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4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5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theme/theme6.xml" ContentType="application/vnd.openxmlformats-officedocument.theme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3.xml" ContentType="application/vnd.openxmlformats-officedocument.presentationml.tags+xml"/>
  <Override PartName="/ppt/notesSlides/notesSlide12.xml" ContentType="application/vnd.openxmlformats-officedocument.presentationml.notesSlide+xml"/>
  <Override PartName="/ppt/tags/tag4.xml" ContentType="application/vnd.openxmlformats-officedocument.presentationml.tags+xml"/>
  <Override PartName="/ppt/notesSlides/notesSlide13.xml" ContentType="application/vnd.openxmlformats-officedocument.presentationml.notesSlide+xml"/>
  <Override PartName="/ppt/tags/tag5.xml" ContentType="application/vnd.openxmlformats-officedocument.presentationml.tags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media/audio3.wav" ContentType="audio/wav"/>
  <Override PartName="/ppt/notesSlides/notesSlide18.xml" ContentType="application/vnd.openxmlformats-officedocument.presentationml.notesSlide+xml"/>
  <Override PartName="/ppt/media/audio4.wav" ContentType="audio/wav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tags/tag6.xml" ContentType="application/vnd.openxmlformats-officedocument.presentationml.tags+xml"/>
  <Override PartName="/ppt/notesSlides/notesSlide44.xml" ContentType="application/vnd.openxmlformats-officedocument.presentationml.notesSlide+xml"/>
  <Override PartName="/ppt/tags/tag7.xml" ContentType="application/vnd.openxmlformats-officedocument.presentationml.tags+xml"/>
  <Override PartName="/ppt/notesSlides/notesSlide45.xml" ContentType="application/vnd.openxmlformats-officedocument.presentationml.notesSlide+xml"/>
  <Override PartName="/ppt/tags/tag8.xml" ContentType="application/vnd.openxmlformats-officedocument.presentationml.tags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4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4" r:id="rId1"/>
    <p:sldMasterId id="2147483685" r:id="rId2"/>
    <p:sldMasterId id="2147483693" r:id="rId3"/>
    <p:sldMasterId id="2147483715" r:id="rId4"/>
    <p:sldMasterId id="2147483737" r:id="rId5"/>
    <p:sldMasterId id="2147483759" r:id="rId6"/>
    <p:sldMasterId id="2147483786" r:id="rId7"/>
  </p:sldMasterIdLst>
  <p:notesMasterIdLst>
    <p:notesMasterId r:id="rId59"/>
  </p:notesMasterIdLst>
  <p:sldIdLst>
    <p:sldId id="256" r:id="rId8"/>
    <p:sldId id="363" r:id="rId9"/>
    <p:sldId id="258" r:id="rId10"/>
    <p:sldId id="314" r:id="rId11"/>
    <p:sldId id="315" r:id="rId12"/>
    <p:sldId id="317" r:id="rId13"/>
    <p:sldId id="261" r:id="rId14"/>
    <p:sldId id="318" r:id="rId15"/>
    <p:sldId id="319" r:id="rId16"/>
    <p:sldId id="320" r:id="rId17"/>
    <p:sldId id="316" r:id="rId18"/>
    <p:sldId id="313" r:id="rId19"/>
    <p:sldId id="356" r:id="rId20"/>
    <p:sldId id="359" r:id="rId21"/>
    <p:sldId id="347" r:id="rId22"/>
    <p:sldId id="351" r:id="rId23"/>
    <p:sldId id="323" r:id="rId24"/>
    <p:sldId id="324" r:id="rId25"/>
    <p:sldId id="325" r:id="rId26"/>
    <p:sldId id="326" r:id="rId27"/>
    <p:sldId id="327" r:id="rId28"/>
    <p:sldId id="328" r:id="rId29"/>
    <p:sldId id="329" r:id="rId30"/>
    <p:sldId id="330" r:id="rId31"/>
    <p:sldId id="331" r:id="rId32"/>
    <p:sldId id="259" r:id="rId33"/>
    <p:sldId id="332" r:id="rId34"/>
    <p:sldId id="333" r:id="rId35"/>
    <p:sldId id="334" r:id="rId36"/>
    <p:sldId id="335" r:id="rId37"/>
    <p:sldId id="336" r:id="rId38"/>
    <p:sldId id="337" r:id="rId39"/>
    <p:sldId id="338" r:id="rId40"/>
    <p:sldId id="339" r:id="rId41"/>
    <p:sldId id="340" r:id="rId42"/>
    <p:sldId id="341" r:id="rId43"/>
    <p:sldId id="342" r:id="rId44"/>
    <p:sldId id="343" r:id="rId45"/>
    <p:sldId id="344" r:id="rId46"/>
    <p:sldId id="345" r:id="rId47"/>
    <p:sldId id="346" r:id="rId48"/>
    <p:sldId id="360" r:id="rId49"/>
    <p:sldId id="361" r:id="rId50"/>
    <p:sldId id="321" r:id="rId51"/>
    <p:sldId id="355" r:id="rId52"/>
    <p:sldId id="366" r:id="rId53"/>
    <p:sldId id="362" r:id="rId54"/>
    <p:sldId id="267" r:id="rId55"/>
    <p:sldId id="291" r:id="rId56"/>
    <p:sldId id="304" r:id="rId57"/>
    <p:sldId id="268" r:id="rId58"/>
  </p:sldIdLst>
  <p:sldSz cx="9144000" cy="5143500" type="screen16x9"/>
  <p:notesSz cx="6858000" cy="9144000"/>
  <p:embeddedFontLst>
    <p:embeddedFont>
      <p:font typeface="微软雅黑" panose="020B0503020204020204" pitchFamily="34" charset="-122"/>
      <p:regular r:id="rId60"/>
      <p:bold r:id="rId61"/>
    </p:embeddedFont>
    <p:embeddedFont>
      <p:font typeface=".VnCooperH" panose="020B7200000000000000" pitchFamily="34" charset="0"/>
      <p:regular r:id="rId62"/>
    </p:embeddedFont>
    <p:embeddedFont>
      <p:font typeface="Bebas Neue" panose="020B0606020202050201" pitchFamily="34" charset="0"/>
      <p:regular r:id="rId63"/>
    </p:embeddedFont>
    <p:embeddedFont>
      <p:font typeface="Calibri" panose="020F0502020204030204" pitchFamily="34" charset="0"/>
      <p:regular r:id="rId64"/>
      <p:bold r:id="rId65"/>
      <p:italic r:id="rId66"/>
      <p:boldItalic r:id="rId67"/>
    </p:embeddedFont>
    <p:embeddedFont>
      <p:font typeface="Changa One" panose="020B0604020202020204" charset="0"/>
      <p:regular r:id="rId68"/>
      <p:italic r:id="rId69"/>
    </p:embeddedFont>
    <p:embeddedFont>
      <p:font typeface="Comic Sans MS" panose="030F0702030302020204" pitchFamily="66" charset="0"/>
      <p:regular r:id="rId70"/>
      <p:bold r:id="rId71"/>
      <p:italic r:id="rId72"/>
      <p:boldItalic r:id="rId73"/>
    </p:embeddedFont>
    <p:embeddedFont>
      <p:font typeface="Montserrat" panose="00000500000000000000" pitchFamily="2" charset="0"/>
      <p:regular r:id="rId74"/>
      <p:bold r:id="rId75"/>
      <p:italic r:id="rId76"/>
      <p:boldItalic r:id="rId77"/>
    </p:embeddedFont>
    <p:embeddedFont>
      <p:font typeface="Montserrat ExtraBold" panose="00000900000000000000" pitchFamily="2" charset="0"/>
      <p:bold r:id="rId78"/>
      <p:boldItalic r:id="rId79"/>
    </p:embeddedFont>
    <p:embeddedFont>
      <p:font typeface="Montserrat Light" panose="00000400000000000000" pitchFamily="2" charset="0"/>
      <p:regular r:id="rId80"/>
      <p:italic r:id="rId81"/>
    </p:embeddedFont>
    <p:embeddedFont>
      <p:font typeface="Montserrat Medium" panose="00000600000000000000" pitchFamily="2" charset="0"/>
      <p:regular r:id="rId82"/>
      <p:italic r:id="rId83"/>
    </p:embeddedFont>
    <p:embeddedFont>
      <p:font typeface="Nunito" pitchFamily="2" charset="0"/>
      <p:regular r:id="rId84"/>
      <p:bold r:id="rId85"/>
      <p:italic r:id="rId86"/>
      <p:boldItalic r:id="rId87"/>
    </p:embeddedFont>
    <p:embeddedFont>
      <p:font typeface="Open Sans" panose="020B0606030504020204" pitchFamily="34" charset="0"/>
      <p:regular r:id="rId88"/>
      <p:bold r:id="rId89"/>
      <p:italic r:id="rId90"/>
      <p:boldItalic r:id="rId91"/>
    </p:embeddedFont>
    <p:embeddedFont>
      <p:font typeface="Patrick Hand" panose="00000500000000000000" pitchFamily="2" charset="0"/>
      <p:regular r:id="rId92"/>
    </p:embeddedFont>
    <p:embeddedFont>
      <p:font typeface="Patua One" panose="020B0604020202020204" charset="0"/>
      <p:regular r:id="rId93"/>
    </p:embeddedFont>
    <p:embeddedFont>
      <p:font typeface="PT Sans" panose="020B0503020203020204" pitchFamily="34" charset="0"/>
      <p:regular r:id="rId94"/>
      <p:bold r:id="rId95"/>
      <p:italic r:id="rId96"/>
      <p:boldItalic r:id="rId97"/>
    </p:embeddedFont>
    <p:embeddedFont>
      <p:font typeface="Quicksand"/>
      <p:regular r:id="rId98"/>
    </p:embeddedFont>
    <p:embeddedFont>
      <p:font typeface="Roboto" panose="02000000000000000000" pitchFamily="2" charset="0"/>
      <p:regular r:id="rId99"/>
      <p:bold r:id="rId100"/>
      <p:italic r:id="rId101"/>
      <p:boldItalic r:id="rId102"/>
    </p:embeddedFont>
    <p:embeddedFont>
      <p:font typeface="Rubik" panose="020B0604020202020204" charset="-79"/>
      <p:regular r:id="rId103"/>
      <p:bold r:id="rId104"/>
      <p:italic r:id="rId105"/>
      <p:boldItalic r:id="rId106"/>
    </p:embeddedFont>
    <p:embeddedFont>
      <p:font typeface="Signika" panose="020B0604020202020204" charset="0"/>
      <p:regular r:id="rId107"/>
      <p:bold r:id="rId108"/>
    </p:embeddedFont>
  </p:embeddedFontLst>
  <p:custDataLst>
    <p:tags r:id="rId109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99"/>
    <a:srgbClr val="FBFEF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8EF8401B-A2A0-47F8-A95E-FA6FAFE63C07}">
  <a:tblStyle styleId="{8EF8401B-A2A0-47F8-A95E-FA6FAFE63C07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77094" autoAdjust="0"/>
  </p:normalViewPr>
  <p:slideViewPr>
    <p:cSldViewPr snapToGrid="0" snapToObjects="1">
      <p:cViewPr varScale="1">
        <p:scale>
          <a:sx n="91" d="100"/>
          <a:sy n="91" d="100"/>
        </p:scale>
        <p:origin x="810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9.xml"/><Relationship Id="rId21" Type="http://schemas.openxmlformats.org/officeDocument/2006/relationships/slide" Target="slides/slide14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63" Type="http://schemas.openxmlformats.org/officeDocument/2006/relationships/font" Target="fonts/font4.fntdata"/><Relationship Id="rId68" Type="http://schemas.openxmlformats.org/officeDocument/2006/relationships/font" Target="fonts/font9.fntdata"/><Relationship Id="rId84" Type="http://schemas.openxmlformats.org/officeDocument/2006/relationships/font" Target="fonts/font25.fntdata"/><Relationship Id="rId89" Type="http://schemas.openxmlformats.org/officeDocument/2006/relationships/font" Target="fonts/font30.fntdata"/><Relationship Id="rId112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07" Type="http://schemas.openxmlformats.org/officeDocument/2006/relationships/font" Target="fonts/font48.fntdata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53" Type="http://schemas.openxmlformats.org/officeDocument/2006/relationships/slide" Target="slides/slide46.xml"/><Relationship Id="rId58" Type="http://schemas.openxmlformats.org/officeDocument/2006/relationships/slide" Target="slides/slide51.xml"/><Relationship Id="rId66" Type="http://schemas.openxmlformats.org/officeDocument/2006/relationships/font" Target="fonts/font7.fntdata"/><Relationship Id="rId74" Type="http://schemas.openxmlformats.org/officeDocument/2006/relationships/font" Target="fonts/font15.fntdata"/><Relationship Id="rId79" Type="http://schemas.openxmlformats.org/officeDocument/2006/relationships/font" Target="fonts/font20.fntdata"/><Relationship Id="rId87" Type="http://schemas.openxmlformats.org/officeDocument/2006/relationships/font" Target="fonts/font28.fntdata"/><Relationship Id="rId102" Type="http://schemas.openxmlformats.org/officeDocument/2006/relationships/font" Target="fonts/font43.fntdata"/><Relationship Id="rId110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61" Type="http://schemas.openxmlformats.org/officeDocument/2006/relationships/font" Target="fonts/font2.fntdata"/><Relationship Id="rId82" Type="http://schemas.openxmlformats.org/officeDocument/2006/relationships/font" Target="fonts/font23.fntdata"/><Relationship Id="rId90" Type="http://schemas.openxmlformats.org/officeDocument/2006/relationships/font" Target="fonts/font31.fntdata"/><Relationship Id="rId95" Type="http://schemas.openxmlformats.org/officeDocument/2006/relationships/font" Target="fonts/font36.fntdata"/><Relationship Id="rId19" Type="http://schemas.openxmlformats.org/officeDocument/2006/relationships/slide" Target="slides/slide1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56" Type="http://schemas.openxmlformats.org/officeDocument/2006/relationships/slide" Target="slides/slide49.xml"/><Relationship Id="rId64" Type="http://schemas.openxmlformats.org/officeDocument/2006/relationships/font" Target="fonts/font5.fntdata"/><Relationship Id="rId69" Type="http://schemas.openxmlformats.org/officeDocument/2006/relationships/font" Target="fonts/font10.fntdata"/><Relationship Id="rId77" Type="http://schemas.openxmlformats.org/officeDocument/2006/relationships/font" Target="fonts/font18.fntdata"/><Relationship Id="rId100" Type="http://schemas.openxmlformats.org/officeDocument/2006/relationships/font" Target="fonts/font41.fntdata"/><Relationship Id="rId105" Type="http://schemas.openxmlformats.org/officeDocument/2006/relationships/font" Target="fonts/font46.fntdata"/><Relationship Id="rId113" Type="http://schemas.openxmlformats.org/officeDocument/2006/relationships/tableStyles" Target="tableStyles.xml"/><Relationship Id="rId8" Type="http://schemas.openxmlformats.org/officeDocument/2006/relationships/slide" Target="slides/slide1.xml"/><Relationship Id="rId51" Type="http://schemas.openxmlformats.org/officeDocument/2006/relationships/slide" Target="slides/slide44.xml"/><Relationship Id="rId72" Type="http://schemas.openxmlformats.org/officeDocument/2006/relationships/font" Target="fonts/font13.fntdata"/><Relationship Id="rId80" Type="http://schemas.openxmlformats.org/officeDocument/2006/relationships/font" Target="fonts/font21.fntdata"/><Relationship Id="rId85" Type="http://schemas.openxmlformats.org/officeDocument/2006/relationships/font" Target="fonts/font26.fntdata"/><Relationship Id="rId93" Type="http://schemas.openxmlformats.org/officeDocument/2006/relationships/font" Target="fonts/font34.fntdata"/><Relationship Id="rId98" Type="http://schemas.openxmlformats.org/officeDocument/2006/relationships/font" Target="fonts/font39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59" Type="http://schemas.openxmlformats.org/officeDocument/2006/relationships/notesMaster" Target="notesMasters/notesMaster1.xml"/><Relationship Id="rId67" Type="http://schemas.openxmlformats.org/officeDocument/2006/relationships/font" Target="fonts/font8.fntdata"/><Relationship Id="rId103" Type="http://schemas.openxmlformats.org/officeDocument/2006/relationships/font" Target="fonts/font44.fntdata"/><Relationship Id="rId108" Type="http://schemas.openxmlformats.org/officeDocument/2006/relationships/font" Target="fonts/font49.fntdata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54" Type="http://schemas.openxmlformats.org/officeDocument/2006/relationships/slide" Target="slides/slide47.xml"/><Relationship Id="rId62" Type="http://schemas.openxmlformats.org/officeDocument/2006/relationships/font" Target="fonts/font3.fntdata"/><Relationship Id="rId70" Type="http://schemas.openxmlformats.org/officeDocument/2006/relationships/font" Target="fonts/font11.fntdata"/><Relationship Id="rId75" Type="http://schemas.openxmlformats.org/officeDocument/2006/relationships/font" Target="fonts/font16.fntdata"/><Relationship Id="rId83" Type="http://schemas.openxmlformats.org/officeDocument/2006/relationships/font" Target="fonts/font24.fntdata"/><Relationship Id="rId88" Type="http://schemas.openxmlformats.org/officeDocument/2006/relationships/font" Target="fonts/font29.fntdata"/><Relationship Id="rId91" Type="http://schemas.openxmlformats.org/officeDocument/2006/relationships/font" Target="fonts/font32.fntdata"/><Relationship Id="rId96" Type="http://schemas.openxmlformats.org/officeDocument/2006/relationships/font" Target="fonts/font37.fntdata"/><Relationship Id="rId11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slide" Target="slides/slide42.xml"/><Relationship Id="rId57" Type="http://schemas.openxmlformats.org/officeDocument/2006/relationships/slide" Target="slides/slide50.xml"/><Relationship Id="rId106" Type="http://schemas.openxmlformats.org/officeDocument/2006/relationships/font" Target="fonts/font47.fntdata"/><Relationship Id="rId10" Type="http://schemas.openxmlformats.org/officeDocument/2006/relationships/slide" Target="slides/slide3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slide" Target="slides/slide45.xml"/><Relationship Id="rId60" Type="http://schemas.openxmlformats.org/officeDocument/2006/relationships/font" Target="fonts/font1.fntdata"/><Relationship Id="rId65" Type="http://schemas.openxmlformats.org/officeDocument/2006/relationships/font" Target="fonts/font6.fntdata"/><Relationship Id="rId73" Type="http://schemas.openxmlformats.org/officeDocument/2006/relationships/font" Target="fonts/font14.fntdata"/><Relationship Id="rId78" Type="http://schemas.openxmlformats.org/officeDocument/2006/relationships/font" Target="fonts/font19.fntdata"/><Relationship Id="rId81" Type="http://schemas.openxmlformats.org/officeDocument/2006/relationships/font" Target="fonts/font22.fntdata"/><Relationship Id="rId86" Type="http://schemas.openxmlformats.org/officeDocument/2006/relationships/font" Target="fonts/font27.fntdata"/><Relationship Id="rId94" Type="http://schemas.openxmlformats.org/officeDocument/2006/relationships/font" Target="fonts/font35.fntdata"/><Relationship Id="rId99" Type="http://schemas.openxmlformats.org/officeDocument/2006/relationships/font" Target="fonts/font40.fntdata"/><Relationship Id="rId101" Type="http://schemas.openxmlformats.org/officeDocument/2006/relationships/font" Target="fonts/font42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39" Type="http://schemas.openxmlformats.org/officeDocument/2006/relationships/slide" Target="slides/slide32.xml"/><Relationship Id="rId109" Type="http://schemas.openxmlformats.org/officeDocument/2006/relationships/tags" Target="tags/tag1.xml"/><Relationship Id="rId34" Type="http://schemas.openxmlformats.org/officeDocument/2006/relationships/slide" Target="slides/slide27.xml"/><Relationship Id="rId50" Type="http://schemas.openxmlformats.org/officeDocument/2006/relationships/slide" Target="slides/slide43.xml"/><Relationship Id="rId55" Type="http://schemas.openxmlformats.org/officeDocument/2006/relationships/slide" Target="slides/slide48.xml"/><Relationship Id="rId76" Type="http://schemas.openxmlformats.org/officeDocument/2006/relationships/font" Target="fonts/font17.fntdata"/><Relationship Id="rId97" Type="http://schemas.openxmlformats.org/officeDocument/2006/relationships/font" Target="fonts/font38.fntdata"/><Relationship Id="rId104" Type="http://schemas.openxmlformats.org/officeDocument/2006/relationships/font" Target="fonts/font45.fntdata"/><Relationship Id="rId7" Type="http://schemas.openxmlformats.org/officeDocument/2006/relationships/slideMaster" Target="slideMasters/slideMaster7.xml"/><Relationship Id="rId71" Type="http://schemas.openxmlformats.org/officeDocument/2006/relationships/font" Target="fonts/font12.fntdata"/><Relationship Id="rId92" Type="http://schemas.openxmlformats.org/officeDocument/2006/relationships/font" Target="fonts/font3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0" name="Google Shape;3280;g10cdd28a008_0_12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81" name="Google Shape;3281;g10cdd28a008_0_12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4" name="Google Shape;894;g99f2f57a71_0_2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5" name="Google Shape;895;g99f2f57a71_0_2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3148034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4" name="Google Shape;894;g99f2f57a71_0_2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5" name="Google Shape;895;g99f2f57a71_0_2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4956849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ge35e2cff96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6" name="Google Shape;436;ge35e2cff96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0753689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/>
              <a:t>-Let the </a:t>
            </a:r>
            <a:r>
              <a:rPr lang="en-US" dirty="0" err="1"/>
              <a:t>sts</a:t>
            </a:r>
            <a:r>
              <a:rPr lang="en-US" dirty="0"/>
              <a:t> read 1 by 1 the options from 1-4</a:t>
            </a:r>
          </a:p>
        </p:txBody>
      </p:sp>
    </p:spTree>
    <p:extLst>
      <p:ext uri="{BB962C8B-B14F-4D97-AF65-F5344CB8AC3E}">
        <p14:creationId xmlns:p14="http://schemas.microsoft.com/office/powerpoint/2010/main" val="361692982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ge35e2cff96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6" name="Google Shape;436;ge35e2cff96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8392287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25668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4" name="Google Shape;1594;gabf9762155_0_25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5" name="Google Shape;1595;gabf9762155_0_25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6990548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22153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spin </a:t>
            </a:r>
            <a:r>
              <a:rPr lang="en-US" dirty="0" err="1"/>
              <a:t>để</a:t>
            </a:r>
            <a:r>
              <a:rPr lang="en-US" dirty="0"/>
              <a:t> quay</a:t>
            </a:r>
          </a:p>
          <a:p>
            <a:r>
              <a:rPr lang="en-US" dirty="0" err="1"/>
              <a:t>Bấm</a:t>
            </a:r>
            <a:r>
              <a:rPr lang="en-US" dirty="0"/>
              <a:t> stop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dừng</a:t>
            </a:r>
            <a:endParaRPr lang="en-US" dirty="0"/>
          </a:p>
          <a:p>
            <a:r>
              <a:rPr lang="en-US" dirty="0"/>
              <a:t>Slide </a:t>
            </a:r>
            <a:r>
              <a:rPr lang="en-US" dirty="0" err="1"/>
              <a:t>cuối</a:t>
            </a:r>
            <a:r>
              <a:rPr lang="en-US" dirty="0"/>
              <a:t> </a:t>
            </a:r>
            <a:r>
              <a:rPr lang="en-US" dirty="0" err="1"/>
              <a:t>cùng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slide </a:t>
            </a:r>
            <a:r>
              <a:rPr lang="en-US" dirty="0" err="1"/>
              <a:t>chỉ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7</a:t>
            </a:r>
          </a:p>
        </p:txBody>
      </p:sp>
    </p:spTree>
    <p:extLst>
      <p:ext uri="{BB962C8B-B14F-4D97-AF65-F5344CB8AC3E}">
        <p14:creationId xmlns:p14="http://schemas.microsoft.com/office/powerpoint/2010/main" val="429359258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check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kiểm</a:t>
            </a:r>
            <a:r>
              <a:rPr lang="en-US" dirty="0"/>
              <a:t> </a:t>
            </a:r>
            <a:r>
              <a:rPr lang="en-US" dirty="0" err="1"/>
              <a:t>tra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 wheel</a:t>
            </a:r>
          </a:p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 wheel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vòng</a:t>
            </a:r>
            <a:r>
              <a:rPr lang="en-US" dirty="0"/>
              <a:t> quay</a:t>
            </a:r>
          </a:p>
        </p:txBody>
      </p:sp>
    </p:spTree>
    <p:extLst>
      <p:ext uri="{BB962C8B-B14F-4D97-AF65-F5344CB8AC3E}">
        <p14:creationId xmlns:p14="http://schemas.microsoft.com/office/powerpoint/2010/main" val="15480153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ge35e2cff96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6" name="Google Shape;436;ge35e2cff96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5595051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447464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229346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122825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085504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542442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92351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340465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22647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777624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67552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4" name="Google Shape;844;ge85ed6455f_0_1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5" name="Google Shape;845;ge85ed6455f_0_1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389727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66023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110601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087810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292724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899073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468252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332797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704815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81015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4" name="Google Shape;894;g99f2f57a71_0_2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5" name="Google Shape;895;g99f2f57a71_0_2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4072376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194697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check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exit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099356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65462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4946910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ge35e2cff96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6" name="Google Shape;436;ge35e2cff96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43839525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6" name="Google Shape;4206;gfae14c432d_1_5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07" name="Google Shape;4207;gfae14c432d_1_5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AU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My favourite </a:t>
            </a:r>
            <a:r>
              <a:rPr lang="vi-VN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person</a:t>
            </a:r>
            <a:endParaRPr lang="vi-VN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Tell students they’re going to draw </a:t>
            </a:r>
            <a:r>
              <a:rPr lang="vi-VN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their favourite person ( a family member or a friend)</a:t>
            </a:r>
          </a:p>
          <a:p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Ask student to draw . Then write the information about him/her. </a:t>
            </a:r>
            <a:endParaRPr lang="vi-VN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E.g.: This is my ______</a:t>
            </a:r>
            <a:endParaRPr lang="vi-VN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He</a:t>
            </a:r>
            <a:r>
              <a:rPr lang="vi-VN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/She is cute and kind.</a:t>
            </a:r>
          </a:p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60266582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ge35e2cff96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6" name="Google Shape;436;ge35e2cff96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13539374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" name="Google Shape;993;gbd6c00e730_0_1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4" name="Google Shape;994;gbd6c00e730_0_1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HOẠT</a:t>
            </a:r>
            <a:r>
              <a:rPr lang="en-US" baseline="0" dirty="0"/>
              <a:t> ĐỘNG TƯƠNG TÁC: 4 CÂU. ĐÁP ÁN LÀ CHỮ MÀU ĐỎ. </a:t>
            </a:r>
            <a:endParaRPr dirty="0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幻灯片图像占位符 70657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0659" name="文本占位符 70658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99613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4" name="Google Shape;894;g99f2f57a71_0_2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5" name="Google Shape;895;g99f2f57a71_0_2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23768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4" name="Google Shape;894;g99f2f57a71_0_2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5" name="Google Shape;895;g99f2f57a71_0_2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738345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4" name="Google Shape;894;g99f2f57a71_0_2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5" name="Google Shape;895;g99f2f57a71_0_2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4" name="Google Shape;894;g99f2f57a71_0_2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5" name="Google Shape;895;g99f2f57a71_0_2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746096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4" name="Google Shape;894;g99f2f57a71_0_2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5" name="Google Shape;895;g99f2f57a71_0_2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820404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hyperlink" Target="https://slidesgo.com/" TargetMode="External"/><Relationship Id="rId2" Type="http://schemas.openxmlformats.org/officeDocument/2006/relationships/slideMaster" Target="../slideMasters/slideMaster6.xml"/><Relationship Id="rId1" Type="http://schemas.openxmlformats.org/officeDocument/2006/relationships/audio" Target="../media/audio1.wav"/><Relationship Id="rId5" Type="http://schemas.openxmlformats.org/officeDocument/2006/relationships/hyperlink" Target="https://www.freepik.com/" TargetMode="External"/><Relationship Id="rId4" Type="http://schemas.openxmlformats.org/officeDocument/2006/relationships/hyperlink" Target="https://www.flaticon.com/" TargetMode="External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6.xml"/><Relationship Id="rId1" Type="http://schemas.openxmlformats.org/officeDocument/2006/relationships/audio" Target="../media/audio1.wav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6.xml"/><Relationship Id="rId1" Type="http://schemas.openxmlformats.org/officeDocument/2006/relationships/audio" Target="../media/audio1.wav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6.xml"/><Relationship Id="rId1" Type="http://schemas.openxmlformats.org/officeDocument/2006/relationships/audio" Target="../media/audio1.wav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7.xml"/><Relationship Id="rId1" Type="http://schemas.openxmlformats.org/officeDocument/2006/relationships/audio" Target="../media/audio1.wav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7.xml"/><Relationship Id="rId1" Type="http://schemas.openxmlformats.org/officeDocument/2006/relationships/audio" Target="../media/audio1.wav"/></Relationships>
</file>

<file path=ppt/slideLayouts/_rels/slideLayout10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7.xml"/><Relationship Id="rId1" Type="http://schemas.openxmlformats.org/officeDocument/2006/relationships/audio" Target="../media/audio1.wav"/></Relationships>
</file>

<file path=ppt/slideLayouts/_rels/slideLayout10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7.xml"/><Relationship Id="rId1" Type="http://schemas.openxmlformats.org/officeDocument/2006/relationships/audio" Target="../media/audio1.wav"/></Relationships>
</file>

<file path=ppt/slideLayouts/_rels/slideLayout10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7.xml"/><Relationship Id="rId1" Type="http://schemas.openxmlformats.org/officeDocument/2006/relationships/audio" Target="../media/audio1.wav"/></Relationships>
</file>

<file path=ppt/slideLayouts/_rels/slideLayout10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7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7.xml"/><Relationship Id="rId1" Type="http://schemas.openxmlformats.org/officeDocument/2006/relationships/audio" Target="../media/audio1.wav"/></Relationships>
</file>

<file path=ppt/slideLayouts/_rels/slideLayout11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7.xml"/><Relationship Id="rId1" Type="http://schemas.openxmlformats.org/officeDocument/2006/relationships/audio" Target="../media/audio1.wav"/></Relationships>
</file>

<file path=ppt/slideLayouts/_rels/slideLayout11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7.xml"/><Relationship Id="rId1" Type="http://schemas.openxmlformats.org/officeDocument/2006/relationships/audio" Target="../media/audio1.wav"/></Relationships>
</file>

<file path=ppt/slideLayouts/_rels/slideLayout11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7.xml"/><Relationship Id="rId1" Type="http://schemas.openxmlformats.org/officeDocument/2006/relationships/audio" Target="../media/audio1.wav"/></Relationships>
</file>

<file path=ppt/slideLayouts/_rels/slideLayout11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7.xml"/><Relationship Id="rId1" Type="http://schemas.openxmlformats.org/officeDocument/2006/relationships/audio" Target="../media/audio1.wav"/></Relationships>
</file>

<file path=ppt/slideLayouts/_rels/slideLayout11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7.xml"/><Relationship Id="rId1" Type="http://schemas.openxmlformats.org/officeDocument/2006/relationships/audio" Target="../media/audio1.wav"/></Relationships>
</file>

<file path=ppt/slideLayouts/_rels/slideLayout11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7.xml"/><Relationship Id="rId1" Type="http://schemas.openxmlformats.org/officeDocument/2006/relationships/audio" Target="../media/audio1.wav"/></Relationships>
</file>

<file path=ppt/slideLayouts/_rels/slideLayout11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7.xml"/><Relationship Id="rId1" Type="http://schemas.openxmlformats.org/officeDocument/2006/relationships/audio" Target="../media/audio1.wav"/></Relationships>
</file>

<file path=ppt/slideLayouts/_rels/slideLayout11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7.xml"/><Relationship Id="rId1" Type="http://schemas.openxmlformats.org/officeDocument/2006/relationships/audio" Target="../media/audio1.wav"/></Relationships>
</file>

<file path=ppt/slideLayouts/_rels/slideLayout11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7.xml"/><Relationship Id="rId1" Type="http://schemas.openxmlformats.org/officeDocument/2006/relationships/audio" Target="../media/audio1.wav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2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7.xml"/><Relationship Id="rId1" Type="http://schemas.openxmlformats.org/officeDocument/2006/relationships/audio" Target="../media/audio1.wav"/></Relationships>
</file>

<file path=ppt/slideLayouts/_rels/slideLayout12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7.xml"/><Relationship Id="rId1" Type="http://schemas.openxmlformats.org/officeDocument/2006/relationships/audio" Target="../media/audio1.wav"/></Relationships>
</file>

<file path=ppt/slideLayouts/_rels/slideLayout12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7.xml"/><Relationship Id="rId1" Type="http://schemas.openxmlformats.org/officeDocument/2006/relationships/audio" Target="../media/audio1.wav"/></Relationships>
</file>

<file path=ppt/slideLayouts/_rels/slideLayout12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7.xml"/><Relationship Id="rId1" Type="http://schemas.openxmlformats.org/officeDocument/2006/relationships/audio" Target="../media/audio1.wav"/></Relationships>
</file>

<file path=ppt/slideLayouts/_rels/slideLayout12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7.xml"/><Relationship Id="rId1" Type="http://schemas.openxmlformats.org/officeDocument/2006/relationships/audio" Target="../media/audio1.wav"/></Relationships>
</file>

<file path=ppt/slideLayouts/_rels/slideLayout125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nxth" TargetMode="External"/><Relationship Id="rId2" Type="http://schemas.openxmlformats.org/officeDocument/2006/relationships/slideMaster" Target="../slideMasters/slideMaster7.xml"/><Relationship Id="rId1" Type="http://schemas.openxmlformats.org/officeDocument/2006/relationships/audio" Target="../media/audio1.wav"/><Relationship Id="rId5" Type="http://schemas.openxmlformats.org/officeDocument/2006/relationships/hyperlink" Target="http://bit.ly/2TtBDfr" TargetMode="External"/><Relationship Id="rId4" Type="http://schemas.openxmlformats.org/officeDocument/2006/relationships/hyperlink" Target="http://bit.ly/2TyoMsr" TargetMode="External"/></Relationships>
</file>

<file path=ppt/slideLayouts/_rels/slideLayout12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7.xml"/><Relationship Id="rId1" Type="http://schemas.openxmlformats.org/officeDocument/2006/relationships/audio" Target="../media/audio1.wav"/></Relationships>
</file>

<file path=ppt/slideLayouts/_rels/slideLayout12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7.xml"/><Relationship Id="rId1" Type="http://schemas.openxmlformats.org/officeDocument/2006/relationships/audio" Target="../media/audio1.wav"/></Relationships>
</file>

<file path=ppt/slideLayouts/_rels/slideLayout12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7.xml"/><Relationship Id="rId1" Type="http://schemas.openxmlformats.org/officeDocument/2006/relationships/audio" Target="../media/audio1.wav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hyperlink" Target="https://slidesgo.com/" TargetMode="Externa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Relationship Id="rId5" Type="http://schemas.openxmlformats.org/officeDocument/2006/relationships/hyperlink" Target="https://www.freepik.com/" TargetMode="External"/><Relationship Id="rId4" Type="http://schemas.openxmlformats.org/officeDocument/2006/relationships/hyperlink" Target="https://www.flaticon.com/" TargetMode="Externa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hyperlink" Target="https://slidesgo.com/" TargetMode="External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Relationship Id="rId5" Type="http://schemas.openxmlformats.org/officeDocument/2006/relationships/hyperlink" Target="https://www.freepik.com/" TargetMode="External"/><Relationship Id="rId4" Type="http://schemas.openxmlformats.org/officeDocument/2006/relationships/hyperlink" Target="https://www.flaticon.com/" TargetMode="Externa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hyperlink" Target="https://slidesgo.com/" TargetMode="External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Relationship Id="rId5" Type="http://schemas.openxmlformats.org/officeDocument/2006/relationships/hyperlink" Target="https://www.freepik.com/" TargetMode="External"/><Relationship Id="rId4" Type="http://schemas.openxmlformats.org/officeDocument/2006/relationships/hyperlink" Target="https://www.flaticon.com/" TargetMode="Externa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6.xml"/><Relationship Id="rId1" Type="http://schemas.openxmlformats.org/officeDocument/2006/relationships/audio" Target="../media/audio1.wav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6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6.xml"/><Relationship Id="rId1" Type="http://schemas.openxmlformats.org/officeDocument/2006/relationships/audio" Target="../media/audio1.wav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6.xml"/><Relationship Id="rId1" Type="http://schemas.openxmlformats.org/officeDocument/2006/relationships/audio" Target="../media/audio1.wav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6.xml"/><Relationship Id="rId1" Type="http://schemas.openxmlformats.org/officeDocument/2006/relationships/audio" Target="../media/audio1.wav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6.xml"/><Relationship Id="rId1" Type="http://schemas.openxmlformats.org/officeDocument/2006/relationships/audio" Target="../media/audio1.wav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6.xml"/><Relationship Id="rId1" Type="http://schemas.openxmlformats.org/officeDocument/2006/relationships/audio" Target="../media/audio1.wav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6.xml"/><Relationship Id="rId1" Type="http://schemas.openxmlformats.org/officeDocument/2006/relationships/audio" Target="../media/audio1.wav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6.xml"/><Relationship Id="rId1" Type="http://schemas.openxmlformats.org/officeDocument/2006/relationships/audio" Target="../media/audio1.wav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6.xml"/><Relationship Id="rId1" Type="http://schemas.openxmlformats.org/officeDocument/2006/relationships/audio" Target="../media/audio1.wav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6.xml"/><Relationship Id="rId1" Type="http://schemas.openxmlformats.org/officeDocument/2006/relationships/audio" Target="../media/audio1.wav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6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6.xml"/><Relationship Id="rId1" Type="http://schemas.openxmlformats.org/officeDocument/2006/relationships/audio" Target="../media/audio1.wav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6.xml"/><Relationship Id="rId1" Type="http://schemas.openxmlformats.org/officeDocument/2006/relationships/audio" Target="../media/audio1.wav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6.xml"/><Relationship Id="rId1" Type="http://schemas.openxmlformats.org/officeDocument/2006/relationships/audio" Target="../media/audio1.wav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6.xml"/><Relationship Id="rId1" Type="http://schemas.openxmlformats.org/officeDocument/2006/relationships/audio" Target="../media/audio1.wav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6.xml"/><Relationship Id="rId1" Type="http://schemas.openxmlformats.org/officeDocument/2006/relationships/audio" Target="../media/audio1.wav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6.xml"/><Relationship Id="rId1" Type="http://schemas.openxmlformats.org/officeDocument/2006/relationships/audio" Target="../media/audio1.wav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6.xml"/><Relationship Id="rId1" Type="http://schemas.openxmlformats.org/officeDocument/2006/relationships/audio" Target="../media/audio1.wav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6.xml"/><Relationship Id="rId1" Type="http://schemas.openxmlformats.org/officeDocument/2006/relationships/audio" Target="../media/audio1.wav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6.xml"/><Relationship Id="rId1" Type="http://schemas.openxmlformats.org/officeDocument/2006/relationships/audio" Target="../media/audio1.wav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6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 rotWithShape="1">
          <a:blip r:embed="rId3">
            <a:alphaModFix amt="70000"/>
          </a:blip>
          <a:srcRect/>
          <a:stretch/>
        </p:blipFill>
        <p:spPr>
          <a:xfrm>
            <a:off x="0" y="2171"/>
            <a:ext cx="9144003" cy="513914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" name="Google Shape;10;p2"/>
          <p:cNvGrpSpPr/>
          <p:nvPr/>
        </p:nvGrpSpPr>
        <p:grpSpPr>
          <a:xfrm flipH="1">
            <a:off x="8277700" y="-896475"/>
            <a:ext cx="1769400" cy="1769400"/>
            <a:chOff x="-888300" y="-896475"/>
            <a:chExt cx="1769400" cy="1769400"/>
          </a:xfrm>
        </p:grpSpPr>
        <p:grpSp>
          <p:nvGrpSpPr>
            <p:cNvPr id="11" name="Google Shape;11;p2"/>
            <p:cNvGrpSpPr/>
            <p:nvPr/>
          </p:nvGrpSpPr>
          <p:grpSpPr>
            <a:xfrm>
              <a:off x="-888300" y="-896475"/>
              <a:ext cx="1769400" cy="1769400"/>
              <a:chOff x="-888300" y="-896475"/>
              <a:chExt cx="1769400" cy="1769400"/>
            </a:xfrm>
          </p:grpSpPr>
          <p:sp>
            <p:nvSpPr>
              <p:cNvPr id="12" name="Google Shape;12;p2"/>
              <p:cNvSpPr/>
              <p:nvPr/>
            </p:nvSpPr>
            <p:spPr>
              <a:xfrm>
                <a:off x="-888300" y="-896475"/>
                <a:ext cx="1769400" cy="1769400"/>
              </a:xfrm>
              <a:prstGeom prst="ellipse">
                <a:avLst/>
              </a:prstGeom>
              <a:noFill/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" name="Google Shape;13;p2"/>
              <p:cNvSpPr/>
              <p:nvPr/>
            </p:nvSpPr>
            <p:spPr>
              <a:xfrm>
                <a:off x="455075" y="439888"/>
                <a:ext cx="353700" cy="3537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4" name="Google Shape;14;p2"/>
            <p:cNvSpPr/>
            <p:nvPr/>
          </p:nvSpPr>
          <p:spPr>
            <a:xfrm flipH="1">
              <a:off x="524030" y="549290"/>
              <a:ext cx="215797" cy="160176"/>
            </a:xfrm>
            <a:custGeom>
              <a:avLst/>
              <a:gdLst/>
              <a:ahLst/>
              <a:cxnLst/>
              <a:rect l="l" t="t" r="r" b="b"/>
              <a:pathLst>
                <a:path w="5517" h="4095" extrusionOk="0">
                  <a:moveTo>
                    <a:pt x="1422" y="0"/>
                  </a:moveTo>
                  <a:cubicBezTo>
                    <a:pt x="1067" y="0"/>
                    <a:pt x="711" y="185"/>
                    <a:pt x="541" y="356"/>
                  </a:cubicBezTo>
                  <a:cubicBezTo>
                    <a:pt x="0" y="896"/>
                    <a:pt x="185" y="1777"/>
                    <a:pt x="711" y="2133"/>
                  </a:cubicBezTo>
                  <a:lnTo>
                    <a:pt x="2844" y="4095"/>
                  </a:lnTo>
                  <a:lnTo>
                    <a:pt x="4976" y="2133"/>
                  </a:lnTo>
                  <a:cubicBezTo>
                    <a:pt x="5517" y="1777"/>
                    <a:pt x="5517" y="896"/>
                    <a:pt x="5161" y="356"/>
                  </a:cubicBezTo>
                  <a:cubicBezTo>
                    <a:pt x="4866" y="161"/>
                    <a:pt x="4519" y="22"/>
                    <a:pt x="4180" y="22"/>
                  </a:cubicBezTo>
                  <a:cubicBezTo>
                    <a:pt x="3899" y="22"/>
                    <a:pt x="3622" y="117"/>
                    <a:pt x="3384" y="356"/>
                  </a:cubicBezTo>
                  <a:lnTo>
                    <a:pt x="3029" y="541"/>
                  </a:lnTo>
                  <a:cubicBezTo>
                    <a:pt x="2936" y="626"/>
                    <a:pt x="2847" y="668"/>
                    <a:pt x="2759" y="668"/>
                  </a:cubicBezTo>
                  <a:cubicBezTo>
                    <a:pt x="2670" y="668"/>
                    <a:pt x="2581" y="626"/>
                    <a:pt x="2488" y="541"/>
                  </a:cubicBezTo>
                  <a:lnTo>
                    <a:pt x="2318" y="356"/>
                  </a:lnTo>
                  <a:cubicBezTo>
                    <a:pt x="2133" y="185"/>
                    <a:pt x="1778" y="0"/>
                    <a:pt x="1422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" name="Google Shape;15;p2"/>
          <p:cNvSpPr/>
          <p:nvPr/>
        </p:nvSpPr>
        <p:spPr>
          <a:xfrm>
            <a:off x="1377900" y="977478"/>
            <a:ext cx="6388200" cy="2581800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1066770" y="3230932"/>
            <a:ext cx="639030" cy="681244"/>
          </a:xfrm>
          <a:custGeom>
            <a:avLst/>
            <a:gdLst/>
            <a:ahLst/>
            <a:cxnLst/>
            <a:rect l="l" t="t" r="r" b="b"/>
            <a:pathLst>
              <a:path w="5162" h="5503" extrusionOk="0">
                <a:moveTo>
                  <a:pt x="2488" y="0"/>
                </a:moveTo>
                <a:cubicBezTo>
                  <a:pt x="2133" y="1237"/>
                  <a:pt x="1252" y="2133"/>
                  <a:pt x="0" y="2659"/>
                </a:cubicBezTo>
                <a:cubicBezTo>
                  <a:pt x="1252" y="3199"/>
                  <a:pt x="2133" y="4266"/>
                  <a:pt x="2488" y="5502"/>
                </a:cubicBezTo>
                <a:cubicBezTo>
                  <a:pt x="3029" y="4266"/>
                  <a:pt x="3910" y="3199"/>
                  <a:pt x="5161" y="2659"/>
                </a:cubicBezTo>
                <a:cubicBezTo>
                  <a:pt x="3910" y="2133"/>
                  <a:pt x="3029" y="1237"/>
                  <a:pt x="2488" y="0"/>
                </a:cubicBezTo>
                <a:close/>
              </a:path>
            </a:pathLst>
          </a:cu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2"/>
          <p:cNvSpPr/>
          <p:nvPr/>
        </p:nvSpPr>
        <p:spPr>
          <a:xfrm>
            <a:off x="7904821" y="1918320"/>
            <a:ext cx="319515" cy="340622"/>
          </a:xfrm>
          <a:custGeom>
            <a:avLst/>
            <a:gdLst/>
            <a:ahLst/>
            <a:cxnLst/>
            <a:rect l="l" t="t" r="r" b="b"/>
            <a:pathLst>
              <a:path w="5162" h="5503" extrusionOk="0">
                <a:moveTo>
                  <a:pt x="2488" y="0"/>
                </a:moveTo>
                <a:cubicBezTo>
                  <a:pt x="2133" y="1237"/>
                  <a:pt x="1252" y="2133"/>
                  <a:pt x="0" y="2659"/>
                </a:cubicBezTo>
                <a:cubicBezTo>
                  <a:pt x="1252" y="3199"/>
                  <a:pt x="2133" y="4266"/>
                  <a:pt x="2488" y="5502"/>
                </a:cubicBezTo>
                <a:cubicBezTo>
                  <a:pt x="3029" y="4266"/>
                  <a:pt x="3910" y="3199"/>
                  <a:pt x="5161" y="2659"/>
                </a:cubicBezTo>
                <a:cubicBezTo>
                  <a:pt x="3910" y="2133"/>
                  <a:pt x="3029" y="1237"/>
                  <a:pt x="2488" y="0"/>
                </a:cubicBezTo>
                <a:close/>
              </a:path>
            </a:pathLst>
          </a:cu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2"/>
          <p:cNvSpPr/>
          <p:nvPr/>
        </p:nvSpPr>
        <p:spPr>
          <a:xfrm>
            <a:off x="843196" y="2941383"/>
            <a:ext cx="319515" cy="340622"/>
          </a:xfrm>
          <a:custGeom>
            <a:avLst/>
            <a:gdLst/>
            <a:ahLst/>
            <a:cxnLst/>
            <a:rect l="l" t="t" r="r" b="b"/>
            <a:pathLst>
              <a:path w="5162" h="5503" extrusionOk="0">
                <a:moveTo>
                  <a:pt x="2488" y="0"/>
                </a:moveTo>
                <a:cubicBezTo>
                  <a:pt x="2133" y="1237"/>
                  <a:pt x="1252" y="2133"/>
                  <a:pt x="0" y="2659"/>
                </a:cubicBezTo>
                <a:cubicBezTo>
                  <a:pt x="1252" y="3199"/>
                  <a:pt x="2133" y="4266"/>
                  <a:pt x="2488" y="5502"/>
                </a:cubicBezTo>
                <a:cubicBezTo>
                  <a:pt x="3029" y="4266"/>
                  <a:pt x="3910" y="3199"/>
                  <a:pt x="5161" y="2659"/>
                </a:cubicBezTo>
                <a:cubicBezTo>
                  <a:pt x="3910" y="2133"/>
                  <a:pt x="3029" y="1237"/>
                  <a:pt x="2488" y="0"/>
                </a:cubicBezTo>
                <a:close/>
              </a:path>
            </a:pathLst>
          </a:custGeom>
          <a:solidFill>
            <a:schemeClr val="accent5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2"/>
          <p:cNvSpPr/>
          <p:nvPr/>
        </p:nvSpPr>
        <p:spPr>
          <a:xfrm>
            <a:off x="5526900" y="753900"/>
            <a:ext cx="2239200" cy="223500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2"/>
          <p:cNvSpPr/>
          <p:nvPr/>
        </p:nvSpPr>
        <p:spPr>
          <a:xfrm>
            <a:off x="4408800" y="753900"/>
            <a:ext cx="1118100" cy="223500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2"/>
          <p:cNvSpPr/>
          <p:nvPr/>
        </p:nvSpPr>
        <p:spPr>
          <a:xfrm>
            <a:off x="3850325" y="753900"/>
            <a:ext cx="558600" cy="223500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" name="Google Shape;22;p2"/>
          <p:cNvGrpSpPr/>
          <p:nvPr/>
        </p:nvGrpSpPr>
        <p:grpSpPr>
          <a:xfrm>
            <a:off x="-888300" y="-896475"/>
            <a:ext cx="1769400" cy="1769400"/>
            <a:chOff x="-888300" y="-896475"/>
            <a:chExt cx="1769400" cy="1769400"/>
          </a:xfrm>
        </p:grpSpPr>
        <p:grpSp>
          <p:nvGrpSpPr>
            <p:cNvPr id="23" name="Google Shape;23;p2"/>
            <p:cNvGrpSpPr/>
            <p:nvPr/>
          </p:nvGrpSpPr>
          <p:grpSpPr>
            <a:xfrm>
              <a:off x="-888300" y="-896475"/>
              <a:ext cx="1769400" cy="1769400"/>
              <a:chOff x="-888300" y="-896475"/>
              <a:chExt cx="1769400" cy="1769400"/>
            </a:xfrm>
          </p:grpSpPr>
          <p:sp>
            <p:nvSpPr>
              <p:cNvPr id="24" name="Google Shape;24;p2"/>
              <p:cNvSpPr/>
              <p:nvPr/>
            </p:nvSpPr>
            <p:spPr>
              <a:xfrm>
                <a:off x="-888300" y="-896475"/>
                <a:ext cx="1769400" cy="1769400"/>
              </a:xfrm>
              <a:prstGeom prst="ellipse">
                <a:avLst/>
              </a:prstGeom>
              <a:noFill/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25;p2"/>
              <p:cNvSpPr/>
              <p:nvPr/>
            </p:nvSpPr>
            <p:spPr>
              <a:xfrm>
                <a:off x="455075" y="439888"/>
                <a:ext cx="353700" cy="3537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6" name="Google Shape;26;p2"/>
            <p:cNvSpPr/>
            <p:nvPr/>
          </p:nvSpPr>
          <p:spPr>
            <a:xfrm flipH="1">
              <a:off x="524030" y="549290"/>
              <a:ext cx="215797" cy="160176"/>
            </a:xfrm>
            <a:custGeom>
              <a:avLst/>
              <a:gdLst/>
              <a:ahLst/>
              <a:cxnLst/>
              <a:rect l="l" t="t" r="r" b="b"/>
              <a:pathLst>
                <a:path w="5517" h="4095" extrusionOk="0">
                  <a:moveTo>
                    <a:pt x="1422" y="0"/>
                  </a:moveTo>
                  <a:cubicBezTo>
                    <a:pt x="1067" y="0"/>
                    <a:pt x="711" y="185"/>
                    <a:pt x="541" y="356"/>
                  </a:cubicBezTo>
                  <a:cubicBezTo>
                    <a:pt x="0" y="896"/>
                    <a:pt x="185" y="1777"/>
                    <a:pt x="711" y="2133"/>
                  </a:cubicBezTo>
                  <a:lnTo>
                    <a:pt x="2844" y="4095"/>
                  </a:lnTo>
                  <a:lnTo>
                    <a:pt x="4976" y="2133"/>
                  </a:lnTo>
                  <a:cubicBezTo>
                    <a:pt x="5517" y="1777"/>
                    <a:pt x="5517" y="896"/>
                    <a:pt x="5161" y="356"/>
                  </a:cubicBezTo>
                  <a:cubicBezTo>
                    <a:pt x="4866" y="161"/>
                    <a:pt x="4519" y="22"/>
                    <a:pt x="4180" y="22"/>
                  </a:cubicBezTo>
                  <a:cubicBezTo>
                    <a:pt x="3899" y="22"/>
                    <a:pt x="3622" y="117"/>
                    <a:pt x="3384" y="356"/>
                  </a:cubicBezTo>
                  <a:lnTo>
                    <a:pt x="3029" y="541"/>
                  </a:lnTo>
                  <a:cubicBezTo>
                    <a:pt x="2936" y="626"/>
                    <a:pt x="2847" y="668"/>
                    <a:pt x="2759" y="668"/>
                  </a:cubicBezTo>
                  <a:cubicBezTo>
                    <a:pt x="2670" y="668"/>
                    <a:pt x="2581" y="626"/>
                    <a:pt x="2488" y="541"/>
                  </a:cubicBezTo>
                  <a:lnTo>
                    <a:pt x="2318" y="356"/>
                  </a:lnTo>
                  <a:cubicBezTo>
                    <a:pt x="2133" y="185"/>
                    <a:pt x="1778" y="0"/>
                    <a:pt x="1422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" name="Google Shape;27;p2"/>
          <p:cNvGrpSpPr/>
          <p:nvPr/>
        </p:nvGrpSpPr>
        <p:grpSpPr>
          <a:xfrm>
            <a:off x="1269875" y="872872"/>
            <a:ext cx="1579200" cy="1579200"/>
            <a:chOff x="767005" y="878856"/>
            <a:chExt cx="1579200" cy="1579200"/>
          </a:xfrm>
        </p:grpSpPr>
        <p:sp>
          <p:nvSpPr>
            <p:cNvPr id="28" name="Google Shape;28;p2"/>
            <p:cNvSpPr/>
            <p:nvPr/>
          </p:nvSpPr>
          <p:spPr>
            <a:xfrm>
              <a:off x="767005" y="878856"/>
              <a:ext cx="1579200" cy="1579200"/>
            </a:xfrm>
            <a:prstGeom prst="arc">
              <a:avLst>
                <a:gd name="adj1" fmla="val 8987451"/>
                <a:gd name="adj2" fmla="val 17899585"/>
              </a:avLst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908150" y="1016700"/>
              <a:ext cx="189600" cy="189600"/>
            </a:xfrm>
            <a:prstGeom prst="ellipse">
              <a:avLst/>
            </a:pr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" name="Google Shape;30;p2"/>
          <p:cNvGrpSpPr/>
          <p:nvPr/>
        </p:nvGrpSpPr>
        <p:grpSpPr>
          <a:xfrm rot="10800000">
            <a:off x="6300365" y="2075637"/>
            <a:ext cx="1579200" cy="1579200"/>
            <a:chOff x="767005" y="878856"/>
            <a:chExt cx="1579200" cy="1579200"/>
          </a:xfrm>
        </p:grpSpPr>
        <p:sp>
          <p:nvSpPr>
            <p:cNvPr id="31" name="Google Shape;31;p2"/>
            <p:cNvSpPr/>
            <p:nvPr/>
          </p:nvSpPr>
          <p:spPr>
            <a:xfrm>
              <a:off x="767005" y="878856"/>
              <a:ext cx="1579200" cy="1579200"/>
            </a:xfrm>
            <a:prstGeom prst="arc">
              <a:avLst>
                <a:gd name="adj1" fmla="val 8987451"/>
                <a:gd name="adj2" fmla="val 17899585"/>
              </a:avLst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908150" y="1016700"/>
              <a:ext cx="189600" cy="189600"/>
            </a:xfrm>
            <a:prstGeom prst="ellipse">
              <a:avLst/>
            </a:pr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33;p2"/>
          <p:cNvGrpSpPr/>
          <p:nvPr/>
        </p:nvGrpSpPr>
        <p:grpSpPr>
          <a:xfrm flipH="1">
            <a:off x="7086617" y="568974"/>
            <a:ext cx="1391971" cy="1328125"/>
            <a:chOff x="807201" y="3067243"/>
            <a:chExt cx="1307015" cy="1247065"/>
          </a:xfrm>
        </p:grpSpPr>
        <p:sp>
          <p:nvSpPr>
            <p:cNvPr id="34" name="Google Shape;34;p2"/>
            <p:cNvSpPr/>
            <p:nvPr/>
          </p:nvSpPr>
          <p:spPr>
            <a:xfrm rot="-1431304">
              <a:off x="947234" y="3236058"/>
              <a:ext cx="1026948" cy="909434"/>
            </a:xfrm>
            <a:custGeom>
              <a:avLst/>
              <a:gdLst/>
              <a:ahLst/>
              <a:cxnLst/>
              <a:rect l="l" t="t" r="r" b="b"/>
              <a:pathLst>
                <a:path w="49576" h="43903" extrusionOk="0">
                  <a:moveTo>
                    <a:pt x="36925" y="1"/>
                  </a:moveTo>
                  <a:cubicBezTo>
                    <a:pt x="34733" y="1"/>
                    <a:pt x="32618" y="673"/>
                    <a:pt x="30738" y="1961"/>
                  </a:cubicBezTo>
                  <a:cubicBezTo>
                    <a:pt x="28079" y="3738"/>
                    <a:pt x="25947" y="6581"/>
                    <a:pt x="24696" y="9965"/>
                  </a:cubicBezTo>
                  <a:cubicBezTo>
                    <a:pt x="24696" y="10136"/>
                    <a:pt x="24525" y="10136"/>
                    <a:pt x="24525" y="10136"/>
                  </a:cubicBezTo>
                  <a:cubicBezTo>
                    <a:pt x="24340" y="10136"/>
                    <a:pt x="24170" y="10136"/>
                    <a:pt x="24170" y="9965"/>
                  </a:cubicBezTo>
                  <a:cubicBezTo>
                    <a:pt x="22918" y="6581"/>
                    <a:pt x="20786" y="3738"/>
                    <a:pt x="18127" y="1961"/>
                  </a:cubicBezTo>
                  <a:cubicBezTo>
                    <a:pt x="16350" y="724"/>
                    <a:pt x="14033" y="13"/>
                    <a:pt x="11729" y="13"/>
                  </a:cubicBezTo>
                  <a:cubicBezTo>
                    <a:pt x="10663" y="13"/>
                    <a:pt x="9597" y="184"/>
                    <a:pt x="8530" y="539"/>
                  </a:cubicBezTo>
                  <a:cubicBezTo>
                    <a:pt x="5332" y="1435"/>
                    <a:pt x="2659" y="3567"/>
                    <a:pt x="1237" y="6581"/>
                  </a:cubicBezTo>
                  <a:cubicBezTo>
                    <a:pt x="0" y="9610"/>
                    <a:pt x="0" y="12979"/>
                    <a:pt x="1237" y="16889"/>
                  </a:cubicBezTo>
                  <a:cubicBezTo>
                    <a:pt x="1777" y="17955"/>
                    <a:pt x="2133" y="19022"/>
                    <a:pt x="2659" y="20273"/>
                  </a:cubicBezTo>
                  <a:cubicBezTo>
                    <a:pt x="4265" y="23287"/>
                    <a:pt x="6568" y="26486"/>
                    <a:pt x="9412" y="29870"/>
                  </a:cubicBezTo>
                  <a:cubicBezTo>
                    <a:pt x="13677" y="34490"/>
                    <a:pt x="19904" y="40348"/>
                    <a:pt x="24525" y="43902"/>
                  </a:cubicBezTo>
                  <a:cubicBezTo>
                    <a:pt x="28961" y="40348"/>
                    <a:pt x="35359" y="34490"/>
                    <a:pt x="39453" y="29870"/>
                  </a:cubicBezTo>
                  <a:cubicBezTo>
                    <a:pt x="49576" y="18311"/>
                    <a:pt x="49576" y="10847"/>
                    <a:pt x="47628" y="6581"/>
                  </a:cubicBezTo>
                  <a:cubicBezTo>
                    <a:pt x="46206" y="3567"/>
                    <a:pt x="43718" y="1435"/>
                    <a:pt x="40335" y="539"/>
                  </a:cubicBezTo>
                  <a:cubicBezTo>
                    <a:pt x="39193" y="178"/>
                    <a:pt x="38049" y="1"/>
                    <a:pt x="36925" y="1"/>
                  </a:cubicBez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 rot="-1431148">
              <a:off x="1180861" y="3463287"/>
              <a:ext cx="583254" cy="516512"/>
            </a:xfrm>
            <a:custGeom>
              <a:avLst/>
              <a:gdLst/>
              <a:ahLst/>
              <a:cxnLst/>
              <a:rect l="l" t="t" r="r" b="b"/>
              <a:pathLst>
                <a:path w="49576" h="43903" extrusionOk="0">
                  <a:moveTo>
                    <a:pt x="36925" y="1"/>
                  </a:moveTo>
                  <a:cubicBezTo>
                    <a:pt x="34733" y="1"/>
                    <a:pt x="32618" y="673"/>
                    <a:pt x="30738" y="1961"/>
                  </a:cubicBezTo>
                  <a:cubicBezTo>
                    <a:pt x="28079" y="3738"/>
                    <a:pt x="25947" y="6581"/>
                    <a:pt x="24696" y="9965"/>
                  </a:cubicBezTo>
                  <a:cubicBezTo>
                    <a:pt x="24696" y="10136"/>
                    <a:pt x="24525" y="10136"/>
                    <a:pt x="24525" y="10136"/>
                  </a:cubicBezTo>
                  <a:cubicBezTo>
                    <a:pt x="24340" y="10136"/>
                    <a:pt x="24170" y="10136"/>
                    <a:pt x="24170" y="9965"/>
                  </a:cubicBezTo>
                  <a:cubicBezTo>
                    <a:pt x="22918" y="6581"/>
                    <a:pt x="20786" y="3738"/>
                    <a:pt x="18127" y="1961"/>
                  </a:cubicBezTo>
                  <a:cubicBezTo>
                    <a:pt x="16350" y="724"/>
                    <a:pt x="14033" y="13"/>
                    <a:pt x="11729" y="13"/>
                  </a:cubicBezTo>
                  <a:cubicBezTo>
                    <a:pt x="10663" y="13"/>
                    <a:pt x="9597" y="184"/>
                    <a:pt x="8530" y="539"/>
                  </a:cubicBezTo>
                  <a:cubicBezTo>
                    <a:pt x="5332" y="1435"/>
                    <a:pt x="2659" y="3567"/>
                    <a:pt x="1237" y="6581"/>
                  </a:cubicBezTo>
                  <a:cubicBezTo>
                    <a:pt x="0" y="9610"/>
                    <a:pt x="0" y="12979"/>
                    <a:pt x="1237" y="16889"/>
                  </a:cubicBezTo>
                  <a:cubicBezTo>
                    <a:pt x="1777" y="17955"/>
                    <a:pt x="2133" y="19022"/>
                    <a:pt x="2659" y="20273"/>
                  </a:cubicBezTo>
                  <a:cubicBezTo>
                    <a:pt x="4265" y="23287"/>
                    <a:pt x="6568" y="26486"/>
                    <a:pt x="9412" y="29870"/>
                  </a:cubicBezTo>
                  <a:cubicBezTo>
                    <a:pt x="13677" y="34490"/>
                    <a:pt x="19904" y="40348"/>
                    <a:pt x="24525" y="43902"/>
                  </a:cubicBezTo>
                  <a:cubicBezTo>
                    <a:pt x="28961" y="40348"/>
                    <a:pt x="35359" y="34490"/>
                    <a:pt x="39453" y="29870"/>
                  </a:cubicBezTo>
                  <a:cubicBezTo>
                    <a:pt x="49576" y="18311"/>
                    <a:pt x="49576" y="10847"/>
                    <a:pt x="47628" y="6581"/>
                  </a:cubicBezTo>
                  <a:cubicBezTo>
                    <a:pt x="46206" y="3567"/>
                    <a:pt x="43718" y="1435"/>
                    <a:pt x="40335" y="539"/>
                  </a:cubicBezTo>
                  <a:cubicBezTo>
                    <a:pt x="39193" y="178"/>
                    <a:pt x="38049" y="1"/>
                    <a:pt x="36925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rgbClr val="8E7CC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6" name="Google Shape;36;p2"/>
          <p:cNvSpPr txBox="1">
            <a:spLocks noGrp="1"/>
          </p:cNvSpPr>
          <p:nvPr>
            <p:ph type="ctrTitle"/>
          </p:nvPr>
        </p:nvSpPr>
        <p:spPr>
          <a:xfrm>
            <a:off x="2041800" y="1044375"/>
            <a:ext cx="5060400" cy="24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000">
                <a:solidFill>
                  <a:schemeClr val="dk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37" name="Google Shape;37;p2"/>
          <p:cNvSpPr txBox="1">
            <a:spLocks noGrp="1"/>
          </p:cNvSpPr>
          <p:nvPr>
            <p:ph type="subTitle" idx="1"/>
          </p:nvPr>
        </p:nvSpPr>
        <p:spPr>
          <a:xfrm>
            <a:off x="2307600" y="3780850"/>
            <a:ext cx="4528800" cy="328500"/>
          </a:xfrm>
          <a:prstGeom prst="rect">
            <a:avLst/>
          </a:prstGeom>
          <a:solidFill>
            <a:schemeClr val="accent5"/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2400000" algn="bl" rotWithShape="0">
              <a:schemeClr val="accen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  <p:transition spd="slow">
    <p:wheel spokes="1"/>
    <p:sndAc>
      <p:stSnd>
        <p:snd r:embed="rId1" name="chimes.wav"/>
      </p:stSnd>
    </p:sndAc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8" y="796114"/>
            <a:ext cx="9144057" cy="3661718"/>
            <a:chOff x="240700" y="1004675"/>
            <a:chExt cx="2132675" cy="854025"/>
          </a:xfrm>
        </p:grpSpPr>
        <p:sp>
          <p:nvSpPr>
            <p:cNvPr id="10" name="Google Shape;10;p2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>
            <a:off x="715100" y="697825"/>
            <a:ext cx="4643100" cy="214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8500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765975" y="2965225"/>
            <a:ext cx="3276000" cy="7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Life Savers"/>
              <a:buNone/>
              <a:defRPr sz="1900">
                <a:solidFill>
                  <a:schemeClr val="lt1"/>
                </a:solidFill>
                <a:latin typeface="Quicksand SemiBold"/>
                <a:ea typeface="Quicksand SemiBold"/>
                <a:cs typeface="Quicksand SemiBold"/>
                <a:sym typeface="Quicksand Semi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7" name="Google Shape;17;p2"/>
          <p:cNvSpPr/>
          <p:nvPr/>
        </p:nvSpPr>
        <p:spPr>
          <a:xfrm flipH="1">
            <a:off x="7677736" y="506712"/>
            <a:ext cx="2000928" cy="419705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8" name="Google Shape;18;p2"/>
          <p:cNvSpPr/>
          <p:nvPr/>
        </p:nvSpPr>
        <p:spPr>
          <a:xfrm flipH="1">
            <a:off x="5787486" y="1027326"/>
            <a:ext cx="1032058" cy="297188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" name="Google Shape;19;p2"/>
          <p:cNvSpPr/>
          <p:nvPr/>
        </p:nvSpPr>
        <p:spPr>
          <a:xfrm>
            <a:off x="-642432" y="-11"/>
            <a:ext cx="1807340" cy="520459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0" name="Google Shape;20;p2"/>
          <p:cNvSpPr/>
          <p:nvPr/>
        </p:nvSpPr>
        <p:spPr>
          <a:xfrm flipH="1">
            <a:off x="7381483" y="1966801"/>
            <a:ext cx="1297387" cy="373592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31939091"/>
      </p:ext>
    </p:extLst>
  </p:cSld>
  <p:clrMapOvr>
    <a:masterClrMapping/>
  </p:clrMapOvr>
  <p:transition spd="slow">
    <p:wheel spokes="1"/>
    <p:sndAc>
      <p:stSnd>
        <p:snd r:embed="rId1" name="chimes.wav"/>
      </p:stSnd>
    </p:sndAc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" name="Google Shape;1229;p26"/>
          <p:cNvSpPr/>
          <p:nvPr/>
        </p:nvSpPr>
        <p:spPr>
          <a:xfrm rot="10800000" flipH="1">
            <a:off x="-65061" y="-44992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30" name="Google Shape;1230;p26"/>
          <p:cNvSpPr/>
          <p:nvPr/>
        </p:nvSpPr>
        <p:spPr>
          <a:xfrm rot="10800000" flipH="1">
            <a:off x="4719376" y="-484385"/>
            <a:ext cx="4609049" cy="5804535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31" name="Google Shape;1231;p26"/>
          <p:cNvSpPr/>
          <p:nvPr/>
        </p:nvSpPr>
        <p:spPr>
          <a:xfrm rot="-5400000">
            <a:off x="-434220" y="1588575"/>
            <a:ext cx="4071848" cy="3391295"/>
          </a:xfrm>
          <a:custGeom>
            <a:avLst/>
            <a:gdLst/>
            <a:ahLst/>
            <a:cxnLst/>
            <a:rect l="l" t="t" r="r" b="b"/>
            <a:pathLst>
              <a:path w="141310" h="117692" extrusionOk="0">
                <a:moveTo>
                  <a:pt x="0" y="0"/>
                </a:moveTo>
                <a:lnTo>
                  <a:pt x="0" y="117692"/>
                </a:lnTo>
                <a:cubicBezTo>
                  <a:pt x="1216" y="113254"/>
                  <a:pt x="6353" y="111035"/>
                  <a:pt x="10973" y="110731"/>
                </a:cubicBezTo>
                <a:cubicBezTo>
                  <a:pt x="11645" y="110687"/>
                  <a:pt x="12319" y="110670"/>
                  <a:pt x="12993" y="110670"/>
                </a:cubicBezTo>
                <a:cubicBezTo>
                  <a:pt x="15351" y="110670"/>
                  <a:pt x="17717" y="110880"/>
                  <a:pt x="20063" y="110880"/>
                </a:cubicBezTo>
                <a:cubicBezTo>
                  <a:pt x="21655" y="110880"/>
                  <a:pt x="23238" y="110783"/>
                  <a:pt x="24803" y="110458"/>
                </a:cubicBezTo>
                <a:cubicBezTo>
                  <a:pt x="29332" y="109515"/>
                  <a:pt x="33861" y="105625"/>
                  <a:pt x="33162" y="101065"/>
                </a:cubicBezTo>
                <a:cubicBezTo>
                  <a:pt x="32645" y="97661"/>
                  <a:pt x="29545" y="95351"/>
                  <a:pt x="26718" y="93345"/>
                </a:cubicBezTo>
                <a:cubicBezTo>
                  <a:pt x="21672" y="89728"/>
                  <a:pt x="16535" y="85594"/>
                  <a:pt x="14408" y="79758"/>
                </a:cubicBezTo>
                <a:cubicBezTo>
                  <a:pt x="12310" y="73892"/>
                  <a:pt x="14620" y="66080"/>
                  <a:pt x="20578" y="64317"/>
                </a:cubicBezTo>
                <a:cubicBezTo>
                  <a:pt x="21506" y="64047"/>
                  <a:pt x="22443" y="63936"/>
                  <a:pt x="23386" y="63936"/>
                </a:cubicBezTo>
                <a:cubicBezTo>
                  <a:pt x="26363" y="63936"/>
                  <a:pt x="29393" y="65038"/>
                  <a:pt x="32371" y="65685"/>
                </a:cubicBezTo>
                <a:cubicBezTo>
                  <a:pt x="33431" y="65907"/>
                  <a:pt x="34565" y="66035"/>
                  <a:pt x="35694" y="66035"/>
                </a:cubicBezTo>
                <a:cubicBezTo>
                  <a:pt x="38743" y="66035"/>
                  <a:pt x="41748" y="65097"/>
                  <a:pt x="43101" y="62524"/>
                </a:cubicBezTo>
                <a:cubicBezTo>
                  <a:pt x="44590" y="59636"/>
                  <a:pt x="43314" y="56201"/>
                  <a:pt x="42767" y="53010"/>
                </a:cubicBezTo>
                <a:cubicBezTo>
                  <a:pt x="41125" y="43223"/>
                  <a:pt x="47326" y="33891"/>
                  <a:pt x="55411" y="28876"/>
                </a:cubicBezTo>
                <a:cubicBezTo>
                  <a:pt x="61313" y="25233"/>
                  <a:pt x="68023" y="24013"/>
                  <a:pt x="74827" y="24013"/>
                </a:cubicBezTo>
                <a:cubicBezTo>
                  <a:pt x="79377" y="24013"/>
                  <a:pt x="83969" y="24558"/>
                  <a:pt x="88391" y="25289"/>
                </a:cubicBezTo>
                <a:cubicBezTo>
                  <a:pt x="98117" y="26870"/>
                  <a:pt x="107692" y="29484"/>
                  <a:pt x="117510" y="30000"/>
                </a:cubicBezTo>
                <a:cubicBezTo>
                  <a:pt x="118315" y="30043"/>
                  <a:pt x="119130" y="30068"/>
                  <a:pt x="119946" y="30068"/>
                </a:cubicBezTo>
                <a:cubicBezTo>
                  <a:pt x="124397" y="30068"/>
                  <a:pt x="128911" y="29328"/>
                  <a:pt x="132404" y="26657"/>
                </a:cubicBezTo>
                <a:cubicBezTo>
                  <a:pt x="141310" y="19818"/>
                  <a:pt x="128665" y="4255"/>
                  <a:pt x="141127" y="0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32" name="Google Shape;1232;p26"/>
          <p:cNvSpPr txBox="1">
            <a:spLocks noGrp="1"/>
          </p:cNvSpPr>
          <p:nvPr>
            <p:ph type="title"/>
          </p:nvPr>
        </p:nvSpPr>
        <p:spPr>
          <a:xfrm>
            <a:off x="2994000" y="1043300"/>
            <a:ext cx="3156000" cy="90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300"/>
              <a:buNone/>
              <a:defRPr sz="6000" i="0"/>
            </a:lvl1pPr>
            <a:lvl2pPr lvl="1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2pPr>
            <a:lvl3pPr lvl="2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3pPr>
            <a:lvl4pPr lvl="3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4pPr>
            <a:lvl5pPr lvl="4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5pPr>
            <a:lvl6pPr lvl="5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6pPr>
            <a:lvl7pPr lvl="6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7pPr>
            <a:lvl8pPr lvl="7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8pPr>
            <a:lvl9pPr lvl="8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9pPr>
          </a:lstStyle>
          <a:p>
            <a:endParaRPr/>
          </a:p>
        </p:txBody>
      </p:sp>
      <p:sp>
        <p:nvSpPr>
          <p:cNvPr id="1233" name="Google Shape;1233;p26"/>
          <p:cNvSpPr txBox="1">
            <a:spLocks noGrp="1"/>
          </p:cNvSpPr>
          <p:nvPr>
            <p:ph type="subTitle" idx="1"/>
          </p:nvPr>
        </p:nvSpPr>
        <p:spPr>
          <a:xfrm>
            <a:off x="2919450" y="2434350"/>
            <a:ext cx="3305100" cy="90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234" name="Google Shape;1234;p26"/>
          <p:cNvSpPr txBox="1">
            <a:spLocks noGrp="1"/>
          </p:cNvSpPr>
          <p:nvPr>
            <p:ph type="subTitle" idx="2"/>
          </p:nvPr>
        </p:nvSpPr>
        <p:spPr>
          <a:xfrm>
            <a:off x="2919450" y="3995538"/>
            <a:ext cx="3305100" cy="42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100">
                <a:latin typeface="Roboto"/>
                <a:ea typeface="Roboto"/>
                <a:cs typeface="Roboto"/>
                <a:sym typeface="Robo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100"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100"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100"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100"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100"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100"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100"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100"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235" name="Google Shape;1235;p26"/>
          <p:cNvSpPr txBox="1"/>
          <p:nvPr/>
        </p:nvSpPr>
        <p:spPr>
          <a:xfrm>
            <a:off x="3110550" y="3412263"/>
            <a:ext cx="2922900" cy="56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" sz="9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Light"/>
                <a:ea typeface="Montserrat Light"/>
                <a:cs typeface="Montserrat Light"/>
                <a:sym typeface="Montserrat Light"/>
              </a:rPr>
              <a:t>CREDITS: This presentation template was created by</a:t>
            </a:r>
            <a:r>
              <a:rPr kumimoji="0" lang="en" sz="9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kumimoji="0" lang="en" sz="9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>
                  <a:noFill/>
                </a:uFill>
                <a:latin typeface="Montserrat"/>
                <a:ea typeface="Montserrat"/>
                <a:cs typeface="Montserrat"/>
                <a:sym typeface="Montserra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kumimoji="0" lang="en" sz="9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,</a:t>
            </a:r>
            <a:r>
              <a:rPr kumimoji="0" lang="en" sz="9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Light"/>
                <a:ea typeface="Montserrat Light"/>
                <a:cs typeface="Montserrat Light"/>
                <a:sym typeface="Montserrat Light"/>
              </a:rPr>
              <a:t> including icons by </a:t>
            </a:r>
            <a:r>
              <a:rPr kumimoji="0" lang="en" sz="9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>
                  <a:noFill/>
                </a:uFill>
                <a:latin typeface="Montserrat"/>
                <a:ea typeface="Montserrat"/>
                <a:cs typeface="Montserrat"/>
                <a:sym typeface="Montserra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kumimoji="0" lang="en" sz="9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, </a:t>
            </a:r>
            <a:r>
              <a:rPr kumimoji="0" lang="en" sz="9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Light"/>
                <a:ea typeface="Montserrat Light"/>
                <a:cs typeface="Montserrat Light"/>
                <a:sym typeface="Montserrat Light"/>
              </a:rPr>
              <a:t>infographics &amp; images by </a:t>
            </a:r>
            <a:r>
              <a:rPr kumimoji="0" lang="en" sz="9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>
                  <a:noFill/>
                </a:uFill>
                <a:latin typeface="Montserrat"/>
                <a:ea typeface="Montserrat"/>
                <a:cs typeface="Montserrat"/>
                <a:sym typeface="Montserrat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kumimoji="0" lang="en" sz="9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kumimoji="0" sz="14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236" name="Google Shape;1236;p26"/>
          <p:cNvSpPr/>
          <p:nvPr/>
        </p:nvSpPr>
        <p:spPr>
          <a:xfrm>
            <a:off x="2059884" y="213922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37" name="Google Shape;1237;p26"/>
          <p:cNvSpPr/>
          <p:nvPr/>
        </p:nvSpPr>
        <p:spPr>
          <a:xfrm>
            <a:off x="1230149" y="2286301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38" name="Google Shape;1238;p26"/>
          <p:cNvSpPr/>
          <p:nvPr/>
        </p:nvSpPr>
        <p:spPr>
          <a:xfrm>
            <a:off x="2058616" y="447858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39" name="Google Shape;1239;p26"/>
          <p:cNvSpPr/>
          <p:nvPr/>
        </p:nvSpPr>
        <p:spPr>
          <a:xfrm>
            <a:off x="7557740" y="455742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40" name="Google Shape;1240;p26"/>
          <p:cNvSpPr/>
          <p:nvPr/>
        </p:nvSpPr>
        <p:spPr>
          <a:xfrm>
            <a:off x="7900305" y="233863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41" name="Google Shape;1241;p26"/>
          <p:cNvSpPr/>
          <p:nvPr/>
        </p:nvSpPr>
        <p:spPr>
          <a:xfrm>
            <a:off x="127199" y="383257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42" name="Google Shape;1242;p26"/>
          <p:cNvSpPr/>
          <p:nvPr/>
        </p:nvSpPr>
        <p:spPr>
          <a:xfrm>
            <a:off x="7867603" y="1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43" name="Google Shape;1243;p26"/>
          <p:cNvSpPr/>
          <p:nvPr/>
        </p:nvSpPr>
        <p:spPr>
          <a:xfrm>
            <a:off x="8764558" y="1116509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44" name="Google Shape;1244;p26"/>
          <p:cNvSpPr/>
          <p:nvPr/>
        </p:nvSpPr>
        <p:spPr>
          <a:xfrm>
            <a:off x="58591" y="550721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45" name="Google Shape;1245;p26"/>
          <p:cNvSpPr/>
          <p:nvPr/>
        </p:nvSpPr>
        <p:spPr>
          <a:xfrm>
            <a:off x="9143999" y="4009901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246" name="Google Shape;1246;p26"/>
          <p:cNvGrpSpPr/>
          <p:nvPr/>
        </p:nvGrpSpPr>
        <p:grpSpPr>
          <a:xfrm rot="-851508" flipH="1">
            <a:off x="8348108" y="3840078"/>
            <a:ext cx="1099336" cy="1274069"/>
            <a:chOff x="374513" y="3152476"/>
            <a:chExt cx="1519294" cy="1760777"/>
          </a:xfrm>
        </p:grpSpPr>
        <p:sp>
          <p:nvSpPr>
            <p:cNvPr id="1247" name="Google Shape;1247;p26"/>
            <p:cNvSpPr/>
            <p:nvPr/>
          </p:nvSpPr>
          <p:spPr>
            <a:xfrm>
              <a:off x="661153" y="3251277"/>
              <a:ext cx="1018493" cy="1027730"/>
            </a:xfrm>
            <a:custGeom>
              <a:avLst/>
              <a:gdLst/>
              <a:ahLst/>
              <a:cxnLst/>
              <a:rect l="l" t="t" r="r" b="b"/>
              <a:pathLst>
                <a:path w="36719" h="37052" extrusionOk="0">
                  <a:moveTo>
                    <a:pt x="5135" y="1"/>
                  </a:moveTo>
                  <a:cubicBezTo>
                    <a:pt x="3952" y="1"/>
                    <a:pt x="2145" y="189"/>
                    <a:pt x="1" y="1033"/>
                  </a:cubicBezTo>
                  <a:cubicBezTo>
                    <a:pt x="90" y="1023"/>
                    <a:pt x="185" y="1019"/>
                    <a:pt x="284" y="1019"/>
                  </a:cubicBezTo>
                  <a:cubicBezTo>
                    <a:pt x="3959" y="1019"/>
                    <a:pt x="14163" y="7532"/>
                    <a:pt x="21947" y="16322"/>
                  </a:cubicBezTo>
                  <a:cubicBezTo>
                    <a:pt x="29941" y="25380"/>
                    <a:pt x="30001" y="31064"/>
                    <a:pt x="30001" y="31064"/>
                  </a:cubicBezTo>
                  <a:lnTo>
                    <a:pt x="34926" y="37052"/>
                  </a:lnTo>
                  <a:cubicBezTo>
                    <a:pt x="36719" y="33647"/>
                    <a:pt x="33315" y="27325"/>
                    <a:pt x="24105" y="15775"/>
                  </a:cubicBezTo>
                  <a:cubicBezTo>
                    <a:pt x="14925" y="4224"/>
                    <a:pt x="6627" y="121"/>
                    <a:pt x="6627" y="121"/>
                  </a:cubicBezTo>
                  <a:cubicBezTo>
                    <a:pt x="6627" y="121"/>
                    <a:pt x="6081" y="1"/>
                    <a:pt x="5135" y="1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8" name="Google Shape;1248;p26"/>
            <p:cNvSpPr/>
            <p:nvPr/>
          </p:nvSpPr>
          <p:spPr>
            <a:xfrm>
              <a:off x="531314" y="3248836"/>
              <a:ext cx="313683" cy="211526"/>
            </a:xfrm>
            <a:custGeom>
              <a:avLst/>
              <a:gdLst/>
              <a:ahLst/>
              <a:cxnLst/>
              <a:rect l="l" t="t" r="r" b="b"/>
              <a:pathLst>
                <a:path w="11309" h="7626" extrusionOk="0">
                  <a:moveTo>
                    <a:pt x="9014" y="0"/>
                  </a:moveTo>
                  <a:cubicBezTo>
                    <a:pt x="7675" y="0"/>
                    <a:pt x="5986" y="217"/>
                    <a:pt x="4621" y="1091"/>
                  </a:cubicBezTo>
                  <a:cubicBezTo>
                    <a:pt x="2311" y="2610"/>
                    <a:pt x="639" y="4951"/>
                    <a:pt x="1" y="7626"/>
                  </a:cubicBezTo>
                  <a:lnTo>
                    <a:pt x="7114" y="5164"/>
                  </a:lnTo>
                  <a:cubicBezTo>
                    <a:pt x="7114" y="5164"/>
                    <a:pt x="8147" y="239"/>
                    <a:pt x="11308" y="209"/>
                  </a:cubicBezTo>
                  <a:cubicBezTo>
                    <a:pt x="11308" y="209"/>
                    <a:pt x="10330" y="0"/>
                    <a:pt x="90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9" name="Google Shape;1249;p26"/>
            <p:cNvSpPr/>
            <p:nvPr/>
          </p:nvSpPr>
          <p:spPr>
            <a:xfrm>
              <a:off x="961300" y="3154335"/>
              <a:ext cx="932507" cy="1101068"/>
            </a:xfrm>
            <a:custGeom>
              <a:avLst/>
              <a:gdLst/>
              <a:ahLst/>
              <a:cxnLst/>
              <a:rect l="l" t="t" r="r" b="b"/>
              <a:pathLst>
                <a:path w="33619" h="39696" extrusionOk="0">
                  <a:moveTo>
                    <a:pt x="3789" y="0"/>
                  </a:moveTo>
                  <a:cubicBezTo>
                    <a:pt x="2507" y="0"/>
                    <a:pt x="1229" y="231"/>
                    <a:pt x="1" y="698"/>
                  </a:cubicBezTo>
                  <a:cubicBezTo>
                    <a:pt x="3132" y="2127"/>
                    <a:pt x="13344" y="8175"/>
                    <a:pt x="20487" y="17902"/>
                  </a:cubicBezTo>
                  <a:cubicBezTo>
                    <a:pt x="27630" y="27629"/>
                    <a:pt x="27205" y="33282"/>
                    <a:pt x="27205" y="33282"/>
                  </a:cubicBezTo>
                  <a:lnTo>
                    <a:pt x="31521" y="39696"/>
                  </a:lnTo>
                  <a:cubicBezTo>
                    <a:pt x="33618" y="36474"/>
                    <a:pt x="30761" y="29878"/>
                    <a:pt x="22676" y="17537"/>
                  </a:cubicBezTo>
                  <a:cubicBezTo>
                    <a:pt x="14591" y="5227"/>
                    <a:pt x="6688" y="394"/>
                    <a:pt x="6688" y="394"/>
                  </a:cubicBezTo>
                  <a:cubicBezTo>
                    <a:pt x="5732" y="132"/>
                    <a:pt x="4759" y="0"/>
                    <a:pt x="3789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0" name="Google Shape;1250;p26"/>
            <p:cNvSpPr/>
            <p:nvPr/>
          </p:nvSpPr>
          <p:spPr>
            <a:xfrm>
              <a:off x="843277" y="3152476"/>
              <a:ext cx="303531" cy="157826"/>
            </a:xfrm>
            <a:custGeom>
              <a:avLst/>
              <a:gdLst/>
              <a:ahLst/>
              <a:cxnLst/>
              <a:rect l="l" t="t" r="r" b="b"/>
              <a:pathLst>
                <a:path w="10943" h="5690" extrusionOk="0">
                  <a:moveTo>
                    <a:pt x="7691" y="1"/>
                  </a:moveTo>
                  <a:cubicBezTo>
                    <a:pt x="6572" y="1"/>
                    <a:pt x="5324" y="181"/>
                    <a:pt x="4225" y="765"/>
                  </a:cubicBezTo>
                  <a:cubicBezTo>
                    <a:pt x="122" y="2923"/>
                    <a:pt x="0" y="5689"/>
                    <a:pt x="0" y="5689"/>
                  </a:cubicBezTo>
                  <a:lnTo>
                    <a:pt x="6353" y="4990"/>
                  </a:lnTo>
                  <a:cubicBezTo>
                    <a:pt x="6353" y="4990"/>
                    <a:pt x="7732" y="450"/>
                    <a:pt x="10687" y="450"/>
                  </a:cubicBezTo>
                  <a:cubicBezTo>
                    <a:pt x="10771" y="450"/>
                    <a:pt x="10856" y="454"/>
                    <a:pt x="10943" y="461"/>
                  </a:cubicBezTo>
                  <a:cubicBezTo>
                    <a:pt x="10943" y="461"/>
                    <a:pt x="9481" y="1"/>
                    <a:pt x="76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1" name="Google Shape;1251;p26"/>
            <p:cNvSpPr/>
            <p:nvPr/>
          </p:nvSpPr>
          <p:spPr>
            <a:xfrm>
              <a:off x="728610" y="3276851"/>
              <a:ext cx="1164337" cy="1325076"/>
            </a:xfrm>
            <a:custGeom>
              <a:avLst/>
              <a:gdLst/>
              <a:ahLst/>
              <a:cxnLst/>
              <a:rect l="l" t="t" r="r" b="b"/>
              <a:pathLst>
                <a:path w="41977" h="47772" extrusionOk="0">
                  <a:moveTo>
                    <a:pt x="6566" y="1"/>
                  </a:moveTo>
                  <a:cubicBezTo>
                    <a:pt x="2557" y="1"/>
                    <a:pt x="1" y="1509"/>
                    <a:pt x="1" y="1509"/>
                  </a:cubicBezTo>
                  <a:lnTo>
                    <a:pt x="33679" y="47771"/>
                  </a:lnTo>
                  <a:cubicBezTo>
                    <a:pt x="33679" y="47771"/>
                    <a:pt x="41916" y="42391"/>
                    <a:pt x="41947" y="39078"/>
                  </a:cubicBezTo>
                  <a:cubicBezTo>
                    <a:pt x="41977" y="35735"/>
                    <a:pt x="33649" y="19959"/>
                    <a:pt x="21977" y="7679"/>
                  </a:cubicBezTo>
                  <a:cubicBezTo>
                    <a:pt x="16119" y="1532"/>
                    <a:pt x="10606" y="1"/>
                    <a:pt x="6566" y="1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2" name="Google Shape;1252;p26"/>
            <p:cNvSpPr/>
            <p:nvPr/>
          </p:nvSpPr>
          <p:spPr>
            <a:xfrm>
              <a:off x="374513" y="3309249"/>
              <a:ext cx="1412227" cy="1604004"/>
            </a:xfrm>
            <a:custGeom>
              <a:avLst/>
              <a:gdLst/>
              <a:ahLst/>
              <a:cxnLst/>
              <a:rect l="l" t="t" r="r" b="b"/>
              <a:pathLst>
                <a:path w="50914" h="57828" extrusionOk="0">
                  <a:moveTo>
                    <a:pt x="15544" y="1"/>
                  </a:moveTo>
                  <a:cubicBezTo>
                    <a:pt x="13890" y="1"/>
                    <a:pt x="12282" y="341"/>
                    <a:pt x="10760" y="1071"/>
                  </a:cubicBezTo>
                  <a:cubicBezTo>
                    <a:pt x="4377" y="4110"/>
                    <a:pt x="0" y="9460"/>
                    <a:pt x="2006" y="20129"/>
                  </a:cubicBezTo>
                  <a:cubicBezTo>
                    <a:pt x="3435" y="27910"/>
                    <a:pt x="11733" y="44324"/>
                    <a:pt x="16688" y="53655"/>
                  </a:cubicBezTo>
                  <a:cubicBezTo>
                    <a:pt x="18100" y="56311"/>
                    <a:pt x="20829" y="57827"/>
                    <a:pt x="23646" y="57827"/>
                  </a:cubicBezTo>
                  <a:cubicBezTo>
                    <a:pt x="24891" y="57827"/>
                    <a:pt x="26153" y="57531"/>
                    <a:pt x="27326" y="56907"/>
                  </a:cubicBezTo>
                  <a:lnTo>
                    <a:pt x="45594" y="47150"/>
                  </a:lnTo>
                  <a:cubicBezTo>
                    <a:pt x="49485" y="45083"/>
                    <a:pt x="50913" y="40220"/>
                    <a:pt x="48755" y="36390"/>
                  </a:cubicBezTo>
                  <a:cubicBezTo>
                    <a:pt x="45715" y="30919"/>
                    <a:pt x="41217" y="23047"/>
                    <a:pt x="36566" y="15539"/>
                  </a:cubicBezTo>
                  <a:cubicBezTo>
                    <a:pt x="31016" y="6618"/>
                    <a:pt x="22839" y="1"/>
                    <a:pt x="1554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3" name="Google Shape;1253;p26"/>
            <p:cNvSpPr/>
            <p:nvPr/>
          </p:nvSpPr>
          <p:spPr>
            <a:xfrm>
              <a:off x="688141" y="3984906"/>
              <a:ext cx="992365" cy="856673"/>
            </a:xfrm>
            <a:custGeom>
              <a:avLst/>
              <a:gdLst/>
              <a:ahLst/>
              <a:cxnLst/>
              <a:rect l="l" t="t" r="r" b="b"/>
              <a:pathLst>
                <a:path w="35777" h="30885" extrusionOk="0">
                  <a:moveTo>
                    <a:pt x="23949" y="0"/>
                  </a:moveTo>
                  <a:cubicBezTo>
                    <a:pt x="22591" y="0"/>
                    <a:pt x="20896" y="655"/>
                    <a:pt x="18420" y="1849"/>
                  </a:cubicBezTo>
                  <a:cubicBezTo>
                    <a:pt x="12797" y="4554"/>
                    <a:pt x="1" y="11454"/>
                    <a:pt x="1338" y="15861"/>
                  </a:cubicBezTo>
                  <a:cubicBezTo>
                    <a:pt x="2415" y="19483"/>
                    <a:pt x="8002" y="30885"/>
                    <a:pt x="11714" y="30885"/>
                  </a:cubicBezTo>
                  <a:cubicBezTo>
                    <a:pt x="11771" y="30885"/>
                    <a:pt x="11828" y="30882"/>
                    <a:pt x="11885" y="30877"/>
                  </a:cubicBezTo>
                  <a:cubicBezTo>
                    <a:pt x="15594" y="30481"/>
                    <a:pt x="30153" y="21697"/>
                    <a:pt x="32646" y="20268"/>
                  </a:cubicBezTo>
                  <a:cubicBezTo>
                    <a:pt x="33314" y="19934"/>
                    <a:pt x="33861" y="19417"/>
                    <a:pt x="34287" y="18809"/>
                  </a:cubicBezTo>
                  <a:cubicBezTo>
                    <a:pt x="35776" y="16347"/>
                    <a:pt x="33770" y="12548"/>
                    <a:pt x="30335" y="6651"/>
                  </a:cubicBezTo>
                  <a:cubicBezTo>
                    <a:pt x="27666" y="2008"/>
                    <a:pt x="26326" y="0"/>
                    <a:pt x="2394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4" name="Google Shape;1254;p26"/>
            <p:cNvSpPr/>
            <p:nvPr/>
          </p:nvSpPr>
          <p:spPr>
            <a:xfrm>
              <a:off x="441943" y="3403057"/>
              <a:ext cx="927459" cy="824830"/>
            </a:xfrm>
            <a:custGeom>
              <a:avLst/>
              <a:gdLst/>
              <a:ahLst/>
              <a:cxnLst/>
              <a:rect l="l" t="t" r="r" b="b"/>
              <a:pathLst>
                <a:path w="33437" h="29737" extrusionOk="0">
                  <a:moveTo>
                    <a:pt x="17316" y="0"/>
                  </a:moveTo>
                  <a:cubicBezTo>
                    <a:pt x="13079" y="0"/>
                    <a:pt x="2751" y="4137"/>
                    <a:pt x="1338" y="8783"/>
                  </a:cubicBezTo>
                  <a:cubicBezTo>
                    <a:pt x="1" y="13099"/>
                    <a:pt x="3436" y="21823"/>
                    <a:pt x="6627" y="27476"/>
                  </a:cubicBezTo>
                  <a:cubicBezTo>
                    <a:pt x="7541" y="29104"/>
                    <a:pt x="8420" y="29737"/>
                    <a:pt x="9368" y="29737"/>
                  </a:cubicBezTo>
                  <a:cubicBezTo>
                    <a:pt x="11732" y="29737"/>
                    <a:pt x="14526" y="25803"/>
                    <a:pt x="19363" y="23525"/>
                  </a:cubicBezTo>
                  <a:cubicBezTo>
                    <a:pt x="26141" y="20333"/>
                    <a:pt x="33436" y="19178"/>
                    <a:pt x="30062" y="14041"/>
                  </a:cubicBezTo>
                  <a:cubicBezTo>
                    <a:pt x="26688" y="8905"/>
                    <a:pt x="21430" y="1336"/>
                    <a:pt x="18542" y="181"/>
                  </a:cubicBezTo>
                  <a:cubicBezTo>
                    <a:pt x="18236" y="59"/>
                    <a:pt x="17819" y="0"/>
                    <a:pt x="17316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5" name="Google Shape;1255;p26"/>
            <p:cNvSpPr/>
            <p:nvPr/>
          </p:nvSpPr>
          <p:spPr>
            <a:xfrm>
              <a:off x="441943" y="3404499"/>
              <a:ext cx="846521" cy="822278"/>
            </a:xfrm>
            <a:custGeom>
              <a:avLst/>
              <a:gdLst/>
              <a:ahLst/>
              <a:cxnLst/>
              <a:rect l="l" t="t" r="r" b="b"/>
              <a:pathLst>
                <a:path w="30519" h="29645" extrusionOk="0">
                  <a:moveTo>
                    <a:pt x="17164" y="0"/>
                  </a:moveTo>
                  <a:cubicBezTo>
                    <a:pt x="12922" y="0"/>
                    <a:pt x="2717" y="4127"/>
                    <a:pt x="1308" y="8761"/>
                  </a:cubicBezTo>
                  <a:cubicBezTo>
                    <a:pt x="1" y="13078"/>
                    <a:pt x="3436" y="21771"/>
                    <a:pt x="6627" y="27424"/>
                  </a:cubicBezTo>
                  <a:cubicBezTo>
                    <a:pt x="7524" y="29022"/>
                    <a:pt x="8335" y="29645"/>
                    <a:pt x="9187" y="29645"/>
                  </a:cubicBezTo>
                  <a:cubicBezTo>
                    <a:pt x="11365" y="29645"/>
                    <a:pt x="13813" y="25572"/>
                    <a:pt x="18664" y="23321"/>
                  </a:cubicBezTo>
                  <a:cubicBezTo>
                    <a:pt x="25381" y="20160"/>
                    <a:pt x="30518" y="18762"/>
                    <a:pt x="28451" y="14962"/>
                  </a:cubicBezTo>
                  <a:cubicBezTo>
                    <a:pt x="25533" y="9582"/>
                    <a:pt x="21278" y="1375"/>
                    <a:pt x="18421" y="190"/>
                  </a:cubicBezTo>
                  <a:cubicBezTo>
                    <a:pt x="18108" y="61"/>
                    <a:pt x="17680" y="0"/>
                    <a:pt x="1716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6" name="Google Shape;1256;p26"/>
            <p:cNvSpPr/>
            <p:nvPr/>
          </p:nvSpPr>
          <p:spPr>
            <a:xfrm>
              <a:off x="862666" y="3969401"/>
              <a:ext cx="71119" cy="57167"/>
            </a:xfrm>
            <a:custGeom>
              <a:avLst/>
              <a:gdLst/>
              <a:ahLst/>
              <a:cxnLst/>
              <a:rect l="l" t="t" r="r" b="b"/>
              <a:pathLst>
                <a:path w="2564" h="2061" extrusionOk="0">
                  <a:moveTo>
                    <a:pt x="1296" y="1"/>
                  </a:moveTo>
                  <a:cubicBezTo>
                    <a:pt x="1127" y="1"/>
                    <a:pt x="954" y="41"/>
                    <a:pt x="791" y="128"/>
                  </a:cubicBezTo>
                  <a:cubicBezTo>
                    <a:pt x="0" y="554"/>
                    <a:pt x="122" y="1739"/>
                    <a:pt x="1004" y="2013"/>
                  </a:cubicBezTo>
                  <a:cubicBezTo>
                    <a:pt x="1106" y="2046"/>
                    <a:pt x="1207" y="2061"/>
                    <a:pt x="1305" y="2061"/>
                  </a:cubicBezTo>
                  <a:cubicBezTo>
                    <a:pt x="2020" y="2061"/>
                    <a:pt x="2563" y="1245"/>
                    <a:pt x="2189" y="523"/>
                  </a:cubicBezTo>
                  <a:cubicBezTo>
                    <a:pt x="2002" y="191"/>
                    <a:pt x="1659" y="1"/>
                    <a:pt x="129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7" name="Google Shape;1257;p26"/>
            <p:cNvSpPr/>
            <p:nvPr/>
          </p:nvSpPr>
          <p:spPr>
            <a:xfrm>
              <a:off x="931788" y="3984546"/>
              <a:ext cx="748718" cy="856201"/>
            </a:xfrm>
            <a:custGeom>
              <a:avLst/>
              <a:gdLst/>
              <a:ahLst/>
              <a:cxnLst/>
              <a:rect l="l" t="t" r="r" b="b"/>
              <a:pathLst>
                <a:path w="26993" h="30868" extrusionOk="0">
                  <a:moveTo>
                    <a:pt x="15161" y="0"/>
                  </a:moveTo>
                  <a:cubicBezTo>
                    <a:pt x="14389" y="0"/>
                    <a:pt x="13507" y="213"/>
                    <a:pt x="12433" y="616"/>
                  </a:cubicBezTo>
                  <a:cubicBezTo>
                    <a:pt x="12442" y="616"/>
                    <a:pt x="12717" y="544"/>
                    <a:pt x="13160" y="544"/>
                  </a:cubicBezTo>
                  <a:cubicBezTo>
                    <a:pt x="14159" y="544"/>
                    <a:pt x="16010" y="909"/>
                    <a:pt x="17570" y="3290"/>
                  </a:cubicBezTo>
                  <a:cubicBezTo>
                    <a:pt x="19819" y="6695"/>
                    <a:pt x="24500" y="14050"/>
                    <a:pt x="24226" y="16604"/>
                  </a:cubicBezTo>
                  <a:cubicBezTo>
                    <a:pt x="23922" y="19187"/>
                    <a:pt x="13010" y="24962"/>
                    <a:pt x="8269" y="27242"/>
                  </a:cubicBezTo>
                  <a:cubicBezTo>
                    <a:pt x="4926" y="28839"/>
                    <a:pt x="3418" y="29392"/>
                    <a:pt x="1968" y="29392"/>
                  </a:cubicBezTo>
                  <a:cubicBezTo>
                    <a:pt x="1348" y="29392"/>
                    <a:pt x="739" y="29290"/>
                    <a:pt x="1" y="29127"/>
                  </a:cubicBezTo>
                  <a:lnTo>
                    <a:pt x="1" y="29127"/>
                  </a:lnTo>
                  <a:cubicBezTo>
                    <a:pt x="1029" y="30212"/>
                    <a:pt x="2030" y="30867"/>
                    <a:pt x="2928" y="30867"/>
                  </a:cubicBezTo>
                  <a:cubicBezTo>
                    <a:pt x="2986" y="30867"/>
                    <a:pt x="3044" y="30865"/>
                    <a:pt x="3101" y="30859"/>
                  </a:cubicBezTo>
                  <a:cubicBezTo>
                    <a:pt x="6840" y="30494"/>
                    <a:pt x="21369" y="21710"/>
                    <a:pt x="23892" y="20281"/>
                  </a:cubicBezTo>
                  <a:cubicBezTo>
                    <a:pt x="24530" y="19917"/>
                    <a:pt x="25077" y="19430"/>
                    <a:pt x="25503" y="18822"/>
                  </a:cubicBezTo>
                  <a:cubicBezTo>
                    <a:pt x="26992" y="16391"/>
                    <a:pt x="24986" y="12561"/>
                    <a:pt x="21551" y="6664"/>
                  </a:cubicBezTo>
                  <a:cubicBezTo>
                    <a:pt x="18868" y="2008"/>
                    <a:pt x="17534" y="0"/>
                    <a:pt x="15161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258" name="Google Shape;1258;p26"/>
          <p:cNvGrpSpPr/>
          <p:nvPr/>
        </p:nvGrpSpPr>
        <p:grpSpPr>
          <a:xfrm rot="5400000" flipH="1">
            <a:off x="181324" y="4233588"/>
            <a:ext cx="934910" cy="861607"/>
            <a:chOff x="6708722" y="1052986"/>
            <a:chExt cx="935003" cy="861693"/>
          </a:xfrm>
        </p:grpSpPr>
        <p:sp>
          <p:nvSpPr>
            <p:cNvPr id="1259" name="Google Shape;1259;p26"/>
            <p:cNvSpPr/>
            <p:nvPr/>
          </p:nvSpPr>
          <p:spPr>
            <a:xfrm>
              <a:off x="6994529" y="1096756"/>
              <a:ext cx="598631" cy="524599"/>
            </a:xfrm>
            <a:custGeom>
              <a:avLst/>
              <a:gdLst/>
              <a:ahLst/>
              <a:cxnLst/>
              <a:rect l="l" t="t" r="r" b="b"/>
              <a:pathLst>
                <a:path w="21582" h="18913" extrusionOk="0">
                  <a:moveTo>
                    <a:pt x="10806" y="1"/>
                  </a:moveTo>
                  <a:cubicBezTo>
                    <a:pt x="7529" y="1"/>
                    <a:pt x="4342" y="1699"/>
                    <a:pt x="2584" y="4745"/>
                  </a:cubicBezTo>
                  <a:cubicBezTo>
                    <a:pt x="0" y="9274"/>
                    <a:pt x="1550" y="15049"/>
                    <a:pt x="6079" y="17663"/>
                  </a:cubicBezTo>
                  <a:cubicBezTo>
                    <a:pt x="7562" y="18509"/>
                    <a:pt x="9179" y="18912"/>
                    <a:pt x="10775" y="18912"/>
                  </a:cubicBezTo>
                  <a:cubicBezTo>
                    <a:pt x="14052" y="18912"/>
                    <a:pt x="17240" y="17214"/>
                    <a:pt x="18997" y="14168"/>
                  </a:cubicBezTo>
                  <a:cubicBezTo>
                    <a:pt x="21581" y="9639"/>
                    <a:pt x="20031" y="3864"/>
                    <a:pt x="15502" y="1250"/>
                  </a:cubicBezTo>
                  <a:cubicBezTo>
                    <a:pt x="14019" y="404"/>
                    <a:pt x="12402" y="1"/>
                    <a:pt x="108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0" name="Google Shape;1260;p26"/>
            <p:cNvSpPr/>
            <p:nvPr/>
          </p:nvSpPr>
          <p:spPr>
            <a:xfrm>
              <a:off x="6960800" y="1524274"/>
              <a:ext cx="155996" cy="153472"/>
            </a:xfrm>
            <a:custGeom>
              <a:avLst/>
              <a:gdLst/>
              <a:ahLst/>
              <a:cxnLst/>
              <a:rect l="l" t="t" r="r" b="b"/>
              <a:pathLst>
                <a:path w="5624" h="5533" extrusionOk="0">
                  <a:moveTo>
                    <a:pt x="3465" y="1"/>
                  </a:moveTo>
                  <a:lnTo>
                    <a:pt x="0" y="3284"/>
                  </a:lnTo>
                  <a:lnTo>
                    <a:pt x="2128" y="5533"/>
                  </a:lnTo>
                  <a:lnTo>
                    <a:pt x="5624" y="2250"/>
                  </a:lnTo>
                  <a:lnTo>
                    <a:pt x="346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1" name="Google Shape;1261;p26"/>
            <p:cNvSpPr/>
            <p:nvPr/>
          </p:nvSpPr>
          <p:spPr>
            <a:xfrm>
              <a:off x="6943936" y="1052986"/>
              <a:ext cx="699789" cy="611778"/>
            </a:xfrm>
            <a:custGeom>
              <a:avLst/>
              <a:gdLst/>
              <a:ahLst/>
              <a:cxnLst/>
              <a:rect l="l" t="t" r="r" b="b"/>
              <a:pathLst>
                <a:path w="25229" h="22056" extrusionOk="0">
                  <a:moveTo>
                    <a:pt x="12596" y="1578"/>
                  </a:moveTo>
                  <a:cubicBezTo>
                    <a:pt x="12683" y="1578"/>
                    <a:pt x="12770" y="1579"/>
                    <a:pt x="12858" y="1581"/>
                  </a:cubicBezTo>
                  <a:cubicBezTo>
                    <a:pt x="21277" y="1825"/>
                    <a:pt x="25229" y="12098"/>
                    <a:pt x="19119" y="17904"/>
                  </a:cubicBezTo>
                  <a:cubicBezTo>
                    <a:pt x="17286" y="19634"/>
                    <a:pt x="14943" y="20495"/>
                    <a:pt x="12606" y="20495"/>
                  </a:cubicBezTo>
                  <a:cubicBezTo>
                    <a:pt x="10100" y="20495"/>
                    <a:pt x="7601" y="19505"/>
                    <a:pt x="5745" y="17539"/>
                  </a:cubicBezTo>
                  <a:cubicBezTo>
                    <a:pt x="0" y="11493"/>
                    <a:pt x="4345" y="1578"/>
                    <a:pt x="12596" y="1578"/>
                  </a:cubicBezTo>
                  <a:close/>
                  <a:moveTo>
                    <a:pt x="12684" y="1"/>
                  </a:moveTo>
                  <a:cubicBezTo>
                    <a:pt x="7121" y="1"/>
                    <a:pt x="1763" y="4231"/>
                    <a:pt x="1581" y="10761"/>
                  </a:cubicBezTo>
                  <a:cubicBezTo>
                    <a:pt x="1459" y="15199"/>
                    <a:pt x="4043" y="19302"/>
                    <a:pt x="8116" y="21095"/>
                  </a:cubicBezTo>
                  <a:cubicBezTo>
                    <a:pt x="9559" y="21741"/>
                    <a:pt x="11089" y="22056"/>
                    <a:pt x="12607" y="22056"/>
                  </a:cubicBezTo>
                  <a:cubicBezTo>
                    <a:pt x="15375" y="22056"/>
                    <a:pt x="18102" y="21011"/>
                    <a:pt x="20183" y="19028"/>
                  </a:cubicBezTo>
                  <a:cubicBezTo>
                    <a:pt x="24591" y="14834"/>
                    <a:pt x="24773" y="7873"/>
                    <a:pt x="20609" y="3466"/>
                  </a:cubicBezTo>
                  <a:cubicBezTo>
                    <a:pt x="18339" y="1074"/>
                    <a:pt x="15485" y="1"/>
                    <a:pt x="126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2" name="Google Shape;1262;p26"/>
            <p:cNvSpPr/>
            <p:nvPr/>
          </p:nvSpPr>
          <p:spPr>
            <a:xfrm>
              <a:off x="7440520" y="1212338"/>
              <a:ext cx="89398" cy="301867"/>
            </a:xfrm>
            <a:custGeom>
              <a:avLst/>
              <a:gdLst/>
              <a:ahLst/>
              <a:cxnLst/>
              <a:rect l="l" t="t" r="r" b="b"/>
              <a:pathLst>
                <a:path w="3223" h="10883" fill="none" extrusionOk="0">
                  <a:moveTo>
                    <a:pt x="304" y="1"/>
                  </a:moveTo>
                  <a:cubicBezTo>
                    <a:pt x="3222" y="3071"/>
                    <a:pt x="3101" y="7964"/>
                    <a:pt x="1" y="10882"/>
                  </a:cubicBezTo>
                </a:path>
              </a:pathLst>
            </a:custGeom>
            <a:noFill/>
            <a:ln w="463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3" name="Google Shape;1263;p26"/>
            <p:cNvSpPr/>
            <p:nvPr/>
          </p:nvSpPr>
          <p:spPr>
            <a:xfrm>
              <a:off x="6708722" y="1583604"/>
              <a:ext cx="347384" cy="331075"/>
            </a:xfrm>
            <a:custGeom>
              <a:avLst/>
              <a:gdLst/>
              <a:ahLst/>
              <a:cxnLst/>
              <a:rect l="l" t="t" r="r" b="b"/>
              <a:pathLst>
                <a:path w="12524" h="11936" extrusionOk="0">
                  <a:moveTo>
                    <a:pt x="9844" y="1"/>
                  </a:moveTo>
                  <a:cubicBezTo>
                    <a:pt x="9572" y="1"/>
                    <a:pt x="9297" y="100"/>
                    <a:pt x="9088" y="294"/>
                  </a:cubicBezTo>
                  <a:lnTo>
                    <a:pt x="456" y="8500"/>
                  </a:lnTo>
                  <a:cubicBezTo>
                    <a:pt x="30" y="8896"/>
                    <a:pt x="0" y="9595"/>
                    <a:pt x="426" y="10020"/>
                  </a:cubicBezTo>
                  <a:lnTo>
                    <a:pt x="1915" y="11601"/>
                  </a:lnTo>
                  <a:cubicBezTo>
                    <a:pt x="2135" y="11821"/>
                    <a:pt x="2421" y="11936"/>
                    <a:pt x="2704" y="11936"/>
                  </a:cubicBezTo>
                  <a:cubicBezTo>
                    <a:pt x="2968" y="11936"/>
                    <a:pt x="3230" y="11836"/>
                    <a:pt x="3435" y="11631"/>
                  </a:cubicBezTo>
                  <a:lnTo>
                    <a:pt x="12098" y="3455"/>
                  </a:lnTo>
                  <a:cubicBezTo>
                    <a:pt x="12523" y="3029"/>
                    <a:pt x="12523" y="2360"/>
                    <a:pt x="12128" y="1905"/>
                  </a:cubicBezTo>
                  <a:lnTo>
                    <a:pt x="10608" y="324"/>
                  </a:lnTo>
                  <a:cubicBezTo>
                    <a:pt x="10407" y="107"/>
                    <a:pt x="10127" y="1"/>
                    <a:pt x="98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264" name="Google Shape;1264;p26"/>
          <p:cNvGrpSpPr/>
          <p:nvPr/>
        </p:nvGrpSpPr>
        <p:grpSpPr>
          <a:xfrm flipH="1">
            <a:off x="403751" y="89967"/>
            <a:ext cx="757289" cy="864550"/>
            <a:chOff x="5585712" y="137416"/>
            <a:chExt cx="757289" cy="864550"/>
          </a:xfrm>
        </p:grpSpPr>
        <p:sp>
          <p:nvSpPr>
            <p:cNvPr id="1265" name="Google Shape;1265;p26"/>
            <p:cNvSpPr/>
            <p:nvPr/>
          </p:nvSpPr>
          <p:spPr>
            <a:xfrm>
              <a:off x="5606764" y="738904"/>
              <a:ext cx="129867" cy="146066"/>
            </a:xfrm>
            <a:custGeom>
              <a:avLst/>
              <a:gdLst/>
              <a:ahLst/>
              <a:cxnLst/>
              <a:rect l="l" t="t" r="r" b="b"/>
              <a:pathLst>
                <a:path w="4682" h="5266" extrusionOk="0">
                  <a:moveTo>
                    <a:pt x="2706" y="1"/>
                  </a:moveTo>
                  <a:cubicBezTo>
                    <a:pt x="2706" y="1"/>
                    <a:pt x="1" y="4712"/>
                    <a:pt x="913" y="5198"/>
                  </a:cubicBezTo>
                  <a:cubicBezTo>
                    <a:pt x="992" y="5245"/>
                    <a:pt x="1088" y="5266"/>
                    <a:pt x="1196" y="5266"/>
                  </a:cubicBezTo>
                  <a:cubicBezTo>
                    <a:pt x="2290" y="5266"/>
                    <a:pt x="4682" y="3101"/>
                    <a:pt x="4682" y="3101"/>
                  </a:cubicBezTo>
                  <a:lnTo>
                    <a:pt x="2706" y="1"/>
                  </a:ln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6" name="Google Shape;1266;p26"/>
            <p:cNvSpPr/>
            <p:nvPr/>
          </p:nvSpPr>
          <p:spPr>
            <a:xfrm>
              <a:off x="6009790" y="851879"/>
              <a:ext cx="91062" cy="150088"/>
            </a:xfrm>
            <a:custGeom>
              <a:avLst/>
              <a:gdLst/>
              <a:ahLst/>
              <a:cxnLst/>
              <a:rect l="l" t="t" r="r" b="b"/>
              <a:pathLst>
                <a:path w="3283" h="5411" extrusionOk="0">
                  <a:moveTo>
                    <a:pt x="3283" y="1"/>
                  </a:moveTo>
                  <a:lnTo>
                    <a:pt x="0" y="1703"/>
                  </a:lnTo>
                  <a:cubicBezTo>
                    <a:pt x="0" y="1703"/>
                    <a:pt x="1185" y="5381"/>
                    <a:pt x="2219" y="5411"/>
                  </a:cubicBezTo>
                  <a:cubicBezTo>
                    <a:pt x="3252" y="5411"/>
                    <a:pt x="3283" y="1"/>
                    <a:pt x="3283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7" name="Google Shape;1267;p26"/>
            <p:cNvSpPr/>
            <p:nvPr/>
          </p:nvSpPr>
          <p:spPr>
            <a:xfrm>
              <a:off x="5722402" y="155612"/>
              <a:ext cx="264643" cy="144401"/>
            </a:xfrm>
            <a:custGeom>
              <a:avLst/>
              <a:gdLst/>
              <a:ahLst/>
              <a:cxnLst/>
              <a:rect l="l" t="t" r="r" b="b"/>
              <a:pathLst>
                <a:path w="9541" h="5206" extrusionOk="0">
                  <a:moveTo>
                    <a:pt x="5166" y="1"/>
                  </a:moveTo>
                  <a:cubicBezTo>
                    <a:pt x="2660" y="1"/>
                    <a:pt x="194" y="1809"/>
                    <a:pt x="27" y="4829"/>
                  </a:cubicBezTo>
                  <a:cubicBezTo>
                    <a:pt x="0" y="5040"/>
                    <a:pt x="180" y="5205"/>
                    <a:pt x="387" y="5205"/>
                  </a:cubicBezTo>
                  <a:cubicBezTo>
                    <a:pt x="419" y="5205"/>
                    <a:pt x="450" y="5201"/>
                    <a:pt x="482" y="5193"/>
                  </a:cubicBezTo>
                  <a:lnTo>
                    <a:pt x="9145" y="2914"/>
                  </a:lnTo>
                  <a:cubicBezTo>
                    <a:pt x="9419" y="2853"/>
                    <a:pt x="9540" y="2549"/>
                    <a:pt x="9388" y="2306"/>
                  </a:cubicBezTo>
                  <a:cubicBezTo>
                    <a:pt x="8342" y="719"/>
                    <a:pt x="6746" y="1"/>
                    <a:pt x="516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8" name="Google Shape;1268;p26"/>
            <p:cNvSpPr/>
            <p:nvPr/>
          </p:nvSpPr>
          <p:spPr>
            <a:xfrm>
              <a:off x="5839482" y="242791"/>
              <a:ext cx="43853" cy="89287"/>
            </a:xfrm>
            <a:custGeom>
              <a:avLst/>
              <a:gdLst/>
              <a:ahLst/>
              <a:cxnLst/>
              <a:rect l="l" t="t" r="r" b="b"/>
              <a:pathLst>
                <a:path w="1581" h="3219" extrusionOk="0">
                  <a:moveTo>
                    <a:pt x="474" y="0"/>
                  </a:moveTo>
                  <a:cubicBezTo>
                    <a:pt x="438" y="0"/>
                    <a:pt x="402" y="5"/>
                    <a:pt x="365" y="14"/>
                  </a:cubicBezTo>
                  <a:cubicBezTo>
                    <a:pt x="122" y="75"/>
                    <a:pt x="0" y="318"/>
                    <a:pt x="61" y="561"/>
                  </a:cubicBezTo>
                  <a:lnTo>
                    <a:pt x="669" y="2871"/>
                  </a:lnTo>
                  <a:cubicBezTo>
                    <a:pt x="721" y="3078"/>
                    <a:pt x="904" y="3219"/>
                    <a:pt x="1108" y="3219"/>
                  </a:cubicBezTo>
                  <a:cubicBezTo>
                    <a:pt x="1143" y="3219"/>
                    <a:pt x="1180" y="3215"/>
                    <a:pt x="1216" y="3205"/>
                  </a:cubicBezTo>
                  <a:cubicBezTo>
                    <a:pt x="1429" y="3114"/>
                    <a:pt x="1581" y="2871"/>
                    <a:pt x="1520" y="2658"/>
                  </a:cubicBezTo>
                  <a:lnTo>
                    <a:pt x="912" y="318"/>
                  </a:lnTo>
                  <a:cubicBezTo>
                    <a:pt x="860" y="137"/>
                    <a:pt x="677" y="0"/>
                    <a:pt x="47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9" name="Google Shape;1269;p26"/>
            <p:cNvSpPr/>
            <p:nvPr/>
          </p:nvSpPr>
          <p:spPr>
            <a:xfrm>
              <a:off x="5810801" y="137416"/>
              <a:ext cx="44713" cy="89287"/>
            </a:xfrm>
            <a:custGeom>
              <a:avLst/>
              <a:gdLst/>
              <a:ahLst/>
              <a:cxnLst/>
              <a:rect l="l" t="t" r="r" b="b"/>
              <a:pathLst>
                <a:path w="1612" h="3219" extrusionOk="0">
                  <a:moveTo>
                    <a:pt x="504" y="0"/>
                  </a:moveTo>
                  <a:cubicBezTo>
                    <a:pt x="469" y="0"/>
                    <a:pt x="433" y="4"/>
                    <a:pt x="396" y="14"/>
                  </a:cubicBezTo>
                  <a:cubicBezTo>
                    <a:pt x="153" y="74"/>
                    <a:pt x="1" y="317"/>
                    <a:pt x="61" y="561"/>
                  </a:cubicBezTo>
                  <a:lnTo>
                    <a:pt x="700" y="2871"/>
                  </a:lnTo>
                  <a:cubicBezTo>
                    <a:pt x="751" y="3078"/>
                    <a:pt x="935" y="3218"/>
                    <a:pt x="1139" y="3218"/>
                  </a:cubicBezTo>
                  <a:cubicBezTo>
                    <a:pt x="1174" y="3218"/>
                    <a:pt x="1211" y="3214"/>
                    <a:pt x="1247" y="3205"/>
                  </a:cubicBezTo>
                  <a:cubicBezTo>
                    <a:pt x="1460" y="3114"/>
                    <a:pt x="1612" y="2871"/>
                    <a:pt x="1551" y="2658"/>
                  </a:cubicBezTo>
                  <a:lnTo>
                    <a:pt x="943" y="317"/>
                  </a:lnTo>
                  <a:cubicBezTo>
                    <a:pt x="866" y="137"/>
                    <a:pt x="700" y="0"/>
                    <a:pt x="5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0" name="Google Shape;1270;p26"/>
            <p:cNvSpPr/>
            <p:nvPr/>
          </p:nvSpPr>
          <p:spPr>
            <a:xfrm>
              <a:off x="5722458" y="155612"/>
              <a:ext cx="263728" cy="144901"/>
            </a:xfrm>
            <a:custGeom>
              <a:avLst/>
              <a:gdLst/>
              <a:ahLst/>
              <a:cxnLst/>
              <a:rect l="l" t="t" r="r" b="b"/>
              <a:pathLst>
                <a:path w="9508" h="5224" extrusionOk="0">
                  <a:moveTo>
                    <a:pt x="5164" y="1"/>
                  </a:moveTo>
                  <a:cubicBezTo>
                    <a:pt x="2658" y="1"/>
                    <a:pt x="192" y="1809"/>
                    <a:pt x="25" y="4829"/>
                  </a:cubicBezTo>
                  <a:cubicBezTo>
                    <a:pt x="1" y="4970"/>
                    <a:pt x="69" y="5112"/>
                    <a:pt x="200" y="5182"/>
                  </a:cubicBezTo>
                  <a:lnTo>
                    <a:pt x="200" y="5182"/>
                  </a:lnTo>
                  <a:cubicBezTo>
                    <a:pt x="191" y="5176"/>
                    <a:pt x="183" y="5170"/>
                    <a:pt x="177" y="5163"/>
                  </a:cubicBezTo>
                  <a:cubicBezTo>
                    <a:pt x="3125" y="3978"/>
                    <a:pt x="6256" y="3127"/>
                    <a:pt x="9417" y="2701"/>
                  </a:cubicBezTo>
                  <a:lnTo>
                    <a:pt x="9417" y="2701"/>
                  </a:lnTo>
                  <a:cubicBezTo>
                    <a:pt x="9386" y="2762"/>
                    <a:pt x="9356" y="2792"/>
                    <a:pt x="9326" y="2823"/>
                  </a:cubicBezTo>
                  <a:cubicBezTo>
                    <a:pt x="9478" y="2701"/>
                    <a:pt x="9508" y="2458"/>
                    <a:pt x="9386" y="2306"/>
                  </a:cubicBezTo>
                  <a:cubicBezTo>
                    <a:pt x="8340" y="719"/>
                    <a:pt x="6744" y="1"/>
                    <a:pt x="5164" y="1"/>
                  </a:cubicBezTo>
                  <a:close/>
                  <a:moveTo>
                    <a:pt x="200" y="5182"/>
                  </a:moveTo>
                  <a:cubicBezTo>
                    <a:pt x="233" y="5205"/>
                    <a:pt x="281" y="5224"/>
                    <a:pt x="328" y="5224"/>
                  </a:cubicBezTo>
                  <a:cubicBezTo>
                    <a:pt x="281" y="5217"/>
                    <a:pt x="238" y="5203"/>
                    <a:pt x="200" y="51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1" name="Google Shape;1271;p26"/>
            <p:cNvSpPr/>
            <p:nvPr/>
          </p:nvSpPr>
          <p:spPr>
            <a:xfrm>
              <a:off x="6094085" y="236162"/>
              <a:ext cx="248916" cy="212969"/>
            </a:xfrm>
            <a:custGeom>
              <a:avLst/>
              <a:gdLst/>
              <a:ahLst/>
              <a:cxnLst/>
              <a:rect l="l" t="t" r="r" b="b"/>
              <a:pathLst>
                <a:path w="8974" h="7678" extrusionOk="0">
                  <a:moveTo>
                    <a:pt x="2606" y="1"/>
                  </a:moveTo>
                  <a:cubicBezTo>
                    <a:pt x="1857" y="1"/>
                    <a:pt x="1077" y="173"/>
                    <a:pt x="305" y="557"/>
                  </a:cubicBezTo>
                  <a:cubicBezTo>
                    <a:pt x="61" y="678"/>
                    <a:pt x="1" y="1013"/>
                    <a:pt x="213" y="1195"/>
                  </a:cubicBezTo>
                  <a:lnTo>
                    <a:pt x="6505" y="7548"/>
                  </a:lnTo>
                  <a:cubicBezTo>
                    <a:pt x="6582" y="7637"/>
                    <a:pt x="6690" y="7678"/>
                    <a:pt x="6796" y="7678"/>
                  </a:cubicBezTo>
                  <a:cubicBezTo>
                    <a:pt x="6945" y="7678"/>
                    <a:pt x="7091" y="7598"/>
                    <a:pt x="7144" y="7457"/>
                  </a:cubicBezTo>
                  <a:cubicBezTo>
                    <a:pt x="8974" y="3822"/>
                    <a:pt x="6131" y="1"/>
                    <a:pt x="260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2" name="Google Shape;1272;p26"/>
            <p:cNvSpPr/>
            <p:nvPr/>
          </p:nvSpPr>
          <p:spPr>
            <a:xfrm>
              <a:off x="6136246" y="335490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178" y="0"/>
                  </a:moveTo>
                  <a:cubicBezTo>
                    <a:pt x="2067" y="0"/>
                    <a:pt x="1961" y="46"/>
                    <a:pt x="1885" y="137"/>
                  </a:cubicBezTo>
                  <a:lnTo>
                    <a:pt x="183" y="1839"/>
                  </a:lnTo>
                  <a:cubicBezTo>
                    <a:pt x="0" y="2022"/>
                    <a:pt x="0" y="2295"/>
                    <a:pt x="183" y="2447"/>
                  </a:cubicBezTo>
                  <a:cubicBezTo>
                    <a:pt x="259" y="2538"/>
                    <a:pt x="365" y="2584"/>
                    <a:pt x="475" y="2584"/>
                  </a:cubicBezTo>
                  <a:cubicBezTo>
                    <a:pt x="586" y="2584"/>
                    <a:pt x="700" y="2538"/>
                    <a:pt x="791" y="2447"/>
                  </a:cubicBezTo>
                  <a:lnTo>
                    <a:pt x="2493" y="775"/>
                  </a:lnTo>
                  <a:cubicBezTo>
                    <a:pt x="2675" y="593"/>
                    <a:pt x="2675" y="319"/>
                    <a:pt x="2493" y="137"/>
                  </a:cubicBezTo>
                  <a:cubicBezTo>
                    <a:pt x="2402" y="46"/>
                    <a:pt x="2288" y="0"/>
                    <a:pt x="2178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3" name="Google Shape;1273;p26"/>
            <p:cNvSpPr/>
            <p:nvPr/>
          </p:nvSpPr>
          <p:spPr>
            <a:xfrm>
              <a:off x="6212967" y="258768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204" y="0"/>
                  </a:moveTo>
                  <a:cubicBezTo>
                    <a:pt x="2090" y="0"/>
                    <a:pt x="1976" y="46"/>
                    <a:pt x="1885" y="137"/>
                  </a:cubicBezTo>
                  <a:lnTo>
                    <a:pt x="183" y="1839"/>
                  </a:lnTo>
                  <a:cubicBezTo>
                    <a:pt x="0" y="1991"/>
                    <a:pt x="0" y="2295"/>
                    <a:pt x="183" y="2447"/>
                  </a:cubicBezTo>
                  <a:cubicBezTo>
                    <a:pt x="274" y="2538"/>
                    <a:pt x="388" y="2584"/>
                    <a:pt x="502" y="2584"/>
                  </a:cubicBezTo>
                  <a:cubicBezTo>
                    <a:pt x="616" y="2584"/>
                    <a:pt x="730" y="2538"/>
                    <a:pt x="821" y="2447"/>
                  </a:cubicBezTo>
                  <a:lnTo>
                    <a:pt x="2523" y="775"/>
                  </a:lnTo>
                  <a:cubicBezTo>
                    <a:pt x="2675" y="593"/>
                    <a:pt x="2675" y="319"/>
                    <a:pt x="2523" y="137"/>
                  </a:cubicBezTo>
                  <a:cubicBezTo>
                    <a:pt x="2432" y="46"/>
                    <a:pt x="2318" y="0"/>
                    <a:pt x="22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4" name="Google Shape;1274;p26"/>
            <p:cNvSpPr/>
            <p:nvPr/>
          </p:nvSpPr>
          <p:spPr>
            <a:xfrm>
              <a:off x="6095832" y="236162"/>
              <a:ext cx="247169" cy="212442"/>
            </a:xfrm>
            <a:custGeom>
              <a:avLst/>
              <a:gdLst/>
              <a:ahLst/>
              <a:cxnLst/>
              <a:rect l="l" t="t" r="r" b="b"/>
              <a:pathLst>
                <a:path w="8911" h="7659" extrusionOk="0">
                  <a:moveTo>
                    <a:pt x="10" y="914"/>
                  </a:moveTo>
                  <a:lnTo>
                    <a:pt x="10" y="914"/>
                  </a:lnTo>
                  <a:cubicBezTo>
                    <a:pt x="1" y="957"/>
                    <a:pt x="7" y="1000"/>
                    <a:pt x="29" y="1043"/>
                  </a:cubicBezTo>
                  <a:cubicBezTo>
                    <a:pt x="16" y="999"/>
                    <a:pt x="10" y="955"/>
                    <a:pt x="10" y="914"/>
                  </a:cubicBezTo>
                  <a:close/>
                  <a:moveTo>
                    <a:pt x="2543" y="1"/>
                  </a:moveTo>
                  <a:cubicBezTo>
                    <a:pt x="1794" y="1"/>
                    <a:pt x="1014" y="173"/>
                    <a:pt x="242" y="557"/>
                  </a:cubicBezTo>
                  <a:cubicBezTo>
                    <a:pt x="98" y="629"/>
                    <a:pt x="10" y="758"/>
                    <a:pt x="10" y="914"/>
                  </a:cubicBezTo>
                  <a:lnTo>
                    <a:pt x="10" y="914"/>
                  </a:lnTo>
                  <a:cubicBezTo>
                    <a:pt x="14" y="896"/>
                    <a:pt x="20" y="878"/>
                    <a:pt x="29" y="861"/>
                  </a:cubicBezTo>
                  <a:cubicBezTo>
                    <a:pt x="1275" y="1834"/>
                    <a:pt x="2491" y="2897"/>
                    <a:pt x="3616" y="4052"/>
                  </a:cubicBezTo>
                  <a:cubicBezTo>
                    <a:pt x="4740" y="5177"/>
                    <a:pt x="5804" y="6362"/>
                    <a:pt x="6777" y="7639"/>
                  </a:cubicBezTo>
                  <a:lnTo>
                    <a:pt x="6594" y="7639"/>
                  </a:lnTo>
                  <a:cubicBezTo>
                    <a:pt x="6640" y="7652"/>
                    <a:pt x="6684" y="7658"/>
                    <a:pt x="6726" y="7658"/>
                  </a:cubicBezTo>
                  <a:cubicBezTo>
                    <a:pt x="6881" y="7658"/>
                    <a:pt x="7009" y="7576"/>
                    <a:pt x="7081" y="7457"/>
                  </a:cubicBezTo>
                  <a:cubicBezTo>
                    <a:pt x="8911" y="3822"/>
                    <a:pt x="6068" y="1"/>
                    <a:pt x="25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5" name="Google Shape;1275;p26"/>
            <p:cNvSpPr/>
            <p:nvPr/>
          </p:nvSpPr>
          <p:spPr>
            <a:xfrm>
              <a:off x="5585712" y="275438"/>
              <a:ext cx="719178" cy="639460"/>
            </a:xfrm>
            <a:custGeom>
              <a:avLst/>
              <a:gdLst/>
              <a:ahLst/>
              <a:cxnLst/>
              <a:rect l="l" t="t" r="r" b="b"/>
              <a:pathLst>
                <a:path w="25928" h="23054" extrusionOk="0">
                  <a:moveTo>
                    <a:pt x="12978" y="1"/>
                  </a:moveTo>
                  <a:cubicBezTo>
                    <a:pt x="9623" y="1"/>
                    <a:pt x="6293" y="1462"/>
                    <a:pt x="4012" y="4278"/>
                  </a:cubicBezTo>
                  <a:cubicBezTo>
                    <a:pt x="0" y="9202"/>
                    <a:pt x="760" y="16466"/>
                    <a:pt x="5714" y="20479"/>
                  </a:cubicBezTo>
                  <a:cubicBezTo>
                    <a:pt x="7853" y="22211"/>
                    <a:pt x="10422" y="23053"/>
                    <a:pt x="12972" y="23053"/>
                  </a:cubicBezTo>
                  <a:cubicBezTo>
                    <a:pt x="16329" y="23053"/>
                    <a:pt x="19652" y="21592"/>
                    <a:pt x="21915" y="18776"/>
                  </a:cubicBezTo>
                  <a:cubicBezTo>
                    <a:pt x="25928" y="13822"/>
                    <a:pt x="25168" y="6588"/>
                    <a:pt x="20213" y="2576"/>
                  </a:cubicBezTo>
                  <a:cubicBezTo>
                    <a:pt x="18088" y="844"/>
                    <a:pt x="15526" y="1"/>
                    <a:pt x="129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6" name="Google Shape;1276;p26"/>
            <p:cNvSpPr/>
            <p:nvPr/>
          </p:nvSpPr>
          <p:spPr>
            <a:xfrm>
              <a:off x="5658217" y="340455"/>
              <a:ext cx="574166" cy="510176"/>
            </a:xfrm>
            <a:custGeom>
              <a:avLst/>
              <a:gdLst/>
              <a:ahLst/>
              <a:cxnLst/>
              <a:rect l="l" t="t" r="r" b="b"/>
              <a:pathLst>
                <a:path w="20700" h="18393" extrusionOk="0">
                  <a:moveTo>
                    <a:pt x="10373" y="1"/>
                  </a:moveTo>
                  <a:cubicBezTo>
                    <a:pt x="9351" y="1"/>
                    <a:pt x="8312" y="173"/>
                    <a:pt x="7295" y="536"/>
                  </a:cubicBezTo>
                  <a:cubicBezTo>
                    <a:pt x="2493" y="2238"/>
                    <a:pt x="0" y="7496"/>
                    <a:pt x="1702" y="12268"/>
                  </a:cubicBezTo>
                  <a:cubicBezTo>
                    <a:pt x="3044" y="16029"/>
                    <a:pt x="6594" y="18393"/>
                    <a:pt x="10374" y="18393"/>
                  </a:cubicBezTo>
                  <a:cubicBezTo>
                    <a:pt x="11390" y="18393"/>
                    <a:pt x="12424" y="18222"/>
                    <a:pt x="13435" y="17861"/>
                  </a:cubicBezTo>
                  <a:cubicBezTo>
                    <a:pt x="18207" y="16159"/>
                    <a:pt x="20700" y="10900"/>
                    <a:pt x="19028" y="6128"/>
                  </a:cubicBezTo>
                  <a:cubicBezTo>
                    <a:pt x="17688" y="2349"/>
                    <a:pt x="14147" y="1"/>
                    <a:pt x="10373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7" name="Google Shape;1277;p26"/>
            <p:cNvSpPr/>
            <p:nvPr/>
          </p:nvSpPr>
          <p:spPr>
            <a:xfrm>
              <a:off x="5923000" y="578054"/>
              <a:ext cx="42133" cy="35282"/>
            </a:xfrm>
            <a:custGeom>
              <a:avLst/>
              <a:gdLst/>
              <a:ahLst/>
              <a:cxnLst/>
              <a:rect l="l" t="t" r="r" b="b"/>
              <a:pathLst>
                <a:path w="1519" h="1272" extrusionOk="0">
                  <a:moveTo>
                    <a:pt x="800" y="1"/>
                  </a:moveTo>
                  <a:cubicBezTo>
                    <a:pt x="335" y="1"/>
                    <a:pt x="0" y="532"/>
                    <a:pt x="272" y="967"/>
                  </a:cubicBezTo>
                  <a:cubicBezTo>
                    <a:pt x="389" y="1175"/>
                    <a:pt x="589" y="1271"/>
                    <a:pt x="792" y="1271"/>
                  </a:cubicBezTo>
                  <a:cubicBezTo>
                    <a:pt x="1064" y="1271"/>
                    <a:pt x="1340" y="1098"/>
                    <a:pt x="1427" y="784"/>
                  </a:cubicBezTo>
                  <a:cubicBezTo>
                    <a:pt x="1518" y="450"/>
                    <a:pt x="1305" y="116"/>
                    <a:pt x="971" y="24"/>
                  </a:cubicBezTo>
                  <a:cubicBezTo>
                    <a:pt x="913" y="8"/>
                    <a:pt x="855" y="1"/>
                    <a:pt x="800" y="1"/>
                  </a:cubicBez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8" name="Google Shape;1278;p26"/>
            <p:cNvSpPr/>
            <p:nvPr/>
          </p:nvSpPr>
          <p:spPr>
            <a:xfrm>
              <a:off x="5938117" y="414320"/>
              <a:ext cx="56501" cy="182984"/>
            </a:xfrm>
            <a:custGeom>
              <a:avLst/>
              <a:gdLst/>
              <a:ahLst/>
              <a:cxnLst/>
              <a:rect l="l" t="t" r="r" b="b"/>
              <a:pathLst>
                <a:path w="2037" h="6597" extrusionOk="0">
                  <a:moveTo>
                    <a:pt x="2037" y="0"/>
                  </a:moveTo>
                  <a:lnTo>
                    <a:pt x="0" y="6444"/>
                  </a:lnTo>
                  <a:lnTo>
                    <a:pt x="517" y="6596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9" name="Google Shape;1279;p26"/>
            <p:cNvSpPr/>
            <p:nvPr/>
          </p:nvSpPr>
          <p:spPr>
            <a:xfrm>
              <a:off x="5826834" y="588844"/>
              <a:ext cx="122267" cy="75058"/>
            </a:xfrm>
            <a:custGeom>
              <a:avLst/>
              <a:gdLst/>
              <a:ahLst/>
              <a:cxnLst/>
              <a:rect l="l" t="t" r="r" b="b"/>
              <a:pathLst>
                <a:path w="4408" h="2706" extrusionOk="0">
                  <a:moveTo>
                    <a:pt x="4134" y="0"/>
                  </a:moveTo>
                  <a:lnTo>
                    <a:pt x="0" y="2705"/>
                  </a:lnTo>
                  <a:lnTo>
                    <a:pt x="4408" y="456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0" name="Google Shape;1280;p26"/>
            <p:cNvSpPr/>
            <p:nvPr/>
          </p:nvSpPr>
          <p:spPr>
            <a:xfrm>
              <a:off x="5772024" y="744812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0" y="669"/>
                  </a:moveTo>
                  <a:lnTo>
                    <a:pt x="669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1" name="Google Shape;1281;p26"/>
            <p:cNvSpPr/>
            <p:nvPr/>
          </p:nvSpPr>
          <p:spPr>
            <a:xfrm>
              <a:off x="6092393" y="425276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1" y="669"/>
                  </a:moveTo>
                  <a:lnTo>
                    <a:pt x="670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2" name="Google Shape;1282;p26"/>
            <p:cNvSpPr/>
            <p:nvPr/>
          </p:nvSpPr>
          <p:spPr>
            <a:xfrm>
              <a:off x="5710475" y="64870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3"/>
                  </a:moveTo>
                  <a:lnTo>
                    <a:pt x="912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3" name="Google Shape;1283;p26"/>
            <p:cNvSpPr/>
            <p:nvPr/>
          </p:nvSpPr>
          <p:spPr>
            <a:xfrm>
              <a:off x="6148034" y="532343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4"/>
                  </a:moveTo>
                  <a:lnTo>
                    <a:pt x="913" y="1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4" name="Google Shape;1284;p26"/>
            <p:cNvSpPr/>
            <p:nvPr/>
          </p:nvSpPr>
          <p:spPr>
            <a:xfrm>
              <a:off x="5710475" y="53151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0"/>
                  </a:moveTo>
                  <a:lnTo>
                    <a:pt x="912" y="243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5" name="Google Shape;1285;p26"/>
            <p:cNvSpPr/>
            <p:nvPr/>
          </p:nvSpPr>
          <p:spPr>
            <a:xfrm>
              <a:off x="6147202" y="649534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1"/>
                  </a:moveTo>
                  <a:lnTo>
                    <a:pt x="912" y="244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6" name="Google Shape;1286;p26"/>
            <p:cNvSpPr/>
            <p:nvPr/>
          </p:nvSpPr>
          <p:spPr>
            <a:xfrm>
              <a:off x="5772857" y="424444"/>
              <a:ext cx="18584" cy="18556"/>
            </a:xfrm>
            <a:custGeom>
              <a:avLst/>
              <a:gdLst/>
              <a:ahLst/>
              <a:cxnLst/>
              <a:rect l="l" t="t" r="r" b="b"/>
              <a:pathLst>
                <a:path w="670" h="669" fill="none" extrusionOk="0">
                  <a:moveTo>
                    <a:pt x="1" y="0"/>
                  </a:moveTo>
                  <a:lnTo>
                    <a:pt x="670" y="66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7" name="Google Shape;1287;p26"/>
            <p:cNvSpPr/>
            <p:nvPr/>
          </p:nvSpPr>
          <p:spPr>
            <a:xfrm>
              <a:off x="6092393" y="744812"/>
              <a:ext cx="17752" cy="19416"/>
            </a:xfrm>
            <a:custGeom>
              <a:avLst/>
              <a:gdLst/>
              <a:ahLst/>
              <a:cxnLst/>
              <a:rect l="l" t="t" r="r" b="b"/>
              <a:pathLst>
                <a:path w="640" h="700" fill="none" extrusionOk="0">
                  <a:moveTo>
                    <a:pt x="1" y="0"/>
                  </a:moveTo>
                  <a:lnTo>
                    <a:pt x="639" y="69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8" name="Google Shape;1288;p26"/>
            <p:cNvSpPr/>
            <p:nvPr/>
          </p:nvSpPr>
          <p:spPr>
            <a:xfrm>
              <a:off x="5879951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0" y="0"/>
                  </a:moveTo>
                  <a:lnTo>
                    <a:pt x="243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9" name="Google Shape;1289;p26"/>
            <p:cNvSpPr/>
            <p:nvPr/>
          </p:nvSpPr>
          <p:spPr>
            <a:xfrm>
              <a:off x="5996282" y="800453"/>
              <a:ext cx="6768" cy="25324"/>
            </a:xfrm>
            <a:custGeom>
              <a:avLst/>
              <a:gdLst/>
              <a:ahLst/>
              <a:cxnLst/>
              <a:rect l="l" t="t" r="r" b="b"/>
              <a:pathLst>
                <a:path w="244" h="913" fill="none" extrusionOk="0">
                  <a:moveTo>
                    <a:pt x="1" y="0"/>
                  </a:moveTo>
                  <a:lnTo>
                    <a:pt x="244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90" name="Google Shape;1290;p26"/>
            <p:cNvSpPr/>
            <p:nvPr/>
          </p:nvSpPr>
          <p:spPr>
            <a:xfrm>
              <a:off x="5997142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243" y="0"/>
                  </a:moveTo>
                  <a:lnTo>
                    <a:pt x="0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91" name="Google Shape;1291;p26"/>
            <p:cNvSpPr/>
            <p:nvPr/>
          </p:nvSpPr>
          <p:spPr>
            <a:xfrm>
              <a:off x="5879091" y="800453"/>
              <a:ext cx="6768" cy="24464"/>
            </a:xfrm>
            <a:custGeom>
              <a:avLst/>
              <a:gdLst/>
              <a:ahLst/>
              <a:cxnLst/>
              <a:rect l="l" t="t" r="r" b="b"/>
              <a:pathLst>
                <a:path w="244" h="882" fill="none" extrusionOk="0">
                  <a:moveTo>
                    <a:pt x="244" y="0"/>
                  </a:moveTo>
                  <a:lnTo>
                    <a:pt x="1" y="88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292" name="Google Shape;1292;p26"/>
          <p:cNvGrpSpPr/>
          <p:nvPr/>
        </p:nvGrpSpPr>
        <p:grpSpPr>
          <a:xfrm rot="8619022" flipH="1">
            <a:off x="7860893" y="118004"/>
            <a:ext cx="1657312" cy="808477"/>
            <a:chOff x="6016754" y="2989146"/>
            <a:chExt cx="1657343" cy="808493"/>
          </a:xfrm>
        </p:grpSpPr>
        <p:sp>
          <p:nvSpPr>
            <p:cNvPr id="1293" name="Google Shape;1293;p26"/>
            <p:cNvSpPr/>
            <p:nvPr/>
          </p:nvSpPr>
          <p:spPr>
            <a:xfrm>
              <a:off x="6016754" y="3515687"/>
              <a:ext cx="357259" cy="262230"/>
            </a:xfrm>
            <a:custGeom>
              <a:avLst/>
              <a:gdLst/>
              <a:ahLst/>
              <a:cxnLst/>
              <a:rect l="l" t="t" r="r" b="b"/>
              <a:pathLst>
                <a:path w="12880" h="9454" extrusionOk="0">
                  <a:moveTo>
                    <a:pt x="9172" y="0"/>
                  </a:moveTo>
                  <a:lnTo>
                    <a:pt x="630" y="7782"/>
                  </a:lnTo>
                  <a:cubicBezTo>
                    <a:pt x="1" y="8381"/>
                    <a:pt x="406" y="9454"/>
                    <a:pt x="1263" y="9454"/>
                  </a:cubicBezTo>
                  <a:cubicBezTo>
                    <a:pt x="1275" y="9454"/>
                    <a:pt x="1287" y="9454"/>
                    <a:pt x="1299" y="9453"/>
                  </a:cubicBezTo>
                  <a:lnTo>
                    <a:pt x="12880" y="9271"/>
                  </a:lnTo>
                  <a:lnTo>
                    <a:pt x="917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94" name="Google Shape;1294;p26"/>
            <p:cNvSpPr/>
            <p:nvPr/>
          </p:nvSpPr>
          <p:spPr>
            <a:xfrm>
              <a:off x="6239098" y="2989146"/>
              <a:ext cx="1435000" cy="808493"/>
            </a:xfrm>
            <a:custGeom>
              <a:avLst/>
              <a:gdLst/>
              <a:ahLst/>
              <a:cxnLst/>
              <a:rect l="l" t="t" r="r" b="b"/>
              <a:pathLst>
                <a:path w="51735" h="29148" extrusionOk="0">
                  <a:moveTo>
                    <a:pt x="46755" y="1"/>
                  </a:moveTo>
                  <a:cubicBezTo>
                    <a:pt x="46570" y="1"/>
                    <a:pt x="46383" y="35"/>
                    <a:pt x="46202" y="108"/>
                  </a:cubicBezTo>
                  <a:lnTo>
                    <a:pt x="1156" y="17980"/>
                  </a:lnTo>
                  <a:cubicBezTo>
                    <a:pt x="365" y="18284"/>
                    <a:pt x="1" y="19166"/>
                    <a:pt x="305" y="19956"/>
                  </a:cubicBezTo>
                  <a:lnTo>
                    <a:pt x="3587" y="28193"/>
                  </a:lnTo>
                  <a:cubicBezTo>
                    <a:pt x="3821" y="28778"/>
                    <a:pt x="4398" y="29147"/>
                    <a:pt x="5011" y="29147"/>
                  </a:cubicBezTo>
                  <a:cubicBezTo>
                    <a:pt x="5195" y="29147"/>
                    <a:pt x="5381" y="29114"/>
                    <a:pt x="5563" y="29044"/>
                  </a:cubicBezTo>
                  <a:lnTo>
                    <a:pt x="50579" y="11172"/>
                  </a:lnTo>
                  <a:cubicBezTo>
                    <a:pt x="51369" y="10868"/>
                    <a:pt x="51734" y="9986"/>
                    <a:pt x="51430" y="9196"/>
                  </a:cubicBezTo>
                  <a:lnTo>
                    <a:pt x="48147" y="959"/>
                  </a:lnTo>
                  <a:cubicBezTo>
                    <a:pt x="47916" y="356"/>
                    <a:pt x="47348" y="1"/>
                    <a:pt x="4675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95" name="Google Shape;1295;p26"/>
            <p:cNvSpPr/>
            <p:nvPr/>
          </p:nvSpPr>
          <p:spPr>
            <a:xfrm>
              <a:off x="6363029" y="3028367"/>
              <a:ext cx="1187969" cy="730162"/>
            </a:xfrm>
            <a:custGeom>
              <a:avLst/>
              <a:gdLst/>
              <a:ahLst/>
              <a:cxnLst/>
              <a:rect l="l" t="t" r="r" b="b"/>
              <a:pathLst>
                <a:path w="42829" h="26324" extrusionOk="0">
                  <a:moveTo>
                    <a:pt x="38421" y="1"/>
                  </a:moveTo>
                  <a:lnTo>
                    <a:pt x="1" y="15259"/>
                  </a:lnTo>
                  <a:lnTo>
                    <a:pt x="4378" y="26323"/>
                  </a:lnTo>
                  <a:lnTo>
                    <a:pt x="42828" y="11065"/>
                  </a:lnTo>
                  <a:lnTo>
                    <a:pt x="3842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96" name="Google Shape;1296;p26"/>
            <p:cNvSpPr/>
            <p:nvPr/>
          </p:nvSpPr>
          <p:spPr>
            <a:xfrm>
              <a:off x="7358750" y="3043540"/>
              <a:ext cx="154304" cy="319564"/>
            </a:xfrm>
            <a:custGeom>
              <a:avLst/>
              <a:gdLst/>
              <a:ahLst/>
              <a:cxnLst/>
              <a:rect l="l" t="t" r="r" b="b"/>
              <a:pathLst>
                <a:path w="5563" h="11521" extrusionOk="0">
                  <a:moveTo>
                    <a:pt x="1155" y="1"/>
                  </a:moveTo>
                  <a:lnTo>
                    <a:pt x="0" y="457"/>
                  </a:lnTo>
                  <a:lnTo>
                    <a:pt x="4377" y="11521"/>
                  </a:lnTo>
                  <a:lnTo>
                    <a:pt x="5563" y="11065"/>
                  </a:lnTo>
                  <a:lnTo>
                    <a:pt x="11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97" name="Google Shape;1297;p26"/>
            <p:cNvSpPr/>
            <p:nvPr/>
          </p:nvSpPr>
          <p:spPr>
            <a:xfrm>
              <a:off x="6400142" y="3423793"/>
              <a:ext cx="154304" cy="319564"/>
            </a:xfrm>
            <a:custGeom>
              <a:avLst/>
              <a:gdLst/>
              <a:ahLst/>
              <a:cxnLst/>
              <a:rect l="l" t="t" r="r" b="b"/>
              <a:pathLst>
                <a:path w="5563" h="11521" extrusionOk="0">
                  <a:moveTo>
                    <a:pt x="1186" y="0"/>
                  </a:moveTo>
                  <a:lnTo>
                    <a:pt x="0" y="456"/>
                  </a:lnTo>
                  <a:lnTo>
                    <a:pt x="4408" y="11520"/>
                  </a:lnTo>
                  <a:lnTo>
                    <a:pt x="5563" y="11064"/>
                  </a:lnTo>
                  <a:lnTo>
                    <a:pt x="11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79342315"/>
      </p:ext>
    </p:extLst>
  </p:cSld>
  <p:clrMapOvr>
    <a:masterClrMapping/>
  </p:clrMapOvr>
  <p:transition spd="slow">
    <p:wheel spokes="1"/>
    <p:sndAc>
      <p:stSnd>
        <p:snd r:embed="rId1" name="chimes.wav"/>
      </p:stSnd>
    </p:sndAc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9" name="Google Shape;1299;p27"/>
          <p:cNvSpPr/>
          <p:nvPr/>
        </p:nvSpPr>
        <p:spPr>
          <a:xfrm>
            <a:off x="-65061" y="-81037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00" name="Google Shape;1300;p27"/>
          <p:cNvSpPr/>
          <p:nvPr/>
        </p:nvSpPr>
        <p:spPr>
          <a:xfrm>
            <a:off x="3189300" y="2102774"/>
            <a:ext cx="6138660" cy="3121540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01" name="Google Shape;1301;p27"/>
          <p:cNvSpPr/>
          <p:nvPr/>
        </p:nvSpPr>
        <p:spPr>
          <a:xfrm>
            <a:off x="-65075" y="-81050"/>
            <a:ext cx="3927358" cy="3121486"/>
          </a:xfrm>
          <a:custGeom>
            <a:avLst/>
            <a:gdLst/>
            <a:ahLst/>
            <a:cxnLst/>
            <a:rect l="l" t="t" r="r" b="b"/>
            <a:pathLst>
              <a:path w="141310" h="117692" extrusionOk="0">
                <a:moveTo>
                  <a:pt x="0" y="0"/>
                </a:moveTo>
                <a:lnTo>
                  <a:pt x="0" y="117692"/>
                </a:lnTo>
                <a:cubicBezTo>
                  <a:pt x="1216" y="113254"/>
                  <a:pt x="6353" y="111035"/>
                  <a:pt x="10973" y="110731"/>
                </a:cubicBezTo>
                <a:cubicBezTo>
                  <a:pt x="11645" y="110687"/>
                  <a:pt x="12319" y="110670"/>
                  <a:pt x="12993" y="110670"/>
                </a:cubicBezTo>
                <a:cubicBezTo>
                  <a:pt x="15351" y="110670"/>
                  <a:pt x="17717" y="110880"/>
                  <a:pt x="20063" y="110880"/>
                </a:cubicBezTo>
                <a:cubicBezTo>
                  <a:pt x="21655" y="110880"/>
                  <a:pt x="23238" y="110783"/>
                  <a:pt x="24803" y="110458"/>
                </a:cubicBezTo>
                <a:cubicBezTo>
                  <a:pt x="29332" y="109515"/>
                  <a:pt x="33861" y="105625"/>
                  <a:pt x="33162" y="101065"/>
                </a:cubicBezTo>
                <a:cubicBezTo>
                  <a:pt x="32645" y="97661"/>
                  <a:pt x="29545" y="95351"/>
                  <a:pt x="26718" y="93345"/>
                </a:cubicBezTo>
                <a:cubicBezTo>
                  <a:pt x="21672" y="89728"/>
                  <a:pt x="16535" y="85594"/>
                  <a:pt x="14408" y="79758"/>
                </a:cubicBezTo>
                <a:cubicBezTo>
                  <a:pt x="12310" y="73892"/>
                  <a:pt x="14620" y="66080"/>
                  <a:pt x="20578" y="64317"/>
                </a:cubicBezTo>
                <a:cubicBezTo>
                  <a:pt x="21506" y="64047"/>
                  <a:pt x="22443" y="63936"/>
                  <a:pt x="23386" y="63936"/>
                </a:cubicBezTo>
                <a:cubicBezTo>
                  <a:pt x="26363" y="63936"/>
                  <a:pt x="29393" y="65038"/>
                  <a:pt x="32371" y="65685"/>
                </a:cubicBezTo>
                <a:cubicBezTo>
                  <a:pt x="33431" y="65907"/>
                  <a:pt x="34565" y="66035"/>
                  <a:pt x="35694" y="66035"/>
                </a:cubicBezTo>
                <a:cubicBezTo>
                  <a:pt x="38743" y="66035"/>
                  <a:pt x="41748" y="65097"/>
                  <a:pt x="43101" y="62524"/>
                </a:cubicBezTo>
                <a:cubicBezTo>
                  <a:pt x="44590" y="59636"/>
                  <a:pt x="43314" y="56201"/>
                  <a:pt x="42767" y="53010"/>
                </a:cubicBezTo>
                <a:cubicBezTo>
                  <a:pt x="41125" y="43223"/>
                  <a:pt x="47326" y="33891"/>
                  <a:pt x="55411" y="28876"/>
                </a:cubicBezTo>
                <a:cubicBezTo>
                  <a:pt x="61313" y="25233"/>
                  <a:pt x="68023" y="24013"/>
                  <a:pt x="74827" y="24013"/>
                </a:cubicBezTo>
                <a:cubicBezTo>
                  <a:pt x="79377" y="24013"/>
                  <a:pt x="83969" y="24558"/>
                  <a:pt x="88391" y="25289"/>
                </a:cubicBezTo>
                <a:cubicBezTo>
                  <a:pt x="98117" y="26870"/>
                  <a:pt x="107692" y="29484"/>
                  <a:pt x="117510" y="30000"/>
                </a:cubicBezTo>
                <a:cubicBezTo>
                  <a:pt x="118315" y="30043"/>
                  <a:pt x="119130" y="30068"/>
                  <a:pt x="119946" y="30068"/>
                </a:cubicBezTo>
                <a:cubicBezTo>
                  <a:pt x="124397" y="30068"/>
                  <a:pt x="128911" y="29328"/>
                  <a:pt x="132404" y="26657"/>
                </a:cubicBezTo>
                <a:cubicBezTo>
                  <a:pt x="141310" y="19818"/>
                  <a:pt x="128665" y="4255"/>
                  <a:pt x="141127" y="0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02" name="Google Shape;1302;p27"/>
          <p:cNvSpPr/>
          <p:nvPr/>
        </p:nvSpPr>
        <p:spPr>
          <a:xfrm>
            <a:off x="-156277" y="249297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03" name="Google Shape;1303;p27"/>
          <p:cNvSpPr/>
          <p:nvPr/>
        </p:nvSpPr>
        <p:spPr>
          <a:xfrm>
            <a:off x="1102066" y="439785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04" name="Google Shape;1304;p27"/>
          <p:cNvSpPr/>
          <p:nvPr/>
        </p:nvSpPr>
        <p:spPr>
          <a:xfrm>
            <a:off x="6456403" y="492957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05" name="Google Shape;1305;p27"/>
          <p:cNvSpPr/>
          <p:nvPr/>
        </p:nvSpPr>
        <p:spPr>
          <a:xfrm>
            <a:off x="7939492" y="3746821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06" name="Google Shape;1306;p27"/>
          <p:cNvSpPr/>
          <p:nvPr/>
        </p:nvSpPr>
        <p:spPr>
          <a:xfrm>
            <a:off x="1990162" y="4986901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07" name="Google Shape;1307;p27"/>
          <p:cNvSpPr/>
          <p:nvPr/>
        </p:nvSpPr>
        <p:spPr>
          <a:xfrm>
            <a:off x="9021677" y="2464788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08" name="Google Shape;1308;p27"/>
          <p:cNvSpPr/>
          <p:nvPr/>
        </p:nvSpPr>
        <p:spPr>
          <a:xfrm>
            <a:off x="337617" y="126520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309" name="Google Shape;1309;p27"/>
          <p:cNvGrpSpPr/>
          <p:nvPr/>
        </p:nvGrpSpPr>
        <p:grpSpPr>
          <a:xfrm rot="851508">
            <a:off x="-16879" y="3922703"/>
            <a:ext cx="1099336" cy="1274069"/>
            <a:chOff x="374513" y="3152476"/>
            <a:chExt cx="1519294" cy="1760777"/>
          </a:xfrm>
        </p:grpSpPr>
        <p:sp>
          <p:nvSpPr>
            <p:cNvPr id="1310" name="Google Shape;1310;p27"/>
            <p:cNvSpPr/>
            <p:nvPr/>
          </p:nvSpPr>
          <p:spPr>
            <a:xfrm>
              <a:off x="661153" y="3251277"/>
              <a:ext cx="1018493" cy="1027730"/>
            </a:xfrm>
            <a:custGeom>
              <a:avLst/>
              <a:gdLst/>
              <a:ahLst/>
              <a:cxnLst/>
              <a:rect l="l" t="t" r="r" b="b"/>
              <a:pathLst>
                <a:path w="36719" h="37052" extrusionOk="0">
                  <a:moveTo>
                    <a:pt x="5135" y="1"/>
                  </a:moveTo>
                  <a:cubicBezTo>
                    <a:pt x="3952" y="1"/>
                    <a:pt x="2145" y="189"/>
                    <a:pt x="1" y="1033"/>
                  </a:cubicBezTo>
                  <a:cubicBezTo>
                    <a:pt x="90" y="1023"/>
                    <a:pt x="185" y="1019"/>
                    <a:pt x="284" y="1019"/>
                  </a:cubicBezTo>
                  <a:cubicBezTo>
                    <a:pt x="3959" y="1019"/>
                    <a:pt x="14163" y="7532"/>
                    <a:pt x="21947" y="16322"/>
                  </a:cubicBezTo>
                  <a:cubicBezTo>
                    <a:pt x="29941" y="25380"/>
                    <a:pt x="30001" y="31064"/>
                    <a:pt x="30001" y="31064"/>
                  </a:cubicBezTo>
                  <a:lnTo>
                    <a:pt x="34926" y="37052"/>
                  </a:lnTo>
                  <a:cubicBezTo>
                    <a:pt x="36719" y="33647"/>
                    <a:pt x="33315" y="27325"/>
                    <a:pt x="24105" y="15775"/>
                  </a:cubicBezTo>
                  <a:cubicBezTo>
                    <a:pt x="14925" y="4224"/>
                    <a:pt x="6627" y="121"/>
                    <a:pt x="6627" y="121"/>
                  </a:cubicBezTo>
                  <a:cubicBezTo>
                    <a:pt x="6627" y="121"/>
                    <a:pt x="6081" y="1"/>
                    <a:pt x="5135" y="1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11" name="Google Shape;1311;p27"/>
            <p:cNvSpPr/>
            <p:nvPr/>
          </p:nvSpPr>
          <p:spPr>
            <a:xfrm>
              <a:off x="531314" y="3248836"/>
              <a:ext cx="313683" cy="211526"/>
            </a:xfrm>
            <a:custGeom>
              <a:avLst/>
              <a:gdLst/>
              <a:ahLst/>
              <a:cxnLst/>
              <a:rect l="l" t="t" r="r" b="b"/>
              <a:pathLst>
                <a:path w="11309" h="7626" extrusionOk="0">
                  <a:moveTo>
                    <a:pt x="9014" y="0"/>
                  </a:moveTo>
                  <a:cubicBezTo>
                    <a:pt x="7675" y="0"/>
                    <a:pt x="5986" y="217"/>
                    <a:pt x="4621" y="1091"/>
                  </a:cubicBezTo>
                  <a:cubicBezTo>
                    <a:pt x="2311" y="2610"/>
                    <a:pt x="639" y="4951"/>
                    <a:pt x="1" y="7626"/>
                  </a:cubicBezTo>
                  <a:lnTo>
                    <a:pt x="7114" y="5164"/>
                  </a:lnTo>
                  <a:cubicBezTo>
                    <a:pt x="7114" y="5164"/>
                    <a:pt x="8147" y="239"/>
                    <a:pt x="11308" y="209"/>
                  </a:cubicBezTo>
                  <a:cubicBezTo>
                    <a:pt x="11308" y="209"/>
                    <a:pt x="10330" y="0"/>
                    <a:pt x="90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12" name="Google Shape;1312;p27"/>
            <p:cNvSpPr/>
            <p:nvPr/>
          </p:nvSpPr>
          <p:spPr>
            <a:xfrm>
              <a:off x="961300" y="3154335"/>
              <a:ext cx="932507" cy="1101068"/>
            </a:xfrm>
            <a:custGeom>
              <a:avLst/>
              <a:gdLst/>
              <a:ahLst/>
              <a:cxnLst/>
              <a:rect l="l" t="t" r="r" b="b"/>
              <a:pathLst>
                <a:path w="33619" h="39696" extrusionOk="0">
                  <a:moveTo>
                    <a:pt x="3789" y="0"/>
                  </a:moveTo>
                  <a:cubicBezTo>
                    <a:pt x="2507" y="0"/>
                    <a:pt x="1229" y="231"/>
                    <a:pt x="1" y="698"/>
                  </a:cubicBezTo>
                  <a:cubicBezTo>
                    <a:pt x="3132" y="2127"/>
                    <a:pt x="13344" y="8175"/>
                    <a:pt x="20487" y="17902"/>
                  </a:cubicBezTo>
                  <a:cubicBezTo>
                    <a:pt x="27630" y="27629"/>
                    <a:pt x="27205" y="33282"/>
                    <a:pt x="27205" y="33282"/>
                  </a:cubicBezTo>
                  <a:lnTo>
                    <a:pt x="31521" y="39696"/>
                  </a:lnTo>
                  <a:cubicBezTo>
                    <a:pt x="33618" y="36474"/>
                    <a:pt x="30761" y="29878"/>
                    <a:pt x="22676" y="17537"/>
                  </a:cubicBezTo>
                  <a:cubicBezTo>
                    <a:pt x="14591" y="5227"/>
                    <a:pt x="6688" y="394"/>
                    <a:pt x="6688" y="394"/>
                  </a:cubicBezTo>
                  <a:cubicBezTo>
                    <a:pt x="5732" y="132"/>
                    <a:pt x="4759" y="0"/>
                    <a:pt x="3789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13" name="Google Shape;1313;p27"/>
            <p:cNvSpPr/>
            <p:nvPr/>
          </p:nvSpPr>
          <p:spPr>
            <a:xfrm>
              <a:off x="843277" y="3152476"/>
              <a:ext cx="303531" cy="157826"/>
            </a:xfrm>
            <a:custGeom>
              <a:avLst/>
              <a:gdLst/>
              <a:ahLst/>
              <a:cxnLst/>
              <a:rect l="l" t="t" r="r" b="b"/>
              <a:pathLst>
                <a:path w="10943" h="5690" extrusionOk="0">
                  <a:moveTo>
                    <a:pt x="7691" y="1"/>
                  </a:moveTo>
                  <a:cubicBezTo>
                    <a:pt x="6572" y="1"/>
                    <a:pt x="5324" y="181"/>
                    <a:pt x="4225" y="765"/>
                  </a:cubicBezTo>
                  <a:cubicBezTo>
                    <a:pt x="122" y="2923"/>
                    <a:pt x="0" y="5689"/>
                    <a:pt x="0" y="5689"/>
                  </a:cubicBezTo>
                  <a:lnTo>
                    <a:pt x="6353" y="4990"/>
                  </a:lnTo>
                  <a:cubicBezTo>
                    <a:pt x="6353" y="4990"/>
                    <a:pt x="7732" y="450"/>
                    <a:pt x="10687" y="450"/>
                  </a:cubicBezTo>
                  <a:cubicBezTo>
                    <a:pt x="10771" y="450"/>
                    <a:pt x="10856" y="454"/>
                    <a:pt x="10943" y="461"/>
                  </a:cubicBezTo>
                  <a:cubicBezTo>
                    <a:pt x="10943" y="461"/>
                    <a:pt x="9481" y="1"/>
                    <a:pt x="76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14" name="Google Shape;1314;p27"/>
            <p:cNvSpPr/>
            <p:nvPr/>
          </p:nvSpPr>
          <p:spPr>
            <a:xfrm>
              <a:off x="728610" y="3276851"/>
              <a:ext cx="1164337" cy="1325076"/>
            </a:xfrm>
            <a:custGeom>
              <a:avLst/>
              <a:gdLst/>
              <a:ahLst/>
              <a:cxnLst/>
              <a:rect l="l" t="t" r="r" b="b"/>
              <a:pathLst>
                <a:path w="41977" h="47772" extrusionOk="0">
                  <a:moveTo>
                    <a:pt x="6566" y="1"/>
                  </a:moveTo>
                  <a:cubicBezTo>
                    <a:pt x="2557" y="1"/>
                    <a:pt x="1" y="1509"/>
                    <a:pt x="1" y="1509"/>
                  </a:cubicBezTo>
                  <a:lnTo>
                    <a:pt x="33679" y="47771"/>
                  </a:lnTo>
                  <a:cubicBezTo>
                    <a:pt x="33679" y="47771"/>
                    <a:pt x="41916" y="42391"/>
                    <a:pt x="41947" y="39078"/>
                  </a:cubicBezTo>
                  <a:cubicBezTo>
                    <a:pt x="41977" y="35735"/>
                    <a:pt x="33649" y="19959"/>
                    <a:pt x="21977" y="7679"/>
                  </a:cubicBezTo>
                  <a:cubicBezTo>
                    <a:pt x="16119" y="1532"/>
                    <a:pt x="10606" y="1"/>
                    <a:pt x="6566" y="1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15" name="Google Shape;1315;p27"/>
            <p:cNvSpPr/>
            <p:nvPr/>
          </p:nvSpPr>
          <p:spPr>
            <a:xfrm>
              <a:off x="374513" y="3309249"/>
              <a:ext cx="1412227" cy="1604004"/>
            </a:xfrm>
            <a:custGeom>
              <a:avLst/>
              <a:gdLst/>
              <a:ahLst/>
              <a:cxnLst/>
              <a:rect l="l" t="t" r="r" b="b"/>
              <a:pathLst>
                <a:path w="50914" h="57828" extrusionOk="0">
                  <a:moveTo>
                    <a:pt x="15544" y="1"/>
                  </a:moveTo>
                  <a:cubicBezTo>
                    <a:pt x="13890" y="1"/>
                    <a:pt x="12282" y="341"/>
                    <a:pt x="10760" y="1071"/>
                  </a:cubicBezTo>
                  <a:cubicBezTo>
                    <a:pt x="4377" y="4110"/>
                    <a:pt x="0" y="9460"/>
                    <a:pt x="2006" y="20129"/>
                  </a:cubicBezTo>
                  <a:cubicBezTo>
                    <a:pt x="3435" y="27910"/>
                    <a:pt x="11733" y="44324"/>
                    <a:pt x="16688" y="53655"/>
                  </a:cubicBezTo>
                  <a:cubicBezTo>
                    <a:pt x="18100" y="56311"/>
                    <a:pt x="20829" y="57827"/>
                    <a:pt x="23646" y="57827"/>
                  </a:cubicBezTo>
                  <a:cubicBezTo>
                    <a:pt x="24891" y="57827"/>
                    <a:pt x="26153" y="57531"/>
                    <a:pt x="27326" y="56907"/>
                  </a:cubicBezTo>
                  <a:lnTo>
                    <a:pt x="45594" y="47150"/>
                  </a:lnTo>
                  <a:cubicBezTo>
                    <a:pt x="49485" y="45083"/>
                    <a:pt x="50913" y="40220"/>
                    <a:pt x="48755" y="36390"/>
                  </a:cubicBezTo>
                  <a:cubicBezTo>
                    <a:pt x="45715" y="30919"/>
                    <a:pt x="41217" y="23047"/>
                    <a:pt x="36566" y="15539"/>
                  </a:cubicBezTo>
                  <a:cubicBezTo>
                    <a:pt x="31016" y="6618"/>
                    <a:pt x="22839" y="1"/>
                    <a:pt x="1554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16" name="Google Shape;1316;p27"/>
            <p:cNvSpPr/>
            <p:nvPr/>
          </p:nvSpPr>
          <p:spPr>
            <a:xfrm>
              <a:off x="688141" y="3984906"/>
              <a:ext cx="992365" cy="856673"/>
            </a:xfrm>
            <a:custGeom>
              <a:avLst/>
              <a:gdLst/>
              <a:ahLst/>
              <a:cxnLst/>
              <a:rect l="l" t="t" r="r" b="b"/>
              <a:pathLst>
                <a:path w="35777" h="30885" extrusionOk="0">
                  <a:moveTo>
                    <a:pt x="23949" y="0"/>
                  </a:moveTo>
                  <a:cubicBezTo>
                    <a:pt x="22591" y="0"/>
                    <a:pt x="20896" y="655"/>
                    <a:pt x="18420" y="1849"/>
                  </a:cubicBezTo>
                  <a:cubicBezTo>
                    <a:pt x="12797" y="4554"/>
                    <a:pt x="1" y="11454"/>
                    <a:pt x="1338" y="15861"/>
                  </a:cubicBezTo>
                  <a:cubicBezTo>
                    <a:pt x="2415" y="19483"/>
                    <a:pt x="8002" y="30885"/>
                    <a:pt x="11714" y="30885"/>
                  </a:cubicBezTo>
                  <a:cubicBezTo>
                    <a:pt x="11771" y="30885"/>
                    <a:pt x="11828" y="30882"/>
                    <a:pt x="11885" y="30877"/>
                  </a:cubicBezTo>
                  <a:cubicBezTo>
                    <a:pt x="15594" y="30481"/>
                    <a:pt x="30153" y="21697"/>
                    <a:pt x="32646" y="20268"/>
                  </a:cubicBezTo>
                  <a:cubicBezTo>
                    <a:pt x="33314" y="19934"/>
                    <a:pt x="33861" y="19417"/>
                    <a:pt x="34287" y="18809"/>
                  </a:cubicBezTo>
                  <a:cubicBezTo>
                    <a:pt x="35776" y="16347"/>
                    <a:pt x="33770" y="12548"/>
                    <a:pt x="30335" y="6651"/>
                  </a:cubicBezTo>
                  <a:cubicBezTo>
                    <a:pt x="27666" y="2008"/>
                    <a:pt x="26326" y="0"/>
                    <a:pt x="2394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17" name="Google Shape;1317;p27"/>
            <p:cNvSpPr/>
            <p:nvPr/>
          </p:nvSpPr>
          <p:spPr>
            <a:xfrm>
              <a:off x="441943" y="3403057"/>
              <a:ext cx="927459" cy="824830"/>
            </a:xfrm>
            <a:custGeom>
              <a:avLst/>
              <a:gdLst/>
              <a:ahLst/>
              <a:cxnLst/>
              <a:rect l="l" t="t" r="r" b="b"/>
              <a:pathLst>
                <a:path w="33437" h="29737" extrusionOk="0">
                  <a:moveTo>
                    <a:pt x="17316" y="0"/>
                  </a:moveTo>
                  <a:cubicBezTo>
                    <a:pt x="13079" y="0"/>
                    <a:pt x="2751" y="4137"/>
                    <a:pt x="1338" y="8783"/>
                  </a:cubicBezTo>
                  <a:cubicBezTo>
                    <a:pt x="1" y="13099"/>
                    <a:pt x="3436" y="21823"/>
                    <a:pt x="6627" y="27476"/>
                  </a:cubicBezTo>
                  <a:cubicBezTo>
                    <a:pt x="7541" y="29104"/>
                    <a:pt x="8420" y="29737"/>
                    <a:pt x="9368" y="29737"/>
                  </a:cubicBezTo>
                  <a:cubicBezTo>
                    <a:pt x="11732" y="29737"/>
                    <a:pt x="14526" y="25803"/>
                    <a:pt x="19363" y="23525"/>
                  </a:cubicBezTo>
                  <a:cubicBezTo>
                    <a:pt x="26141" y="20333"/>
                    <a:pt x="33436" y="19178"/>
                    <a:pt x="30062" y="14041"/>
                  </a:cubicBezTo>
                  <a:cubicBezTo>
                    <a:pt x="26688" y="8905"/>
                    <a:pt x="21430" y="1336"/>
                    <a:pt x="18542" y="181"/>
                  </a:cubicBezTo>
                  <a:cubicBezTo>
                    <a:pt x="18236" y="59"/>
                    <a:pt x="17819" y="0"/>
                    <a:pt x="17316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18" name="Google Shape;1318;p27"/>
            <p:cNvSpPr/>
            <p:nvPr/>
          </p:nvSpPr>
          <p:spPr>
            <a:xfrm>
              <a:off x="441943" y="3404499"/>
              <a:ext cx="846521" cy="822278"/>
            </a:xfrm>
            <a:custGeom>
              <a:avLst/>
              <a:gdLst/>
              <a:ahLst/>
              <a:cxnLst/>
              <a:rect l="l" t="t" r="r" b="b"/>
              <a:pathLst>
                <a:path w="30519" h="29645" extrusionOk="0">
                  <a:moveTo>
                    <a:pt x="17164" y="0"/>
                  </a:moveTo>
                  <a:cubicBezTo>
                    <a:pt x="12922" y="0"/>
                    <a:pt x="2717" y="4127"/>
                    <a:pt x="1308" y="8761"/>
                  </a:cubicBezTo>
                  <a:cubicBezTo>
                    <a:pt x="1" y="13078"/>
                    <a:pt x="3436" y="21771"/>
                    <a:pt x="6627" y="27424"/>
                  </a:cubicBezTo>
                  <a:cubicBezTo>
                    <a:pt x="7524" y="29022"/>
                    <a:pt x="8335" y="29645"/>
                    <a:pt x="9187" y="29645"/>
                  </a:cubicBezTo>
                  <a:cubicBezTo>
                    <a:pt x="11365" y="29645"/>
                    <a:pt x="13813" y="25572"/>
                    <a:pt x="18664" y="23321"/>
                  </a:cubicBezTo>
                  <a:cubicBezTo>
                    <a:pt x="25381" y="20160"/>
                    <a:pt x="30518" y="18762"/>
                    <a:pt x="28451" y="14962"/>
                  </a:cubicBezTo>
                  <a:cubicBezTo>
                    <a:pt x="25533" y="9582"/>
                    <a:pt x="21278" y="1375"/>
                    <a:pt x="18421" y="190"/>
                  </a:cubicBezTo>
                  <a:cubicBezTo>
                    <a:pt x="18108" y="61"/>
                    <a:pt x="17680" y="0"/>
                    <a:pt x="1716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19" name="Google Shape;1319;p27"/>
            <p:cNvSpPr/>
            <p:nvPr/>
          </p:nvSpPr>
          <p:spPr>
            <a:xfrm>
              <a:off x="862666" y="3969401"/>
              <a:ext cx="71119" cy="57167"/>
            </a:xfrm>
            <a:custGeom>
              <a:avLst/>
              <a:gdLst/>
              <a:ahLst/>
              <a:cxnLst/>
              <a:rect l="l" t="t" r="r" b="b"/>
              <a:pathLst>
                <a:path w="2564" h="2061" extrusionOk="0">
                  <a:moveTo>
                    <a:pt x="1296" y="1"/>
                  </a:moveTo>
                  <a:cubicBezTo>
                    <a:pt x="1127" y="1"/>
                    <a:pt x="954" y="41"/>
                    <a:pt x="791" y="128"/>
                  </a:cubicBezTo>
                  <a:cubicBezTo>
                    <a:pt x="0" y="554"/>
                    <a:pt x="122" y="1739"/>
                    <a:pt x="1004" y="2013"/>
                  </a:cubicBezTo>
                  <a:cubicBezTo>
                    <a:pt x="1106" y="2046"/>
                    <a:pt x="1207" y="2061"/>
                    <a:pt x="1305" y="2061"/>
                  </a:cubicBezTo>
                  <a:cubicBezTo>
                    <a:pt x="2020" y="2061"/>
                    <a:pt x="2563" y="1245"/>
                    <a:pt x="2189" y="523"/>
                  </a:cubicBezTo>
                  <a:cubicBezTo>
                    <a:pt x="2002" y="191"/>
                    <a:pt x="1659" y="1"/>
                    <a:pt x="129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20" name="Google Shape;1320;p27"/>
            <p:cNvSpPr/>
            <p:nvPr/>
          </p:nvSpPr>
          <p:spPr>
            <a:xfrm>
              <a:off x="931788" y="3984546"/>
              <a:ext cx="748718" cy="856201"/>
            </a:xfrm>
            <a:custGeom>
              <a:avLst/>
              <a:gdLst/>
              <a:ahLst/>
              <a:cxnLst/>
              <a:rect l="l" t="t" r="r" b="b"/>
              <a:pathLst>
                <a:path w="26993" h="30868" extrusionOk="0">
                  <a:moveTo>
                    <a:pt x="15161" y="0"/>
                  </a:moveTo>
                  <a:cubicBezTo>
                    <a:pt x="14389" y="0"/>
                    <a:pt x="13507" y="213"/>
                    <a:pt x="12433" y="616"/>
                  </a:cubicBezTo>
                  <a:cubicBezTo>
                    <a:pt x="12442" y="616"/>
                    <a:pt x="12717" y="544"/>
                    <a:pt x="13160" y="544"/>
                  </a:cubicBezTo>
                  <a:cubicBezTo>
                    <a:pt x="14159" y="544"/>
                    <a:pt x="16010" y="909"/>
                    <a:pt x="17570" y="3290"/>
                  </a:cubicBezTo>
                  <a:cubicBezTo>
                    <a:pt x="19819" y="6695"/>
                    <a:pt x="24500" y="14050"/>
                    <a:pt x="24226" y="16604"/>
                  </a:cubicBezTo>
                  <a:cubicBezTo>
                    <a:pt x="23922" y="19187"/>
                    <a:pt x="13010" y="24962"/>
                    <a:pt x="8269" y="27242"/>
                  </a:cubicBezTo>
                  <a:cubicBezTo>
                    <a:pt x="4926" y="28839"/>
                    <a:pt x="3418" y="29392"/>
                    <a:pt x="1968" y="29392"/>
                  </a:cubicBezTo>
                  <a:cubicBezTo>
                    <a:pt x="1348" y="29392"/>
                    <a:pt x="739" y="29290"/>
                    <a:pt x="1" y="29127"/>
                  </a:cubicBezTo>
                  <a:lnTo>
                    <a:pt x="1" y="29127"/>
                  </a:lnTo>
                  <a:cubicBezTo>
                    <a:pt x="1029" y="30212"/>
                    <a:pt x="2030" y="30867"/>
                    <a:pt x="2928" y="30867"/>
                  </a:cubicBezTo>
                  <a:cubicBezTo>
                    <a:pt x="2986" y="30867"/>
                    <a:pt x="3044" y="30865"/>
                    <a:pt x="3101" y="30859"/>
                  </a:cubicBezTo>
                  <a:cubicBezTo>
                    <a:pt x="6840" y="30494"/>
                    <a:pt x="21369" y="21710"/>
                    <a:pt x="23892" y="20281"/>
                  </a:cubicBezTo>
                  <a:cubicBezTo>
                    <a:pt x="24530" y="19917"/>
                    <a:pt x="25077" y="19430"/>
                    <a:pt x="25503" y="18822"/>
                  </a:cubicBezTo>
                  <a:cubicBezTo>
                    <a:pt x="26992" y="16391"/>
                    <a:pt x="24986" y="12561"/>
                    <a:pt x="21551" y="6664"/>
                  </a:cubicBezTo>
                  <a:cubicBezTo>
                    <a:pt x="18868" y="2008"/>
                    <a:pt x="17534" y="0"/>
                    <a:pt x="15161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321" name="Google Shape;1321;p27"/>
          <p:cNvGrpSpPr/>
          <p:nvPr/>
        </p:nvGrpSpPr>
        <p:grpSpPr>
          <a:xfrm>
            <a:off x="242675" y="51192"/>
            <a:ext cx="757289" cy="864550"/>
            <a:chOff x="5585712" y="137416"/>
            <a:chExt cx="757289" cy="864550"/>
          </a:xfrm>
        </p:grpSpPr>
        <p:sp>
          <p:nvSpPr>
            <p:cNvPr id="1322" name="Google Shape;1322;p27"/>
            <p:cNvSpPr/>
            <p:nvPr/>
          </p:nvSpPr>
          <p:spPr>
            <a:xfrm>
              <a:off x="5606764" y="738904"/>
              <a:ext cx="129867" cy="146066"/>
            </a:xfrm>
            <a:custGeom>
              <a:avLst/>
              <a:gdLst/>
              <a:ahLst/>
              <a:cxnLst/>
              <a:rect l="l" t="t" r="r" b="b"/>
              <a:pathLst>
                <a:path w="4682" h="5266" extrusionOk="0">
                  <a:moveTo>
                    <a:pt x="2706" y="1"/>
                  </a:moveTo>
                  <a:cubicBezTo>
                    <a:pt x="2706" y="1"/>
                    <a:pt x="1" y="4712"/>
                    <a:pt x="913" y="5198"/>
                  </a:cubicBezTo>
                  <a:cubicBezTo>
                    <a:pt x="992" y="5245"/>
                    <a:pt x="1088" y="5266"/>
                    <a:pt x="1196" y="5266"/>
                  </a:cubicBezTo>
                  <a:cubicBezTo>
                    <a:pt x="2290" y="5266"/>
                    <a:pt x="4682" y="3101"/>
                    <a:pt x="4682" y="3101"/>
                  </a:cubicBezTo>
                  <a:lnTo>
                    <a:pt x="2706" y="1"/>
                  </a:ln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23" name="Google Shape;1323;p27"/>
            <p:cNvSpPr/>
            <p:nvPr/>
          </p:nvSpPr>
          <p:spPr>
            <a:xfrm>
              <a:off x="6009790" y="851879"/>
              <a:ext cx="91062" cy="150088"/>
            </a:xfrm>
            <a:custGeom>
              <a:avLst/>
              <a:gdLst/>
              <a:ahLst/>
              <a:cxnLst/>
              <a:rect l="l" t="t" r="r" b="b"/>
              <a:pathLst>
                <a:path w="3283" h="5411" extrusionOk="0">
                  <a:moveTo>
                    <a:pt x="3283" y="1"/>
                  </a:moveTo>
                  <a:lnTo>
                    <a:pt x="0" y="1703"/>
                  </a:lnTo>
                  <a:cubicBezTo>
                    <a:pt x="0" y="1703"/>
                    <a:pt x="1185" y="5381"/>
                    <a:pt x="2219" y="5411"/>
                  </a:cubicBezTo>
                  <a:cubicBezTo>
                    <a:pt x="3252" y="5411"/>
                    <a:pt x="3283" y="1"/>
                    <a:pt x="3283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24" name="Google Shape;1324;p27"/>
            <p:cNvSpPr/>
            <p:nvPr/>
          </p:nvSpPr>
          <p:spPr>
            <a:xfrm>
              <a:off x="5722402" y="155612"/>
              <a:ext cx="264643" cy="144401"/>
            </a:xfrm>
            <a:custGeom>
              <a:avLst/>
              <a:gdLst/>
              <a:ahLst/>
              <a:cxnLst/>
              <a:rect l="l" t="t" r="r" b="b"/>
              <a:pathLst>
                <a:path w="9541" h="5206" extrusionOk="0">
                  <a:moveTo>
                    <a:pt x="5166" y="1"/>
                  </a:moveTo>
                  <a:cubicBezTo>
                    <a:pt x="2660" y="1"/>
                    <a:pt x="194" y="1809"/>
                    <a:pt x="27" y="4829"/>
                  </a:cubicBezTo>
                  <a:cubicBezTo>
                    <a:pt x="0" y="5040"/>
                    <a:pt x="180" y="5205"/>
                    <a:pt x="387" y="5205"/>
                  </a:cubicBezTo>
                  <a:cubicBezTo>
                    <a:pt x="419" y="5205"/>
                    <a:pt x="450" y="5201"/>
                    <a:pt x="482" y="5193"/>
                  </a:cubicBezTo>
                  <a:lnTo>
                    <a:pt x="9145" y="2914"/>
                  </a:lnTo>
                  <a:cubicBezTo>
                    <a:pt x="9419" y="2853"/>
                    <a:pt x="9540" y="2549"/>
                    <a:pt x="9388" y="2306"/>
                  </a:cubicBezTo>
                  <a:cubicBezTo>
                    <a:pt x="8342" y="719"/>
                    <a:pt x="6746" y="1"/>
                    <a:pt x="516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25" name="Google Shape;1325;p27"/>
            <p:cNvSpPr/>
            <p:nvPr/>
          </p:nvSpPr>
          <p:spPr>
            <a:xfrm>
              <a:off x="5839482" y="242791"/>
              <a:ext cx="43853" cy="89287"/>
            </a:xfrm>
            <a:custGeom>
              <a:avLst/>
              <a:gdLst/>
              <a:ahLst/>
              <a:cxnLst/>
              <a:rect l="l" t="t" r="r" b="b"/>
              <a:pathLst>
                <a:path w="1581" h="3219" extrusionOk="0">
                  <a:moveTo>
                    <a:pt x="474" y="0"/>
                  </a:moveTo>
                  <a:cubicBezTo>
                    <a:pt x="438" y="0"/>
                    <a:pt x="402" y="5"/>
                    <a:pt x="365" y="14"/>
                  </a:cubicBezTo>
                  <a:cubicBezTo>
                    <a:pt x="122" y="75"/>
                    <a:pt x="0" y="318"/>
                    <a:pt x="61" y="561"/>
                  </a:cubicBezTo>
                  <a:lnTo>
                    <a:pt x="669" y="2871"/>
                  </a:lnTo>
                  <a:cubicBezTo>
                    <a:pt x="721" y="3078"/>
                    <a:pt x="904" y="3219"/>
                    <a:pt x="1108" y="3219"/>
                  </a:cubicBezTo>
                  <a:cubicBezTo>
                    <a:pt x="1143" y="3219"/>
                    <a:pt x="1180" y="3215"/>
                    <a:pt x="1216" y="3205"/>
                  </a:cubicBezTo>
                  <a:cubicBezTo>
                    <a:pt x="1429" y="3114"/>
                    <a:pt x="1581" y="2871"/>
                    <a:pt x="1520" y="2658"/>
                  </a:cubicBezTo>
                  <a:lnTo>
                    <a:pt x="912" y="318"/>
                  </a:lnTo>
                  <a:cubicBezTo>
                    <a:pt x="860" y="137"/>
                    <a:pt x="677" y="0"/>
                    <a:pt x="47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26" name="Google Shape;1326;p27"/>
            <p:cNvSpPr/>
            <p:nvPr/>
          </p:nvSpPr>
          <p:spPr>
            <a:xfrm>
              <a:off x="5810801" y="137416"/>
              <a:ext cx="44713" cy="89287"/>
            </a:xfrm>
            <a:custGeom>
              <a:avLst/>
              <a:gdLst/>
              <a:ahLst/>
              <a:cxnLst/>
              <a:rect l="l" t="t" r="r" b="b"/>
              <a:pathLst>
                <a:path w="1612" h="3219" extrusionOk="0">
                  <a:moveTo>
                    <a:pt x="504" y="0"/>
                  </a:moveTo>
                  <a:cubicBezTo>
                    <a:pt x="469" y="0"/>
                    <a:pt x="433" y="4"/>
                    <a:pt x="396" y="14"/>
                  </a:cubicBezTo>
                  <a:cubicBezTo>
                    <a:pt x="153" y="74"/>
                    <a:pt x="1" y="317"/>
                    <a:pt x="61" y="561"/>
                  </a:cubicBezTo>
                  <a:lnTo>
                    <a:pt x="700" y="2871"/>
                  </a:lnTo>
                  <a:cubicBezTo>
                    <a:pt x="751" y="3078"/>
                    <a:pt x="935" y="3218"/>
                    <a:pt x="1139" y="3218"/>
                  </a:cubicBezTo>
                  <a:cubicBezTo>
                    <a:pt x="1174" y="3218"/>
                    <a:pt x="1211" y="3214"/>
                    <a:pt x="1247" y="3205"/>
                  </a:cubicBezTo>
                  <a:cubicBezTo>
                    <a:pt x="1460" y="3114"/>
                    <a:pt x="1612" y="2871"/>
                    <a:pt x="1551" y="2658"/>
                  </a:cubicBezTo>
                  <a:lnTo>
                    <a:pt x="943" y="317"/>
                  </a:lnTo>
                  <a:cubicBezTo>
                    <a:pt x="866" y="137"/>
                    <a:pt x="700" y="0"/>
                    <a:pt x="5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27" name="Google Shape;1327;p27"/>
            <p:cNvSpPr/>
            <p:nvPr/>
          </p:nvSpPr>
          <p:spPr>
            <a:xfrm>
              <a:off x="5722458" y="155612"/>
              <a:ext cx="263728" cy="144901"/>
            </a:xfrm>
            <a:custGeom>
              <a:avLst/>
              <a:gdLst/>
              <a:ahLst/>
              <a:cxnLst/>
              <a:rect l="l" t="t" r="r" b="b"/>
              <a:pathLst>
                <a:path w="9508" h="5224" extrusionOk="0">
                  <a:moveTo>
                    <a:pt x="5164" y="1"/>
                  </a:moveTo>
                  <a:cubicBezTo>
                    <a:pt x="2658" y="1"/>
                    <a:pt x="192" y="1809"/>
                    <a:pt x="25" y="4829"/>
                  </a:cubicBezTo>
                  <a:cubicBezTo>
                    <a:pt x="1" y="4970"/>
                    <a:pt x="69" y="5112"/>
                    <a:pt x="200" y="5182"/>
                  </a:cubicBezTo>
                  <a:lnTo>
                    <a:pt x="200" y="5182"/>
                  </a:lnTo>
                  <a:cubicBezTo>
                    <a:pt x="191" y="5176"/>
                    <a:pt x="183" y="5170"/>
                    <a:pt x="177" y="5163"/>
                  </a:cubicBezTo>
                  <a:cubicBezTo>
                    <a:pt x="3125" y="3978"/>
                    <a:pt x="6256" y="3127"/>
                    <a:pt x="9417" y="2701"/>
                  </a:cubicBezTo>
                  <a:lnTo>
                    <a:pt x="9417" y="2701"/>
                  </a:lnTo>
                  <a:cubicBezTo>
                    <a:pt x="9386" y="2762"/>
                    <a:pt x="9356" y="2792"/>
                    <a:pt x="9326" y="2823"/>
                  </a:cubicBezTo>
                  <a:cubicBezTo>
                    <a:pt x="9478" y="2701"/>
                    <a:pt x="9508" y="2458"/>
                    <a:pt x="9386" y="2306"/>
                  </a:cubicBezTo>
                  <a:cubicBezTo>
                    <a:pt x="8340" y="719"/>
                    <a:pt x="6744" y="1"/>
                    <a:pt x="5164" y="1"/>
                  </a:cubicBezTo>
                  <a:close/>
                  <a:moveTo>
                    <a:pt x="200" y="5182"/>
                  </a:moveTo>
                  <a:cubicBezTo>
                    <a:pt x="233" y="5205"/>
                    <a:pt x="281" y="5224"/>
                    <a:pt x="328" y="5224"/>
                  </a:cubicBezTo>
                  <a:cubicBezTo>
                    <a:pt x="281" y="5217"/>
                    <a:pt x="238" y="5203"/>
                    <a:pt x="200" y="51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28" name="Google Shape;1328;p27"/>
            <p:cNvSpPr/>
            <p:nvPr/>
          </p:nvSpPr>
          <p:spPr>
            <a:xfrm>
              <a:off x="6094085" y="236162"/>
              <a:ext cx="248916" cy="212969"/>
            </a:xfrm>
            <a:custGeom>
              <a:avLst/>
              <a:gdLst/>
              <a:ahLst/>
              <a:cxnLst/>
              <a:rect l="l" t="t" r="r" b="b"/>
              <a:pathLst>
                <a:path w="8974" h="7678" extrusionOk="0">
                  <a:moveTo>
                    <a:pt x="2606" y="1"/>
                  </a:moveTo>
                  <a:cubicBezTo>
                    <a:pt x="1857" y="1"/>
                    <a:pt x="1077" y="173"/>
                    <a:pt x="305" y="557"/>
                  </a:cubicBezTo>
                  <a:cubicBezTo>
                    <a:pt x="61" y="678"/>
                    <a:pt x="1" y="1013"/>
                    <a:pt x="213" y="1195"/>
                  </a:cubicBezTo>
                  <a:lnTo>
                    <a:pt x="6505" y="7548"/>
                  </a:lnTo>
                  <a:cubicBezTo>
                    <a:pt x="6582" y="7637"/>
                    <a:pt x="6690" y="7678"/>
                    <a:pt x="6796" y="7678"/>
                  </a:cubicBezTo>
                  <a:cubicBezTo>
                    <a:pt x="6945" y="7678"/>
                    <a:pt x="7091" y="7598"/>
                    <a:pt x="7144" y="7457"/>
                  </a:cubicBezTo>
                  <a:cubicBezTo>
                    <a:pt x="8974" y="3822"/>
                    <a:pt x="6131" y="1"/>
                    <a:pt x="260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29" name="Google Shape;1329;p27"/>
            <p:cNvSpPr/>
            <p:nvPr/>
          </p:nvSpPr>
          <p:spPr>
            <a:xfrm>
              <a:off x="6136246" y="335490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178" y="0"/>
                  </a:moveTo>
                  <a:cubicBezTo>
                    <a:pt x="2067" y="0"/>
                    <a:pt x="1961" y="46"/>
                    <a:pt x="1885" y="137"/>
                  </a:cubicBezTo>
                  <a:lnTo>
                    <a:pt x="183" y="1839"/>
                  </a:lnTo>
                  <a:cubicBezTo>
                    <a:pt x="0" y="2022"/>
                    <a:pt x="0" y="2295"/>
                    <a:pt x="183" y="2447"/>
                  </a:cubicBezTo>
                  <a:cubicBezTo>
                    <a:pt x="259" y="2538"/>
                    <a:pt x="365" y="2584"/>
                    <a:pt x="475" y="2584"/>
                  </a:cubicBezTo>
                  <a:cubicBezTo>
                    <a:pt x="586" y="2584"/>
                    <a:pt x="700" y="2538"/>
                    <a:pt x="791" y="2447"/>
                  </a:cubicBezTo>
                  <a:lnTo>
                    <a:pt x="2493" y="775"/>
                  </a:lnTo>
                  <a:cubicBezTo>
                    <a:pt x="2675" y="593"/>
                    <a:pt x="2675" y="319"/>
                    <a:pt x="2493" y="137"/>
                  </a:cubicBezTo>
                  <a:cubicBezTo>
                    <a:pt x="2402" y="46"/>
                    <a:pt x="2288" y="0"/>
                    <a:pt x="2178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0" name="Google Shape;1330;p27"/>
            <p:cNvSpPr/>
            <p:nvPr/>
          </p:nvSpPr>
          <p:spPr>
            <a:xfrm>
              <a:off x="6212967" y="258768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204" y="0"/>
                  </a:moveTo>
                  <a:cubicBezTo>
                    <a:pt x="2090" y="0"/>
                    <a:pt x="1976" y="46"/>
                    <a:pt x="1885" y="137"/>
                  </a:cubicBezTo>
                  <a:lnTo>
                    <a:pt x="183" y="1839"/>
                  </a:lnTo>
                  <a:cubicBezTo>
                    <a:pt x="0" y="1991"/>
                    <a:pt x="0" y="2295"/>
                    <a:pt x="183" y="2447"/>
                  </a:cubicBezTo>
                  <a:cubicBezTo>
                    <a:pt x="274" y="2538"/>
                    <a:pt x="388" y="2584"/>
                    <a:pt x="502" y="2584"/>
                  </a:cubicBezTo>
                  <a:cubicBezTo>
                    <a:pt x="616" y="2584"/>
                    <a:pt x="730" y="2538"/>
                    <a:pt x="821" y="2447"/>
                  </a:cubicBezTo>
                  <a:lnTo>
                    <a:pt x="2523" y="775"/>
                  </a:lnTo>
                  <a:cubicBezTo>
                    <a:pt x="2675" y="593"/>
                    <a:pt x="2675" y="319"/>
                    <a:pt x="2523" y="137"/>
                  </a:cubicBezTo>
                  <a:cubicBezTo>
                    <a:pt x="2432" y="46"/>
                    <a:pt x="2318" y="0"/>
                    <a:pt x="22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1" name="Google Shape;1331;p27"/>
            <p:cNvSpPr/>
            <p:nvPr/>
          </p:nvSpPr>
          <p:spPr>
            <a:xfrm>
              <a:off x="6095832" y="236162"/>
              <a:ext cx="247169" cy="212442"/>
            </a:xfrm>
            <a:custGeom>
              <a:avLst/>
              <a:gdLst/>
              <a:ahLst/>
              <a:cxnLst/>
              <a:rect l="l" t="t" r="r" b="b"/>
              <a:pathLst>
                <a:path w="8911" h="7659" extrusionOk="0">
                  <a:moveTo>
                    <a:pt x="10" y="914"/>
                  </a:moveTo>
                  <a:lnTo>
                    <a:pt x="10" y="914"/>
                  </a:lnTo>
                  <a:cubicBezTo>
                    <a:pt x="1" y="957"/>
                    <a:pt x="7" y="1000"/>
                    <a:pt x="29" y="1043"/>
                  </a:cubicBezTo>
                  <a:cubicBezTo>
                    <a:pt x="16" y="999"/>
                    <a:pt x="10" y="955"/>
                    <a:pt x="10" y="914"/>
                  </a:cubicBezTo>
                  <a:close/>
                  <a:moveTo>
                    <a:pt x="2543" y="1"/>
                  </a:moveTo>
                  <a:cubicBezTo>
                    <a:pt x="1794" y="1"/>
                    <a:pt x="1014" y="173"/>
                    <a:pt x="242" y="557"/>
                  </a:cubicBezTo>
                  <a:cubicBezTo>
                    <a:pt x="98" y="629"/>
                    <a:pt x="10" y="758"/>
                    <a:pt x="10" y="914"/>
                  </a:cubicBezTo>
                  <a:lnTo>
                    <a:pt x="10" y="914"/>
                  </a:lnTo>
                  <a:cubicBezTo>
                    <a:pt x="14" y="896"/>
                    <a:pt x="20" y="878"/>
                    <a:pt x="29" y="861"/>
                  </a:cubicBezTo>
                  <a:cubicBezTo>
                    <a:pt x="1275" y="1834"/>
                    <a:pt x="2491" y="2897"/>
                    <a:pt x="3616" y="4052"/>
                  </a:cubicBezTo>
                  <a:cubicBezTo>
                    <a:pt x="4740" y="5177"/>
                    <a:pt x="5804" y="6362"/>
                    <a:pt x="6777" y="7639"/>
                  </a:cubicBezTo>
                  <a:lnTo>
                    <a:pt x="6594" y="7639"/>
                  </a:lnTo>
                  <a:cubicBezTo>
                    <a:pt x="6640" y="7652"/>
                    <a:pt x="6684" y="7658"/>
                    <a:pt x="6726" y="7658"/>
                  </a:cubicBezTo>
                  <a:cubicBezTo>
                    <a:pt x="6881" y="7658"/>
                    <a:pt x="7009" y="7576"/>
                    <a:pt x="7081" y="7457"/>
                  </a:cubicBezTo>
                  <a:cubicBezTo>
                    <a:pt x="8911" y="3822"/>
                    <a:pt x="6068" y="1"/>
                    <a:pt x="25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2" name="Google Shape;1332;p27"/>
            <p:cNvSpPr/>
            <p:nvPr/>
          </p:nvSpPr>
          <p:spPr>
            <a:xfrm>
              <a:off x="5585712" y="275438"/>
              <a:ext cx="719178" cy="639460"/>
            </a:xfrm>
            <a:custGeom>
              <a:avLst/>
              <a:gdLst/>
              <a:ahLst/>
              <a:cxnLst/>
              <a:rect l="l" t="t" r="r" b="b"/>
              <a:pathLst>
                <a:path w="25928" h="23054" extrusionOk="0">
                  <a:moveTo>
                    <a:pt x="12978" y="1"/>
                  </a:moveTo>
                  <a:cubicBezTo>
                    <a:pt x="9623" y="1"/>
                    <a:pt x="6293" y="1462"/>
                    <a:pt x="4012" y="4278"/>
                  </a:cubicBezTo>
                  <a:cubicBezTo>
                    <a:pt x="0" y="9202"/>
                    <a:pt x="760" y="16466"/>
                    <a:pt x="5714" y="20479"/>
                  </a:cubicBezTo>
                  <a:cubicBezTo>
                    <a:pt x="7853" y="22211"/>
                    <a:pt x="10422" y="23053"/>
                    <a:pt x="12972" y="23053"/>
                  </a:cubicBezTo>
                  <a:cubicBezTo>
                    <a:pt x="16329" y="23053"/>
                    <a:pt x="19652" y="21592"/>
                    <a:pt x="21915" y="18776"/>
                  </a:cubicBezTo>
                  <a:cubicBezTo>
                    <a:pt x="25928" y="13822"/>
                    <a:pt x="25168" y="6588"/>
                    <a:pt x="20213" y="2576"/>
                  </a:cubicBezTo>
                  <a:cubicBezTo>
                    <a:pt x="18088" y="844"/>
                    <a:pt x="15526" y="1"/>
                    <a:pt x="129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3" name="Google Shape;1333;p27"/>
            <p:cNvSpPr/>
            <p:nvPr/>
          </p:nvSpPr>
          <p:spPr>
            <a:xfrm>
              <a:off x="5658217" y="340455"/>
              <a:ext cx="574166" cy="510176"/>
            </a:xfrm>
            <a:custGeom>
              <a:avLst/>
              <a:gdLst/>
              <a:ahLst/>
              <a:cxnLst/>
              <a:rect l="l" t="t" r="r" b="b"/>
              <a:pathLst>
                <a:path w="20700" h="18393" extrusionOk="0">
                  <a:moveTo>
                    <a:pt x="10373" y="1"/>
                  </a:moveTo>
                  <a:cubicBezTo>
                    <a:pt x="9351" y="1"/>
                    <a:pt x="8312" y="173"/>
                    <a:pt x="7295" y="536"/>
                  </a:cubicBezTo>
                  <a:cubicBezTo>
                    <a:pt x="2493" y="2238"/>
                    <a:pt x="0" y="7496"/>
                    <a:pt x="1702" y="12268"/>
                  </a:cubicBezTo>
                  <a:cubicBezTo>
                    <a:pt x="3044" y="16029"/>
                    <a:pt x="6594" y="18393"/>
                    <a:pt x="10374" y="18393"/>
                  </a:cubicBezTo>
                  <a:cubicBezTo>
                    <a:pt x="11390" y="18393"/>
                    <a:pt x="12424" y="18222"/>
                    <a:pt x="13435" y="17861"/>
                  </a:cubicBezTo>
                  <a:cubicBezTo>
                    <a:pt x="18207" y="16159"/>
                    <a:pt x="20700" y="10900"/>
                    <a:pt x="19028" y="6128"/>
                  </a:cubicBezTo>
                  <a:cubicBezTo>
                    <a:pt x="17688" y="2349"/>
                    <a:pt x="14147" y="1"/>
                    <a:pt x="10373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4" name="Google Shape;1334;p27"/>
            <p:cNvSpPr/>
            <p:nvPr/>
          </p:nvSpPr>
          <p:spPr>
            <a:xfrm>
              <a:off x="5923000" y="578054"/>
              <a:ext cx="42133" cy="35282"/>
            </a:xfrm>
            <a:custGeom>
              <a:avLst/>
              <a:gdLst/>
              <a:ahLst/>
              <a:cxnLst/>
              <a:rect l="l" t="t" r="r" b="b"/>
              <a:pathLst>
                <a:path w="1519" h="1272" extrusionOk="0">
                  <a:moveTo>
                    <a:pt x="800" y="1"/>
                  </a:moveTo>
                  <a:cubicBezTo>
                    <a:pt x="335" y="1"/>
                    <a:pt x="0" y="532"/>
                    <a:pt x="272" y="967"/>
                  </a:cubicBezTo>
                  <a:cubicBezTo>
                    <a:pt x="389" y="1175"/>
                    <a:pt x="589" y="1271"/>
                    <a:pt x="792" y="1271"/>
                  </a:cubicBezTo>
                  <a:cubicBezTo>
                    <a:pt x="1064" y="1271"/>
                    <a:pt x="1340" y="1098"/>
                    <a:pt x="1427" y="784"/>
                  </a:cubicBezTo>
                  <a:cubicBezTo>
                    <a:pt x="1518" y="450"/>
                    <a:pt x="1305" y="116"/>
                    <a:pt x="971" y="24"/>
                  </a:cubicBezTo>
                  <a:cubicBezTo>
                    <a:pt x="913" y="8"/>
                    <a:pt x="855" y="1"/>
                    <a:pt x="800" y="1"/>
                  </a:cubicBez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5" name="Google Shape;1335;p27"/>
            <p:cNvSpPr/>
            <p:nvPr/>
          </p:nvSpPr>
          <p:spPr>
            <a:xfrm>
              <a:off x="5938117" y="414320"/>
              <a:ext cx="56501" cy="182984"/>
            </a:xfrm>
            <a:custGeom>
              <a:avLst/>
              <a:gdLst/>
              <a:ahLst/>
              <a:cxnLst/>
              <a:rect l="l" t="t" r="r" b="b"/>
              <a:pathLst>
                <a:path w="2037" h="6597" extrusionOk="0">
                  <a:moveTo>
                    <a:pt x="2037" y="0"/>
                  </a:moveTo>
                  <a:lnTo>
                    <a:pt x="0" y="6444"/>
                  </a:lnTo>
                  <a:lnTo>
                    <a:pt x="517" y="6596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6" name="Google Shape;1336;p27"/>
            <p:cNvSpPr/>
            <p:nvPr/>
          </p:nvSpPr>
          <p:spPr>
            <a:xfrm>
              <a:off x="5826834" y="588844"/>
              <a:ext cx="122267" cy="75058"/>
            </a:xfrm>
            <a:custGeom>
              <a:avLst/>
              <a:gdLst/>
              <a:ahLst/>
              <a:cxnLst/>
              <a:rect l="l" t="t" r="r" b="b"/>
              <a:pathLst>
                <a:path w="4408" h="2706" extrusionOk="0">
                  <a:moveTo>
                    <a:pt x="4134" y="0"/>
                  </a:moveTo>
                  <a:lnTo>
                    <a:pt x="0" y="2705"/>
                  </a:lnTo>
                  <a:lnTo>
                    <a:pt x="4408" y="456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7" name="Google Shape;1337;p27"/>
            <p:cNvSpPr/>
            <p:nvPr/>
          </p:nvSpPr>
          <p:spPr>
            <a:xfrm>
              <a:off x="5772024" y="744812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0" y="669"/>
                  </a:moveTo>
                  <a:lnTo>
                    <a:pt x="669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8" name="Google Shape;1338;p27"/>
            <p:cNvSpPr/>
            <p:nvPr/>
          </p:nvSpPr>
          <p:spPr>
            <a:xfrm>
              <a:off x="6092393" y="425276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1" y="669"/>
                  </a:moveTo>
                  <a:lnTo>
                    <a:pt x="670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9" name="Google Shape;1339;p27"/>
            <p:cNvSpPr/>
            <p:nvPr/>
          </p:nvSpPr>
          <p:spPr>
            <a:xfrm>
              <a:off x="5710475" y="64870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3"/>
                  </a:moveTo>
                  <a:lnTo>
                    <a:pt x="912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0" name="Google Shape;1340;p27"/>
            <p:cNvSpPr/>
            <p:nvPr/>
          </p:nvSpPr>
          <p:spPr>
            <a:xfrm>
              <a:off x="6148034" y="532343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4"/>
                  </a:moveTo>
                  <a:lnTo>
                    <a:pt x="913" y="1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1" name="Google Shape;1341;p27"/>
            <p:cNvSpPr/>
            <p:nvPr/>
          </p:nvSpPr>
          <p:spPr>
            <a:xfrm>
              <a:off x="5710475" y="53151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0"/>
                  </a:moveTo>
                  <a:lnTo>
                    <a:pt x="912" y="243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2" name="Google Shape;1342;p27"/>
            <p:cNvSpPr/>
            <p:nvPr/>
          </p:nvSpPr>
          <p:spPr>
            <a:xfrm>
              <a:off x="6147202" y="649534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1"/>
                  </a:moveTo>
                  <a:lnTo>
                    <a:pt x="912" y="244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3" name="Google Shape;1343;p27"/>
            <p:cNvSpPr/>
            <p:nvPr/>
          </p:nvSpPr>
          <p:spPr>
            <a:xfrm>
              <a:off x="5772857" y="424444"/>
              <a:ext cx="18584" cy="18556"/>
            </a:xfrm>
            <a:custGeom>
              <a:avLst/>
              <a:gdLst/>
              <a:ahLst/>
              <a:cxnLst/>
              <a:rect l="l" t="t" r="r" b="b"/>
              <a:pathLst>
                <a:path w="670" h="669" fill="none" extrusionOk="0">
                  <a:moveTo>
                    <a:pt x="1" y="0"/>
                  </a:moveTo>
                  <a:lnTo>
                    <a:pt x="670" y="66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4" name="Google Shape;1344;p27"/>
            <p:cNvSpPr/>
            <p:nvPr/>
          </p:nvSpPr>
          <p:spPr>
            <a:xfrm>
              <a:off x="6092393" y="744812"/>
              <a:ext cx="17752" cy="19416"/>
            </a:xfrm>
            <a:custGeom>
              <a:avLst/>
              <a:gdLst/>
              <a:ahLst/>
              <a:cxnLst/>
              <a:rect l="l" t="t" r="r" b="b"/>
              <a:pathLst>
                <a:path w="640" h="700" fill="none" extrusionOk="0">
                  <a:moveTo>
                    <a:pt x="1" y="0"/>
                  </a:moveTo>
                  <a:lnTo>
                    <a:pt x="639" y="69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5" name="Google Shape;1345;p27"/>
            <p:cNvSpPr/>
            <p:nvPr/>
          </p:nvSpPr>
          <p:spPr>
            <a:xfrm>
              <a:off x="5879951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0" y="0"/>
                  </a:moveTo>
                  <a:lnTo>
                    <a:pt x="243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6" name="Google Shape;1346;p27"/>
            <p:cNvSpPr/>
            <p:nvPr/>
          </p:nvSpPr>
          <p:spPr>
            <a:xfrm>
              <a:off x="5996282" y="800453"/>
              <a:ext cx="6768" cy="25324"/>
            </a:xfrm>
            <a:custGeom>
              <a:avLst/>
              <a:gdLst/>
              <a:ahLst/>
              <a:cxnLst/>
              <a:rect l="l" t="t" r="r" b="b"/>
              <a:pathLst>
                <a:path w="244" h="913" fill="none" extrusionOk="0">
                  <a:moveTo>
                    <a:pt x="1" y="0"/>
                  </a:moveTo>
                  <a:lnTo>
                    <a:pt x="244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7" name="Google Shape;1347;p27"/>
            <p:cNvSpPr/>
            <p:nvPr/>
          </p:nvSpPr>
          <p:spPr>
            <a:xfrm>
              <a:off x="5997142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243" y="0"/>
                  </a:moveTo>
                  <a:lnTo>
                    <a:pt x="0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8" name="Google Shape;1348;p27"/>
            <p:cNvSpPr/>
            <p:nvPr/>
          </p:nvSpPr>
          <p:spPr>
            <a:xfrm>
              <a:off x="5879091" y="800453"/>
              <a:ext cx="6768" cy="24464"/>
            </a:xfrm>
            <a:custGeom>
              <a:avLst/>
              <a:gdLst/>
              <a:ahLst/>
              <a:cxnLst/>
              <a:rect l="l" t="t" r="r" b="b"/>
              <a:pathLst>
                <a:path w="244" h="882" fill="none" extrusionOk="0">
                  <a:moveTo>
                    <a:pt x="244" y="0"/>
                  </a:moveTo>
                  <a:lnTo>
                    <a:pt x="1" y="88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349" name="Google Shape;1349;p27"/>
          <p:cNvGrpSpPr/>
          <p:nvPr/>
        </p:nvGrpSpPr>
        <p:grpSpPr>
          <a:xfrm>
            <a:off x="8026530" y="27735"/>
            <a:ext cx="1657343" cy="808493"/>
            <a:chOff x="6016754" y="2989146"/>
            <a:chExt cx="1657343" cy="808493"/>
          </a:xfrm>
        </p:grpSpPr>
        <p:sp>
          <p:nvSpPr>
            <p:cNvPr id="1350" name="Google Shape;1350;p27"/>
            <p:cNvSpPr/>
            <p:nvPr/>
          </p:nvSpPr>
          <p:spPr>
            <a:xfrm>
              <a:off x="6016754" y="3515687"/>
              <a:ext cx="357259" cy="262230"/>
            </a:xfrm>
            <a:custGeom>
              <a:avLst/>
              <a:gdLst/>
              <a:ahLst/>
              <a:cxnLst/>
              <a:rect l="l" t="t" r="r" b="b"/>
              <a:pathLst>
                <a:path w="12880" h="9454" extrusionOk="0">
                  <a:moveTo>
                    <a:pt x="9172" y="0"/>
                  </a:moveTo>
                  <a:lnTo>
                    <a:pt x="630" y="7782"/>
                  </a:lnTo>
                  <a:cubicBezTo>
                    <a:pt x="1" y="8381"/>
                    <a:pt x="406" y="9454"/>
                    <a:pt x="1263" y="9454"/>
                  </a:cubicBezTo>
                  <a:cubicBezTo>
                    <a:pt x="1275" y="9454"/>
                    <a:pt x="1287" y="9454"/>
                    <a:pt x="1299" y="9453"/>
                  </a:cubicBezTo>
                  <a:lnTo>
                    <a:pt x="12880" y="9271"/>
                  </a:lnTo>
                  <a:lnTo>
                    <a:pt x="917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51" name="Google Shape;1351;p27"/>
            <p:cNvSpPr/>
            <p:nvPr/>
          </p:nvSpPr>
          <p:spPr>
            <a:xfrm>
              <a:off x="6239098" y="2989146"/>
              <a:ext cx="1435000" cy="808493"/>
            </a:xfrm>
            <a:custGeom>
              <a:avLst/>
              <a:gdLst/>
              <a:ahLst/>
              <a:cxnLst/>
              <a:rect l="l" t="t" r="r" b="b"/>
              <a:pathLst>
                <a:path w="51735" h="29148" extrusionOk="0">
                  <a:moveTo>
                    <a:pt x="46755" y="1"/>
                  </a:moveTo>
                  <a:cubicBezTo>
                    <a:pt x="46570" y="1"/>
                    <a:pt x="46383" y="35"/>
                    <a:pt x="46202" y="108"/>
                  </a:cubicBezTo>
                  <a:lnTo>
                    <a:pt x="1156" y="17980"/>
                  </a:lnTo>
                  <a:cubicBezTo>
                    <a:pt x="365" y="18284"/>
                    <a:pt x="1" y="19166"/>
                    <a:pt x="305" y="19956"/>
                  </a:cubicBezTo>
                  <a:lnTo>
                    <a:pt x="3587" y="28193"/>
                  </a:lnTo>
                  <a:cubicBezTo>
                    <a:pt x="3821" y="28778"/>
                    <a:pt x="4398" y="29147"/>
                    <a:pt x="5011" y="29147"/>
                  </a:cubicBezTo>
                  <a:cubicBezTo>
                    <a:pt x="5195" y="29147"/>
                    <a:pt x="5381" y="29114"/>
                    <a:pt x="5563" y="29044"/>
                  </a:cubicBezTo>
                  <a:lnTo>
                    <a:pt x="50579" y="11172"/>
                  </a:lnTo>
                  <a:cubicBezTo>
                    <a:pt x="51369" y="10868"/>
                    <a:pt x="51734" y="9986"/>
                    <a:pt x="51430" y="9196"/>
                  </a:cubicBezTo>
                  <a:lnTo>
                    <a:pt x="48147" y="959"/>
                  </a:lnTo>
                  <a:cubicBezTo>
                    <a:pt x="47916" y="356"/>
                    <a:pt x="47348" y="1"/>
                    <a:pt x="4675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52" name="Google Shape;1352;p27"/>
            <p:cNvSpPr/>
            <p:nvPr/>
          </p:nvSpPr>
          <p:spPr>
            <a:xfrm>
              <a:off x="6363029" y="3028367"/>
              <a:ext cx="1187969" cy="730162"/>
            </a:xfrm>
            <a:custGeom>
              <a:avLst/>
              <a:gdLst/>
              <a:ahLst/>
              <a:cxnLst/>
              <a:rect l="l" t="t" r="r" b="b"/>
              <a:pathLst>
                <a:path w="42829" h="26324" extrusionOk="0">
                  <a:moveTo>
                    <a:pt x="38421" y="1"/>
                  </a:moveTo>
                  <a:lnTo>
                    <a:pt x="1" y="15259"/>
                  </a:lnTo>
                  <a:lnTo>
                    <a:pt x="4378" y="26323"/>
                  </a:lnTo>
                  <a:lnTo>
                    <a:pt x="42828" y="11065"/>
                  </a:lnTo>
                  <a:lnTo>
                    <a:pt x="3842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53" name="Google Shape;1353;p27"/>
            <p:cNvSpPr/>
            <p:nvPr/>
          </p:nvSpPr>
          <p:spPr>
            <a:xfrm>
              <a:off x="7358750" y="3043540"/>
              <a:ext cx="154304" cy="319564"/>
            </a:xfrm>
            <a:custGeom>
              <a:avLst/>
              <a:gdLst/>
              <a:ahLst/>
              <a:cxnLst/>
              <a:rect l="l" t="t" r="r" b="b"/>
              <a:pathLst>
                <a:path w="5563" h="11521" extrusionOk="0">
                  <a:moveTo>
                    <a:pt x="1155" y="1"/>
                  </a:moveTo>
                  <a:lnTo>
                    <a:pt x="0" y="457"/>
                  </a:lnTo>
                  <a:lnTo>
                    <a:pt x="4377" y="11521"/>
                  </a:lnTo>
                  <a:lnTo>
                    <a:pt x="5563" y="11065"/>
                  </a:lnTo>
                  <a:lnTo>
                    <a:pt x="11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54" name="Google Shape;1354;p27"/>
            <p:cNvSpPr/>
            <p:nvPr/>
          </p:nvSpPr>
          <p:spPr>
            <a:xfrm>
              <a:off x="6400142" y="3423793"/>
              <a:ext cx="154304" cy="319564"/>
            </a:xfrm>
            <a:custGeom>
              <a:avLst/>
              <a:gdLst/>
              <a:ahLst/>
              <a:cxnLst/>
              <a:rect l="l" t="t" r="r" b="b"/>
              <a:pathLst>
                <a:path w="5563" h="11521" extrusionOk="0">
                  <a:moveTo>
                    <a:pt x="1186" y="0"/>
                  </a:moveTo>
                  <a:lnTo>
                    <a:pt x="0" y="456"/>
                  </a:lnTo>
                  <a:lnTo>
                    <a:pt x="4408" y="11520"/>
                  </a:lnTo>
                  <a:lnTo>
                    <a:pt x="5563" y="11064"/>
                  </a:lnTo>
                  <a:lnTo>
                    <a:pt x="11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355" name="Google Shape;1355;p27"/>
          <p:cNvGrpSpPr/>
          <p:nvPr/>
        </p:nvGrpSpPr>
        <p:grpSpPr>
          <a:xfrm>
            <a:off x="8362924" y="-268906"/>
            <a:ext cx="1094855" cy="1504759"/>
            <a:chOff x="6143348" y="1855432"/>
            <a:chExt cx="1094855" cy="1504759"/>
          </a:xfrm>
        </p:grpSpPr>
        <p:sp>
          <p:nvSpPr>
            <p:cNvPr id="1356" name="Google Shape;1356;p27"/>
            <p:cNvSpPr/>
            <p:nvPr/>
          </p:nvSpPr>
          <p:spPr>
            <a:xfrm>
              <a:off x="6143348" y="3014887"/>
              <a:ext cx="306555" cy="345304"/>
            </a:xfrm>
            <a:custGeom>
              <a:avLst/>
              <a:gdLst/>
              <a:ahLst/>
              <a:cxnLst/>
              <a:rect l="l" t="t" r="r" b="b"/>
              <a:pathLst>
                <a:path w="11052" h="12449" extrusionOk="0">
                  <a:moveTo>
                    <a:pt x="2754" y="0"/>
                  </a:moveTo>
                  <a:lnTo>
                    <a:pt x="139" y="11277"/>
                  </a:lnTo>
                  <a:cubicBezTo>
                    <a:pt x="1" y="11924"/>
                    <a:pt x="530" y="12449"/>
                    <a:pt x="1099" y="12449"/>
                  </a:cubicBezTo>
                  <a:cubicBezTo>
                    <a:pt x="1278" y="12449"/>
                    <a:pt x="1461" y="12397"/>
                    <a:pt x="1629" y="12280"/>
                  </a:cubicBezTo>
                  <a:lnTo>
                    <a:pt x="11052" y="5563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57" name="Google Shape;1357;p27"/>
            <p:cNvSpPr/>
            <p:nvPr/>
          </p:nvSpPr>
          <p:spPr>
            <a:xfrm>
              <a:off x="6190197" y="1855432"/>
              <a:ext cx="1048006" cy="1338418"/>
            </a:xfrm>
            <a:custGeom>
              <a:avLst/>
              <a:gdLst/>
              <a:ahLst/>
              <a:cxnLst/>
              <a:rect l="l" t="t" r="r" b="b"/>
              <a:pathLst>
                <a:path w="37783" h="48253" extrusionOk="0">
                  <a:moveTo>
                    <a:pt x="28676" y="0"/>
                  </a:moveTo>
                  <a:cubicBezTo>
                    <a:pt x="28185" y="0"/>
                    <a:pt x="27705" y="236"/>
                    <a:pt x="27418" y="676"/>
                  </a:cubicBezTo>
                  <a:lnTo>
                    <a:pt x="487" y="40950"/>
                  </a:lnTo>
                  <a:cubicBezTo>
                    <a:pt x="1" y="41649"/>
                    <a:pt x="213" y="42592"/>
                    <a:pt x="913" y="43048"/>
                  </a:cubicBezTo>
                  <a:lnTo>
                    <a:pt x="8268" y="48002"/>
                  </a:lnTo>
                  <a:cubicBezTo>
                    <a:pt x="8527" y="48171"/>
                    <a:pt x="8819" y="48252"/>
                    <a:pt x="9109" y="48252"/>
                  </a:cubicBezTo>
                  <a:cubicBezTo>
                    <a:pt x="9603" y="48252"/>
                    <a:pt x="10090" y="48017"/>
                    <a:pt x="10396" y="47576"/>
                  </a:cubicBezTo>
                  <a:lnTo>
                    <a:pt x="37327" y="7302"/>
                  </a:lnTo>
                  <a:cubicBezTo>
                    <a:pt x="37783" y="6603"/>
                    <a:pt x="37600" y="5661"/>
                    <a:pt x="36901" y="5205"/>
                  </a:cubicBezTo>
                  <a:lnTo>
                    <a:pt x="29515" y="251"/>
                  </a:lnTo>
                  <a:cubicBezTo>
                    <a:pt x="29256" y="82"/>
                    <a:pt x="28964" y="0"/>
                    <a:pt x="286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58" name="Google Shape;1358;p27"/>
            <p:cNvSpPr/>
            <p:nvPr/>
          </p:nvSpPr>
          <p:spPr>
            <a:xfrm>
              <a:off x="6258487" y="1955952"/>
              <a:ext cx="912259" cy="1136516"/>
            </a:xfrm>
            <a:custGeom>
              <a:avLst/>
              <a:gdLst/>
              <a:ahLst/>
              <a:cxnLst/>
              <a:rect l="l" t="t" r="r" b="b"/>
              <a:pathLst>
                <a:path w="32889" h="40974" extrusionOk="0">
                  <a:moveTo>
                    <a:pt x="22980" y="0"/>
                  </a:moveTo>
                  <a:lnTo>
                    <a:pt x="1" y="34378"/>
                  </a:lnTo>
                  <a:lnTo>
                    <a:pt x="9910" y="40974"/>
                  </a:lnTo>
                  <a:lnTo>
                    <a:pt x="32889" y="6627"/>
                  </a:lnTo>
                  <a:lnTo>
                    <a:pt x="2298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59" name="Google Shape;1359;p27"/>
            <p:cNvSpPr/>
            <p:nvPr/>
          </p:nvSpPr>
          <p:spPr>
            <a:xfrm>
              <a:off x="6854565" y="1989681"/>
              <a:ext cx="293435" cy="212469"/>
            </a:xfrm>
            <a:custGeom>
              <a:avLst/>
              <a:gdLst/>
              <a:ahLst/>
              <a:cxnLst/>
              <a:rect l="l" t="t" r="r" b="b"/>
              <a:pathLst>
                <a:path w="10579" h="7660" extrusionOk="0">
                  <a:moveTo>
                    <a:pt x="700" y="0"/>
                  </a:moveTo>
                  <a:lnTo>
                    <a:pt x="0" y="1034"/>
                  </a:lnTo>
                  <a:lnTo>
                    <a:pt x="9879" y="7660"/>
                  </a:lnTo>
                  <a:lnTo>
                    <a:pt x="10578" y="6596"/>
                  </a:lnTo>
                  <a:lnTo>
                    <a:pt x="7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60" name="Google Shape;1360;p27"/>
            <p:cNvSpPr/>
            <p:nvPr/>
          </p:nvSpPr>
          <p:spPr>
            <a:xfrm>
              <a:off x="6281259" y="2846271"/>
              <a:ext cx="293435" cy="213329"/>
            </a:xfrm>
            <a:custGeom>
              <a:avLst/>
              <a:gdLst/>
              <a:ahLst/>
              <a:cxnLst/>
              <a:rect l="l" t="t" r="r" b="b"/>
              <a:pathLst>
                <a:path w="10579" h="7691" extrusionOk="0">
                  <a:moveTo>
                    <a:pt x="700" y="0"/>
                  </a:moveTo>
                  <a:lnTo>
                    <a:pt x="0" y="1064"/>
                  </a:lnTo>
                  <a:lnTo>
                    <a:pt x="9879" y="7690"/>
                  </a:lnTo>
                  <a:lnTo>
                    <a:pt x="10578" y="6626"/>
                  </a:lnTo>
                  <a:lnTo>
                    <a:pt x="7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361" name="Google Shape;1361;p27"/>
          <p:cNvGrpSpPr/>
          <p:nvPr/>
        </p:nvGrpSpPr>
        <p:grpSpPr>
          <a:xfrm>
            <a:off x="8253775" y="4251826"/>
            <a:ext cx="527400" cy="735075"/>
            <a:chOff x="3553100" y="1256250"/>
            <a:chExt cx="527400" cy="735075"/>
          </a:xfrm>
        </p:grpSpPr>
        <p:sp>
          <p:nvSpPr>
            <p:cNvPr id="1362" name="Google Shape;1362;p27"/>
            <p:cNvSpPr/>
            <p:nvPr/>
          </p:nvSpPr>
          <p:spPr>
            <a:xfrm>
              <a:off x="3885925" y="1874350"/>
              <a:ext cx="148225" cy="116975"/>
            </a:xfrm>
            <a:custGeom>
              <a:avLst/>
              <a:gdLst/>
              <a:ahLst/>
              <a:cxnLst/>
              <a:rect l="l" t="t" r="r" b="b"/>
              <a:pathLst>
                <a:path w="5929" h="4679" extrusionOk="0">
                  <a:moveTo>
                    <a:pt x="5107" y="0"/>
                  </a:moveTo>
                  <a:lnTo>
                    <a:pt x="1" y="1489"/>
                  </a:lnTo>
                  <a:lnTo>
                    <a:pt x="487" y="3192"/>
                  </a:lnTo>
                  <a:cubicBezTo>
                    <a:pt x="761" y="4088"/>
                    <a:pt x="1566" y="4679"/>
                    <a:pt x="2450" y="4679"/>
                  </a:cubicBezTo>
                  <a:cubicBezTo>
                    <a:pt x="2644" y="4679"/>
                    <a:pt x="2843" y="4650"/>
                    <a:pt x="3040" y="4590"/>
                  </a:cubicBezTo>
                  <a:lnTo>
                    <a:pt x="4226" y="4255"/>
                  </a:lnTo>
                  <a:cubicBezTo>
                    <a:pt x="5290" y="3921"/>
                    <a:pt x="5928" y="2796"/>
                    <a:pt x="5624" y="1702"/>
                  </a:cubicBezTo>
                  <a:lnTo>
                    <a:pt x="5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63" name="Google Shape;1363;p27"/>
            <p:cNvSpPr/>
            <p:nvPr/>
          </p:nvSpPr>
          <p:spPr>
            <a:xfrm>
              <a:off x="3841850" y="1837100"/>
              <a:ext cx="210525" cy="132525"/>
            </a:xfrm>
            <a:custGeom>
              <a:avLst/>
              <a:gdLst/>
              <a:ahLst/>
              <a:cxnLst/>
              <a:rect l="l" t="t" r="r" b="b"/>
              <a:pathLst>
                <a:path w="8421" h="5301" extrusionOk="0">
                  <a:moveTo>
                    <a:pt x="7661" y="1"/>
                  </a:moveTo>
                  <a:lnTo>
                    <a:pt x="1" y="2189"/>
                  </a:lnTo>
                  <a:lnTo>
                    <a:pt x="366" y="3496"/>
                  </a:lnTo>
                  <a:cubicBezTo>
                    <a:pt x="692" y="4574"/>
                    <a:pt x="1679" y="5300"/>
                    <a:pt x="2765" y="5300"/>
                  </a:cubicBezTo>
                  <a:cubicBezTo>
                    <a:pt x="2996" y="5300"/>
                    <a:pt x="3232" y="5268"/>
                    <a:pt x="3466" y="5198"/>
                  </a:cubicBezTo>
                  <a:lnTo>
                    <a:pt x="6323" y="4378"/>
                  </a:lnTo>
                  <a:cubicBezTo>
                    <a:pt x="7661" y="4013"/>
                    <a:pt x="8421" y="2615"/>
                    <a:pt x="8025" y="1277"/>
                  </a:cubicBezTo>
                  <a:lnTo>
                    <a:pt x="76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64" name="Google Shape;1364;p27"/>
            <p:cNvSpPr/>
            <p:nvPr/>
          </p:nvSpPr>
          <p:spPr>
            <a:xfrm>
              <a:off x="3553100" y="1256250"/>
              <a:ext cx="527400" cy="606725"/>
            </a:xfrm>
            <a:custGeom>
              <a:avLst/>
              <a:gdLst/>
              <a:ahLst/>
              <a:cxnLst/>
              <a:rect l="l" t="t" r="r" b="b"/>
              <a:pathLst>
                <a:path w="21096" h="24269" extrusionOk="0">
                  <a:moveTo>
                    <a:pt x="11165" y="0"/>
                  </a:moveTo>
                  <a:cubicBezTo>
                    <a:pt x="9187" y="0"/>
                    <a:pt x="7173" y="611"/>
                    <a:pt x="5411" y="1927"/>
                  </a:cubicBezTo>
                  <a:cubicBezTo>
                    <a:pt x="1" y="5970"/>
                    <a:pt x="305" y="14177"/>
                    <a:pt x="5989" y="17824"/>
                  </a:cubicBezTo>
                  <a:cubicBezTo>
                    <a:pt x="8207" y="19222"/>
                    <a:pt x="9849" y="21411"/>
                    <a:pt x="10578" y="23964"/>
                  </a:cubicBezTo>
                  <a:lnTo>
                    <a:pt x="10669" y="24268"/>
                  </a:lnTo>
                  <a:lnTo>
                    <a:pt x="19332" y="21776"/>
                  </a:lnTo>
                  <a:lnTo>
                    <a:pt x="19241" y="21472"/>
                  </a:lnTo>
                  <a:cubicBezTo>
                    <a:pt x="18542" y="18888"/>
                    <a:pt x="18785" y="16122"/>
                    <a:pt x="19940" y="13721"/>
                  </a:cubicBezTo>
                  <a:cubicBezTo>
                    <a:pt x="20913" y="11624"/>
                    <a:pt x="21095" y="9222"/>
                    <a:pt x="20457" y="7003"/>
                  </a:cubicBezTo>
                  <a:cubicBezTo>
                    <a:pt x="19207" y="2617"/>
                    <a:pt x="15261" y="0"/>
                    <a:pt x="111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65" name="Google Shape;1365;p27"/>
            <p:cNvSpPr/>
            <p:nvPr/>
          </p:nvSpPr>
          <p:spPr>
            <a:xfrm>
              <a:off x="3819825" y="1800625"/>
              <a:ext cx="229500" cy="121125"/>
            </a:xfrm>
            <a:custGeom>
              <a:avLst/>
              <a:gdLst/>
              <a:ahLst/>
              <a:cxnLst/>
              <a:rect l="l" t="t" r="r" b="b"/>
              <a:pathLst>
                <a:path w="9180" h="4845" extrusionOk="0">
                  <a:moveTo>
                    <a:pt x="8633" y="1"/>
                  </a:moveTo>
                  <a:lnTo>
                    <a:pt x="0" y="2493"/>
                  </a:lnTo>
                  <a:lnTo>
                    <a:pt x="122" y="2979"/>
                  </a:lnTo>
                  <a:cubicBezTo>
                    <a:pt x="448" y="4109"/>
                    <a:pt x="1479" y="4844"/>
                    <a:pt x="2598" y="4844"/>
                  </a:cubicBezTo>
                  <a:cubicBezTo>
                    <a:pt x="2834" y="4844"/>
                    <a:pt x="3075" y="4811"/>
                    <a:pt x="3314" y="4742"/>
                  </a:cubicBezTo>
                  <a:lnTo>
                    <a:pt x="7022" y="3679"/>
                  </a:lnTo>
                  <a:cubicBezTo>
                    <a:pt x="8390" y="3283"/>
                    <a:pt x="9180" y="1855"/>
                    <a:pt x="8785" y="487"/>
                  </a:cubicBezTo>
                  <a:lnTo>
                    <a:pt x="86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66" name="Google Shape;1366;p27"/>
            <p:cNvSpPr/>
            <p:nvPr/>
          </p:nvSpPr>
          <p:spPr>
            <a:xfrm>
              <a:off x="3866925" y="1617500"/>
              <a:ext cx="61600" cy="214300"/>
            </a:xfrm>
            <a:custGeom>
              <a:avLst/>
              <a:gdLst/>
              <a:ahLst/>
              <a:cxnLst/>
              <a:rect l="l" t="t" r="r" b="b"/>
              <a:pathLst>
                <a:path w="2464" h="8572" fill="none" extrusionOk="0">
                  <a:moveTo>
                    <a:pt x="2463" y="8572"/>
                  </a:moveTo>
                  <a:lnTo>
                    <a:pt x="1" y="0"/>
                  </a:lnTo>
                </a:path>
              </a:pathLst>
            </a:custGeom>
            <a:noFill/>
            <a:ln w="28875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67" name="Google Shape;1367;p27"/>
            <p:cNvSpPr/>
            <p:nvPr/>
          </p:nvSpPr>
          <p:spPr>
            <a:xfrm>
              <a:off x="3745350" y="1500475"/>
              <a:ext cx="191525" cy="123125"/>
            </a:xfrm>
            <a:custGeom>
              <a:avLst/>
              <a:gdLst/>
              <a:ahLst/>
              <a:cxnLst/>
              <a:rect l="l" t="t" r="r" b="b"/>
              <a:pathLst>
                <a:path w="7661" h="4925" fill="none" extrusionOk="0">
                  <a:moveTo>
                    <a:pt x="7660" y="0"/>
                  </a:moveTo>
                  <a:lnTo>
                    <a:pt x="4925" y="4925"/>
                  </a:lnTo>
                  <a:lnTo>
                    <a:pt x="1" y="2189"/>
                  </a:lnTo>
                </a:path>
              </a:pathLst>
            </a:custGeom>
            <a:noFill/>
            <a:ln w="288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38911439"/>
      </p:ext>
    </p:extLst>
  </p:cSld>
  <p:clrMapOvr>
    <a:masterClrMapping/>
  </p:clrMapOvr>
  <p:transition spd="slow">
    <p:wheel spokes="1"/>
    <p:sndAc>
      <p:stSnd>
        <p:snd r:embed="rId1" name="chimes.wav"/>
      </p:stSnd>
    </p:sndAc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1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9" name="Google Shape;1369;p28"/>
          <p:cNvSpPr/>
          <p:nvPr/>
        </p:nvSpPr>
        <p:spPr>
          <a:xfrm>
            <a:off x="-65061" y="-81037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70" name="Google Shape;1370;p28"/>
          <p:cNvSpPr/>
          <p:nvPr/>
        </p:nvSpPr>
        <p:spPr>
          <a:xfrm>
            <a:off x="3384487" y="63551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71" name="Google Shape;1371;p28"/>
          <p:cNvSpPr/>
          <p:nvPr/>
        </p:nvSpPr>
        <p:spPr>
          <a:xfrm>
            <a:off x="6698001" y="3118624"/>
            <a:ext cx="2630212" cy="2105862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72" name="Google Shape;1372;p28"/>
          <p:cNvSpPr/>
          <p:nvPr/>
        </p:nvSpPr>
        <p:spPr>
          <a:xfrm>
            <a:off x="-65074" y="-81049"/>
            <a:ext cx="1768141" cy="1472621"/>
          </a:xfrm>
          <a:custGeom>
            <a:avLst/>
            <a:gdLst/>
            <a:ahLst/>
            <a:cxnLst/>
            <a:rect l="l" t="t" r="r" b="b"/>
            <a:pathLst>
              <a:path w="141310" h="117692" extrusionOk="0">
                <a:moveTo>
                  <a:pt x="0" y="0"/>
                </a:moveTo>
                <a:lnTo>
                  <a:pt x="0" y="117692"/>
                </a:lnTo>
                <a:cubicBezTo>
                  <a:pt x="1216" y="113254"/>
                  <a:pt x="6353" y="111035"/>
                  <a:pt x="10973" y="110731"/>
                </a:cubicBezTo>
                <a:cubicBezTo>
                  <a:pt x="11645" y="110687"/>
                  <a:pt x="12319" y="110670"/>
                  <a:pt x="12993" y="110670"/>
                </a:cubicBezTo>
                <a:cubicBezTo>
                  <a:pt x="15351" y="110670"/>
                  <a:pt x="17717" y="110880"/>
                  <a:pt x="20063" y="110880"/>
                </a:cubicBezTo>
                <a:cubicBezTo>
                  <a:pt x="21655" y="110880"/>
                  <a:pt x="23238" y="110783"/>
                  <a:pt x="24803" y="110458"/>
                </a:cubicBezTo>
                <a:cubicBezTo>
                  <a:pt x="29332" y="109515"/>
                  <a:pt x="33861" y="105625"/>
                  <a:pt x="33162" y="101065"/>
                </a:cubicBezTo>
                <a:cubicBezTo>
                  <a:pt x="32645" y="97661"/>
                  <a:pt x="29545" y="95351"/>
                  <a:pt x="26718" y="93345"/>
                </a:cubicBezTo>
                <a:cubicBezTo>
                  <a:pt x="21672" y="89728"/>
                  <a:pt x="16535" y="85594"/>
                  <a:pt x="14408" y="79758"/>
                </a:cubicBezTo>
                <a:cubicBezTo>
                  <a:pt x="12310" y="73892"/>
                  <a:pt x="14620" y="66080"/>
                  <a:pt x="20578" y="64317"/>
                </a:cubicBezTo>
                <a:cubicBezTo>
                  <a:pt x="21506" y="64047"/>
                  <a:pt x="22443" y="63936"/>
                  <a:pt x="23386" y="63936"/>
                </a:cubicBezTo>
                <a:cubicBezTo>
                  <a:pt x="26363" y="63936"/>
                  <a:pt x="29393" y="65038"/>
                  <a:pt x="32371" y="65685"/>
                </a:cubicBezTo>
                <a:cubicBezTo>
                  <a:pt x="33431" y="65907"/>
                  <a:pt x="34565" y="66035"/>
                  <a:pt x="35694" y="66035"/>
                </a:cubicBezTo>
                <a:cubicBezTo>
                  <a:pt x="38743" y="66035"/>
                  <a:pt x="41748" y="65097"/>
                  <a:pt x="43101" y="62524"/>
                </a:cubicBezTo>
                <a:cubicBezTo>
                  <a:pt x="44590" y="59636"/>
                  <a:pt x="43314" y="56201"/>
                  <a:pt x="42767" y="53010"/>
                </a:cubicBezTo>
                <a:cubicBezTo>
                  <a:pt x="41125" y="43223"/>
                  <a:pt x="47326" y="33891"/>
                  <a:pt x="55411" y="28876"/>
                </a:cubicBezTo>
                <a:cubicBezTo>
                  <a:pt x="61313" y="25233"/>
                  <a:pt x="68023" y="24013"/>
                  <a:pt x="74827" y="24013"/>
                </a:cubicBezTo>
                <a:cubicBezTo>
                  <a:pt x="79377" y="24013"/>
                  <a:pt x="83969" y="24558"/>
                  <a:pt x="88391" y="25289"/>
                </a:cubicBezTo>
                <a:cubicBezTo>
                  <a:pt x="98117" y="26870"/>
                  <a:pt x="107692" y="29484"/>
                  <a:pt x="117510" y="30000"/>
                </a:cubicBezTo>
                <a:cubicBezTo>
                  <a:pt x="118315" y="30043"/>
                  <a:pt x="119130" y="30068"/>
                  <a:pt x="119946" y="30068"/>
                </a:cubicBezTo>
                <a:cubicBezTo>
                  <a:pt x="124397" y="30068"/>
                  <a:pt x="128911" y="29328"/>
                  <a:pt x="132404" y="26657"/>
                </a:cubicBezTo>
                <a:cubicBezTo>
                  <a:pt x="141310" y="19818"/>
                  <a:pt x="128665" y="4255"/>
                  <a:pt x="141127" y="0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73" name="Google Shape;1373;p28"/>
          <p:cNvSpPr/>
          <p:nvPr/>
        </p:nvSpPr>
        <p:spPr>
          <a:xfrm>
            <a:off x="-2" y="228442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74" name="Google Shape;1374;p28"/>
          <p:cNvSpPr/>
          <p:nvPr/>
        </p:nvSpPr>
        <p:spPr>
          <a:xfrm>
            <a:off x="2160967" y="495728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75" name="Google Shape;1375;p28"/>
          <p:cNvSpPr/>
          <p:nvPr/>
        </p:nvSpPr>
        <p:spPr>
          <a:xfrm>
            <a:off x="6917402" y="492957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76" name="Google Shape;1376;p28"/>
          <p:cNvSpPr/>
          <p:nvPr/>
        </p:nvSpPr>
        <p:spPr>
          <a:xfrm>
            <a:off x="8607342" y="319528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77" name="Google Shape;1377;p28"/>
          <p:cNvSpPr/>
          <p:nvPr/>
        </p:nvSpPr>
        <p:spPr>
          <a:xfrm>
            <a:off x="-2" y="503727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78" name="Google Shape;1378;p28"/>
          <p:cNvSpPr/>
          <p:nvPr/>
        </p:nvSpPr>
        <p:spPr>
          <a:xfrm>
            <a:off x="7867603" y="1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79" name="Google Shape;1379;p28"/>
          <p:cNvSpPr/>
          <p:nvPr/>
        </p:nvSpPr>
        <p:spPr>
          <a:xfrm>
            <a:off x="9030808" y="1391584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80" name="Google Shape;1380;p28"/>
          <p:cNvSpPr/>
          <p:nvPr/>
        </p:nvSpPr>
        <p:spPr>
          <a:xfrm>
            <a:off x="614167" y="375146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381" name="Google Shape;1381;p28"/>
          <p:cNvGrpSpPr/>
          <p:nvPr/>
        </p:nvGrpSpPr>
        <p:grpSpPr>
          <a:xfrm>
            <a:off x="8180563" y="197705"/>
            <a:ext cx="757289" cy="864550"/>
            <a:chOff x="5585712" y="137416"/>
            <a:chExt cx="757289" cy="864550"/>
          </a:xfrm>
        </p:grpSpPr>
        <p:sp>
          <p:nvSpPr>
            <p:cNvPr id="1382" name="Google Shape;1382;p28"/>
            <p:cNvSpPr/>
            <p:nvPr/>
          </p:nvSpPr>
          <p:spPr>
            <a:xfrm>
              <a:off x="5606764" y="738904"/>
              <a:ext cx="129867" cy="146066"/>
            </a:xfrm>
            <a:custGeom>
              <a:avLst/>
              <a:gdLst/>
              <a:ahLst/>
              <a:cxnLst/>
              <a:rect l="l" t="t" r="r" b="b"/>
              <a:pathLst>
                <a:path w="4682" h="5266" extrusionOk="0">
                  <a:moveTo>
                    <a:pt x="2706" y="1"/>
                  </a:moveTo>
                  <a:cubicBezTo>
                    <a:pt x="2706" y="1"/>
                    <a:pt x="1" y="4712"/>
                    <a:pt x="913" y="5198"/>
                  </a:cubicBezTo>
                  <a:cubicBezTo>
                    <a:pt x="992" y="5245"/>
                    <a:pt x="1088" y="5266"/>
                    <a:pt x="1196" y="5266"/>
                  </a:cubicBezTo>
                  <a:cubicBezTo>
                    <a:pt x="2290" y="5266"/>
                    <a:pt x="4682" y="3101"/>
                    <a:pt x="4682" y="3101"/>
                  </a:cubicBezTo>
                  <a:lnTo>
                    <a:pt x="2706" y="1"/>
                  </a:ln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3" name="Google Shape;1383;p28"/>
            <p:cNvSpPr/>
            <p:nvPr/>
          </p:nvSpPr>
          <p:spPr>
            <a:xfrm>
              <a:off x="6009790" y="851879"/>
              <a:ext cx="91062" cy="150088"/>
            </a:xfrm>
            <a:custGeom>
              <a:avLst/>
              <a:gdLst/>
              <a:ahLst/>
              <a:cxnLst/>
              <a:rect l="l" t="t" r="r" b="b"/>
              <a:pathLst>
                <a:path w="3283" h="5411" extrusionOk="0">
                  <a:moveTo>
                    <a:pt x="3283" y="1"/>
                  </a:moveTo>
                  <a:lnTo>
                    <a:pt x="0" y="1703"/>
                  </a:lnTo>
                  <a:cubicBezTo>
                    <a:pt x="0" y="1703"/>
                    <a:pt x="1185" y="5381"/>
                    <a:pt x="2219" y="5411"/>
                  </a:cubicBezTo>
                  <a:cubicBezTo>
                    <a:pt x="3252" y="5411"/>
                    <a:pt x="3283" y="1"/>
                    <a:pt x="3283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4" name="Google Shape;1384;p28"/>
            <p:cNvSpPr/>
            <p:nvPr/>
          </p:nvSpPr>
          <p:spPr>
            <a:xfrm>
              <a:off x="5722402" y="155612"/>
              <a:ext cx="264643" cy="144401"/>
            </a:xfrm>
            <a:custGeom>
              <a:avLst/>
              <a:gdLst/>
              <a:ahLst/>
              <a:cxnLst/>
              <a:rect l="l" t="t" r="r" b="b"/>
              <a:pathLst>
                <a:path w="9541" h="5206" extrusionOk="0">
                  <a:moveTo>
                    <a:pt x="5166" y="1"/>
                  </a:moveTo>
                  <a:cubicBezTo>
                    <a:pt x="2660" y="1"/>
                    <a:pt x="194" y="1809"/>
                    <a:pt x="27" y="4829"/>
                  </a:cubicBezTo>
                  <a:cubicBezTo>
                    <a:pt x="0" y="5040"/>
                    <a:pt x="180" y="5205"/>
                    <a:pt x="387" y="5205"/>
                  </a:cubicBezTo>
                  <a:cubicBezTo>
                    <a:pt x="419" y="5205"/>
                    <a:pt x="450" y="5201"/>
                    <a:pt x="482" y="5193"/>
                  </a:cubicBezTo>
                  <a:lnTo>
                    <a:pt x="9145" y="2914"/>
                  </a:lnTo>
                  <a:cubicBezTo>
                    <a:pt x="9419" y="2853"/>
                    <a:pt x="9540" y="2549"/>
                    <a:pt x="9388" y="2306"/>
                  </a:cubicBezTo>
                  <a:cubicBezTo>
                    <a:pt x="8342" y="719"/>
                    <a:pt x="6746" y="1"/>
                    <a:pt x="516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5" name="Google Shape;1385;p28"/>
            <p:cNvSpPr/>
            <p:nvPr/>
          </p:nvSpPr>
          <p:spPr>
            <a:xfrm>
              <a:off x="5839482" y="242791"/>
              <a:ext cx="43853" cy="89287"/>
            </a:xfrm>
            <a:custGeom>
              <a:avLst/>
              <a:gdLst/>
              <a:ahLst/>
              <a:cxnLst/>
              <a:rect l="l" t="t" r="r" b="b"/>
              <a:pathLst>
                <a:path w="1581" h="3219" extrusionOk="0">
                  <a:moveTo>
                    <a:pt x="474" y="0"/>
                  </a:moveTo>
                  <a:cubicBezTo>
                    <a:pt x="438" y="0"/>
                    <a:pt x="402" y="5"/>
                    <a:pt x="365" y="14"/>
                  </a:cubicBezTo>
                  <a:cubicBezTo>
                    <a:pt x="122" y="75"/>
                    <a:pt x="0" y="318"/>
                    <a:pt x="61" y="561"/>
                  </a:cubicBezTo>
                  <a:lnTo>
                    <a:pt x="669" y="2871"/>
                  </a:lnTo>
                  <a:cubicBezTo>
                    <a:pt x="721" y="3078"/>
                    <a:pt x="904" y="3219"/>
                    <a:pt x="1108" y="3219"/>
                  </a:cubicBezTo>
                  <a:cubicBezTo>
                    <a:pt x="1143" y="3219"/>
                    <a:pt x="1180" y="3215"/>
                    <a:pt x="1216" y="3205"/>
                  </a:cubicBezTo>
                  <a:cubicBezTo>
                    <a:pt x="1429" y="3114"/>
                    <a:pt x="1581" y="2871"/>
                    <a:pt x="1520" y="2658"/>
                  </a:cubicBezTo>
                  <a:lnTo>
                    <a:pt x="912" y="318"/>
                  </a:lnTo>
                  <a:cubicBezTo>
                    <a:pt x="860" y="137"/>
                    <a:pt x="677" y="0"/>
                    <a:pt x="47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6" name="Google Shape;1386;p28"/>
            <p:cNvSpPr/>
            <p:nvPr/>
          </p:nvSpPr>
          <p:spPr>
            <a:xfrm>
              <a:off x="5810801" y="137416"/>
              <a:ext cx="44713" cy="89287"/>
            </a:xfrm>
            <a:custGeom>
              <a:avLst/>
              <a:gdLst/>
              <a:ahLst/>
              <a:cxnLst/>
              <a:rect l="l" t="t" r="r" b="b"/>
              <a:pathLst>
                <a:path w="1612" h="3219" extrusionOk="0">
                  <a:moveTo>
                    <a:pt x="504" y="0"/>
                  </a:moveTo>
                  <a:cubicBezTo>
                    <a:pt x="469" y="0"/>
                    <a:pt x="433" y="4"/>
                    <a:pt x="396" y="14"/>
                  </a:cubicBezTo>
                  <a:cubicBezTo>
                    <a:pt x="153" y="74"/>
                    <a:pt x="1" y="317"/>
                    <a:pt x="61" y="561"/>
                  </a:cubicBezTo>
                  <a:lnTo>
                    <a:pt x="700" y="2871"/>
                  </a:lnTo>
                  <a:cubicBezTo>
                    <a:pt x="751" y="3078"/>
                    <a:pt x="935" y="3218"/>
                    <a:pt x="1139" y="3218"/>
                  </a:cubicBezTo>
                  <a:cubicBezTo>
                    <a:pt x="1174" y="3218"/>
                    <a:pt x="1211" y="3214"/>
                    <a:pt x="1247" y="3205"/>
                  </a:cubicBezTo>
                  <a:cubicBezTo>
                    <a:pt x="1460" y="3114"/>
                    <a:pt x="1612" y="2871"/>
                    <a:pt x="1551" y="2658"/>
                  </a:cubicBezTo>
                  <a:lnTo>
                    <a:pt x="943" y="317"/>
                  </a:lnTo>
                  <a:cubicBezTo>
                    <a:pt x="866" y="137"/>
                    <a:pt x="700" y="0"/>
                    <a:pt x="5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7" name="Google Shape;1387;p28"/>
            <p:cNvSpPr/>
            <p:nvPr/>
          </p:nvSpPr>
          <p:spPr>
            <a:xfrm>
              <a:off x="5722458" y="155612"/>
              <a:ext cx="263728" cy="144901"/>
            </a:xfrm>
            <a:custGeom>
              <a:avLst/>
              <a:gdLst/>
              <a:ahLst/>
              <a:cxnLst/>
              <a:rect l="l" t="t" r="r" b="b"/>
              <a:pathLst>
                <a:path w="9508" h="5224" extrusionOk="0">
                  <a:moveTo>
                    <a:pt x="5164" y="1"/>
                  </a:moveTo>
                  <a:cubicBezTo>
                    <a:pt x="2658" y="1"/>
                    <a:pt x="192" y="1809"/>
                    <a:pt x="25" y="4829"/>
                  </a:cubicBezTo>
                  <a:cubicBezTo>
                    <a:pt x="1" y="4970"/>
                    <a:pt x="69" y="5112"/>
                    <a:pt x="200" y="5182"/>
                  </a:cubicBezTo>
                  <a:lnTo>
                    <a:pt x="200" y="5182"/>
                  </a:lnTo>
                  <a:cubicBezTo>
                    <a:pt x="191" y="5176"/>
                    <a:pt x="183" y="5170"/>
                    <a:pt x="177" y="5163"/>
                  </a:cubicBezTo>
                  <a:cubicBezTo>
                    <a:pt x="3125" y="3978"/>
                    <a:pt x="6256" y="3127"/>
                    <a:pt x="9417" y="2701"/>
                  </a:cubicBezTo>
                  <a:lnTo>
                    <a:pt x="9417" y="2701"/>
                  </a:lnTo>
                  <a:cubicBezTo>
                    <a:pt x="9386" y="2762"/>
                    <a:pt x="9356" y="2792"/>
                    <a:pt x="9326" y="2823"/>
                  </a:cubicBezTo>
                  <a:cubicBezTo>
                    <a:pt x="9478" y="2701"/>
                    <a:pt x="9508" y="2458"/>
                    <a:pt x="9386" y="2306"/>
                  </a:cubicBezTo>
                  <a:cubicBezTo>
                    <a:pt x="8340" y="719"/>
                    <a:pt x="6744" y="1"/>
                    <a:pt x="5164" y="1"/>
                  </a:cubicBezTo>
                  <a:close/>
                  <a:moveTo>
                    <a:pt x="200" y="5182"/>
                  </a:moveTo>
                  <a:cubicBezTo>
                    <a:pt x="233" y="5205"/>
                    <a:pt x="281" y="5224"/>
                    <a:pt x="328" y="5224"/>
                  </a:cubicBezTo>
                  <a:cubicBezTo>
                    <a:pt x="281" y="5217"/>
                    <a:pt x="238" y="5203"/>
                    <a:pt x="200" y="51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8" name="Google Shape;1388;p28"/>
            <p:cNvSpPr/>
            <p:nvPr/>
          </p:nvSpPr>
          <p:spPr>
            <a:xfrm>
              <a:off x="6094085" y="236162"/>
              <a:ext cx="248916" cy="212969"/>
            </a:xfrm>
            <a:custGeom>
              <a:avLst/>
              <a:gdLst/>
              <a:ahLst/>
              <a:cxnLst/>
              <a:rect l="l" t="t" r="r" b="b"/>
              <a:pathLst>
                <a:path w="8974" h="7678" extrusionOk="0">
                  <a:moveTo>
                    <a:pt x="2606" y="1"/>
                  </a:moveTo>
                  <a:cubicBezTo>
                    <a:pt x="1857" y="1"/>
                    <a:pt x="1077" y="173"/>
                    <a:pt x="305" y="557"/>
                  </a:cubicBezTo>
                  <a:cubicBezTo>
                    <a:pt x="61" y="678"/>
                    <a:pt x="1" y="1013"/>
                    <a:pt x="213" y="1195"/>
                  </a:cubicBezTo>
                  <a:lnTo>
                    <a:pt x="6505" y="7548"/>
                  </a:lnTo>
                  <a:cubicBezTo>
                    <a:pt x="6582" y="7637"/>
                    <a:pt x="6690" y="7678"/>
                    <a:pt x="6796" y="7678"/>
                  </a:cubicBezTo>
                  <a:cubicBezTo>
                    <a:pt x="6945" y="7678"/>
                    <a:pt x="7091" y="7598"/>
                    <a:pt x="7144" y="7457"/>
                  </a:cubicBezTo>
                  <a:cubicBezTo>
                    <a:pt x="8974" y="3822"/>
                    <a:pt x="6131" y="1"/>
                    <a:pt x="260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9" name="Google Shape;1389;p28"/>
            <p:cNvSpPr/>
            <p:nvPr/>
          </p:nvSpPr>
          <p:spPr>
            <a:xfrm>
              <a:off x="6136246" y="335490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178" y="0"/>
                  </a:moveTo>
                  <a:cubicBezTo>
                    <a:pt x="2067" y="0"/>
                    <a:pt x="1961" y="46"/>
                    <a:pt x="1885" y="137"/>
                  </a:cubicBezTo>
                  <a:lnTo>
                    <a:pt x="183" y="1839"/>
                  </a:lnTo>
                  <a:cubicBezTo>
                    <a:pt x="0" y="2022"/>
                    <a:pt x="0" y="2295"/>
                    <a:pt x="183" y="2447"/>
                  </a:cubicBezTo>
                  <a:cubicBezTo>
                    <a:pt x="259" y="2538"/>
                    <a:pt x="365" y="2584"/>
                    <a:pt x="475" y="2584"/>
                  </a:cubicBezTo>
                  <a:cubicBezTo>
                    <a:pt x="586" y="2584"/>
                    <a:pt x="700" y="2538"/>
                    <a:pt x="791" y="2447"/>
                  </a:cubicBezTo>
                  <a:lnTo>
                    <a:pt x="2493" y="775"/>
                  </a:lnTo>
                  <a:cubicBezTo>
                    <a:pt x="2675" y="593"/>
                    <a:pt x="2675" y="319"/>
                    <a:pt x="2493" y="137"/>
                  </a:cubicBezTo>
                  <a:cubicBezTo>
                    <a:pt x="2402" y="46"/>
                    <a:pt x="2288" y="0"/>
                    <a:pt x="2178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90" name="Google Shape;1390;p28"/>
            <p:cNvSpPr/>
            <p:nvPr/>
          </p:nvSpPr>
          <p:spPr>
            <a:xfrm>
              <a:off x="6212967" y="258768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204" y="0"/>
                  </a:moveTo>
                  <a:cubicBezTo>
                    <a:pt x="2090" y="0"/>
                    <a:pt x="1976" y="46"/>
                    <a:pt x="1885" y="137"/>
                  </a:cubicBezTo>
                  <a:lnTo>
                    <a:pt x="183" y="1839"/>
                  </a:lnTo>
                  <a:cubicBezTo>
                    <a:pt x="0" y="1991"/>
                    <a:pt x="0" y="2295"/>
                    <a:pt x="183" y="2447"/>
                  </a:cubicBezTo>
                  <a:cubicBezTo>
                    <a:pt x="274" y="2538"/>
                    <a:pt x="388" y="2584"/>
                    <a:pt x="502" y="2584"/>
                  </a:cubicBezTo>
                  <a:cubicBezTo>
                    <a:pt x="616" y="2584"/>
                    <a:pt x="730" y="2538"/>
                    <a:pt x="821" y="2447"/>
                  </a:cubicBezTo>
                  <a:lnTo>
                    <a:pt x="2523" y="775"/>
                  </a:lnTo>
                  <a:cubicBezTo>
                    <a:pt x="2675" y="593"/>
                    <a:pt x="2675" y="319"/>
                    <a:pt x="2523" y="137"/>
                  </a:cubicBezTo>
                  <a:cubicBezTo>
                    <a:pt x="2432" y="46"/>
                    <a:pt x="2318" y="0"/>
                    <a:pt x="22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91" name="Google Shape;1391;p28"/>
            <p:cNvSpPr/>
            <p:nvPr/>
          </p:nvSpPr>
          <p:spPr>
            <a:xfrm>
              <a:off x="6095832" y="236162"/>
              <a:ext cx="247169" cy="212442"/>
            </a:xfrm>
            <a:custGeom>
              <a:avLst/>
              <a:gdLst/>
              <a:ahLst/>
              <a:cxnLst/>
              <a:rect l="l" t="t" r="r" b="b"/>
              <a:pathLst>
                <a:path w="8911" h="7659" extrusionOk="0">
                  <a:moveTo>
                    <a:pt x="10" y="914"/>
                  </a:moveTo>
                  <a:lnTo>
                    <a:pt x="10" y="914"/>
                  </a:lnTo>
                  <a:cubicBezTo>
                    <a:pt x="1" y="957"/>
                    <a:pt x="7" y="1000"/>
                    <a:pt x="29" y="1043"/>
                  </a:cubicBezTo>
                  <a:cubicBezTo>
                    <a:pt x="16" y="999"/>
                    <a:pt x="10" y="955"/>
                    <a:pt x="10" y="914"/>
                  </a:cubicBezTo>
                  <a:close/>
                  <a:moveTo>
                    <a:pt x="2543" y="1"/>
                  </a:moveTo>
                  <a:cubicBezTo>
                    <a:pt x="1794" y="1"/>
                    <a:pt x="1014" y="173"/>
                    <a:pt x="242" y="557"/>
                  </a:cubicBezTo>
                  <a:cubicBezTo>
                    <a:pt x="98" y="629"/>
                    <a:pt x="10" y="758"/>
                    <a:pt x="10" y="914"/>
                  </a:cubicBezTo>
                  <a:lnTo>
                    <a:pt x="10" y="914"/>
                  </a:lnTo>
                  <a:cubicBezTo>
                    <a:pt x="14" y="896"/>
                    <a:pt x="20" y="878"/>
                    <a:pt x="29" y="861"/>
                  </a:cubicBezTo>
                  <a:cubicBezTo>
                    <a:pt x="1275" y="1834"/>
                    <a:pt x="2491" y="2897"/>
                    <a:pt x="3616" y="4052"/>
                  </a:cubicBezTo>
                  <a:cubicBezTo>
                    <a:pt x="4740" y="5177"/>
                    <a:pt x="5804" y="6362"/>
                    <a:pt x="6777" y="7639"/>
                  </a:cubicBezTo>
                  <a:lnTo>
                    <a:pt x="6594" y="7639"/>
                  </a:lnTo>
                  <a:cubicBezTo>
                    <a:pt x="6640" y="7652"/>
                    <a:pt x="6684" y="7658"/>
                    <a:pt x="6726" y="7658"/>
                  </a:cubicBezTo>
                  <a:cubicBezTo>
                    <a:pt x="6881" y="7658"/>
                    <a:pt x="7009" y="7576"/>
                    <a:pt x="7081" y="7457"/>
                  </a:cubicBezTo>
                  <a:cubicBezTo>
                    <a:pt x="8911" y="3822"/>
                    <a:pt x="6068" y="1"/>
                    <a:pt x="25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92" name="Google Shape;1392;p28"/>
            <p:cNvSpPr/>
            <p:nvPr/>
          </p:nvSpPr>
          <p:spPr>
            <a:xfrm>
              <a:off x="5585712" y="275438"/>
              <a:ext cx="719178" cy="639460"/>
            </a:xfrm>
            <a:custGeom>
              <a:avLst/>
              <a:gdLst/>
              <a:ahLst/>
              <a:cxnLst/>
              <a:rect l="l" t="t" r="r" b="b"/>
              <a:pathLst>
                <a:path w="25928" h="23054" extrusionOk="0">
                  <a:moveTo>
                    <a:pt x="12978" y="1"/>
                  </a:moveTo>
                  <a:cubicBezTo>
                    <a:pt x="9623" y="1"/>
                    <a:pt x="6293" y="1462"/>
                    <a:pt x="4012" y="4278"/>
                  </a:cubicBezTo>
                  <a:cubicBezTo>
                    <a:pt x="0" y="9202"/>
                    <a:pt x="760" y="16466"/>
                    <a:pt x="5714" y="20479"/>
                  </a:cubicBezTo>
                  <a:cubicBezTo>
                    <a:pt x="7853" y="22211"/>
                    <a:pt x="10422" y="23053"/>
                    <a:pt x="12972" y="23053"/>
                  </a:cubicBezTo>
                  <a:cubicBezTo>
                    <a:pt x="16329" y="23053"/>
                    <a:pt x="19652" y="21592"/>
                    <a:pt x="21915" y="18776"/>
                  </a:cubicBezTo>
                  <a:cubicBezTo>
                    <a:pt x="25928" y="13822"/>
                    <a:pt x="25168" y="6588"/>
                    <a:pt x="20213" y="2576"/>
                  </a:cubicBezTo>
                  <a:cubicBezTo>
                    <a:pt x="18088" y="844"/>
                    <a:pt x="15526" y="1"/>
                    <a:pt x="129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93" name="Google Shape;1393;p28"/>
            <p:cNvSpPr/>
            <p:nvPr/>
          </p:nvSpPr>
          <p:spPr>
            <a:xfrm>
              <a:off x="5658217" y="340455"/>
              <a:ext cx="574166" cy="510176"/>
            </a:xfrm>
            <a:custGeom>
              <a:avLst/>
              <a:gdLst/>
              <a:ahLst/>
              <a:cxnLst/>
              <a:rect l="l" t="t" r="r" b="b"/>
              <a:pathLst>
                <a:path w="20700" h="18393" extrusionOk="0">
                  <a:moveTo>
                    <a:pt x="10373" y="1"/>
                  </a:moveTo>
                  <a:cubicBezTo>
                    <a:pt x="9351" y="1"/>
                    <a:pt x="8312" y="173"/>
                    <a:pt x="7295" y="536"/>
                  </a:cubicBezTo>
                  <a:cubicBezTo>
                    <a:pt x="2493" y="2238"/>
                    <a:pt x="0" y="7496"/>
                    <a:pt x="1702" y="12268"/>
                  </a:cubicBezTo>
                  <a:cubicBezTo>
                    <a:pt x="3044" y="16029"/>
                    <a:pt x="6594" y="18393"/>
                    <a:pt x="10374" y="18393"/>
                  </a:cubicBezTo>
                  <a:cubicBezTo>
                    <a:pt x="11390" y="18393"/>
                    <a:pt x="12424" y="18222"/>
                    <a:pt x="13435" y="17861"/>
                  </a:cubicBezTo>
                  <a:cubicBezTo>
                    <a:pt x="18207" y="16159"/>
                    <a:pt x="20700" y="10900"/>
                    <a:pt x="19028" y="6128"/>
                  </a:cubicBezTo>
                  <a:cubicBezTo>
                    <a:pt x="17688" y="2349"/>
                    <a:pt x="14147" y="1"/>
                    <a:pt x="10373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94" name="Google Shape;1394;p28"/>
            <p:cNvSpPr/>
            <p:nvPr/>
          </p:nvSpPr>
          <p:spPr>
            <a:xfrm>
              <a:off x="5923000" y="578054"/>
              <a:ext cx="42133" cy="35282"/>
            </a:xfrm>
            <a:custGeom>
              <a:avLst/>
              <a:gdLst/>
              <a:ahLst/>
              <a:cxnLst/>
              <a:rect l="l" t="t" r="r" b="b"/>
              <a:pathLst>
                <a:path w="1519" h="1272" extrusionOk="0">
                  <a:moveTo>
                    <a:pt x="800" y="1"/>
                  </a:moveTo>
                  <a:cubicBezTo>
                    <a:pt x="335" y="1"/>
                    <a:pt x="0" y="532"/>
                    <a:pt x="272" y="967"/>
                  </a:cubicBezTo>
                  <a:cubicBezTo>
                    <a:pt x="389" y="1175"/>
                    <a:pt x="589" y="1271"/>
                    <a:pt x="792" y="1271"/>
                  </a:cubicBezTo>
                  <a:cubicBezTo>
                    <a:pt x="1064" y="1271"/>
                    <a:pt x="1340" y="1098"/>
                    <a:pt x="1427" y="784"/>
                  </a:cubicBezTo>
                  <a:cubicBezTo>
                    <a:pt x="1518" y="450"/>
                    <a:pt x="1305" y="116"/>
                    <a:pt x="971" y="24"/>
                  </a:cubicBezTo>
                  <a:cubicBezTo>
                    <a:pt x="913" y="8"/>
                    <a:pt x="855" y="1"/>
                    <a:pt x="800" y="1"/>
                  </a:cubicBez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95" name="Google Shape;1395;p28"/>
            <p:cNvSpPr/>
            <p:nvPr/>
          </p:nvSpPr>
          <p:spPr>
            <a:xfrm>
              <a:off x="5938117" y="414320"/>
              <a:ext cx="56501" cy="182984"/>
            </a:xfrm>
            <a:custGeom>
              <a:avLst/>
              <a:gdLst/>
              <a:ahLst/>
              <a:cxnLst/>
              <a:rect l="l" t="t" r="r" b="b"/>
              <a:pathLst>
                <a:path w="2037" h="6597" extrusionOk="0">
                  <a:moveTo>
                    <a:pt x="2037" y="0"/>
                  </a:moveTo>
                  <a:lnTo>
                    <a:pt x="0" y="6444"/>
                  </a:lnTo>
                  <a:lnTo>
                    <a:pt x="517" y="6596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96" name="Google Shape;1396;p28"/>
            <p:cNvSpPr/>
            <p:nvPr/>
          </p:nvSpPr>
          <p:spPr>
            <a:xfrm>
              <a:off x="5826834" y="588844"/>
              <a:ext cx="122267" cy="75058"/>
            </a:xfrm>
            <a:custGeom>
              <a:avLst/>
              <a:gdLst/>
              <a:ahLst/>
              <a:cxnLst/>
              <a:rect l="l" t="t" r="r" b="b"/>
              <a:pathLst>
                <a:path w="4408" h="2706" extrusionOk="0">
                  <a:moveTo>
                    <a:pt x="4134" y="0"/>
                  </a:moveTo>
                  <a:lnTo>
                    <a:pt x="0" y="2705"/>
                  </a:lnTo>
                  <a:lnTo>
                    <a:pt x="4408" y="456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97" name="Google Shape;1397;p28"/>
            <p:cNvSpPr/>
            <p:nvPr/>
          </p:nvSpPr>
          <p:spPr>
            <a:xfrm>
              <a:off x="5772024" y="744812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0" y="669"/>
                  </a:moveTo>
                  <a:lnTo>
                    <a:pt x="669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98" name="Google Shape;1398;p28"/>
            <p:cNvSpPr/>
            <p:nvPr/>
          </p:nvSpPr>
          <p:spPr>
            <a:xfrm>
              <a:off x="6092393" y="425276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1" y="669"/>
                  </a:moveTo>
                  <a:lnTo>
                    <a:pt x="670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99" name="Google Shape;1399;p28"/>
            <p:cNvSpPr/>
            <p:nvPr/>
          </p:nvSpPr>
          <p:spPr>
            <a:xfrm>
              <a:off x="5710475" y="64870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3"/>
                  </a:moveTo>
                  <a:lnTo>
                    <a:pt x="912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00" name="Google Shape;1400;p28"/>
            <p:cNvSpPr/>
            <p:nvPr/>
          </p:nvSpPr>
          <p:spPr>
            <a:xfrm>
              <a:off x="6148034" y="532343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4"/>
                  </a:moveTo>
                  <a:lnTo>
                    <a:pt x="913" y="1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01" name="Google Shape;1401;p28"/>
            <p:cNvSpPr/>
            <p:nvPr/>
          </p:nvSpPr>
          <p:spPr>
            <a:xfrm>
              <a:off x="5710475" y="53151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0"/>
                  </a:moveTo>
                  <a:lnTo>
                    <a:pt x="912" y="243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02" name="Google Shape;1402;p28"/>
            <p:cNvSpPr/>
            <p:nvPr/>
          </p:nvSpPr>
          <p:spPr>
            <a:xfrm>
              <a:off x="6147202" y="649534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1"/>
                  </a:moveTo>
                  <a:lnTo>
                    <a:pt x="912" y="244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03" name="Google Shape;1403;p28"/>
            <p:cNvSpPr/>
            <p:nvPr/>
          </p:nvSpPr>
          <p:spPr>
            <a:xfrm>
              <a:off x="5772857" y="424444"/>
              <a:ext cx="18584" cy="18556"/>
            </a:xfrm>
            <a:custGeom>
              <a:avLst/>
              <a:gdLst/>
              <a:ahLst/>
              <a:cxnLst/>
              <a:rect l="l" t="t" r="r" b="b"/>
              <a:pathLst>
                <a:path w="670" h="669" fill="none" extrusionOk="0">
                  <a:moveTo>
                    <a:pt x="1" y="0"/>
                  </a:moveTo>
                  <a:lnTo>
                    <a:pt x="670" y="66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04" name="Google Shape;1404;p28"/>
            <p:cNvSpPr/>
            <p:nvPr/>
          </p:nvSpPr>
          <p:spPr>
            <a:xfrm>
              <a:off x="6092393" y="744812"/>
              <a:ext cx="17752" cy="19416"/>
            </a:xfrm>
            <a:custGeom>
              <a:avLst/>
              <a:gdLst/>
              <a:ahLst/>
              <a:cxnLst/>
              <a:rect l="l" t="t" r="r" b="b"/>
              <a:pathLst>
                <a:path w="640" h="700" fill="none" extrusionOk="0">
                  <a:moveTo>
                    <a:pt x="1" y="0"/>
                  </a:moveTo>
                  <a:lnTo>
                    <a:pt x="639" y="69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05" name="Google Shape;1405;p28"/>
            <p:cNvSpPr/>
            <p:nvPr/>
          </p:nvSpPr>
          <p:spPr>
            <a:xfrm>
              <a:off x="5879951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0" y="0"/>
                  </a:moveTo>
                  <a:lnTo>
                    <a:pt x="243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06" name="Google Shape;1406;p28"/>
            <p:cNvSpPr/>
            <p:nvPr/>
          </p:nvSpPr>
          <p:spPr>
            <a:xfrm>
              <a:off x="5996282" y="800453"/>
              <a:ext cx="6768" cy="25324"/>
            </a:xfrm>
            <a:custGeom>
              <a:avLst/>
              <a:gdLst/>
              <a:ahLst/>
              <a:cxnLst/>
              <a:rect l="l" t="t" r="r" b="b"/>
              <a:pathLst>
                <a:path w="244" h="913" fill="none" extrusionOk="0">
                  <a:moveTo>
                    <a:pt x="1" y="0"/>
                  </a:moveTo>
                  <a:lnTo>
                    <a:pt x="244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07" name="Google Shape;1407;p28"/>
            <p:cNvSpPr/>
            <p:nvPr/>
          </p:nvSpPr>
          <p:spPr>
            <a:xfrm>
              <a:off x="5997142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243" y="0"/>
                  </a:moveTo>
                  <a:lnTo>
                    <a:pt x="0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08" name="Google Shape;1408;p28"/>
            <p:cNvSpPr/>
            <p:nvPr/>
          </p:nvSpPr>
          <p:spPr>
            <a:xfrm>
              <a:off x="5879091" y="800453"/>
              <a:ext cx="6768" cy="24464"/>
            </a:xfrm>
            <a:custGeom>
              <a:avLst/>
              <a:gdLst/>
              <a:ahLst/>
              <a:cxnLst/>
              <a:rect l="l" t="t" r="r" b="b"/>
              <a:pathLst>
                <a:path w="244" h="882" fill="none" extrusionOk="0">
                  <a:moveTo>
                    <a:pt x="244" y="0"/>
                  </a:moveTo>
                  <a:lnTo>
                    <a:pt x="1" y="88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409" name="Google Shape;1409;p28"/>
          <p:cNvGrpSpPr/>
          <p:nvPr/>
        </p:nvGrpSpPr>
        <p:grpSpPr>
          <a:xfrm>
            <a:off x="217975" y="4222201"/>
            <a:ext cx="527400" cy="735075"/>
            <a:chOff x="3553100" y="1256250"/>
            <a:chExt cx="527400" cy="735075"/>
          </a:xfrm>
        </p:grpSpPr>
        <p:sp>
          <p:nvSpPr>
            <p:cNvPr id="1410" name="Google Shape;1410;p28"/>
            <p:cNvSpPr/>
            <p:nvPr/>
          </p:nvSpPr>
          <p:spPr>
            <a:xfrm>
              <a:off x="3885925" y="1874350"/>
              <a:ext cx="148225" cy="116975"/>
            </a:xfrm>
            <a:custGeom>
              <a:avLst/>
              <a:gdLst/>
              <a:ahLst/>
              <a:cxnLst/>
              <a:rect l="l" t="t" r="r" b="b"/>
              <a:pathLst>
                <a:path w="5929" h="4679" extrusionOk="0">
                  <a:moveTo>
                    <a:pt x="5107" y="0"/>
                  </a:moveTo>
                  <a:lnTo>
                    <a:pt x="1" y="1489"/>
                  </a:lnTo>
                  <a:lnTo>
                    <a:pt x="487" y="3192"/>
                  </a:lnTo>
                  <a:cubicBezTo>
                    <a:pt x="761" y="4088"/>
                    <a:pt x="1566" y="4679"/>
                    <a:pt x="2450" y="4679"/>
                  </a:cubicBezTo>
                  <a:cubicBezTo>
                    <a:pt x="2644" y="4679"/>
                    <a:pt x="2843" y="4650"/>
                    <a:pt x="3040" y="4590"/>
                  </a:cubicBezTo>
                  <a:lnTo>
                    <a:pt x="4226" y="4255"/>
                  </a:lnTo>
                  <a:cubicBezTo>
                    <a:pt x="5290" y="3921"/>
                    <a:pt x="5928" y="2796"/>
                    <a:pt x="5624" y="1702"/>
                  </a:cubicBezTo>
                  <a:lnTo>
                    <a:pt x="5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11" name="Google Shape;1411;p28"/>
            <p:cNvSpPr/>
            <p:nvPr/>
          </p:nvSpPr>
          <p:spPr>
            <a:xfrm>
              <a:off x="3841850" y="1837100"/>
              <a:ext cx="210525" cy="132525"/>
            </a:xfrm>
            <a:custGeom>
              <a:avLst/>
              <a:gdLst/>
              <a:ahLst/>
              <a:cxnLst/>
              <a:rect l="l" t="t" r="r" b="b"/>
              <a:pathLst>
                <a:path w="8421" h="5301" extrusionOk="0">
                  <a:moveTo>
                    <a:pt x="7661" y="1"/>
                  </a:moveTo>
                  <a:lnTo>
                    <a:pt x="1" y="2189"/>
                  </a:lnTo>
                  <a:lnTo>
                    <a:pt x="366" y="3496"/>
                  </a:lnTo>
                  <a:cubicBezTo>
                    <a:pt x="692" y="4574"/>
                    <a:pt x="1679" y="5300"/>
                    <a:pt x="2765" y="5300"/>
                  </a:cubicBezTo>
                  <a:cubicBezTo>
                    <a:pt x="2996" y="5300"/>
                    <a:pt x="3232" y="5268"/>
                    <a:pt x="3466" y="5198"/>
                  </a:cubicBezTo>
                  <a:lnTo>
                    <a:pt x="6323" y="4378"/>
                  </a:lnTo>
                  <a:cubicBezTo>
                    <a:pt x="7661" y="4013"/>
                    <a:pt x="8421" y="2615"/>
                    <a:pt x="8025" y="1277"/>
                  </a:cubicBezTo>
                  <a:lnTo>
                    <a:pt x="76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12" name="Google Shape;1412;p28"/>
            <p:cNvSpPr/>
            <p:nvPr/>
          </p:nvSpPr>
          <p:spPr>
            <a:xfrm>
              <a:off x="3553100" y="1256250"/>
              <a:ext cx="527400" cy="606725"/>
            </a:xfrm>
            <a:custGeom>
              <a:avLst/>
              <a:gdLst/>
              <a:ahLst/>
              <a:cxnLst/>
              <a:rect l="l" t="t" r="r" b="b"/>
              <a:pathLst>
                <a:path w="21096" h="24269" extrusionOk="0">
                  <a:moveTo>
                    <a:pt x="11165" y="0"/>
                  </a:moveTo>
                  <a:cubicBezTo>
                    <a:pt x="9187" y="0"/>
                    <a:pt x="7173" y="611"/>
                    <a:pt x="5411" y="1927"/>
                  </a:cubicBezTo>
                  <a:cubicBezTo>
                    <a:pt x="1" y="5970"/>
                    <a:pt x="305" y="14177"/>
                    <a:pt x="5989" y="17824"/>
                  </a:cubicBezTo>
                  <a:cubicBezTo>
                    <a:pt x="8207" y="19222"/>
                    <a:pt x="9849" y="21411"/>
                    <a:pt x="10578" y="23964"/>
                  </a:cubicBezTo>
                  <a:lnTo>
                    <a:pt x="10669" y="24268"/>
                  </a:lnTo>
                  <a:lnTo>
                    <a:pt x="19332" y="21776"/>
                  </a:lnTo>
                  <a:lnTo>
                    <a:pt x="19241" y="21472"/>
                  </a:lnTo>
                  <a:cubicBezTo>
                    <a:pt x="18542" y="18888"/>
                    <a:pt x="18785" y="16122"/>
                    <a:pt x="19940" y="13721"/>
                  </a:cubicBezTo>
                  <a:cubicBezTo>
                    <a:pt x="20913" y="11624"/>
                    <a:pt x="21095" y="9222"/>
                    <a:pt x="20457" y="7003"/>
                  </a:cubicBezTo>
                  <a:cubicBezTo>
                    <a:pt x="19207" y="2617"/>
                    <a:pt x="15261" y="0"/>
                    <a:pt x="111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13" name="Google Shape;1413;p28"/>
            <p:cNvSpPr/>
            <p:nvPr/>
          </p:nvSpPr>
          <p:spPr>
            <a:xfrm>
              <a:off x="3819825" y="1800625"/>
              <a:ext cx="229500" cy="121125"/>
            </a:xfrm>
            <a:custGeom>
              <a:avLst/>
              <a:gdLst/>
              <a:ahLst/>
              <a:cxnLst/>
              <a:rect l="l" t="t" r="r" b="b"/>
              <a:pathLst>
                <a:path w="9180" h="4845" extrusionOk="0">
                  <a:moveTo>
                    <a:pt x="8633" y="1"/>
                  </a:moveTo>
                  <a:lnTo>
                    <a:pt x="0" y="2493"/>
                  </a:lnTo>
                  <a:lnTo>
                    <a:pt x="122" y="2979"/>
                  </a:lnTo>
                  <a:cubicBezTo>
                    <a:pt x="448" y="4109"/>
                    <a:pt x="1479" y="4844"/>
                    <a:pt x="2598" y="4844"/>
                  </a:cubicBezTo>
                  <a:cubicBezTo>
                    <a:pt x="2834" y="4844"/>
                    <a:pt x="3075" y="4811"/>
                    <a:pt x="3314" y="4742"/>
                  </a:cubicBezTo>
                  <a:lnTo>
                    <a:pt x="7022" y="3679"/>
                  </a:lnTo>
                  <a:cubicBezTo>
                    <a:pt x="8390" y="3283"/>
                    <a:pt x="9180" y="1855"/>
                    <a:pt x="8785" y="487"/>
                  </a:cubicBezTo>
                  <a:lnTo>
                    <a:pt x="86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14" name="Google Shape;1414;p28"/>
            <p:cNvSpPr/>
            <p:nvPr/>
          </p:nvSpPr>
          <p:spPr>
            <a:xfrm>
              <a:off x="3866925" y="1617500"/>
              <a:ext cx="61600" cy="214300"/>
            </a:xfrm>
            <a:custGeom>
              <a:avLst/>
              <a:gdLst/>
              <a:ahLst/>
              <a:cxnLst/>
              <a:rect l="l" t="t" r="r" b="b"/>
              <a:pathLst>
                <a:path w="2464" h="8572" fill="none" extrusionOk="0">
                  <a:moveTo>
                    <a:pt x="2463" y="8572"/>
                  </a:moveTo>
                  <a:lnTo>
                    <a:pt x="1" y="0"/>
                  </a:lnTo>
                </a:path>
              </a:pathLst>
            </a:custGeom>
            <a:noFill/>
            <a:ln w="28875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15" name="Google Shape;1415;p28"/>
            <p:cNvSpPr/>
            <p:nvPr/>
          </p:nvSpPr>
          <p:spPr>
            <a:xfrm>
              <a:off x="3745350" y="1500475"/>
              <a:ext cx="191525" cy="123125"/>
            </a:xfrm>
            <a:custGeom>
              <a:avLst/>
              <a:gdLst/>
              <a:ahLst/>
              <a:cxnLst/>
              <a:rect l="l" t="t" r="r" b="b"/>
              <a:pathLst>
                <a:path w="7661" h="4925" fill="none" extrusionOk="0">
                  <a:moveTo>
                    <a:pt x="7660" y="0"/>
                  </a:moveTo>
                  <a:lnTo>
                    <a:pt x="4925" y="4925"/>
                  </a:lnTo>
                  <a:lnTo>
                    <a:pt x="1" y="2189"/>
                  </a:lnTo>
                </a:path>
              </a:pathLst>
            </a:custGeom>
            <a:noFill/>
            <a:ln w="288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416" name="Google Shape;1416;p28"/>
          <p:cNvGrpSpPr/>
          <p:nvPr/>
        </p:nvGrpSpPr>
        <p:grpSpPr>
          <a:xfrm rot="-6611352">
            <a:off x="7997638" y="4273137"/>
            <a:ext cx="934946" cy="861640"/>
            <a:chOff x="6708722" y="1052986"/>
            <a:chExt cx="935003" cy="861693"/>
          </a:xfrm>
        </p:grpSpPr>
        <p:sp>
          <p:nvSpPr>
            <p:cNvPr id="1417" name="Google Shape;1417;p28"/>
            <p:cNvSpPr/>
            <p:nvPr/>
          </p:nvSpPr>
          <p:spPr>
            <a:xfrm>
              <a:off x="6994529" y="1096756"/>
              <a:ext cx="598631" cy="524599"/>
            </a:xfrm>
            <a:custGeom>
              <a:avLst/>
              <a:gdLst/>
              <a:ahLst/>
              <a:cxnLst/>
              <a:rect l="l" t="t" r="r" b="b"/>
              <a:pathLst>
                <a:path w="21582" h="18913" extrusionOk="0">
                  <a:moveTo>
                    <a:pt x="10806" y="1"/>
                  </a:moveTo>
                  <a:cubicBezTo>
                    <a:pt x="7529" y="1"/>
                    <a:pt x="4342" y="1699"/>
                    <a:pt x="2584" y="4745"/>
                  </a:cubicBezTo>
                  <a:cubicBezTo>
                    <a:pt x="0" y="9274"/>
                    <a:pt x="1550" y="15049"/>
                    <a:pt x="6079" y="17663"/>
                  </a:cubicBezTo>
                  <a:cubicBezTo>
                    <a:pt x="7562" y="18509"/>
                    <a:pt x="9179" y="18912"/>
                    <a:pt x="10775" y="18912"/>
                  </a:cubicBezTo>
                  <a:cubicBezTo>
                    <a:pt x="14052" y="18912"/>
                    <a:pt x="17240" y="17214"/>
                    <a:pt x="18997" y="14168"/>
                  </a:cubicBezTo>
                  <a:cubicBezTo>
                    <a:pt x="21581" y="9639"/>
                    <a:pt x="20031" y="3864"/>
                    <a:pt x="15502" y="1250"/>
                  </a:cubicBezTo>
                  <a:cubicBezTo>
                    <a:pt x="14019" y="404"/>
                    <a:pt x="12402" y="1"/>
                    <a:pt x="108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18" name="Google Shape;1418;p28"/>
            <p:cNvSpPr/>
            <p:nvPr/>
          </p:nvSpPr>
          <p:spPr>
            <a:xfrm>
              <a:off x="6960800" y="1524274"/>
              <a:ext cx="155996" cy="153472"/>
            </a:xfrm>
            <a:custGeom>
              <a:avLst/>
              <a:gdLst/>
              <a:ahLst/>
              <a:cxnLst/>
              <a:rect l="l" t="t" r="r" b="b"/>
              <a:pathLst>
                <a:path w="5624" h="5533" extrusionOk="0">
                  <a:moveTo>
                    <a:pt x="3465" y="1"/>
                  </a:moveTo>
                  <a:lnTo>
                    <a:pt x="0" y="3284"/>
                  </a:lnTo>
                  <a:lnTo>
                    <a:pt x="2128" y="5533"/>
                  </a:lnTo>
                  <a:lnTo>
                    <a:pt x="5624" y="2250"/>
                  </a:lnTo>
                  <a:lnTo>
                    <a:pt x="346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19" name="Google Shape;1419;p28"/>
            <p:cNvSpPr/>
            <p:nvPr/>
          </p:nvSpPr>
          <p:spPr>
            <a:xfrm>
              <a:off x="6943936" y="1052986"/>
              <a:ext cx="699789" cy="611778"/>
            </a:xfrm>
            <a:custGeom>
              <a:avLst/>
              <a:gdLst/>
              <a:ahLst/>
              <a:cxnLst/>
              <a:rect l="l" t="t" r="r" b="b"/>
              <a:pathLst>
                <a:path w="25229" h="22056" extrusionOk="0">
                  <a:moveTo>
                    <a:pt x="12596" y="1578"/>
                  </a:moveTo>
                  <a:cubicBezTo>
                    <a:pt x="12683" y="1578"/>
                    <a:pt x="12770" y="1579"/>
                    <a:pt x="12858" y="1581"/>
                  </a:cubicBezTo>
                  <a:cubicBezTo>
                    <a:pt x="21277" y="1825"/>
                    <a:pt x="25229" y="12098"/>
                    <a:pt x="19119" y="17904"/>
                  </a:cubicBezTo>
                  <a:cubicBezTo>
                    <a:pt x="17286" y="19634"/>
                    <a:pt x="14943" y="20495"/>
                    <a:pt x="12606" y="20495"/>
                  </a:cubicBezTo>
                  <a:cubicBezTo>
                    <a:pt x="10100" y="20495"/>
                    <a:pt x="7601" y="19505"/>
                    <a:pt x="5745" y="17539"/>
                  </a:cubicBezTo>
                  <a:cubicBezTo>
                    <a:pt x="0" y="11493"/>
                    <a:pt x="4345" y="1578"/>
                    <a:pt x="12596" y="1578"/>
                  </a:cubicBezTo>
                  <a:close/>
                  <a:moveTo>
                    <a:pt x="12684" y="1"/>
                  </a:moveTo>
                  <a:cubicBezTo>
                    <a:pt x="7121" y="1"/>
                    <a:pt x="1763" y="4231"/>
                    <a:pt x="1581" y="10761"/>
                  </a:cubicBezTo>
                  <a:cubicBezTo>
                    <a:pt x="1459" y="15199"/>
                    <a:pt x="4043" y="19302"/>
                    <a:pt x="8116" y="21095"/>
                  </a:cubicBezTo>
                  <a:cubicBezTo>
                    <a:pt x="9559" y="21741"/>
                    <a:pt x="11089" y="22056"/>
                    <a:pt x="12607" y="22056"/>
                  </a:cubicBezTo>
                  <a:cubicBezTo>
                    <a:pt x="15375" y="22056"/>
                    <a:pt x="18102" y="21011"/>
                    <a:pt x="20183" y="19028"/>
                  </a:cubicBezTo>
                  <a:cubicBezTo>
                    <a:pt x="24591" y="14834"/>
                    <a:pt x="24773" y="7873"/>
                    <a:pt x="20609" y="3466"/>
                  </a:cubicBezTo>
                  <a:cubicBezTo>
                    <a:pt x="18339" y="1074"/>
                    <a:pt x="15485" y="1"/>
                    <a:pt x="126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20" name="Google Shape;1420;p28"/>
            <p:cNvSpPr/>
            <p:nvPr/>
          </p:nvSpPr>
          <p:spPr>
            <a:xfrm>
              <a:off x="7440520" y="1212338"/>
              <a:ext cx="89398" cy="301867"/>
            </a:xfrm>
            <a:custGeom>
              <a:avLst/>
              <a:gdLst/>
              <a:ahLst/>
              <a:cxnLst/>
              <a:rect l="l" t="t" r="r" b="b"/>
              <a:pathLst>
                <a:path w="3223" h="10883" fill="none" extrusionOk="0">
                  <a:moveTo>
                    <a:pt x="304" y="1"/>
                  </a:moveTo>
                  <a:cubicBezTo>
                    <a:pt x="3222" y="3071"/>
                    <a:pt x="3101" y="7964"/>
                    <a:pt x="1" y="10882"/>
                  </a:cubicBezTo>
                </a:path>
              </a:pathLst>
            </a:custGeom>
            <a:noFill/>
            <a:ln w="463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21" name="Google Shape;1421;p28"/>
            <p:cNvSpPr/>
            <p:nvPr/>
          </p:nvSpPr>
          <p:spPr>
            <a:xfrm>
              <a:off x="6708722" y="1583604"/>
              <a:ext cx="347384" cy="331075"/>
            </a:xfrm>
            <a:custGeom>
              <a:avLst/>
              <a:gdLst/>
              <a:ahLst/>
              <a:cxnLst/>
              <a:rect l="l" t="t" r="r" b="b"/>
              <a:pathLst>
                <a:path w="12524" h="11936" extrusionOk="0">
                  <a:moveTo>
                    <a:pt x="9844" y="1"/>
                  </a:moveTo>
                  <a:cubicBezTo>
                    <a:pt x="9572" y="1"/>
                    <a:pt x="9297" y="100"/>
                    <a:pt x="9088" y="294"/>
                  </a:cubicBezTo>
                  <a:lnTo>
                    <a:pt x="456" y="8500"/>
                  </a:lnTo>
                  <a:cubicBezTo>
                    <a:pt x="30" y="8896"/>
                    <a:pt x="0" y="9595"/>
                    <a:pt x="426" y="10020"/>
                  </a:cubicBezTo>
                  <a:lnTo>
                    <a:pt x="1915" y="11601"/>
                  </a:lnTo>
                  <a:cubicBezTo>
                    <a:pt x="2135" y="11821"/>
                    <a:pt x="2421" y="11936"/>
                    <a:pt x="2704" y="11936"/>
                  </a:cubicBezTo>
                  <a:cubicBezTo>
                    <a:pt x="2968" y="11936"/>
                    <a:pt x="3230" y="11836"/>
                    <a:pt x="3435" y="11631"/>
                  </a:cubicBezTo>
                  <a:lnTo>
                    <a:pt x="12098" y="3455"/>
                  </a:lnTo>
                  <a:cubicBezTo>
                    <a:pt x="12523" y="3029"/>
                    <a:pt x="12523" y="2360"/>
                    <a:pt x="12128" y="1905"/>
                  </a:cubicBezTo>
                  <a:lnTo>
                    <a:pt x="10608" y="324"/>
                  </a:lnTo>
                  <a:cubicBezTo>
                    <a:pt x="10407" y="107"/>
                    <a:pt x="10127" y="1"/>
                    <a:pt x="98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89081287"/>
      </p:ext>
    </p:extLst>
  </p:cSld>
  <p:clrMapOvr>
    <a:masterClrMapping/>
  </p:clrMapOvr>
  <p:transition spd="slow">
    <p:wheel spokes="1"/>
    <p:sndAc>
      <p:stSnd>
        <p:snd r:embed="rId1" name="chimes.wav"/>
      </p:stSnd>
    </p:sndAc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1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8" name="Google Shape;1348;p29"/>
          <p:cNvSpPr txBox="1">
            <a:spLocks noGrp="1"/>
          </p:cNvSpPr>
          <p:nvPr>
            <p:ph type="title"/>
          </p:nvPr>
        </p:nvSpPr>
        <p:spPr>
          <a:xfrm>
            <a:off x="714850" y="339811"/>
            <a:ext cx="7714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349" name="Google Shape;1349;p29"/>
          <p:cNvSpPr txBox="1">
            <a:spLocks noGrp="1"/>
          </p:cNvSpPr>
          <p:nvPr>
            <p:ph type="subTitle" idx="1"/>
          </p:nvPr>
        </p:nvSpPr>
        <p:spPr>
          <a:xfrm>
            <a:off x="714850" y="2131275"/>
            <a:ext cx="3869400" cy="247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400">
                <a:solidFill>
                  <a:schemeClr val="hlink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1350" name="Google Shape;1350;p29"/>
          <p:cNvSpPr txBox="1">
            <a:spLocks noGrp="1"/>
          </p:cNvSpPr>
          <p:nvPr>
            <p:ph type="subTitle" idx="2"/>
          </p:nvPr>
        </p:nvSpPr>
        <p:spPr>
          <a:xfrm>
            <a:off x="4559650" y="2139246"/>
            <a:ext cx="3869400" cy="247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400">
                <a:solidFill>
                  <a:schemeClr val="hlink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1351" name="Google Shape;1351;p29"/>
          <p:cNvSpPr txBox="1">
            <a:spLocks noGrp="1"/>
          </p:cNvSpPr>
          <p:nvPr>
            <p:ph type="subTitle" idx="3"/>
          </p:nvPr>
        </p:nvSpPr>
        <p:spPr>
          <a:xfrm>
            <a:off x="714850" y="1521148"/>
            <a:ext cx="3869400" cy="5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Bebas Neue"/>
              <a:buNone/>
              <a:defRPr sz="2900" b="1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352" name="Google Shape;1352;p29"/>
          <p:cNvSpPr txBox="1">
            <a:spLocks noGrp="1"/>
          </p:cNvSpPr>
          <p:nvPr>
            <p:ph type="subTitle" idx="4"/>
          </p:nvPr>
        </p:nvSpPr>
        <p:spPr>
          <a:xfrm>
            <a:off x="4559650" y="1521148"/>
            <a:ext cx="3869400" cy="5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Bebas Neue"/>
              <a:buNone/>
              <a:defRPr sz="2900" b="1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353" name="Google Shape;1353;p29"/>
          <p:cNvSpPr txBox="1">
            <a:spLocks noGrp="1"/>
          </p:cNvSpPr>
          <p:nvPr>
            <p:ph type="subTitle" idx="5"/>
          </p:nvPr>
        </p:nvSpPr>
        <p:spPr>
          <a:xfrm>
            <a:off x="760425" y="1044099"/>
            <a:ext cx="7668600" cy="4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1354" name="Google Shape;1354;p29"/>
          <p:cNvSpPr/>
          <p:nvPr/>
        </p:nvSpPr>
        <p:spPr>
          <a:xfrm rot="1488306">
            <a:off x="-979868" y="-717554"/>
            <a:ext cx="2509920" cy="2609753"/>
          </a:xfrm>
          <a:custGeom>
            <a:avLst/>
            <a:gdLst/>
            <a:ahLst/>
            <a:cxnLst/>
            <a:rect l="l" t="t" r="r" b="b"/>
            <a:pathLst>
              <a:path w="52193" h="54269" extrusionOk="0">
                <a:moveTo>
                  <a:pt x="41858" y="0"/>
                </a:moveTo>
                <a:cubicBezTo>
                  <a:pt x="40811" y="0"/>
                  <a:pt x="39760" y="76"/>
                  <a:pt x="38748" y="189"/>
                </a:cubicBezTo>
                <a:cubicBezTo>
                  <a:pt x="30393" y="1117"/>
                  <a:pt x="22099" y="3782"/>
                  <a:pt x="15272" y="8723"/>
                </a:cubicBezTo>
                <a:cubicBezTo>
                  <a:pt x="8445" y="13634"/>
                  <a:pt x="3175" y="20970"/>
                  <a:pt x="1558" y="29234"/>
                </a:cubicBezTo>
                <a:cubicBezTo>
                  <a:pt x="1" y="37139"/>
                  <a:pt x="2097" y="47619"/>
                  <a:pt x="8744" y="52889"/>
                </a:cubicBezTo>
                <a:cubicBezTo>
                  <a:pt x="9979" y="53858"/>
                  <a:pt x="11412" y="54268"/>
                  <a:pt x="12942" y="54268"/>
                </a:cubicBezTo>
                <a:cubicBezTo>
                  <a:pt x="18978" y="54268"/>
                  <a:pt x="26533" y="47878"/>
                  <a:pt x="29495" y="44176"/>
                </a:cubicBezTo>
                <a:cubicBezTo>
                  <a:pt x="30723" y="42649"/>
                  <a:pt x="31801" y="40882"/>
                  <a:pt x="31861" y="38936"/>
                </a:cubicBezTo>
                <a:cubicBezTo>
                  <a:pt x="31980" y="34923"/>
                  <a:pt x="27699" y="31330"/>
                  <a:pt x="28896" y="27467"/>
                </a:cubicBezTo>
                <a:cubicBezTo>
                  <a:pt x="29525" y="25401"/>
                  <a:pt x="31591" y="24114"/>
                  <a:pt x="33567" y="23185"/>
                </a:cubicBezTo>
                <a:cubicBezTo>
                  <a:pt x="36652" y="21748"/>
                  <a:pt x="39915" y="20730"/>
                  <a:pt x="42970" y="19203"/>
                </a:cubicBezTo>
                <a:cubicBezTo>
                  <a:pt x="46024" y="17676"/>
                  <a:pt x="48898" y="15550"/>
                  <a:pt x="50515" y="12556"/>
                </a:cubicBezTo>
                <a:cubicBezTo>
                  <a:pt x="52162" y="9561"/>
                  <a:pt x="52192" y="5549"/>
                  <a:pt x="49976" y="2944"/>
                </a:cubicBezTo>
                <a:cubicBezTo>
                  <a:pt x="48029" y="660"/>
                  <a:pt x="44960" y="0"/>
                  <a:pt x="41858" y="0"/>
                </a:cubicBezTo>
                <a:close/>
              </a:path>
            </a:pathLst>
          </a:custGeom>
          <a:solidFill>
            <a:srgbClr val="86C459">
              <a:alpha val="603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55" name="Google Shape;1355;p29"/>
          <p:cNvSpPr/>
          <p:nvPr/>
        </p:nvSpPr>
        <p:spPr>
          <a:xfrm>
            <a:off x="1042462" y="-615422"/>
            <a:ext cx="1352195" cy="1035474"/>
          </a:xfrm>
          <a:custGeom>
            <a:avLst/>
            <a:gdLst/>
            <a:ahLst/>
            <a:cxnLst/>
            <a:rect l="l" t="t" r="r" b="b"/>
            <a:pathLst>
              <a:path w="28118" h="21532" extrusionOk="0">
                <a:moveTo>
                  <a:pt x="13969" y="0"/>
                </a:moveTo>
                <a:cubicBezTo>
                  <a:pt x="11999" y="0"/>
                  <a:pt x="10018" y="203"/>
                  <a:pt x="8086" y="406"/>
                </a:cubicBezTo>
                <a:cubicBezTo>
                  <a:pt x="6529" y="585"/>
                  <a:pt x="4882" y="795"/>
                  <a:pt x="3654" y="1753"/>
                </a:cubicBezTo>
                <a:cubicBezTo>
                  <a:pt x="2426" y="2711"/>
                  <a:pt x="1768" y="4358"/>
                  <a:pt x="1288" y="5915"/>
                </a:cubicBezTo>
                <a:cubicBezTo>
                  <a:pt x="540" y="8311"/>
                  <a:pt x="1" y="10856"/>
                  <a:pt x="270" y="13371"/>
                </a:cubicBezTo>
                <a:cubicBezTo>
                  <a:pt x="510" y="15886"/>
                  <a:pt x="1678" y="18401"/>
                  <a:pt x="3774" y="19809"/>
                </a:cubicBezTo>
                <a:cubicBezTo>
                  <a:pt x="5271" y="20827"/>
                  <a:pt x="7097" y="21186"/>
                  <a:pt x="8864" y="21366"/>
                </a:cubicBezTo>
                <a:cubicBezTo>
                  <a:pt x="9942" y="21476"/>
                  <a:pt x="11020" y="21531"/>
                  <a:pt x="12096" y="21531"/>
                </a:cubicBezTo>
                <a:cubicBezTo>
                  <a:pt x="13650" y="21531"/>
                  <a:pt x="15200" y="21416"/>
                  <a:pt x="16739" y="21186"/>
                </a:cubicBezTo>
                <a:cubicBezTo>
                  <a:pt x="22938" y="20258"/>
                  <a:pt x="25752" y="16365"/>
                  <a:pt x="27010" y="10466"/>
                </a:cubicBezTo>
                <a:cubicBezTo>
                  <a:pt x="28118" y="5436"/>
                  <a:pt x="23866" y="1963"/>
                  <a:pt x="19344" y="675"/>
                </a:cubicBezTo>
                <a:cubicBezTo>
                  <a:pt x="17592" y="172"/>
                  <a:pt x="15785" y="0"/>
                  <a:pt x="1396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56" name="Google Shape;1356;p29"/>
          <p:cNvSpPr/>
          <p:nvPr/>
        </p:nvSpPr>
        <p:spPr>
          <a:xfrm rot="2700000">
            <a:off x="5670723" y="-1601677"/>
            <a:ext cx="5476335" cy="3450145"/>
          </a:xfrm>
          <a:custGeom>
            <a:avLst/>
            <a:gdLst/>
            <a:ahLst/>
            <a:cxnLst/>
            <a:rect l="l" t="t" r="r" b="b"/>
            <a:pathLst>
              <a:path w="113876" h="71743" extrusionOk="0">
                <a:moveTo>
                  <a:pt x="71377" y="0"/>
                </a:moveTo>
                <a:cubicBezTo>
                  <a:pt x="64626" y="0"/>
                  <a:pt x="57798" y="1201"/>
                  <a:pt x="51683" y="2882"/>
                </a:cubicBezTo>
                <a:cubicBezTo>
                  <a:pt x="36951" y="6955"/>
                  <a:pt x="23626" y="14949"/>
                  <a:pt x="13146" y="26058"/>
                </a:cubicBezTo>
                <a:cubicBezTo>
                  <a:pt x="8115" y="31478"/>
                  <a:pt x="3714" y="37736"/>
                  <a:pt x="1857" y="44893"/>
                </a:cubicBezTo>
                <a:cubicBezTo>
                  <a:pt x="1" y="52079"/>
                  <a:pt x="1049" y="60254"/>
                  <a:pt x="5840" y="65883"/>
                </a:cubicBezTo>
                <a:cubicBezTo>
                  <a:pt x="8980" y="69549"/>
                  <a:pt x="13859" y="71742"/>
                  <a:pt x="18610" y="71742"/>
                </a:cubicBezTo>
                <a:cubicBezTo>
                  <a:pt x="21153" y="71742"/>
                  <a:pt x="23660" y="71113"/>
                  <a:pt x="25842" y="69746"/>
                </a:cubicBezTo>
                <a:cubicBezTo>
                  <a:pt x="31591" y="66152"/>
                  <a:pt x="33897" y="58786"/>
                  <a:pt x="39197" y="54594"/>
                </a:cubicBezTo>
                <a:cubicBezTo>
                  <a:pt x="42609" y="51926"/>
                  <a:pt x="46950" y="50844"/>
                  <a:pt x="51331" y="50844"/>
                </a:cubicBezTo>
                <a:cubicBezTo>
                  <a:pt x="53294" y="50844"/>
                  <a:pt x="55264" y="51061"/>
                  <a:pt x="57163" y="51450"/>
                </a:cubicBezTo>
                <a:cubicBezTo>
                  <a:pt x="63331" y="52708"/>
                  <a:pt x="69020" y="55552"/>
                  <a:pt x="74859" y="57858"/>
                </a:cubicBezTo>
                <a:cubicBezTo>
                  <a:pt x="79674" y="59759"/>
                  <a:pt x="84775" y="61315"/>
                  <a:pt x="89908" y="61315"/>
                </a:cubicBezTo>
                <a:cubicBezTo>
                  <a:pt x="90999" y="61315"/>
                  <a:pt x="92093" y="61244"/>
                  <a:pt x="93185" y="61092"/>
                </a:cubicBezTo>
                <a:cubicBezTo>
                  <a:pt x="103875" y="59595"/>
                  <a:pt x="111869" y="49384"/>
                  <a:pt x="112828" y="38904"/>
                </a:cubicBezTo>
                <a:cubicBezTo>
                  <a:pt x="113876" y="27046"/>
                  <a:pt x="105821" y="16357"/>
                  <a:pt x="97077" y="8901"/>
                </a:cubicBezTo>
                <a:cubicBezTo>
                  <a:pt x="96389" y="8302"/>
                  <a:pt x="95700" y="7733"/>
                  <a:pt x="94981" y="7194"/>
                </a:cubicBezTo>
                <a:cubicBezTo>
                  <a:pt x="88298" y="1914"/>
                  <a:pt x="79899" y="0"/>
                  <a:pt x="71377" y="0"/>
                </a:cubicBezTo>
                <a:close/>
              </a:path>
            </a:pathLst>
          </a:custGeom>
          <a:solidFill>
            <a:srgbClr val="64C9CC">
              <a:alpha val="553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57" name="Google Shape;1357;p29"/>
          <p:cNvSpPr/>
          <p:nvPr/>
        </p:nvSpPr>
        <p:spPr>
          <a:xfrm>
            <a:off x="7842932" y="4235826"/>
            <a:ext cx="2112353" cy="1462032"/>
          </a:xfrm>
          <a:custGeom>
            <a:avLst/>
            <a:gdLst/>
            <a:ahLst/>
            <a:cxnLst/>
            <a:rect l="l" t="t" r="r" b="b"/>
            <a:pathLst>
              <a:path w="43925" h="30402" extrusionOk="0">
                <a:moveTo>
                  <a:pt x="42108" y="28525"/>
                </a:moveTo>
                <a:lnTo>
                  <a:pt x="42108" y="28525"/>
                </a:lnTo>
                <a:cubicBezTo>
                  <a:pt x="42106" y="28531"/>
                  <a:pt x="42103" y="28537"/>
                  <a:pt x="42101" y="28543"/>
                </a:cubicBezTo>
                <a:lnTo>
                  <a:pt x="42131" y="28543"/>
                </a:lnTo>
                <a:cubicBezTo>
                  <a:pt x="42123" y="28537"/>
                  <a:pt x="42116" y="28531"/>
                  <a:pt x="42108" y="28525"/>
                </a:cubicBezTo>
                <a:close/>
                <a:moveTo>
                  <a:pt x="19729" y="0"/>
                </a:moveTo>
                <a:cubicBezTo>
                  <a:pt x="14083" y="0"/>
                  <a:pt x="8564" y="2679"/>
                  <a:pt x="4582" y="6744"/>
                </a:cubicBezTo>
                <a:cubicBezTo>
                  <a:pt x="3145" y="8151"/>
                  <a:pt x="2007" y="9798"/>
                  <a:pt x="1168" y="11595"/>
                </a:cubicBezTo>
                <a:cubicBezTo>
                  <a:pt x="450" y="13391"/>
                  <a:pt x="90" y="15308"/>
                  <a:pt x="90" y="17224"/>
                </a:cubicBezTo>
                <a:cubicBezTo>
                  <a:pt x="1" y="19829"/>
                  <a:pt x="540" y="22404"/>
                  <a:pt x="1677" y="24740"/>
                </a:cubicBezTo>
                <a:cubicBezTo>
                  <a:pt x="2815" y="27105"/>
                  <a:pt x="4792" y="28932"/>
                  <a:pt x="7247" y="29890"/>
                </a:cubicBezTo>
                <a:cubicBezTo>
                  <a:pt x="8162" y="30229"/>
                  <a:pt x="9145" y="30402"/>
                  <a:pt x="10125" y="30402"/>
                </a:cubicBezTo>
                <a:cubicBezTo>
                  <a:pt x="11741" y="30402"/>
                  <a:pt x="13345" y="29931"/>
                  <a:pt x="14613" y="28962"/>
                </a:cubicBezTo>
                <a:cubicBezTo>
                  <a:pt x="16679" y="27405"/>
                  <a:pt x="17757" y="24770"/>
                  <a:pt x="19973" y="23422"/>
                </a:cubicBezTo>
                <a:cubicBezTo>
                  <a:pt x="21341" y="22602"/>
                  <a:pt x="22978" y="22380"/>
                  <a:pt x="24609" y="22380"/>
                </a:cubicBezTo>
                <a:cubicBezTo>
                  <a:pt x="24941" y="22380"/>
                  <a:pt x="25273" y="22389"/>
                  <a:pt x="25602" y="22404"/>
                </a:cubicBezTo>
                <a:cubicBezTo>
                  <a:pt x="31611" y="22733"/>
                  <a:pt x="37351" y="24853"/>
                  <a:pt x="42108" y="28525"/>
                </a:cubicBezTo>
                <a:lnTo>
                  <a:pt x="42108" y="28525"/>
                </a:lnTo>
                <a:cubicBezTo>
                  <a:pt x="43925" y="23732"/>
                  <a:pt x="42756" y="15931"/>
                  <a:pt x="40065" y="11595"/>
                </a:cubicBezTo>
                <a:cubicBezTo>
                  <a:pt x="37370" y="7223"/>
                  <a:pt x="33058" y="3989"/>
                  <a:pt x="28327" y="1983"/>
                </a:cubicBezTo>
                <a:cubicBezTo>
                  <a:pt x="26081" y="965"/>
                  <a:pt x="23716" y="336"/>
                  <a:pt x="21260" y="67"/>
                </a:cubicBezTo>
                <a:cubicBezTo>
                  <a:pt x="20750" y="22"/>
                  <a:pt x="20239" y="0"/>
                  <a:pt x="19729" y="0"/>
                </a:cubicBezTo>
                <a:close/>
              </a:path>
            </a:pathLst>
          </a:custGeom>
          <a:solidFill>
            <a:srgbClr val="86C459">
              <a:alpha val="603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58" name="Google Shape;1358;p29"/>
          <p:cNvSpPr/>
          <p:nvPr/>
        </p:nvSpPr>
        <p:spPr>
          <a:xfrm rot="5023175">
            <a:off x="-639233" y="3331454"/>
            <a:ext cx="2596609" cy="2699842"/>
          </a:xfrm>
          <a:custGeom>
            <a:avLst/>
            <a:gdLst/>
            <a:ahLst/>
            <a:cxnLst/>
            <a:rect l="l" t="t" r="r" b="b"/>
            <a:pathLst>
              <a:path w="52192" h="54267" extrusionOk="0">
                <a:moveTo>
                  <a:pt x="39238" y="1"/>
                </a:moveTo>
                <a:cubicBezTo>
                  <a:pt x="33196" y="1"/>
                  <a:pt x="25628" y="6372"/>
                  <a:pt x="22667" y="10096"/>
                </a:cubicBezTo>
                <a:cubicBezTo>
                  <a:pt x="21470" y="11623"/>
                  <a:pt x="20362" y="13390"/>
                  <a:pt x="20302" y="15336"/>
                </a:cubicBezTo>
                <a:cubicBezTo>
                  <a:pt x="20212" y="19379"/>
                  <a:pt x="24464" y="22942"/>
                  <a:pt x="23296" y="26805"/>
                </a:cubicBezTo>
                <a:cubicBezTo>
                  <a:pt x="22667" y="28871"/>
                  <a:pt x="20601" y="30158"/>
                  <a:pt x="18625" y="31087"/>
                </a:cubicBezTo>
                <a:cubicBezTo>
                  <a:pt x="15541" y="32524"/>
                  <a:pt x="12277" y="33542"/>
                  <a:pt x="9223" y="35069"/>
                </a:cubicBezTo>
                <a:cubicBezTo>
                  <a:pt x="6198" y="36596"/>
                  <a:pt x="3294" y="38722"/>
                  <a:pt x="1677" y="41716"/>
                </a:cubicBezTo>
                <a:cubicBezTo>
                  <a:pt x="60" y="44711"/>
                  <a:pt x="0" y="48723"/>
                  <a:pt x="2216" y="51298"/>
                </a:cubicBezTo>
                <a:cubicBezTo>
                  <a:pt x="4176" y="53596"/>
                  <a:pt x="7271" y="54267"/>
                  <a:pt x="10393" y="54267"/>
                </a:cubicBezTo>
                <a:cubicBezTo>
                  <a:pt x="11421" y="54267"/>
                  <a:pt x="12451" y="54194"/>
                  <a:pt x="13445" y="54083"/>
                </a:cubicBezTo>
                <a:cubicBezTo>
                  <a:pt x="21799" y="53155"/>
                  <a:pt x="30093" y="50490"/>
                  <a:pt x="36920" y="45549"/>
                </a:cubicBezTo>
                <a:cubicBezTo>
                  <a:pt x="43777" y="40609"/>
                  <a:pt x="49047" y="33302"/>
                  <a:pt x="50634" y="25038"/>
                </a:cubicBezTo>
                <a:cubicBezTo>
                  <a:pt x="52191" y="17133"/>
                  <a:pt x="50095" y="6653"/>
                  <a:pt x="43448" y="1383"/>
                </a:cubicBezTo>
                <a:cubicBezTo>
                  <a:pt x="42210" y="412"/>
                  <a:pt x="40773" y="1"/>
                  <a:pt x="39238" y="1"/>
                </a:cubicBezTo>
                <a:close/>
              </a:path>
            </a:pathLst>
          </a:custGeom>
          <a:solidFill>
            <a:srgbClr val="8167B0">
              <a:alpha val="56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59" name="Google Shape;1359;p29"/>
          <p:cNvSpPr/>
          <p:nvPr/>
        </p:nvSpPr>
        <p:spPr>
          <a:xfrm rot="3454444">
            <a:off x="5471103" y="3726745"/>
            <a:ext cx="2596660" cy="2699896"/>
          </a:xfrm>
          <a:custGeom>
            <a:avLst/>
            <a:gdLst/>
            <a:ahLst/>
            <a:cxnLst/>
            <a:rect l="l" t="t" r="r" b="b"/>
            <a:pathLst>
              <a:path w="52192" h="54267" extrusionOk="0">
                <a:moveTo>
                  <a:pt x="39238" y="1"/>
                </a:moveTo>
                <a:cubicBezTo>
                  <a:pt x="33196" y="1"/>
                  <a:pt x="25628" y="6372"/>
                  <a:pt x="22667" y="10096"/>
                </a:cubicBezTo>
                <a:cubicBezTo>
                  <a:pt x="21470" y="11623"/>
                  <a:pt x="20362" y="13390"/>
                  <a:pt x="20302" y="15336"/>
                </a:cubicBezTo>
                <a:cubicBezTo>
                  <a:pt x="20212" y="19379"/>
                  <a:pt x="24464" y="22942"/>
                  <a:pt x="23296" y="26805"/>
                </a:cubicBezTo>
                <a:cubicBezTo>
                  <a:pt x="22667" y="28871"/>
                  <a:pt x="20601" y="30158"/>
                  <a:pt x="18625" y="31087"/>
                </a:cubicBezTo>
                <a:cubicBezTo>
                  <a:pt x="15541" y="32524"/>
                  <a:pt x="12277" y="33542"/>
                  <a:pt x="9223" y="35069"/>
                </a:cubicBezTo>
                <a:cubicBezTo>
                  <a:pt x="6198" y="36596"/>
                  <a:pt x="3294" y="38722"/>
                  <a:pt x="1677" y="41716"/>
                </a:cubicBezTo>
                <a:cubicBezTo>
                  <a:pt x="60" y="44711"/>
                  <a:pt x="0" y="48723"/>
                  <a:pt x="2216" y="51298"/>
                </a:cubicBezTo>
                <a:cubicBezTo>
                  <a:pt x="4176" y="53596"/>
                  <a:pt x="7271" y="54267"/>
                  <a:pt x="10393" y="54267"/>
                </a:cubicBezTo>
                <a:cubicBezTo>
                  <a:pt x="11421" y="54267"/>
                  <a:pt x="12451" y="54194"/>
                  <a:pt x="13445" y="54083"/>
                </a:cubicBezTo>
                <a:cubicBezTo>
                  <a:pt x="21799" y="53155"/>
                  <a:pt x="30093" y="50490"/>
                  <a:pt x="36920" y="45549"/>
                </a:cubicBezTo>
                <a:cubicBezTo>
                  <a:pt x="43777" y="40609"/>
                  <a:pt x="49047" y="33302"/>
                  <a:pt x="50634" y="25038"/>
                </a:cubicBezTo>
                <a:cubicBezTo>
                  <a:pt x="52191" y="17133"/>
                  <a:pt x="50095" y="6653"/>
                  <a:pt x="43448" y="1383"/>
                </a:cubicBezTo>
                <a:cubicBezTo>
                  <a:pt x="42210" y="412"/>
                  <a:pt x="40773" y="1"/>
                  <a:pt x="39238" y="1"/>
                </a:cubicBezTo>
                <a:close/>
              </a:path>
            </a:pathLst>
          </a:custGeom>
          <a:solidFill>
            <a:srgbClr val="C55CA3">
              <a:alpha val="5195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360" name="Google Shape;1360;p29"/>
          <p:cNvGrpSpPr/>
          <p:nvPr/>
        </p:nvGrpSpPr>
        <p:grpSpPr>
          <a:xfrm>
            <a:off x="5411891" y="4646050"/>
            <a:ext cx="541486" cy="361801"/>
            <a:chOff x="7366666" y="4340825"/>
            <a:chExt cx="541486" cy="361801"/>
          </a:xfrm>
        </p:grpSpPr>
        <p:sp>
          <p:nvSpPr>
            <p:cNvPr id="1361" name="Google Shape;1361;p29"/>
            <p:cNvSpPr/>
            <p:nvPr/>
          </p:nvSpPr>
          <p:spPr>
            <a:xfrm>
              <a:off x="7614482" y="4659126"/>
              <a:ext cx="58798" cy="43501"/>
            </a:xfrm>
            <a:custGeom>
              <a:avLst/>
              <a:gdLst/>
              <a:ahLst/>
              <a:cxnLst/>
              <a:rect l="l" t="t" r="r" b="b"/>
              <a:pathLst>
                <a:path w="1499" h="1109" extrusionOk="0">
                  <a:moveTo>
                    <a:pt x="749" y="0"/>
                  </a:moveTo>
                  <a:cubicBezTo>
                    <a:pt x="1" y="0"/>
                    <a:pt x="1" y="1108"/>
                    <a:pt x="749" y="1108"/>
                  </a:cubicBezTo>
                  <a:cubicBezTo>
                    <a:pt x="1498" y="1108"/>
                    <a:pt x="1498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62" name="Google Shape;1362;p29"/>
            <p:cNvSpPr/>
            <p:nvPr/>
          </p:nvSpPr>
          <p:spPr>
            <a:xfrm>
              <a:off x="7694380" y="4596878"/>
              <a:ext cx="32910" cy="27026"/>
            </a:xfrm>
            <a:custGeom>
              <a:avLst/>
              <a:gdLst/>
              <a:ahLst/>
              <a:cxnLst/>
              <a:rect l="l" t="t" r="r" b="b"/>
              <a:pathLst>
                <a:path w="839" h="689" extrusionOk="0">
                  <a:moveTo>
                    <a:pt x="419" y="0"/>
                  </a:moveTo>
                  <a:cubicBezTo>
                    <a:pt x="0" y="60"/>
                    <a:pt x="0" y="659"/>
                    <a:pt x="419" y="689"/>
                  </a:cubicBezTo>
                  <a:cubicBezTo>
                    <a:pt x="838" y="659"/>
                    <a:pt x="838" y="60"/>
                    <a:pt x="4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63" name="Google Shape;1363;p29"/>
            <p:cNvSpPr/>
            <p:nvPr/>
          </p:nvSpPr>
          <p:spPr>
            <a:xfrm>
              <a:off x="7602754" y="4540788"/>
              <a:ext cx="50561" cy="47619"/>
            </a:xfrm>
            <a:custGeom>
              <a:avLst/>
              <a:gdLst/>
              <a:ahLst/>
              <a:cxnLst/>
              <a:rect l="l" t="t" r="r" b="b"/>
              <a:pathLst>
                <a:path w="1289" h="1214" extrusionOk="0">
                  <a:moveTo>
                    <a:pt x="543" y="0"/>
                  </a:moveTo>
                  <a:cubicBezTo>
                    <a:pt x="510" y="0"/>
                    <a:pt x="480" y="8"/>
                    <a:pt x="450" y="23"/>
                  </a:cubicBezTo>
                  <a:cubicBezTo>
                    <a:pt x="360" y="23"/>
                    <a:pt x="300" y="83"/>
                    <a:pt x="240" y="113"/>
                  </a:cubicBezTo>
                  <a:cubicBezTo>
                    <a:pt x="180" y="173"/>
                    <a:pt x="120" y="202"/>
                    <a:pt x="90" y="262"/>
                  </a:cubicBezTo>
                  <a:lnTo>
                    <a:pt x="30" y="412"/>
                  </a:lnTo>
                  <a:cubicBezTo>
                    <a:pt x="0" y="502"/>
                    <a:pt x="0" y="622"/>
                    <a:pt x="30" y="712"/>
                  </a:cubicBezTo>
                  <a:lnTo>
                    <a:pt x="90" y="831"/>
                  </a:lnTo>
                  <a:cubicBezTo>
                    <a:pt x="150" y="921"/>
                    <a:pt x="210" y="1011"/>
                    <a:pt x="300" y="1041"/>
                  </a:cubicBezTo>
                  <a:lnTo>
                    <a:pt x="420" y="1131"/>
                  </a:lnTo>
                  <a:cubicBezTo>
                    <a:pt x="480" y="1161"/>
                    <a:pt x="569" y="1191"/>
                    <a:pt x="629" y="1191"/>
                  </a:cubicBezTo>
                  <a:cubicBezTo>
                    <a:pt x="674" y="1206"/>
                    <a:pt x="712" y="1213"/>
                    <a:pt x="749" y="1213"/>
                  </a:cubicBezTo>
                  <a:cubicBezTo>
                    <a:pt x="786" y="1213"/>
                    <a:pt x="824" y="1206"/>
                    <a:pt x="869" y="1191"/>
                  </a:cubicBezTo>
                  <a:cubicBezTo>
                    <a:pt x="929" y="1191"/>
                    <a:pt x="989" y="1161"/>
                    <a:pt x="1048" y="1101"/>
                  </a:cubicBezTo>
                  <a:cubicBezTo>
                    <a:pt x="1108" y="1071"/>
                    <a:pt x="1168" y="1011"/>
                    <a:pt x="1198" y="951"/>
                  </a:cubicBezTo>
                  <a:lnTo>
                    <a:pt x="1258" y="801"/>
                  </a:lnTo>
                  <a:cubicBezTo>
                    <a:pt x="1288" y="712"/>
                    <a:pt x="1288" y="622"/>
                    <a:pt x="1258" y="502"/>
                  </a:cubicBezTo>
                  <a:lnTo>
                    <a:pt x="1198" y="382"/>
                  </a:lnTo>
                  <a:cubicBezTo>
                    <a:pt x="1138" y="292"/>
                    <a:pt x="1078" y="232"/>
                    <a:pt x="989" y="173"/>
                  </a:cubicBezTo>
                  <a:lnTo>
                    <a:pt x="869" y="83"/>
                  </a:lnTo>
                  <a:cubicBezTo>
                    <a:pt x="809" y="53"/>
                    <a:pt x="719" y="23"/>
                    <a:pt x="659" y="23"/>
                  </a:cubicBezTo>
                  <a:cubicBezTo>
                    <a:pt x="614" y="8"/>
                    <a:pt x="577" y="0"/>
                    <a:pt x="5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64" name="Google Shape;1364;p29"/>
            <p:cNvSpPr/>
            <p:nvPr/>
          </p:nvSpPr>
          <p:spPr>
            <a:xfrm>
              <a:off x="7573375" y="4643829"/>
              <a:ext cx="58798" cy="44677"/>
            </a:xfrm>
            <a:custGeom>
              <a:avLst/>
              <a:gdLst/>
              <a:ahLst/>
              <a:cxnLst/>
              <a:rect l="l" t="t" r="r" b="b"/>
              <a:pathLst>
                <a:path w="1499" h="1139" extrusionOk="0">
                  <a:moveTo>
                    <a:pt x="749" y="1"/>
                  </a:moveTo>
                  <a:cubicBezTo>
                    <a:pt x="1" y="1"/>
                    <a:pt x="1" y="1139"/>
                    <a:pt x="749" y="1139"/>
                  </a:cubicBezTo>
                  <a:cubicBezTo>
                    <a:pt x="1498" y="1139"/>
                    <a:pt x="149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65" name="Google Shape;1365;p29"/>
            <p:cNvSpPr/>
            <p:nvPr/>
          </p:nvSpPr>
          <p:spPr>
            <a:xfrm>
              <a:off x="7552234" y="4621510"/>
              <a:ext cx="58798" cy="43501"/>
            </a:xfrm>
            <a:custGeom>
              <a:avLst/>
              <a:gdLst/>
              <a:ahLst/>
              <a:cxnLst/>
              <a:rect l="l" t="t" r="r" b="b"/>
              <a:pathLst>
                <a:path w="1499" h="1109" extrusionOk="0">
                  <a:moveTo>
                    <a:pt x="749" y="1"/>
                  </a:moveTo>
                  <a:cubicBezTo>
                    <a:pt x="1" y="1"/>
                    <a:pt x="1" y="1109"/>
                    <a:pt x="749" y="1109"/>
                  </a:cubicBezTo>
                  <a:cubicBezTo>
                    <a:pt x="1498" y="1109"/>
                    <a:pt x="149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66" name="Google Shape;1366;p29"/>
            <p:cNvSpPr/>
            <p:nvPr/>
          </p:nvSpPr>
          <p:spPr>
            <a:xfrm>
              <a:off x="7692027" y="4394836"/>
              <a:ext cx="35263" cy="27065"/>
            </a:xfrm>
            <a:custGeom>
              <a:avLst/>
              <a:gdLst/>
              <a:ahLst/>
              <a:cxnLst/>
              <a:rect l="l" t="t" r="r" b="b"/>
              <a:pathLst>
                <a:path w="899" h="690" extrusionOk="0">
                  <a:moveTo>
                    <a:pt x="449" y="1"/>
                  </a:moveTo>
                  <a:cubicBezTo>
                    <a:pt x="0" y="1"/>
                    <a:pt x="0" y="690"/>
                    <a:pt x="449" y="690"/>
                  </a:cubicBezTo>
                  <a:cubicBezTo>
                    <a:pt x="898" y="690"/>
                    <a:pt x="898" y="1"/>
                    <a:pt x="4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67" name="Google Shape;1367;p29"/>
            <p:cNvSpPr/>
            <p:nvPr/>
          </p:nvSpPr>
          <p:spPr>
            <a:xfrm>
              <a:off x="7850570" y="4512311"/>
              <a:ext cx="57582" cy="43501"/>
            </a:xfrm>
            <a:custGeom>
              <a:avLst/>
              <a:gdLst/>
              <a:ahLst/>
              <a:cxnLst/>
              <a:rect l="l" t="t" r="r" b="b"/>
              <a:pathLst>
                <a:path w="1468" h="1109" extrusionOk="0">
                  <a:moveTo>
                    <a:pt x="749" y="0"/>
                  </a:moveTo>
                  <a:cubicBezTo>
                    <a:pt x="1" y="0"/>
                    <a:pt x="1" y="1108"/>
                    <a:pt x="749" y="1108"/>
                  </a:cubicBezTo>
                  <a:cubicBezTo>
                    <a:pt x="1468" y="1108"/>
                    <a:pt x="1468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68" name="Google Shape;1368;p29"/>
            <p:cNvSpPr/>
            <p:nvPr/>
          </p:nvSpPr>
          <p:spPr>
            <a:xfrm>
              <a:off x="7777770" y="4600369"/>
              <a:ext cx="58759" cy="43501"/>
            </a:xfrm>
            <a:custGeom>
              <a:avLst/>
              <a:gdLst/>
              <a:ahLst/>
              <a:cxnLst/>
              <a:rect l="l" t="t" r="r" b="b"/>
              <a:pathLst>
                <a:path w="1498" h="1109" extrusionOk="0">
                  <a:moveTo>
                    <a:pt x="749" y="1"/>
                  </a:moveTo>
                  <a:cubicBezTo>
                    <a:pt x="0" y="1"/>
                    <a:pt x="0" y="1109"/>
                    <a:pt x="749" y="1109"/>
                  </a:cubicBezTo>
                  <a:cubicBezTo>
                    <a:pt x="1497" y="1109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69" name="Google Shape;1369;p29"/>
            <p:cNvSpPr/>
            <p:nvPr/>
          </p:nvSpPr>
          <p:spPr>
            <a:xfrm>
              <a:off x="7835311" y="4582757"/>
              <a:ext cx="58759" cy="43501"/>
            </a:xfrm>
            <a:custGeom>
              <a:avLst/>
              <a:gdLst/>
              <a:ahLst/>
              <a:cxnLst/>
              <a:rect l="l" t="t" r="r" b="b"/>
              <a:pathLst>
                <a:path w="1498" h="1109" extrusionOk="0">
                  <a:moveTo>
                    <a:pt x="749" y="1"/>
                  </a:moveTo>
                  <a:cubicBezTo>
                    <a:pt x="0" y="1"/>
                    <a:pt x="0" y="1109"/>
                    <a:pt x="749" y="1109"/>
                  </a:cubicBezTo>
                  <a:cubicBezTo>
                    <a:pt x="1497" y="1109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70" name="Google Shape;1370;p29"/>
            <p:cNvSpPr/>
            <p:nvPr/>
          </p:nvSpPr>
          <p:spPr>
            <a:xfrm>
              <a:off x="7701402" y="4525530"/>
              <a:ext cx="47031" cy="49070"/>
            </a:xfrm>
            <a:custGeom>
              <a:avLst/>
              <a:gdLst/>
              <a:ahLst/>
              <a:cxnLst/>
              <a:rect l="l" t="t" r="r" b="b"/>
              <a:pathLst>
                <a:path w="1199" h="1251" extrusionOk="0">
                  <a:moveTo>
                    <a:pt x="659" y="0"/>
                  </a:moveTo>
                  <a:cubicBezTo>
                    <a:pt x="607" y="0"/>
                    <a:pt x="555" y="8"/>
                    <a:pt x="510" y="23"/>
                  </a:cubicBezTo>
                  <a:lnTo>
                    <a:pt x="360" y="82"/>
                  </a:lnTo>
                  <a:cubicBezTo>
                    <a:pt x="300" y="142"/>
                    <a:pt x="210" y="202"/>
                    <a:pt x="180" y="292"/>
                  </a:cubicBezTo>
                  <a:lnTo>
                    <a:pt x="91" y="412"/>
                  </a:lnTo>
                  <a:cubicBezTo>
                    <a:pt x="31" y="472"/>
                    <a:pt x="1" y="532"/>
                    <a:pt x="1" y="621"/>
                  </a:cubicBezTo>
                  <a:cubicBezTo>
                    <a:pt x="1" y="681"/>
                    <a:pt x="1" y="771"/>
                    <a:pt x="1" y="831"/>
                  </a:cubicBezTo>
                  <a:cubicBezTo>
                    <a:pt x="31" y="921"/>
                    <a:pt x="61" y="981"/>
                    <a:pt x="120" y="1041"/>
                  </a:cubicBezTo>
                  <a:cubicBezTo>
                    <a:pt x="150" y="1101"/>
                    <a:pt x="210" y="1130"/>
                    <a:pt x="270" y="1190"/>
                  </a:cubicBezTo>
                  <a:lnTo>
                    <a:pt x="390" y="1250"/>
                  </a:lnTo>
                  <a:lnTo>
                    <a:pt x="689" y="1250"/>
                  </a:lnTo>
                  <a:lnTo>
                    <a:pt x="839" y="1190"/>
                  </a:lnTo>
                  <a:cubicBezTo>
                    <a:pt x="929" y="1130"/>
                    <a:pt x="989" y="1071"/>
                    <a:pt x="1049" y="981"/>
                  </a:cubicBezTo>
                  <a:lnTo>
                    <a:pt x="1139" y="861"/>
                  </a:lnTo>
                  <a:cubicBezTo>
                    <a:pt x="1169" y="801"/>
                    <a:pt x="1198" y="711"/>
                    <a:pt x="1198" y="651"/>
                  </a:cubicBezTo>
                  <a:cubicBezTo>
                    <a:pt x="1198" y="562"/>
                    <a:pt x="1198" y="502"/>
                    <a:pt x="1198" y="412"/>
                  </a:cubicBezTo>
                  <a:cubicBezTo>
                    <a:pt x="1169" y="352"/>
                    <a:pt x="1139" y="292"/>
                    <a:pt x="1109" y="232"/>
                  </a:cubicBezTo>
                  <a:cubicBezTo>
                    <a:pt x="1049" y="172"/>
                    <a:pt x="989" y="112"/>
                    <a:pt x="929" y="82"/>
                  </a:cubicBezTo>
                  <a:lnTo>
                    <a:pt x="809" y="23"/>
                  </a:lnTo>
                  <a:cubicBezTo>
                    <a:pt x="764" y="8"/>
                    <a:pt x="712" y="0"/>
                    <a:pt x="6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71" name="Google Shape;1371;p29"/>
            <p:cNvSpPr/>
            <p:nvPr/>
          </p:nvSpPr>
          <p:spPr>
            <a:xfrm>
              <a:off x="7366666" y="4340825"/>
              <a:ext cx="91669" cy="70527"/>
            </a:xfrm>
            <a:custGeom>
              <a:avLst/>
              <a:gdLst/>
              <a:ahLst/>
              <a:cxnLst/>
              <a:rect l="l" t="t" r="r" b="b"/>
              <a:pathLst>
                <a:path w="2337" h="1798" extrusionOk="0">
                  <a:moveTo>
                    <a:pt x="1169" y="1"/>
                  </a:moveTo>
                  <a:cubicBezTo>
                    <a:pt x="1" y="1"/>
                    <a:pt x="1" y="1797"/>
                    <a:pt x="1169" y="1797"/>
                  </a:cubicBezTo>
                  <a:cubicBezTo>
                    <a:pt x="2336" y="1797"/>
                    <a:pt x="2336" y="1"/>
                    <a:pt x="11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372" name="Google Shape;1372;p29"/>
          <p:cNvSpPr/>
          <p:nvPr/>
        </p:nvSpPr>
        <p:spPr>
          <a:xfrm>
            <a:off x="8251638" y="539497"/>
            <a:ext cx="695739" cy="733402"/>
          </a:xfrm>
          <a:custGeom>
            <a:avLst/>
            <a:gdLst/>
            <a:ahLst/>
            <a:cxnLst/>
            <a:rect l="l" t="t" r="r" b="b"/>
            <a:pathLst>
              <a:path w="13984" h="14741" extrusionOk="0">
                <a:moveTo>
                  <a:pt x="4552" y="1"/>
                </a:moveTo>
                <a:cubicBezTo>
                  <a:pt x="4582" y="61"/>
                  <a:pt x="2036" y="1618"/>
                  <a:pt x="1917" y="1917"/>
                </a:cubicBezTo>
                <a:cubicBezTo>
                  <a:pt x="1498" y="2786"/>
                  <a:pt x="2336" y="3953"/>
                  <a:pt x="2725" y="4792"/>
                </a:cubicBezTo>
                <a:cubicBezTo>
                  <a:pt x="2875" y="5091"/>
                  <a:pt x="2935" y="5391"/>
                  <a:pt x="2935" y="5720"/>
                </a:cubicBezTo>
                <a:cubicBezTo>
                  <a:pt x="2875" y="6259"/>
                  <a:pt x="2396" y="6618"/>
                  <a:pt x="1977" y="6948"/>
                </a:cubicBezTo>
                <a:cubicBezTo>
                  <a:pt x="1348" y="7457"/>
                  <a:pt x="779" y="8056"/>
                  <a:pt x="300" y="8714"/>
                </a:cubicBezTo>
                <a:cubicBezTo>
                  <a:pt x="120" y="8924"/>
                  <a:pt x="30" y="9163"/>
                  <a:pt x="0" y="9403"/>
                </a:cubicBezTo>
                <a:cubicBezTo>
                  <a:pt x="30" y="9613"/>
                  <a:pt x="120" y="9792"/>
                  <a:pt x="240" y="9972"/>
                </a:cubicBezTo>
                <a:lnTo>
                  <a:pt x="1198" y="11499"/>
                </a:lnTo>
                <a:cubicBezTo>
                  <a:pt x="1348" y="11798"/>
                  <a:pt x="1587" y="12038"/>
                  <a:pt x="1887" y="12188"/>
                </a:cubicBezTo>
                <a:cubicBezTo>
                  <a:pt x="1987" y="12225"/>
                  <a:pt x="2089" y="12242"/>
                  <a:pt x="2191" y="12242"/>
                </a:cubicBezTo>
                <a:cubicBezTo>
                  <a:pt x="2575" y="12242"/>
                  <a:pt x="2963" y="12005"/>
                  <a:pt x="3294" y="11769"/>
                </a:cubicBezTo>
                <a:lnTo>
                  <a:pt x="5480" y="10271"/>
                </a:lnTo>
                <a:cubicBezTo>
                  <a:pt x="5630" y="10182"/>
                  <a:pt x="5779" y="10092"/>
                  <a:pt x="5929" y="10062"/>
                </a:cubicBezTo>
                <a:cubicBezTo>
                  <a:pt x="5971" y="10054"/>
                  <a:pt x="6012" y="10050"/>
                  <a:pt x="6052" y="10050"/>
                </a:cubicBezTo>
                <a:cubicBezTo>
                  <a:pt x="6470" y="10050"/>
                  <a:pt x="6791" y="10455"/>
                  <a:pt x="7037" y="10810"/>
                </a:cubicBezTo>
                <a:lnTo>
                  <a:pt x="9403" y="14314"/>
                </a:lnTo>
                <a:cubicBezTo>
                  <a:pt x="9492" y="14493"/>
                  <a:pt x="9642" y="14643"/>
                  <a:pt x="9822" y="14733"/>
                </a:cubicBezTo>
                <a:cubicBezTo>
                  <a:pt x="9855" y="14738"/>
                  <a:pt x="9888" y="14741"/>
                  <a:pt x="9921" y="14741"/>
                </a:cubicBezTo>
                <a:cubicBezTo>
                  <a:pt x="10067" y="14741"/>
                  <a:pt x="10214" y="14692"/>
                  <a:pt x="10361" y="14643"/>
                </a:cubicBezTo>
                <a:cubicBezTo>
                  <a:pt x="11199" y="14284"/>
                  <a:pt x="12157" y="13835"/>
                  <a:pt x="12397" y="12936"/>
                </a:cubicBezTo>
                <a:cubicBezTo>
                  <a:pt x="12547" y="12337"/>
                  <a:pt x="12307" y="11679"/>
                  <a:pt x="12068" y="11110"/>
                </a:cubicBezTo>
                <a:cubicBezTo>
                  <a:pt x="11558" y="9972"/>
                  <a:pt x="10990" y="8864"/>
                  <a:pt x="10361" y="7816"/>
                </a:cubicBezTo>
                <a:cubicBezTo>
                  <a:pt x="11588" y="7457"/>
                  <a:pt x="12696" y="6768"/>
                  <a:pt x="13625" y="5840"/>
                </a:cubicBezTo>
                <a:cubicBezTo>
                  <a:pt x="13804" y="5690"/>
                  <a:pt x="13954" y="5480"/>
                  <a:pt x="13984" y="5241"/>
                </a:cubicBezTo>
                <a:cubicBezTo>
                  <a:pt x="13984" y="4971"/>
                  <a:pt x="13894" y="4702"/>
                  <a:pt x="13714" y="4492"/>
                </a:cubicBezTo>
                <a:lnTo>
                  <a:pt x="11768" y="1678"/>
                </a:lnTo>
                <a:cubicBezTo>
                  <a:pt x="11678" y="1558"/>
                  <a:pt x="11588" y="1468"/>
                  <a:pt x="11469" y="1408"/>
                </a:cubicBezTo>
                <a:cubicBezTo>
                  <a:pt x="11425" y="1389"/>
                  <a:pt x="11380" y="1381"/>
                  <a:pt x="11334" y="1381"/>
                </a:cubicBezTo>
                <a:cubicBezTo>
                  <a:pt x="11161" y="1381"/>
                  <a:pt x="10982" y="1499"/>
                  <a:pt x="10840" y="1618"/>
                </a:cubicBezTo>
                <a:lnTo>
                  <a:pt x="8235" y="3594"/>
                </a:lnTo>
                <a:cubicBezTo>
                  <a:pt x="8044" y="3761"/>
                  <a:pt x="7795" y="3928"/>
                  <a:pt x="7551" y="3928"/>
                </a:cubicBezTo>
                <a:cubicBezTo>
                  <a:pt x="7489" y="3928"/>
                  <a:pt x="7427" y="3918"/>
                  <a:pt x="7366" y="3893"/>
                </a:cubicBezTo>
                <a:cubicBezTo>
                  <a:pt x="7187" y="3804"/>
                  <a:pt x="7037" y="3684"/>
                  <a:pt x="6947" y="3504"/>
                </a:cubicBezTo>
                <a:lnTo>
                  <a:pt x="4552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373" name="Google Shape;1373;p29"/>
          <p:cNvGrpSpPr/>
          <p:nvPr/>
        </p:nvGrpSpPr>
        <p:grpSpPr>
          <a:xfrm>
            <a:off x="-228700" y="46050"/>
            <a:ext cx="1303220" cy="740533"/>
            <a:chOff x="940275" y="-12375"/>
            <a:chExt cx="1303220" cy="740533"/>
          </a:xfrm>
        </p:grpSpPr>
        <p:sp>
          <p:nvSpPr>
            <p:cNvPr id="1374" name="Google Shape;1374;p29"/>
            <p:cNvSpPr/>
            <p:nvPr/>
          </p:nvSpPr>
          <p:spPr>
            <a:xfrm>
              <a:off x="2188488" y="701202"/>
              <a:ext cx="31606" cy="26957"/>
            </a:xfrm>
            <a:custGeom>
              <a:avLst/>
              <a:gdLst/>
              <a:ahLst/>
              <a:cxnLst/>
              <a:rect l="l" t="t" r="r" b="b"/>
              <a:pathLst>
                <a:path w="809" h="690" extrusionOk="0">
                  <a:moveTo>
                    <a:pt x="389" y="1"/>
                  </a:moveTo>
                  <a:cubicBezTo>
                    <a:pt x="0" y="61"/>
                    <a:pt x="0" y="660"/>
                    <a:pt x="389" y="690"/>
                  </a:cubicBezTo>
                  <a:cubicBezTo>
                    <a:pt x="809" y="660"/>
                    <a:pt x="809" y="61"/>
                    <a:pt x="3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75" name="Google Shape;1375;p29"/>
            <p:cNvSpPr/>
            <p:nvPr/>
          </p:nvSpPr>
          <p:spPr>
            <a:xfrm>
              <a:off x="2195481" y="467536"/>
              <a:ext cx="48014" cy="48600"/>
            </a:xfrm>
            <a:custGeom>
              <a:avLst/>
              <a:gdLst/>
              <a:ahLst/>
              <a:cxnLst/>
              <a:rect l="l" t="t" r="r" b="b"/>
              <a:pathLst>
                <a:path w="1229" h="1244" extrusionOk="0">
                  <a:moveTo>
                    <a:pt x="671" y="1"/>
                  </a:moveTo>
                  <a:cubicBezTo>
                    <a:pt x="622" y="1"/>
                    <a:pt x="570" y="8"/>
                    <a:pt x="510" y="23"/>
                  </a:cubicBezTo>
                  <a:lnTo>
                    <a:pt x="390" y="83"/>
                  </a:lnTo>
                  <a:cubicBezTo>
                    <a:pt x="300" y="143"/>
                    <a:pt x="240" y="203"/>
                    <a:pt x="180" y="293"/>
                  </a:cubicBezTo>
                  <a:lnTo>
                    <a:pt x="91" y="412"/>
                  </a:lnTo>
                  <a:cubicBezTo>
                    <a:pt x="61" y="472"/>
                    <a:pt x="31" y="532"/>
                    <a:pt x="31" y="622"/>
                  </a:cubicBezTo>
                  <a:cubicBezTo>
                    <a:pt x="1" y="682"/>
                    <a:pt x="1" y="772"/>
                    <a:pt x="31" y="832"/>
                  </a:cubicBezTo>
                  <a:cubicBezTo>
                    <a:pt x="31" y="922"/>
                    <a:pt x="91" y="981"/>
                    <a:pt x="121" y="1041"/>
                  </a:cubicBezTo>
                  <a:cubicBezTo>
                    <a:pt x="150" y="1101"/>
                    <a:pt x="210" y="1131"/>
                    <a:pt x="270" y="1191"/>
                  </a:cubicBezTo>
                  <a:lnTo>
                    <a:pt x="420" y="1221"/>
                  </a:lnTo>
                  <a:cubicBezTo>
                    <a:pt x="465" y="1236"/>
                    <a:pt x="517" y="1243"/>
                    <a:pt x="570" y="1243"/>
                  </a:cubicBezTo>
                  <a:cubicBezTo>
                    <a:pt x="622" y="1243"/>
                    <a:pt x="674" y="1236"/>
                    <a:pt x="719" y="1221"/>
                  </a:cubicBezTo>
                  <a:lnTo>
                    <a:pt x="839" y="1191"/>
                  </a:lnTo>
                  <a:cubicBezTo>
                    <a:pt x="929" y="1131"/>
                    <a:pt x="989" y="1071"/>
                    <a:pt x="1049" y="981"/>
                  </a:cubicBezTo>
                  <a:lnTo>
                    <a:pt x="1139" y="862"/>
                  </a:lnTo>
                  <a:cubicBezTo>
                    <a:pt x="1169" y="802"/>
                    <a:pt x="1198" y="712"/>
                    <a:pt x="1198" y="652"/>
                  </a:cubicBezTo>
                  <a:cubicBezTo>
                    <a:pt x="1228" y="562"/>
                    <a:pt x="1228" y="502"/>
                    <a:pt x="1198" y="412"/>
                  </a:cubicBezTo>
                  <a:cubicBezTo>
                    <a:pt x="1198" y="353"/>
                    <a:pt x="1169" y="293"/>
                    <a:pt x="1109" y="233"/>
                  </a:cubicBezTo>
                  <a:cubicBezTo>
                    <a:pt x="1079" y="173"/>
                    <a:pt x="1019" y="113"/>
                    <a:pt x="959" y="83"/>
                  </a:cubicBezTo>
                  <a:lnTo>
                    <a:pt x="809" y="23"/>
                  </a:lnTo>
                  <a:cubicBezTo>
                    <a:pt x="764" y="8"/>
                    <a:pt x="719" y="1"/>
                    <a:pt x="6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76" name="Google Shape;1376;p29"/>
            <p:cNvSpPr/>
            <p:nvPr/>
          </p:nvSpPr>
          <p:spPr>
            <a:xfrm>
              <a:off x="1798905" y="304662"/>
              <a:ext cx="58562" cy="43326"/>
            </a:xfrm>
            <a:custGeom>
              <a:avLst/>
              <a:gdLst/>
              <a:ahLst/>
              <a:cxnLst/>
              <a:rect l="l" t="t" r="r" b="b"/>
              <a:pathLst>
                <a:path w="1499" h="1109" extrusionOk="0">
                  <a:moveTo>
                    <a:pt x="749" y="0"/>
                  </a:moveTo>
                  <a:cubicBezTo>
                    <a:pt x="1" y="0"/>
                    <a:pt x="1" y="1108"/>
                    <a:pt x="749" y="1108"/>
                  </a:cubicBezTo>
                  <a:cubicBezTo>
                    <a:pt x="1498" y="1108"/>
                    <a:pt x="1498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77" name="Google Shape;1377;p29"/>
            <p:cNvSpPr/>
            <p:nvPr/>
          </p:nvSpPr>
          <p:spPr>
            <a:xfrm>
              <a:off x="1878486" y="242661"/>
              <a:ext cx="32778" cy="26918"/>
            </a:xfrm>
            <a:custGeom>
              <a:avLst/>
              <a:gdLst/>
              <a:ahLst/>
              <a:cxnLst/>
              <a:rect l="l" t="t" r="r" b="b"/>
              <a:pathLst>
                <a:path w="839" h="689" extrusionOk="0">
                  <a:moveTo>
                    <a:pt x="419" y="0"/>
                  </a:moveTo>
                  <a:cubicBezTo>
                    <a:pt x="0" y="60"/>
                    <a:pt x="0" y="659"/>
                    <a:pt x="419" y="689"/>
                  </a:cubicBezTo>
                  <a:cubicBezTo>
                    <a:pt x="838" y="659"/>
                    <a:pt x="838" y="60"/>
                    <a:pt x="4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78" name="Google Shape;1378;p29"/>
            <p:cNvSpPr/>
            <p:nvPr/>
          </p:nvSpPr>
          <p:spPr>
            <a:xfrm>
              <a:off x="1787223" y="186794"/>
              <a:ext cx="50358" cy="47428"/>
            </a:xfrm>
            <a:custGeom>
              <a:avLst/>
              <a:gdLst/>
              <a:ahLst/>
              <a:cxnLst/>
              <a:rect l="l" t="t" r="r" b="b"/>
              <a:pathLst>
                <a:path w="1289" h="1214" extrusionOk="0">
                  <a:moveTo>
                    <a:pt x="543" y="0"/>
                  </a:moveTo>
                  <a:cubicBezTo>
                    <a:pt x="510" y="0"/>
                    <a:pt x="480" y="8"/>
                    <a:pt x="450" y="23"/>
                  </a:cubicBezTo>
                  <a:cubicBezTo>
                    <a:pt x="360" y="23"/>
                    <a:pt x="300" y="83"/>
                    <a:pt x="240" y="113"/>
                  </a:cubicBezTo>
                  <a:cubicBezTo>
                    <a:pt x="180" y="173"/>
                    <a:pt x="120" y="202"/>
                    <a:pt x="90" y="262"/>
                  </a:cubicBezTo>
                  <a:lnTo>
                    <a:pt x="30" y="412"/>
                  </a:lnTo>
                  <a:cubicBezTo>
                    <a:pt x="0" y="502"/>
                    <a:pt x="0" y="622"/>
                    <a:pt x="30" y="712"/>
                  </a:cubicBezTo>
                  <a:lnTo>
                    <a:pt x="90" y="831"/>
                  </a:lnTo>
                  <a:cubicBezTo>
                    <a:pt x="150" y="921"/>
                    <a:pt x="210" y="1011"/>
                    <a:pt x="300" y="1041"/>
                  </a:cubicBezTo>
                  <a:lnTo>
                    <a:pt x="420" y="1131"/>
                  </a:lnTo>
                  <a:cubicBezTo>
                    <a:pt x="480" y="1161"/>
                    <a:pt x="569" y="1191"/>
                    <a:pt x="629" y="1191"/>
                  </a:cubicBezTo>
                  <a:cubicBezTo>
                    <a:pt x="674" y="1206"/>
                    <a:pt x="712" y="1213"/>
                    <a:pt x="749" y="1213"/>
                  </a:cubicBezTo>
                  <a:cubicBezTo>
                    <a:pt x="786" y="1213"/>
                    <a:pt x="824" y="1206"/>
                    <a:pt x="869" y="1191"/>
                  </a:cubicBezTo>
                  <a:cubicBezTo>
                    <a:pt x="929" y="1191"/>
                    <a:pt x="989" y="1161"/>
                    <a:pt x="1048" y="1101"/>
                  </a:cubicBezTo>
                  <a:cubicBezTo>
                    <a:pt x="1108" y="1071"/>
                    <a:pt x="1168" y="1011"/>
                    <a:pt x="1198" y="951"/>
                  </a:cubicBezTo>
                  <a:lnTo>
                    <a:pt x="1258" y="801"/>
                  </a:lnTo>
                  <a:cubicBezTo>
                    <a:pt x="1288" y="712"/>
                    <a:pt x="1288" y="622"/>
                    <a:pt x="1258" y="502"/>
                  </a:cubicBezTo>
                  <a:lnTo>
                    <a:pt x="1198" y="382"/>
                  </a:lnTo>
                  <a:cubicBezTo>
                    <a:pt x="1138" y="292"/>
                    <a:pt x="1078" y="232"/>
                    <a:pt x="989" y="173"/>
                  </a:cubicBezTo>
                  <a:lnTo>
                    <a:pt x="869" y="83"/>
                  </a:lnTo>
                  <a:cubicBezTo>
                    <a:pt x="809" y="53"/>
                    <a:pt x="719" y="23"/>
                    <a:pt x="659" y="23"/>
                  </a:cubicBezTo>
                  <a:cubicBezTo>
                    <a:pt x="614" y="8"/>
                    <a:pt x="577" y="0"/>
                    <a:pt x="5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79" name="Google Shape;1379;p29"/>
            <p:cNvSpPr/>
            <p:nvPr/>
          </p:nvSpPr>
          <p:spPr>
            <a:xfrm>
              <a:off x="1506483" y="669635"/>
              <a:ext cx="58523" cy="44498"/>
            </a:xfrm>
            <a:custGeom>
              <a:avLst/>
              <a:gdLst/>
              <a:ahLst/>
              <a:cxnLst/>
              <a:rect l="l" t="t" r="r" b="b"/>
              <a:pathLst>
                <a:path w="1498" h="1139" extrusionOk="0">
                  <a:moveTo>
                    <a:pt x="749" y="0"/>
                  </a:moveTo>
                  <a:cubicBezTo>
                    <a:pt x="0" y="0"/>
                    <a:pt x="0" y="1138"/>
                    <a:pt x="749" y="1138"/>
                  </a:cubicBezTo>
                  <a:cubicBezTo>
                    <a:pt x="1497" y="1138"/>
                    <a:pt x="1497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0" name="Google Shape;1380;p29"/>
            <p:cNvSpPr/>
            <p:nvPr/>
          </p:nvSpPr>
          <p:spPr>
            <a:xfrm>
              <a:off x="1757962" y="289425"/>
              <a:ext cx="58562" cy="44498"/>
            </a:xfrm>
            <a:custGeom>
              <a:avLst/>
              <a:gdLst/>
              <a:ahLst/>
              <a:cxnLst/>
              <a:rect l="l" t="t" r="r" b="b"/>
              <a:pathLst>
                <a:path w="1499" h="1139" extrusionOk="0">
                  <a:moveTo>
                    <a:pt x="749" y="1"/>
                  </a:moveTo>
                  <a:cubicBezTo>
                    <a:pt x="1" y="1"/>
                    <a:pt x="1" y="1139"/>
                    <a:pt x="749" y="1139"/>
                  </a:cubicBezTo>
                  <a:cubicBezTo>
                    <a:pt x="1498" y="1139"/>
                    <a:pt x="149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1" name="Google Shape;1381;p29"/>
            <p:cNvSpPr/>
            <p:nvPr/>
          </p:nvSpPr>
          <p:spPr>
            <a:xfrm>
              <a:off x="1755657" y="503518"/>
              <a:ext cx="58523" cy="44498"/>
            </a:xfrm>
            <a:custGeom>
              <a:avLst/>
              <a:gdLst/>
              <a:ahLst/>
              <a:cxnLst/>
              <a:rect l="l" t="t" r="r" b="b"/>
              <a:pathLst>
                <a:path w="1498" h="1139" extrusionOk="0">
                  <a:moveTo>
                    <a:pt x="749" y="1"/>
                  </a:moveTo>
                  <a:cubicBezTo>
                    <a:pt x="0" y="1"/>
                    <a:pt x="0" y="1138"/>
                    <a:pt x="749" y="1138"/>
                  </a:cubicBezTo>
                  <a:cubicBezTo>
                    <a:pt x="1497" y="1138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2" name="Google Shape;1382;p29"/>
            <p:cNvSpPr/>
            <p:nvPr/>
          </p:nvSpPr>
          <p:spPr>
            <a:xfrm>
              <a:off x="1619936" y="573723"/>
              <a:ext cx="31645" cy="26918"/>
            </a:xfrm>
            <a:custGeom>
              <a:avLst/>
              <a:gdLst/>
              <a:ahLst/>
              <a:cxnLst/>
              <a:rect l="l" t="t" r="r" b="b"/>
              <a:pathLst>
                <a:path w="810" h="689" extrusionOk="0">
                  <a:moveTo>
                    <a:pt x="420" y="0"/>
                  </a:moveTo>
                  <a:cubicBezTo>
                    <a:pt x="1" y="60"/>
                    <a:pt x="1" y="629"/>
                    <a:pt x="420" y="689"/>
                  </a:cubicBezTo>
                  <a:cubicBezTo>
                    <a:pt x="809" y="629"/>
                    <a:pt x="809" y="60"/>
                    <a:pt x="4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3" name="Google Shape;1383;p29"/>
            <p:cNvSpPr/>
            <p:nvPr/>
          </p:nvSpPr>
          <p:spPr>
            <a:xfrm>
              <a:off x="1736904" y="267196"/>
              <a:ext cx="58562" cy="43326"/>
            </a:xfrm>
            <a:custGeom>
              <a:avLst/>
              <a:gdLst/>
              <a:ahLst/>
              <a:cxnLst/>
              <a:rect l="l" t="t" r="r" b="b"/>
              <a:pathLst>
                <a:path w="1499" h="1109" extrusionOk="0">
                  <a:moveTo>
                    <a:pt x="749" y="1"/>
                  </a:moveTo>
                  <a:cubicBezTo>
                    <a:pt x="1" y="1"/>
                    <a:pt x="1" y="1109"/>
                    <a:pt x="749" y="1109"/>
                  </a:cubicBezTo>
                  <a:cubicBezTo>
                    <a:pt x="1498" y="1109"/>
                    <a:pt x="149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4" name="Google Shape;1384;p29"/>
            <p:cNvSpPr/>
            <p:nvPr/>
          </p:nvSpPr>
          <p:spPr>
            <a:xfrm>
              <a:off x="1876142" y="41422"/>
              <a:ext cx="35122" cy="26957"/>
            </a:xfrm>
            <a:custGeom>
              <a:avLst/>
              <a:gdLst/>
              <a:ahLst/>
              <a:cxnLst/>
              <a:rect l="l" t="t" r="r" b="b"/>
              <a:pathLst>
                <a:path w="899" h="690" extrusionOk="0">
                  <a:moveTo>
                    <a:pt x="449" y="1"/>
                  </a:moveTo>
                  <a:cubicBezTo>
                    <a:pt x="0" y="1"/>
                    <a:pt x="0" y="690"/>
                    <a:pt x="449" y="690"/>
                  </a:cubicBezTo>
                  <a:cubicBezTo>
                    <a:pt x="898" y="690"/>
                    <a:pt x="898" y="1"/>
                    <a:pt x="4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5" name="Google Shape;1385;p29"/>
            <p:cNvSpPr/>
            <p:nvPr/>
          </p:nvSpPr>
          <p:spPr>
            <a:xfrm>
              <a:off x="1383654" y="504690"/>
              <a:ext cx="57351" cy="44498"/>
            </a:xfrm>
            <a:custGeom>
              <a:avLst/>
              <a:gdLst/>
              <a:ahLst/>
              <a:cxnLst/>
              <a:rect l="l" t="t" r="r" b="b"/>
              <a:pathLst>
                <a:path w="1468" h="1139" extrusionOk="0">
                  <a:moveTo>
                    <a:pt x="749" y="0"/>
                  </a:moveTo>
                  <a:cubicBezTo>
                    <a:pt x="0" y="0"/>
                    <a:pt x="0" y="1138"/>
                    <a:pt x="749" y="1138"/>
                  </a:cubicBezTo>
                  <a:cubicBezTo>
                    <a:pt x="1467" y="1138"/>
                    <a:pt x="1467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6" name="Google Shape;1386;p29"/>
            <p:cNvSpPr/>
            <p:nvPr/>
          </p:nvSpPr>
          <p:spPr>
            <a:xfrm>
              <a:off x="2034053" y="158430"/>
              <a:ext cx="57351" cy="43326"/>
            </a:xfrm>
            <a:custGeom>
              <a:avLst/>
              <a:gdLst/>
              <a:ahLst/>
              <a:cxnLst/>
              <a:rect l="l" t="t" r="r" b="b"/>
              <a:pathLst>
                <a:path w="1468" h="1109" extrusionOk="0">
                  <a:moveTo>
                    <a:pt x="749" y="0"/>
                  </a:moveTo>
                  <a:cubicBezTo>
                    <a:pt x="1" y="0"/>
                    <a:pt x="1" y="1108"/>
                    <a:pt x="749" y="1108"/>
                  </a:cubicBezTo>
                  <a:cubicBezTo>
                    <a:pt x="1468" y="1108"/>
                    <a:pt x="1468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7" name="Google Shape;1387;p29"/>
            <p:cNvSpPr/>
            <p:nvPr/>
          </p:nvSpPr>
          <p:spPr>
            <a:xfrm>
              <a:off x="1961544" y="246138"/>
              <a:ext cx="58523" cy="43326"/>
            </a:xfrm>
            <a:custGeom>
              <a:avLst/>
              <a:gdLst/>
              <a:ahLst/>
              <a:cxnLst/>
              <a:rect l="l" t="t" r="r" b="b"/>
              <a:pathLst>
                <a:path w="1498" h="1109" extrusionOk="0">
                  <a:moveTo>
                    <a:pt x="749" y="1"/>
                  </a:moveTo>
                  <a:cubicBezTo>
                    <a:pt x="0" y="1"/>
                    <a:pt x="0" y="1109"/>
                    <a:pt x="749" y="1109"/>
                  </a:cubicBezTo>
                  <a:cubicBezTo>
                    <a:pt x="1497" y="1109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8" name="Google Shape;1388;p29"/>
            <p:cNvSpPr/>
            <p:nvPr/>
          </p:nvSpPr>
          <p:spPr>
            <a:xfrm>
              <a:off x="2018856" y="228596"/>
              <a:ext cx="58523" cy="43326"/>
            </a:xfrm>
            <a:custGeom>
              <a:avLst/>
              <a:gdLst/>
              <a:ahLst/>
              <a:cxnLst/>
              <a:rect l="l" t="t" r="r" b="b"/>
              <a:pathLst>
                <a:path w="1498" h="1109" extrusionOk="0">
                  <a:moveTo>
                    <a:pt x="749" y="1"/>
                  </a:moveTo>
                  <a:cubicBezTo>
                    <a:pt x="0" y="1"/>
                    <a:pt x="0" y="1109"/>
                    <a:pt x="749" y="1109"/>
                  </a:cubicBezTo>
                  <a:cubicBezTo>
                    <a:pt x="1497" y="1109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9" name="Google Shape;1389;p29"/>
            <p:cNvSpPr/>
            <p:nvPr/>
          </p:nvSpPr>
          <p:spPr>
            <a:xfrm>
              <a:off x="1885479" y="171596"/>
              <a:ext cx="46842" cy="48873"/>
            </a:xfrm>
            <a:custGeom>
              <a:avLst/>
              <a:gdLst/>
              <a:ahLst/>
              <a:cxnLst/>
              <a:rect l="l" t="t" r="r" b="b"/>
              <a:pathLst>
                <a:path w="1199" h="1251" extrusionOk="0">
                  <a:moveTo>
                    <a:pt x="659" y="0"/>
                  </a:moveTo>
                  <a:cubicBezTo>
                    <a:pt x="607" y="0"/>
                    <a:pt x="555" y="8"/>
                    <a:pt x="510" y="23"/>
                  </a:cubicBezTo>
                  <a:lnTo>
                    <a:pt x="360" y="82"/>
                  </a:lnTo>
                  <a:cubicBezTo>
                    <a:pt x="300" y="142"/>
                    <a:pt x="210" y="202"/>
                    <a:pt x="180" y="292"/>
                  </a:cubicBezTo>
                  <a:lnTo>
                    <a:pt x="91" y="412"/>
                  </a:lnTo>
                  <a:cubicBezTo>
                    <a:pt x="31" y="472"/>
                    <a:pt x="1" y="532"/>
                    <a:pt x="1" y="621"/>
                  </a:cubicBezTo>
                  <a:cubicBezTo>
                    <a:pt x="1" y="681"/>
                    <a:pt x="1" y="771"/>
                    <a:pt x="1" y="831"/>
                  </a:cubicBezTo>
                  <a:cubicBezTo>
                    <a:pt x="31" y="921"/>
                    <a:pt x="61" y="981"/>
                    <a:pt x="120" y="1041"/>
                  </a:cubicBezTo>
                  <a:cubicBezTo>
                    <a:pt x="150" y="1101"/>
                    <a:pt x="210" y="1130"/>
                    <a:pt x="270" y="1190"/>
                  </a:cubicBezTo>
                  <a:lnTo>
                    <a:pt x="390" y="1250"/>
                  </a:lnTo>
                  <a:lnTo>
                    <a:pt x="689" y="1250"/>
                  </a:lnTo>
                  <a:lnTo>
                    <a:pt x="839" y="1190"/>
                  </a:lnTo>
                  <a:cubicBezTo>
                    <a:pt x="929" y="1130"/>
                    <a:pt x="989" y="1071"/>
                    <a:pt x="1049" y="981"/>
                  </a:cubicBezTo>
                  <a:lnTo>
                    <a:pt x="1139" y="861"/>
                  </a:lnTo>
                  <a:cubicBezTo>
                    <a:pt x="1169" y="801"/>
                    <a:pt x="1198" y="711"/>
                    <a:pt x="1198" y="651"/>
                  </a:cubicBezTo>
                  <a:cubicBezTo>
                    <a:pt x="1198" y="562"/>
                    <a:pt x="1198" y="502"/>
                    <a:pt x="1198" y="412"/>
                  </a:cubicBezTo>
                  <a:cubicBezTo>
                    <a:pt x="1169" y="352"/>
                    <a:pt x="1139" y="292"/>
                    <a:pt x="1109" y="232"/>
                  </a:cubicBezTo>
                  <a:cubicBezTo>
                    <a:pt x="1049" y="172"/>
                    <a:pt x="989" y="112"/>
                    <a:pt x="929" y="82"/>
                  </a:cubicBezTo>
                  <a:lnTo>
                    <a:pt x="809" y="23"/>
                  </a:lnTo>
                  <a:cubicBezTo>
                    <a:pt x="764" y="8"/>
                    <a:pt x="712" y="0"/>
                    <a:pt x="6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0" name="Google Shape;1390;p29"/>
            <p:cNvSpPr/>
            <p:nvPr/>
          </p:nvSpPr>
          <p:spPr>
            <a:xfrm>
              <a:off x="1159015" y="213399"/>
              <a:ext cx="58562" cy="43326"/>
            </a:xfrm>
            <a:custGeom>
              <a:avLst/>
              <a:gdLst/>
              <a:ahLst/>
              <a:cxnLst/>
              <a:rect l="l" t="t" r="r" b="b"/>
              <a:pathLst>
                <a:path w="1499" h="1109" extrusionOk="0">
                  <a:moveTo>
                    <a:pt x="749" y="1"/>
                  </a:moveTo>
                  <a:cubicBezTo>
                    <a:pt x="1" y="1"/>
                    <a:pt x="1" y="1108"/>
                    <a:pt x="749" y="1108"/>
                  </a:cubicBezTo>
                  <a:cubicBezTo>
                    <a:pt x="1498" y="1108"/>
                    <a:pt x="149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1" name="Google Shape;1391;p29"/>
            <p:cNvSpPr/>
            <p:nvPr/>
          </p:nvSpPr>
          <p:spPr>
            <a:xfrm>
              <a:off x="940275" y="267196"/>
              <a:ext cx="57351" cy="44498"/>
            </a:xfrm>
            <a:custGeom>
              <a:avLst/>
              <a:gdLst/>
              <a:ahLst/>
              <a:cxnLst/>
              <a:rect l="l" t="t" r="r" b="b"/>
              <a:pathLst>
                <a:path w="1468" h="1139" extrusionOk="0">
                  <a:moveTo>
                    <a:pt x="749" y="1"/>
                  </a:moveTo>
                  <a:cubicBezTo>
                    <a:pt x="0" y="1"/>
                    <a:pt x="0" y="1139"/>
                    <a:pt x="749" y="1139"/>
                  </a:cubicBezTo>
                  <a:cubicBezTo>
                    <a:pt x="1468" y="1139"/>
                    <a:pt x="146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2" name="Google Shape;1392;p29"/>
            <p:cNvSpPr/>
            <p:nvPr/>
          </p:nvSpPr>
          <p:spPr>
            <a:xfrm>
              <a:off x="1552075" y="-12375"/>
              <a:ext cx="91301" cy="70243"/>
            </a:xfrm>
            <a:custGeom>
              <a:avLst/>
              <a:gdLst/>
              <a:ahLst/>
              <a:cxnLst/>
              <a:rect l="l" t="t" r="r" b="b"/>
              <a:pathLst>
                <a:path w="2337" h="1798" extrusionOk="0">
                  <a:moveTo>
                    <a:pt x="1169" y="1"/>
                  </a:moveTo>
                  <a:cubicBezTo>
                    <a:pt x="1" y="1"/>
                    <a:pt x="1" y="1797"/>
                    <a:pt x="1169" y="1797"/>
                  </a:cubicBezTo>
                  <a:cubicBezTo>
                    <a:pt x="2336" y="1797"/>
                    <a:pt x="2336" y="1"/>
                    <a:pt x="11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393" name="Google Shape;1393;p29"/>
          <p:cNvSpPr/>
          <p:nvPr/>
        </p:nvSpPr>
        <p:spPr>
          <a:xfrm flipH="1">
            <a:off x="7943897" y="-98680"/>
            <a:ext cx="1307491" cy="767660"/>
          </a:xfrm>
          <a:custGeom>
            <a:avLst/>
            <a:gdLst/>
            <a:ahLst/>
            <a:cxnLst/>
            <a:rect l="l" t="t" r="r" b="b"/>
            <a:pathLst>
              <a:path w="34376" h="20183" fill="none" extrusionOk="0">
                <a:moveTo>
                  <a:pt x="32759" y="1"/>
                </a:moveTo>
                <a:cubicBezTo>
                  <a:pt x="33957" y="3714"/>
                  <a:pt x="34376" y="7636"/>
                  <a:pt x="33957" y="11499"/>
                </a:cubicBezTo>
                <a:cubicBezTo>
                  <a:pt x="33837" y="12337"/>
                  <a:pt x="33717" y="13206"/>
                  <a:pt x="33208" y="13894"/>
                </a:cubicBezTo>
                <a:cubicBezTo>
                  <a:pt x="32130" y="15302"/>
                  <a:pt x="29944" y="15242"/>
                  <a:pt x="28267" y="14613"/>
                </a:cubicBezTo>
                <a:cubicBezTo>
                  <a:pt x="24075" y="12966"/>
                  <a:pt x="21171" y="8594"/>
                  <a:pt x="16709" y="7756"/>
                </a:cubicBezTo>
                <a:cubicBezTo>
                  <a:pt x="16170" y="7636"/>
                  <a:pt x="15452" y="7696"/>
                  <a:pt x="15212" y="8205"/>
                </a:cubicBezTo>
                <a:cubicBezTo>
                  <a:pt x="15122" y="8475"/>
                  <a:pt x="15122" y="8774"/>
                  <a:pt x="15212" y="9043"/>
                </a:cubicBezTo>
                <a:cubicBezTo>
                  <a:pt x="15751" y="11379"/>
                  <a:pt x="16290" y="13715"/>
                  <a:pt x="16829" y="16050"/>
                </a:cubicBezTo>
                <a:cubicBezTo>
                  <a:pt x="17128" y="17338"/>
                  <a:pt x="17278" y="18955"/>
                  <a:pt x="16200" y="19703"/>
                </a:cubicBezTo>
                <a:cubicBezTo>
                  <a:pt x="15452" y="20182"/>
                  <a:pt x="14433" y="20003"/>
                  <a:pt x="13655" y="19613"/>
                </a:cubicBezTo>
                <a:cubicBezTo>
                  <a:pt x="11409" y="18565"/>
                  <a:pt x="10032" y="16260"/>
                  <a:pt x="7906" y="15002"/>
                </a:cubicBezTo>
                <a:cubicBezTo>
                  <a:pt x="5540" y="13625"/>
                  <a:pt x="2546" y="13804"/>
                  <a:pt x="1" y="14822"/>
                </a:cubicBezTo>
              </a:path>
            </a:pathLst>
          </a:custGeom>
          <a:noFill/>
          <a:ln w="28450" cap="flat" cmpd="sng">
            <a:solidFill>
              <a:schemeClr val="dk2"/>
            </a:solidFill>
            <a:prstDash val="solid"/>
            <a:miter lim="29943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394" name="Google Shape;1394;p29"/>
          <p:cNvGrpSpPr/>
          <p:nvPr/>
        </p:nvGrpSpPr>
        <p:grpSpPr>
          <a:xfrm>
            <a:off x="311590" y="3629616"/>
            <a:ext cx="615334" cy="1251425"/>
            <a:chOff x="266115" y="-20184"/>
            <a:chExt cx="615334" cy="1251425"/>
          </a:xfrm>
        </p:grpSpPr>
        <p:sp>
          <p:nvSpPr>
            <p:cNvPr id="1395" name="Google Shape;1395;p29"/>
            <p:cNvSpPr/>
            <p:nvPr/>
          </p:nvSpPr>
          <p:spPr>
            <a:xfrm>
              <a:off x="266115" y="325441"/>
              <a:ext cx="171397" cy="899824"/>
            </a:xfrm>
            <a:custGeom>
              <a:avLst/>
              <a:gdLst/>
              <a:ahLst/>
              <a:cxnLst/>
              <a:rect l="l" t="t" r="r" b="b"/>
              <a:pathLst>
                <a:path w="3445" h="18086" fill="none" extrusionOk="0">
                  <a:moveTo>
                    <a:pt x="1" y="0"/>
                  </a:moveTo>
                  <a:cubicBezTo>
                    <a:pt x="1618" y="5929"/>
                    <a:pt x="2785" y="11977"/>
                    <a:pt x="3444" y="18086"/>
                  </a:cubicBezTo>
                  <a:lnTo>
                    <a:pt x="3235" y="16858"/>
                  </a:lnTo>
                </a:path>
              </a:pathLst>
            </a:custGeom>
            <a:noFill/>
            <a:ln w="38100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6" name="Google Shape;1396;p29"/>
            <p:cNvSpPr/>
            <p:nvPr/>
          </p:nvSpPr>
          <p:spPr>
            <a:xfrm>
              <a:off x="412136" y="110912"/>
              <a:ext cx="230951" cy="1077142"/>
            </a:xfrm>
            <a:custGeom>
              <a:avLst/>
              <a:gdLst/>
              <a:ahLst/>
              <a:cxnLst/>
              <a:rect l="l" t="t" r="r" b="b"/>
              <a:pathLst>
                <a:path w="4642" h="21650" fill="none" extrusionOk="0">
                  <a:moveTo>
                    <a:pt x="0" y="0"/>
                  </a:moveTo>
                  <a:cubicBezTo>
                    <a:pt x="1887" y="7007"/>
                    <a:pt x="3563" y="13445"/>
                    <a:pt x="4641" y="21649"/>
                  </a:cubicBezTo>
                  <a:cubicBezTo>
                    <a:pt x="4492" y="20571"/>
                    <a:pt x="4342" y="19463"/>
                    <a:pt x="4162" y="18385"/>
                  </a:cubicBezTo>
                </a:path>
              </a:pathLst>
            </a:custGeom>
            <a:noFill/>
            <a:ln w="38100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7" name="Google Shape;1397;p29"/>
            <p:cNvSpPr/>
            <p:nvPr/>
          </p:nvSpPr>
          <p:spPr>
            <a:xfrm>
              <a:off x="571541" y="-20184"/>
              <a:ext cx="309908" cy="1251425"/>
            </a:xfrm>
            <a:custGeom>
              <a:avLst/>
              <a:gdLst/>
              <a:ahLst/>
              <a:cxnLst/>
              <a:rect l="l" t="t" r="r" b="b"/>
              <a:pathLst>
                <a:path w="6229" h="25153" fill="none" extrusionOk="0">
                  <a:moveTo>
                    <a:pt x="0" y="0"/>
                  </a:moveTo>
                  <a:cubicBezTo>
                    <a:pt x="2964" y="8145"/>
                    <a:pt x="5061" y="16559"/>
                    <a:pt x="6228" y="25153"/>
                  </a:cubicBezTo>
                </a:path>
              </a:pathLst>
            </a:custGeom>
            <a:noFill/>
            <a:ln w="38100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46879494"/>
      </p:ext>
    </p:extLst>
  </p:cSld>
  <p:clrMapOvr>
    <a:masterClrMapping/>
  </p:clrMapOvr>
  <p:transition spd="slow">
    <p:wheel spokes="1"/>
    <p:sndAc>
      <p:stSnd>
        <p:snd r:embed="rId1" name="chimes.wav"/>
      </p:stSnd>
    </p:sndAc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10" name="Google Shape;10;p2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" name="Google Shape;11;p2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" name="Google Shape;12;p2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" name="Google Shape;13;p2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" name="Google Shape;14;p2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" name="Google Shape;15;p2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" name="Google Shape;16;p2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" name="Google Shape;17;p2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" name="Google Shape;18;p2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" name="Google Shape;19;p2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" name="Google Shape;20;p2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" name="Google Shape;21;p2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" name="Google Shape;22;p2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" name="Google Shape;23;p2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" name="Google Shape;24;p2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" name="Google Shape;25;p2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" name="Google Shape;26;p2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" name="Google Shape;27;p2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" name="Google Shape;28;p2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" name="Google Shape;29;p2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" name="Google Shape;30;p2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" name="Google Shape;31;p2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" name="Google Shape;32;p2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" name="Google Shape;33;p2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" name="Google Shape;34;p2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" name="Google Shape;35;p2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" name="Google Shape;36;p2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" name="Google Shape;37;p2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" name="Google Shape;38;p2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" name="Google Shape;39;p2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" name="Google Shape;40;p2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" name="Google Shape;41;p2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" name="Google Shape;42;p2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" name="Google Shape;43;p2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" name="Google Shape;44;p2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" name="Google Shape;45;p2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" name="Google Shape;46;p2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" name="Google Shape;47;p2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8" name="Google Shape;48;p2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9" name="Google Shape;49;p2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0" name="Google Shape;50;p2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1" name="Google Shape;51;p2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2" name="Google Shape;52;p2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" name="Google Shape;53;p2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4" name="Google Shape;54;p2"/>
          <p:cNvSpPr/>
          <p:nvPr/>
        </p:nvSpPr>
        <p:spPr>
          <a:xfrm rot="-30003" flipH="1">
            <a:off x="997099" y="651475"/>
            <a:ext cx="7149872" cy="379934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5" name="Google Shape;55;p2"/>
          <p:cNvSpPr txBox="1">
            <a:spLocks noGrp="1"/>
          </p:cNvSpPr>
          <p:nvPr>
            <p:ph type="ctrTitle"/>
          </p:nvPr>
        </p:nvSpPr>
        <p:spPr>
          <a:xfrm rot="268">
            <a:off x="719999" y="1657400"/>
            <a:ext cx="7704000" cy="2011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800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56" name="Google Shape;56;p2"/>
          <p:cNvSpPr txBox="1">
            <a:spLocks noGrp="1"/>
          </p:cNvSpPr>
          <p:nvPr>
            <p:ph type="subTitle" idx="1"/>
          </p:nvPr>
        </p:nvSpPr>
        <p:spPr>
          <a:xfrm rot="-59909">
            <a:off x="2663603" y="3502824"/>
            <a:ext cx="4114525" cy="456967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grpSp>
        <p:nvGrpSpPr>
          <p:cNvPr id="57" name="Google Shape;57;p2"/>
          <p:cNvGrpSpPr/>
          <p:nvPr/>
        </p:nvGrpSpPr>
        <p:grpSpPr>
          <a:xfrm>
            <a:off x="489278" y="4039784"/>
            <a:ext cx="1336727" cy="630937"/>
            <a:chOff x="157977" y="4219508"/>
            <a:chExt cx="1336727" cy="630937"/>
          </a:xfrm>
        </p:grpSpPr>
        <p:sp>
          <p:nvSpPr>
            <p:cNvPr id="58" name="Google Shape;58;p2"/>
            <p:cNvSpPr/>
            <p:nvPr/>
          </p:nvSpPr>
          <p:spPr>
            <a:xfrm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488008" y="42241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504410" y="42195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5" name="Google Shape;65;p2"/>
          <p:cNvGrpSpPr/>
          <p:nvPr/>
        </p:nvGrpSpPr>
        <p:grpSpPr>
          <a:xfrm rot="500999">
            <a:off x="7255776" y="4013065"/>
            <a:ext cx="1368724" cy="684373"/>
            <a:chOff x="6697867" y="-312822"/>
            <a:chExt cx="786877" cy="390023"/>
          </a:xfrm>
        </p:grpSpPr>
        <p:sp>
          <p:nvSpPr>
            <p:cNvPr id="66" name="Google Shape;66;p2"/>
            <p:cNvSpPr/>
            <p:nvPr/>
          </p:nvSpPr>
          <p:spPr>
            <a:xfrm>
              <a:off x="6835110" y="-192459"/>
              <a:ext cx="162228" cy="148026"/>
            </a:xfrm>
            <a:custGeom>
              <a:avLst/>
              <a:gdLst/>
              <a:ahLst/>
              <a:cxnLst/>
              <a:rect l="l" t="t" r="r" b="b"/>
              <a:pathLst>
                <a:path w="2013" h="1846" extrusionOk="0">
                  <a:moveTo>
                    <a:pt x="322" y="119"/>
                  </a:moveTo>
                  <a:lnTo>
                    <a:pt x="322" y="119"/>
                  </a:lnTo>
                  <a:cubicBezTo>
                    <a:pt x="810" y="238"/>
                    <a:pt x="1798" y="560"/>
                    <a:pt x="1917" y="655"/>
                  </a:cubicBezTo>
                  <a:cubicBezTo>
                    <a:pt x="1870" y="715"/>
                    <a:pt x="1667" y="798"/>
                    <a:pt x="1512" y="834"/>
                  </a:cubicBezTo>
                  <a:cubicBezTo>
                    <a:pt x="1215" y="655"/>
                    <a:pt x="655" y="310"/>
                    <a:pt x="322" y="119"/>
                  </a:cubicBezTo>
                  <a:close/>
                  <a:moveTo>
                    <a:pt x="155" y="214"/>
                  </a:moveTo>
                  <a:cubicBezTo>
                    <a:pt x="298" y="357"/>
                    <a:pt x="584" y="619"/>
                    <a:pt x="1155" y="1119"/>
                  </a:cubicBezTo>
                  <a:cubicBezTo>
                    <a:pt x="1096" y="1381"/>
                    <a:pt x="1000" y="1679"/>
                    <a:pt x="953" y="1750"/>
                  </a:cubicBezTo>
                  <a:cubicBezTo>
                    <a:pt x="834" y="1607"/>
                    <a:pt x="322" y="619"/>
                    <a:pt x="155" y="214"/>
                  </a:cubicBezTo>
                  <a:close/>
                  <a:moveTo>
                    <a:pt x="84" y="0"/>
                  </a:moveTo>
                  <a:cubicBezTo>
                    <a:pt x="72" y="0"/>
                    <a:pt x="60" y="0"/>
                    <a:pt x="48" y="12"/>
                  </a:cubicBezTo>
                  <a:lnTo>
                    <a:pt x="36" y="12"/>
                  </a:lnTo>
                  <a:cubicBezTo>
                    <a:pt x="36" y="12"/>
                    <a:pt x="36" y="24"/>
                    <a:pt x="36" y="24"/>
                  </a:cubicBezTo>
                  <a:cubicBezTo>
                    <a:pt x="12" y="48"/>
                    <a:pt x="0" y="72"/>
                    <a:pt x="107" y="310"/>
                  </a:cubicBezTo>
                  <a:cubicBezTo>
                    <a:pt x="215" y="560"/>
                    <a:pt x="834" y="1846"/>
                    <a:pt x="953" y="1846"/>
                  </a:cubicBezTo>
                  <a:cubicBezTo>
                    <a:pt x="989" y="1846"/>
                    <a:pt x="1084" y="1846"/>
                    <a:pt x="1239" y="1107"/>
                  </a:cubicBezTo>
                  <a:cubicBezTo>
                    <a:pt x="1239" y="1096"/>
                    <a:pt x="1239" y="1084"/>
                    <a:pt x="1227" y="1072"/>
                  </a:cubicBezTo>
                  <a:cubicBezTo>
                    <a:pt x="917" y="798"/>
                    <a:pt x="453" y="381"/>
                    <a:pt x="227" y="167"/>
                  </a:cubicBezTo>
                  <a:lnTo>
                    <a:pt x="227" y="167"/>
                  </a:lnTo>
                  <a:cubicBezTo>
                    <a:pt x="512" y="322"/>
                    <a:pt x="1096" y="679"/>
                    <a:pt x="1489" y="917"/>
                  </a:cubicBezTo>
                  <a:cubicBezTo>
                    <a:pt x="1501" y="929"/>
                    <a:pt x="1512" y="929"/>
                    <a:pt x="1524" y="929"/>
                  </a:cubicBezTo>
                  <a:cubicBezTo>
                    <a:pt x="1596" y="905"/>
                    <a:pt x="1953" y="798"/>
                    <a:pt x="2001" y="667"/>
                  </a:cubicBezTo>
                  <a:cubicBezTo>
                    <a:pt x="2001" y="667"/>
                    <a:pt x="2012" y="643"/>
                    <a:pt x="1989" y="619"/>
                  </a:cubicBezTo>
                  <a:cubicBezTo>
                    <a:pt x="1893" y="464"/>
                    <a:pt x="298" y="0"/>
                    <a:pt x="8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6923355" y="-123737"/>
              <a:ext cx="36588" cy="59259"/>
            </a:xfrm>
            <a:custGeom>
              <a:avLst/>
              <a:gdLst/>
              <a:ahLst/>
              <a:cxnLst/>
              <a:rect l="l" t="t" r="r" b="b"/>
              <a:pathLst>
                <a:path w="454" h="739" extrusionOk="0">
                  <a:moveTo>
                    <a:pt x="417" y="0"/>
                  </a:moveTo>
                  <a:cubicBezTo>
                    <a:pt x="394" y="0"/>
                    <a:pt x="370" y="12"/>
                    <a:pt x="370" y="36"/>
                  </a:cubicBezTo>
                  <a:cubicBezTo>
                    <a:pt x="346" y="298"/>
                    <a:pt x="310" y="596"/>
                    <a:pt x="286" y="655"/>
                  </a:cubicBezTo>
                  <a:cubicBezTo>
                    <a:pt x="251" y="631"/>
                    <a:pt x="155" y="548"/>
                    <a:pt x="84" y="453"/>
                  </a:cubicBezTo>
                  <a:cubicBezTo>
                    <a:pt x="70" y="446"/>
                    <a:pt x="57" y="439"/>
                    <a:pt x="45" y="439"/>
                  </a:cubicBezTo>
                  <a:cubicBezTo>
                    <a:pt x="37" y="439"/>
                    <a:pt x="30" y="443"/>
                    <a:pt x="25" y="453"/>
                  </a:cubicBezTo>
                  <a:cubicBezTo>
                    <a:pt x="1" y="465"/>
                    <a:pt x="1" y="489"/>
                    <a:pt x="13" y="512"/>
                  </a:cubicBezTo>
                  <a:cubicBezTo>
                    <a:pt x="72" y="572"/>
                    <a:pt x="203" y="727"/>
                    <a:pt x="286" y="739"/>
                  </a:cubicBezTo>
                  <a:cubicBezTo>
                    <a:pt x="310" y="739"/>
                    <a:pt x="322" y="727"/>
                    <a:pt x="334" y="715"/>
                  </a:cubicBezTo>
                  <a:cubicBezTo>
                    <a:pt x="394" y="679"/>
                    <a:pt x="429" y="322"/>
                    <a:pt x="453" y="48"/>
                  </a:cubicBezTo>
                  <a:cubicBezTo>
                    <a:pt x="453" y="24"/>
                    <a:pt x="441" y="0"/>
                    <a:pt x="41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7073734" y="-309534"/>
              <a:ext cx="264013" cy="149630"/>
            </a:xfrm>
            <a:custGeom>
              <a:avLst/>
              <a:gdLst/>
              <a:ahLst/>
              <a:cxnLst/>
              <a:rect l="l" t="t" r="r" b="b"/>
              <a:pathLst>
                <a:path w="3276" h="1866" extrusionOk="0">
                  <a:moveTo>
                    <a:pt x="1994" y="0"/>
                  </a:moveTo>
                  <a:cubicBezTo>
                    <a:pt x="1841" y="0"/>
                    <a:pt x="1704" y="87"/>
                    <a:pt x="1612" y="201"/>
                  </a:cubicBezTo>
                  <a:lnTo>
                    <a:pt x="1612" y="201"/>
                  </a:lnTo>
                  <a:cubicBezTo>
                    <a:pt x="1549" y="149"/>
                    <a:pt x="1467" y="103"/>
                    <a:pt x="1361" y="67"/>
                  </a:cubicBezTo>
                  <a:cubicBezTo>
                    <a:pt x="1274" y="37"/>
                    <a:pt x="1201" y="24"/>
                    <a:pt x="1140" y="24"/>
                  </a:cubicBezTo>
                  <a:cubicBezTo>
                    <a:pt x="764" y="24"/>
                    <a:pt x="826" y="508"/>
                    <a:pt x="826" y="508"/>
                  </a:cubicBezTo>
                  <a:cubicBezTo>
                    <a:pt x="786" y="484"/>
                    <a:pt x="744" y="473"/>
                    <a:pt x="701" y="473"/>
                  </a:cubicBezTo>
                  <a:cubicBezTo>
                    <a:pt x="378" y="473"/>
                    <a:pt x="0" y="1085"/>
                    <a:pt x="421" y="1401"/>
                  </a:cubicBezTo>
                  <a:cubicBezTo>
                    <a:pt x="555" y="1502"/>
                    <a:pt x="684" y="1546"/>
                    <a:pt x="794" y="1552"/>
                  </a:cubicBezTo>
                  <a:lnTo>
                    <a:pt x="794" y="1552"/>
                  </a:lnTo>
                  <a:cubicBezTo>
                    <a:pt x="830" y="1717"/>
                    <a:pt x="946" y="1861"/>
                    <a:pt x="1195" y="1865"/>
                  </a:cubicBezTo>
                  <a:cubicBezTo>
                    <a:pt x="1208" y="1865"/>
                    <a:pt x="1221" y="1865"/>
                    <a:pt x="1234" y="1865"/>
                  </a:cubicBezTo>
                  <a:cubicBezTo>
                    <a:pt x="1564" y="1865"/>
                    <a:pt x="1788" y="1790"/>
                    <a:pt x="1916" y="1677"/>
                  </a:cubicBezTo>
                  <a:lnTo>
                    <a:pt x="1916" y="1677"/>
                  </a:lnTo>
                  <a:cubicBezTo>
                    <a:pt x="1942" y="1713"/>
                    <a:pt x="1975" y="1749"/>
                    <a:pt x="2016" y="1782"/>
                  </a:cubicBezTo>
                  <a:cubicBezTo>
                    <a:pt x="2072" y="1825"/>
                    <a:pt x="2139" y="1844"/>
                    <a:pt x="2212" y="1844"/>
                  </a:cubicBezTo>
                  <a:cubicBezTo>
                    <a:pt x="2642" y="1844"/>
                    <a:pt x="3275" y="1180"/>
                    <a:pt x="2909" y="793"/>
                  </a:cubicBezTo>
                  <a:cubicBezTo>
                    <a:pt x="2808" y="686"/>
                    <a:pt x="2700" y="646"/>
                    <a:pt x="2599" y="646"/>
                  </a:cubicBezTo>
                  <a:cubicBezTo>
                    <a:pt x="2587" y="646"/>
                    <a:pt x="2575" y="647"/>
                    <a:pt x="2564" y="648"/>
                  </a:cubicBezTo>
                  <a:lnTo>
                    <a:pt x="2564" y="648"/>
                  </a:lnTo>
                  <a:cubicBezTo>
                    <a:pt x="2571" y="455"/>
                    <a:pt x="2478" y="232"/>
                    <a:pt x="2242" y="79"/>
                  </a:cubicBezTo>
                  <a:cubicBezTo>
                    <a:pt x="2157" y="24"/>
                    <a:pt x="2073" y="0"/>
                    <a:pt x="19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7084533" y="-312822"/>
              <a:ext cx="238063" cy="155724"/>
            </a:xfrm>
            <a:custGeom>
              <a:avLst/>
              <a:gdLst/>
              <a:ahLst/>
              <a:cxnLst/>
              <a:rect l="l" t="t" r="r" b="b"/>
              <a:pathLst>
                <a:path w="2954" h="1942" extrusionOk="0">
                  <a:moveTo>
                    <a:pt x="1489" y="299"/>
                  </a:moveTo>
                  <a:cubicBezTo>
                    <a:pt x="1608" y="418"/>
                    <a:pt x="1620" y="549"/>
                    <a:pt x="1596" y="632"/>
                  </a:cubicBezTo>
                  <a:cubicBezTo>
                    <a:pt x="1574" y="683"/>
                    <a:pt x="1543" y="707"/>
                    <a:pt x="1509" y="707"/>
                  </a:cubicBezTo>
                  <a:cubicBezTo>
                    <a:pt x="1487" y="707"/>
                    <a:pt x="1465" y="698"/>
                    <a:pt x="1442" y="680"/>
                  </a:cubicBezTo>
                  <a:cubicBezTo>
                    <a:pt x="1358" y="608"/>
                    <a:pt x="1382" y="441"/>
                    <a:pt x="1489" y="299"/>
                  </a:cubicBezTo>
                  <a:close/>
                  <a:moveTo>
                    <a:pt x="2382" y="739"/>
                  </a:moveTo>
                  <a:lnTo>
                    <a:pt x="2382" y="739"/>
                  </a:lnTo>
                  <a:cubicBezTo>
                    <a:pt x="2358" y="894"/>
                    <a:pt x="2263" y="1013"/>
                    <a:pt x="2132" y="1025"/>
                  </a:cubicBezTo>
                  <a:cubicBezTo>
                    <a:pt x="2132" y="1037"/>
                    <a:pt x="2120" y="1037"/>
                    <a:pt x="2108" y="1037"/>
                  </a:cubicBezTo>
                  <a:cubicBezTo>
                    <a:pt x="2073" y="1037"/>
                    <a:pt x="2073" y="1025"/>
                    <a:pt x="2073" y="1013"/>
                  </a:cubicBezTo>
                  <a:cubicBezTo>
                    <a:pt x="2073" y="942"/>
                    <a:pt x="2204" y="775"/>
                    <a:pt x="2382" y="739"/>
                  </a:cubicBezTo>
                  <a:close/>
                  <a:moveTo>
                    <a:pt x="834" y="1132"/>
                  </a:moveTo>
                  <a:cubicBezTo>
                    <a:pt x="858" y="1132"/>
                    <a:pt x="870" y="1156"/>
                    <a:pt x="894" y="1180"/>
                  </a:cubicBezTo>
                  <a:cubicBezTo>
                    <a:pt x="953" y="1263"/>
                    <a:pt x="965" y="1346"/>
                    <a:pt x="930" y="1418"/>
                  </a:cubicBezTo>
                  <a:cubicBezTo>
                    <a:pt x="894" y="1501"/>
                    <a:pt x="799" y="1549"/>
                    <a:pt x="692" y="1549"/>
                  </a:cubicBezTo>
                  <a:cubicBezTo>
                    <a:pt x="668" y="1406"/>
                    <a:pt x="715" y="1251"/>
                    <a:pt x="763" y="1180"/>
                  </a:cubicBezTo>
                  <a:cubicBezTo>
                    <a:pt x="787" y="1156"/>
                    <a:pt x="811" y="1132"/>
                    <a:pt x="834" y="1132"/>
                  </a:cubicBezTo>
                  <a:close/>
                  <a:moveTo>
                    <a:pt x="1811" y="1263"/>
                  </a:moveTo>
                  <a:cubicBezTo>
                    <a:pt x="1823" y="1263"/>
                    <a:pt x="1835" y="1287"/>
                    <a:pt x="1846" y="1323"/>
                  </a:cubicBezTo>
                  <a:cubicBezTo>
                    <a:pt x="1882" y="1442"/>
                    <a:pt x="1858" y="1561"/>
                    <a:pt x="1787" y="1644"/>
                  </a:cubicBezTo>
                  <a:cubicBezTo>
                    <a:pt x="1715" y="1525"/>
                    <a:pt x="1727" y="1394"/>
                    <a:pt x="1763" y="1311"/>
                  </a:cubicBezTo>
                  <a:cubicBezTo>
                    <a:pt x="1787" y="1275"/>
                    <a:pt x="1799" y="1263"/>
                    <a:pt x="1811" y="1263"/>
                  </a:cubicBezTo>
                  <a:close/>
                  <a:moveTo>
                    <a:pt x="1857" y="85"/>
                  </a:moveTo>
                  <a:cubicBezTo>
                    <a:pt x="1935" y="85"/>
                    <a:pt x="2013" y="108"/>
                    <a:pt x="2085" y="156"/>
                  </a:cubicBezTo>
                  <a:cubicBezTo>
                    <a:pt x="2275" y="263"/>
                    <a:pt x="2382" y="453"/>
                    <a:pt x="2394" y="644"/>
                  </a:cubicBezTo>
                  <a:cubicBezTo>
                    <a:pt x="2168" y="680"/>
                    <a:pt x="1989" y="882"/>
                    <a:pt x="1989" y="1013"/>
                  </a:cubicBezTo>
                  <a:cubicBezTo>
                    <a:pt x="1989" y="1061"/>
                    <a:pt x="2025" y="1108"/>
                    <a:pt x="2108" y="1108"/>
                  </a:cubicBezTo>
                  <a:lnTo>
                    <a:pt x="2144" y="1108"/>
                  </a:lnTo>
                  <a:cubicBezTo>
                    <a:pt x="2323" y="1084"/>
                    <a:pt x="2454" y="930"/>
                    <a:pt x="2466" y="715"/>
                  </a:cubicBezTo>
                  <a:cubicBezTo>
                    <a:pt x="2573" y="727"/>
                    <a:pt x="2656" y="775"/>
                    <a:pt x="2739" y="858"/>
                  </a:cubicBezTo>
                  <a:cubicBezTo>
                    <a:pt x="2882" y="1001"/>
                    <a:pt x="2847" y="1180"/>
                    <a:pt x="2799" y="1299"/>
                  </a:cubicBezTo>
                  <a:cubicBezTo>
                    <a:pt x="2668" y="1584"/>
                    <a:pt x="2335" y="1835"/>
                    <a:pt x="2085" y="1835"/>
                  </a:cubicBezTo>
                  <a:cubicBezTo>
                    <a:pt x="2013" y="1835"/>
                    <a:pt x="1954" y="1823"/>
                    <a:pt x="1906" y="1787"/>
                  </a:cubicBezTo>
                  <a:cubicBezTo>
                    <a:pt x="1882" y="1763"/>
                    <a:pt x="1858" y="1739"/>
                    <a:pt x="1835" y="1715"/>
                  </a:cubicBezTo>
                  <a:cubicBezTo>
                    <a:pt x="1942" y="1596"/>
                    <a:pt x="1977" y="1454"/>
                    <a:pt x="1930" y="1299"/>
                  </a:cubicBezTo>
                  <a:cubicBezTo>
                    <a:pt x="1894" y="1192"/>
                    <a:pt x="1846" y="1180"/>
                    <a:pt x="1811" y="1180"/>
                  </a:cubicBezTo>
                  <a:cubicBezTo>
                    <a:pt x="1763" y="1180"/>
                    <a:pt x="1715" y="1215"/>
                    <a:pt x="1692" y="1275"/>
                  </a:cubicBezTo>
                  <a:cubicBezTo>
                    <a:pt x="1632" y="1382"/>
                    <a:pt x="1620" y="1549"/>
                    <a:pt x="1727" y="1704"/>
                  </a:cubicBezTo>
                  <a:cubicBezTo>
                    <a:pt x="1620" y="1775"/>
                    <a:pt x="1442" y="1858"/>
                    <a:pt x="1096" y="1858"/>
                  </a:cubicBezTo>
                  <a:lnTo>
                    <a:pt x="1061" y="1858"/>
                  </a:lnTo>
                  <a:cubicBezTo>
                    <a:pt x="846" y="1858"/>
                    <a:pt x="751" y="1739"/>
                    <a:pt x="715" y="1632"/>
                  </a:cubicBezTo>
                  <a:cubicBezTo>
                    <a:pt x="846" y="1632"/>
                    <a:pt x="953" y="1561"/>
                    <a:pt x="1013" y="1454"/>
                  </a:cubicBezTo>
                  <a:cubicBezTo>
                    <a:pt x="1061" y="1346"/>
                    <a:pt x="1037" y="1227"/>
                    <a:pt x="953" y="1120"/>
                  </a:cubicBezTo>
                  <a:cubicBezTo>
                    <a:pt x="918" y="1061"/>
                    <a:pt x="870" y="1049"/>
                    <a:pt x="834" y="1049"/>
                  </a:cubicBezTo>
                  <a:cubicBezTo>
                    <a:pt x="787" y="1049"/>
                    <a:pt x="739" y="1073"/>
                    <a:pt x="703" y="1120"/>
                  </a:cubicBezTo>
                  <a:cubicBezTo>
                    <a:pt x="632" y="1215"/>
                    <a:pt x="596" y="1382"/>
                    <a:pt x="608" y="1537"/>
                  </a:cubicBezTo>
                  <a:cubicBezTo>
                    <a:pt x="513" y="1513"/>
                    <a:pt x="418" y="1477"/>
                    <a:pt x="311" y="1394"/>
                  </a:cubicBezTo>
                  <a:cubicBezTo>
                    <a:pt x="156" y="1287"/>
                    <a:pt x="108" y="1108"/>
                    <a:pt x="168" y="906"/>
                  </a:cubicBezTo>
                  <a:cubicBezTo>
                    <a:pt x="239" y="715"/>
                    <a:pt x="418" y="549"/>
                    <a:pt x="572" y="549"/>
                  </a:cubicBezTo>
                  <a:cubicBezTo>
                    <a:pt x="608" y="549"/>
                    <a:pt x="644" y="561"/>
                    <a:pt x="668" y="572"/>
                  </a:cubicBezTo>
                  <a:cubicBezTo>
                    <a:pt x="674" y="578"/>
                    <a:pt x="683" y="581"/>
                    <a:pt x="692" y="581"/>
                  </a:cubicBezTo>
                  <a:cubicBezTo>
                    <a:pt x="700" y="581"/>
                    <a:pt x="709" y="578"/>
                    <a:pt x="715" y="572"/>
                  </a:cubicBezTo>
                  <a:cubicBezTo>
                    <a:pt x="727" y="561"/>
                    <a:pt x="739" y="549"/>
                    <a:pt x="739" y="537"/>
                  </a:cubicBezTo>
                  <a:cubicBezTo>
                    <a:pt x="739" y="537"/>
                    <a:pt x="703" y="299"/>
                    <a:pt x="811" y="180"/>
                  </a:cubicBezTo>
                  <a:cubicBezTo>
                    <a:pt x="858" y="125"/>
                    <a:pt x="925" y="98"/>
                    <a:pt x="1010" y="98"/>
                  </a:cubicBezTo>
                  <a:cubicBezTo>
                    <a:pt x="1073" y="98"/>
                    <a:pt x="1146" y="113"/>
                    <a:pt x="1227" y="144"/>
                  </a:cubicBezTo>
                  <a:cubicBezTo>
                    <a:pt x="1299" y="168"/>
                    <a:pt x="1370" y="203"/>
                    <a:pt x="1418" y="239"/>
                  </a:cubicBezTo>
                  <a:cubicBezTo>
                    <a:pt x="1299" y="406"/>
                    <a:pt x="1263" y="620"/>
                    <a:pt x="1394" y="739"/>
                  </a:cubicBezTo>
                  <a:cubicBezTo>
                    <a:pt x="1433" y="769"/>
                    <a:pt x="1475" y="784"/>
                    <a:pt x="1515" y="784"/>
                  </a:cubicBezTo>
                  <a:cubicBezTo>
                    <a:pt x="1585" y="784"/>
                    <a:pt x="1649" y="739"/>
                    <a:pt x="1680" y="656"/>
                  </a:cubicBezTo>
                  <a:cubicBezTo>
                    <a:pt x="1715" y="537"/>
                    <a:pt x="1692" y="370"/>
                    <a:pt x="1537" y="227"/>
                  </a:cubicBezTo>
                  <a:cubicBezTo>
                    <a:pt x="1629" y="135"/>
                    <a:pt x="1743" y="85"/>
                    <a:pt x="1857" y="85"/>
                  </a:cubicBezTo>
                  <a:close/>
                  <a:moveTo>
                    <a:pt x="1858" y="1"/>
                  </a:moveTo>
                  <a:cubicBezTo>
                    <a:pt x="1715" y="1"/>
                    <a:pt x="1573" y="61"/>
                    <a:pt x="1465" y="180"/>
                  </a:cubicBezTo>
                  <a:cubicBezTo>
                    <a:pt x="1406" y="132"/>
                    <a:pt x="1334" y="96"/>
                    <a:pt x="1239" y="61"/>
                  </a:cubicBezTo>
                  <a:cubicBezTo>
                    <a:pt x="1154" y="34"/>
                    <a:pt x="1078" y="20"/>
                    <a:pt x="1010" y="20"/>
                  </a:cubicBezTo>
                  <a:cubicBezTo>
                    <a:pt x="896" y="20"/>
                    <a:pt x="806" y="58"/>
                    <a:pt x="739" y="132"/>
                  </a:cubicBezTo>
                  <a:cubicBezTo>
                    <a:pt x="656" y="239"/>
                    <a:pt x="644" y="394"/>
                    <a:pt x="644" y="477"/>
                  </a:cubicBezTo>
                  <a:cubicBezTo>
                    <a:pt x="620" y="477"/>
                    <a:pt x="584" y="465"/>
                    <a:pt x="561" y="465"/>
                  </a:cubicBezTo>
                  <a:cubicBezTo>
                    <a:pt x="370" y="465"/>
                    <a:pt x="168" y="656"/>
                    <a:pt x="84" y="894"/>
                  </a:cubicBezTo>
                  <a:cubicBezTo>
                    <a:pt x="1" y="1120"/>
                    <a:pt x="72" y="1334"/>
                    <a:pt x="263" y="1477"/>
                  </a:cubicBezTo>
                  <a:cubicBezTo>
                    <a:pt x="382" y="1561"/>
                    <a:pt x="501" y="1620"/>
                    <a:pt x="620" y="1632"/>
                  </a:cubicBezTo>
                  <a:cubicBezTo>
                    <a:pt x="680" y="1835"/>
                    <a:pt x="834" y="1942"/>
                    <a:pt x="1049" y="1942"/>
                  </a:cubicBezTo>
                  <a:lnTo>
                    <a:pt x="1096" y="1942"/>
                  </a:lnTo>
                  <a:cubicBezTo>
                    <a:pt x="1394" y="1942"/>
                    <a:pt x="1620" y="1882"/>
                    <a:pt x="1775" y="1775"/>
                  </a:cubicBezTo>
                  <a:cubicBezTo>
                    <a:pt x="1799" y="1799"/>
                    <a:pt x="1823" y="1823"/>
                    <a:pt x="1858" y="1846"/>
                  </a:cubicBezTo>
                  <a:cubicBezTo>
                    <a:pt x="1918" y="1906"/>
                    <a:pt x="1989" y="1930"/>
                    <a:pt x="2085" y="1930"/>
                  </a:cubicBezTo>
                  <a:cubicBezTo>
                    <a:pt x="2370" y="1930"/>
                    <a:pt x="2739" y="1656"/>
                    <a:pt x="2870" y="1346"/>
                  </a:cubicBezTo>
                  <a:cubicBezTo>
                    <a:pt x="2954" y="1132"/>
                    <a:pt x="2930" y="942"/>
                    <a:pt x="2799" y="799"/>
                  </a:cubicBezTo>
                  <a:cubicBezTo>
                    <a:pt x="2704" y="703"/>
                    <a:pt x="2597" y="644"/>
                    <a:pt x="2466" y="644"/>
                  </a:cubicBezTo>
                  <a:cubicBezTo>
                    <a:pt x="2454" y="418"/>
                    <a:pt x="2335" y="215"/>
                    <a:pt x="2120" y="84"/>
                  </a:cubicBezTo>
                  <a:cubicBezTo>
                    <a:pt x="2037" y="25"/>
                    <a:pt x="1942" y="1"/>
                    <a:pt x="185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6697867" y="-79794"/>
              <a:ext cx="67293" cy="67839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2"/>
                    <a:pt x="477" y="226"/>
                  </a:cubicBezTo>
                  <a:cubicBezTo>
                    <a:pt x="489" y="310"/>
                    <a:pt x="501" y="333"/>
                    <a:pt x="513" y="345"/>
                  </a:cubicBezTo>
                  <a:cubicBezTo>
                    <a:pt x="513" y="357"/>
                    <a:pt x="537" y="369"/>
                    <a:pt x="620" y="393"/>
                  </a:cubicBezTo>
                  <a:cubicBezTo>
                    <a:pt x="644" y="405"/>
                    <a:pt x="679" y="417"/>
                    <a:pt x="703" y="429"/>
                  </a:cubicBezTo>
                  <a:cubicBezTo>
                    <a:pt x="656" y="453"/>
                    <a:pt x="596" y="476"/>
                    <a:pt x="537" y="500"/>
                  </a:cubicBezTo>
                  <a:cubicBezTo>
                    <a:pt x="525" y="500"/>
                    <a:pt x="513" y="512"/>
                    <a:pt x="513" y="524"/>
                  </a:cubicBezTo>
                  <a:cubicBezTo>
                    <a:pt x="477" y="595"/>
                    <a:pt x="441" y="667"/>
                    <a:pt x="417" y="714"/>
                  </a:cubicBezTo>
                  <a:cubicBezTo>
                    <a:pt x="394" y="667"/>
                    <a:pt x="370" y="583"/>
                    <a:pt x="358" y="512"/>
                  </a:cubicBezTo>
                  <a:cubicBezTo>
                    <a:pt x="358" y="488"/>
                    <a:pt x="334" y="476"/>
                    <a:pt x="322" y="476"/>
                  </a:cubicBezTo>
                  <a:cubicBezTo>
                    <a:pt x="251" y="464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3"/>
                  </a:cubicBezTo>
                  <a:cubicBezTo>
                    <a:pt x="358" y="333"/>
                    <a:pt x="370" y="322"/>
                    <a:pt x="370" y="310"/>
                  </a:cubicBezTo>
                  <a:cubicBezTo>
                    <a:pt x="394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98" y="262"/>
                  </a:cubicBezTo>
                  <a:cubicBezTo>
                    <a:pt x="25" y="381"/>
                    <a:pt x="13" y="417"/>
                    <a:pt x="1" y="429"/>
                  </a:cubicBezTo>
                  <a:cubicBezTo>
                    <a:pt x="1" y="441"/>
                    <a:pt x="1" y="464"/>
                    <a:pt x="13" y="476"/>
                  </a:cubicBezTo>
                  <a:cubicBezTo>
                    <a:pt x="25" y="488"/>
                    <a:pt x="36" y="512"/>
                    <a:pt x="286" y="560"/>
                  </a:cubicBezTo>
                  <a:cubicBezTo>
                    <a:pt x="358" y="845"/>
                    <a:pt x="382" y="845"/>
                    <a:pt x="406" y="845"/>
                  </a:cubicBezTo>
                  <a:cubicBezTo>
                    <a:pt x="406" y="845"/>
                    <a:pt x="406" y="845"/>
                    <a:pt x="417" y="834"/>
                  </a:cubicBezTo>
                  <a:cubicBezTo>
                    <a:pt x="441" y="834"/>
                    <a:pt x="465" y="834"/>
                    <a:pt x="584" y="572"/>
                  </a:cubicBezTo>
                  <a:cubicBezTo>
                    <a:pt x="656" y="548"/>
                    <a:pt x="787" y="500"/>
                    <a:pt x="822" y="464"/>
                  </a:cubicBezTo>
                  <a:cubicBezTo>
                    <a:pt x="822" y="464"/>
                    <a:pt x="834" y="441"/>
                    <a:pt x="834" y="429"/>
                  </a:cubicBezTo>
                  <a:cubicBezTo>
                    <a:pt x="822" y="393"/>
                    <a:pt x="787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72" y="274"/>
                    <a:pt x="560" y="238"/>
                    <a:pt x="548" y="214"/>
                  </a:cubicBezTo>
                  <a:cubicBezTo>
                    <a:pt x="525" y="95"/>
                    <a:pt x="513" y="48"/>
                    <a:pt x="489" y="24"/>
                  </a:cubicBezTo>
                  <a:cubicBezTo>
                    <a:pt x="489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7388324" y="27485"/>
              <a:ext cx="49966" cy="49716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310" y="95"/>
                  </a:moveTo>
                  <a:cubicBezTo>
                    <a:pt x="441" y="95"/>
                    <a:pt x="536" y="191"/>
                    <a:pt x="536" y="310"/>
                  </a:cubicBezTo>
                  <a:cubicBezTo>
                    <a:pt x="536" y="441"/>
                    <a:pt x="429" y="536"/>
                    <a:pt x="310" y="536"/>
                  </a:cubicBezTo>
                  <a:cubicBezTo>
                    <a:pt x="251" y="536"/>
                    <a:pt x="191" y="512"/>
                    <a:pt x="155" y="464"/>
                  </a:cubicBezTo>
                  <a:cubicBezTo>
                    <a:pt x="108" y="429"/>
                    <a:pt x="96" y="369"/>
                    <a:pt x="96" y="310"/>
                  </a:cubicBezTo>
                  <a:cubicBezTo>
                    <a:pt x="96" y="191"/>
                    <a:pt x="191" y="95"/>
                    <a:pt x="310" y="95"/>
                  </a:cubicBezTo>
                  <a:close/>
                  <a:moveTo>
                    <a:pt x="310" y="0"/>
                  </a:moveTo>
                  <a:cubicBezTo>
                    <a:pt x="144" y="0"/>
                    <a:pt x="1" y="143"/>
                    <a:pt x="1" y="310"/>
                  </a:cubicBezTo>
                  <a:cubicBezTo>
                    <a:pt x="1" y="393"/>
                    <a:pt x="36" y="464"/>
                    <a:pt x="96" y="524"/>
                  </a:cubicBezTo>
                  <a:cubicBezTo>
                    <a:pt x="155" y="583"/>
                    <a:pt x="227" y="619"/>
                    <a:pt x="310" y="619"/>
                  </a:cubicBezTo>
                  <a:cubicBezTo>
                    <a:pt x="477" y="619"/>
                    <a:pt x="620" y="488"/>
                    <a:pt x="620" y="310"/>
                  </a:cubicBezTo>
                  <a:cubicBezTo>
                    <a:pt x="620" y="143"/>
                    <a:pt x="477" y="0"/>
                    <a:pt x="31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7004911" y="-110346"/>
              <a:ext cx="479833" cy="130866"/>
            </a:xfrm>
            <a:custGeom>
              <a:avLst/>
              <a:gdLst/>
              <a:ahLst/>
              <a:cxnLst/>
              <a:rect l="l" t="t" r="r" b="b"/>
              <a:pathLst>
                <a:path w="5954" h="1632" extrusionOk="0">
                  <a:moveTo>
                    <a:pt x="4918" y="0"/>
                  </a:moveTo>
                  <a:cubicBezTo>
                    <a:pt x="4894" y="0"/>
                    <a:pt x="4870" y="12"/>
                    <a:pt x="4870" y="36"/>
                  </a:cubicBezTo>
                  <a:cubicBezTo>
                    <a:pt x="4858" y="60"/>
                    <a:pt x="4882" y="83"/>
                    <a:pt x="4906" y="83"/>
                  </a:cubicBezTo>
                  <a:cubicBezTo>
                    <a:pt x="4954" y="95"/>
                    <a:pt x="5001" y="107"/>
                    <a:pt x="5061" y="119"/>
                  </a:cubicBezTo>
                  <a:lnTo>
                    <a:pt x="5073" y="119"/>
                  </a:lnTo>
                  <a:cubicBezTo>
                    <a:pt x="5085" y="119"/>
                    <a:pt x="5109" y="107"/>
                    <a:pt x="5109" y="95"/>
                  </a:cubicBezTo>
                  <a:cubicBezTo>
                    <a:pt x="5120" y="72"/>
                    <a:pt x="5109" y="48"/>
                    <a:pt x="5085" y="36"/>
                  </a:cubicBezTo>
                  <a:cubicBezTo>
                    <a:pt x="5025" y="24"/>
                    <a:pt x="4966" y="0"/>
                    <a:pt x="4918" y="0"/>
                  </a:cubicBezTo>
                  <a:close/>
                  <a:moveTo>
                    <a:pt x="4728" y="0"/>
                  </a:moveTo>
                  <a:cubicBezTo>
                    <a:pt x="4668" y="12"/>
                    <a:pt x="4620" y="24"/>
                    <a:pt x="4561" y="48"/>
                  </a:cubicBezTo>
                  <a:cubicBezTo>
                    <a:pt x="4537" y="60"/>
                    <a:pt x="4525" y="83"/>
                    <a:pt x="4537" y="107"/>
                  </a:cubicBezTo>
                  <a:cubicBezTo>
                    <a:pt x="4549" y="119"/>
                    <a:pt x="4561" y="131"/>
                    <a:pt x="4573" y="131"/>
                  </a:cubicBezTo>
                  <a:lnTo>
                    <a:pt x="4597" y="131"/>
                  </a:lnTo>
                  <a:cubicBezTo>
                    <a:pt x="4644" y="107"/>
                    <a:pt x="4692" y="95"/>
                    <a:pt x="4739" y="83"/>
                  </a:cubicBezTo>
                  <a:cubicBezTo>
                    <a:pt x="4763" y="83"/>
                    <a:pt x="4787" y="60"/>
                    <a:pt x="4775" y="36"/>
                  </a:cubicBezTo>
                  <a:cubicBezTo>
                    <a:pt x="4775" y="12"/>
                    <a:pt x="4751" y="0"/>
                    <a:pt x="4728" y="0"/>
                  </a:cubicBezTo>
                  <a:close/>
                  <a:moveTo>
                    <a:pt x="5232" y="103"/>
                  </a:moveTo>
                  <a:cubicBezTo>
                    <a:pt x="5216" y="103"/>
                    <a:pt x="5201" y="114"/>
                    <a:pt x="5192" y="131"/>
                  </a:cubicBezTo>
                  <a:cubicBezTo>
                    <a:pt x="5180" y="143"/>
                    <a:pt x="5192" y="167"/>
                    <a:pt x="5204" y="179"/>
                  </a:cubicBezTo>
                  <a:cubicBezTo>
                    <a:pt x="5251" y="202"/>
                    <a:pt x="5299" y="226"/>
                    <a:pt x="5359" y="262"/>
                  </a:cubicBezTo>
                  <a:lnTo>
                    <a:pt x="5370" y="262"/>
                  </a:lnTo>
                  <a:cubicBezTo>
                    <a:pt x="5394" y="262"/>
                    <a:pt x="5406" y="262"/>
                    <a:pt x="5406" y="250"/>
                  </a:cubicBezTo>
                  <a:cubicBezTo>
                    <a:pt x="5418" y="226"/>
                    <a:pt x="5418" y="202"/>
                    <a:pt x="5394" y="191"/>
                  </a:cubicBezTo>
                  <a:cubicBezTo>
                    <a:pt x="5347" y="155"/>
                    <a:pt x="5299" y="131"/>
                    <a:pt x="5251" y="107"/>
                  </a:cubicBezTo>
                  <a:cubicBezTo>
                    <a:pt x="5245" y="104"/>
                    <a:pt x="5239" y="103"/>
                    <a:pt x="5232" y="103"/>
                  </a:cubicBezTo>
                  <a:close/>
                  <a:moveTo>
                    <a:pt x="4430" y="135"/>
                  </a:moveTo>
                  <a:cubicBezTo>
                    <a:pt x="4420" y="135"/>
                    <a:pt x="4411" y="138"/>
                    <a:pt x="4406" y="143"/>
                  </a:cubicBezTo>
                  <a:cubicBezTo>
                    <a:pt x="4358" y="179"/>
                    <a:pt x="4323" y="214"/>
                    <a:pt x="4275" y="262"/>
                  </a:cubicBezTo>
                  <a:cubicBezTo>
                    <a:pt x="4251" y="274"/>
                    <a:pt x="4251" y="298"/>
                    <a:pt x="4275" y="322"/>
                  </a:cubicBezTo>
                  <a:cubicBezTo>
                    <a:pt x="4287" y="322"/>
                    <a:pt x="4287" y="333"/>
                    <a:pt x="4299" y="333"/>
                  </a:cubicBezTo>
                  <a:cubicBezTo>
                    <a:pt x="4311" y="333"/>
                    <a:pt x="4323" y="322"/>
                    <a:pt x="4335" y="322"/>
                  </a:cubicBezTo>
                  <a:cubicBezTo>
                    <a:pt x="4370" y="274"/>
                    <a:pt x="4418" y="238"/>
                    <a:pt x="4454" y="214"/>
                  </a:cubicBezTo>
                  <a:cubicBezTo>
                    <a:pt x="4477" y="191"/>
                    <a:pt x="4477" y="167"/>
                    <a:pt x="4466" y="155"/>
                  </a:cubicBezTo>
                  <a:cubicBezTo>
                    <a:pt x="4459" y="141"/>
                    <a:pt x="4443" y="135"/>
                    <a:pt x="4430" y="135"/>
                  </a:cubicBezTo>
                  <a:close/>
                  <a:moveTo>
                    <a:pt x="5513" y="278"/>
                  </a:moveTo>
                  <a:cubicBezTo>
                    <a:pt x="5500" y="278"/>
                    <a:pt x="5485" y="284"/>
                    <a:pt x="5478" y="298"/>
                  </a:cubicBezTo>
                  <a:cubicBezTo>
                    <a:pt x="5466" y="310"/>
                    <a:pt x="5466" y="345"/>
                    <a:pt x="5490" y="357"/>
                  </a:cubicBezTo>
                  <a:cubicBezTo>
                    <a:pt x="5537" y="381"/>
                    <a:pt x="5573" y="417"/>
                    <a:pt x="5620" y="453"/>
                  </a:cubicBezTo>
                  <a:cubicBezTo>
                    <a:pt x="5632" y="464"/>
                    <a:pt x="5644" y="464"/>
                    <a:pt x="5656" y="464"/>
                  </a:cubicBezTo>
                  <a:cubicBezTo>
                    <a:pt x="5668" y="464"/>
                    <a:pt x="5680" y="464"/>
                    <a:pt x="5680" y="453"/>
                  </a:cubicBezTo>
                  <a:cubicBezTo>
                    <a:pt x="5704" y="429"/>
                    <a:pt x="5692" y="405"/>
                    <a:pt x="5680" y="393"/>
                  </a:cubicBezTo>
                  <a:cubicBezTo>
                    <a:pt x="5632" y="357"/>
                    <a:pt x="5585" y="322"/>
                    <a:pt x="5537" y="286"/>
                  </a:cubicBezTo>
                  <a:cubicBezTo>
                    <a:pt x="5532" y="281"/>
                    <a:pt x="5523" y="278"/>
                    <a:pt x="5513" y="278"/>
                  </a:cubicBezTo>
                  <a:close/>
                  <a:moveTo>
                    <a:pt x="245" y="313"/>
                  </a:moveTo>
                  <a:cubicBezTo>
                    <a:pt x="233" y="313"/>
                    <a:pt x="221" y="316"/>
                    <a:pt x="215" y="322"/>
                  </a:cubicBezTo>
                  <a:cubicBezTo>
                    <a:pt x="215" y="322"/>
                    <a:pt x="156" y="381"/>
                    <a:pt x="96" y="464"/>
                  </a:cubicBezTo>
                  <a:cubicBezTo>
                    <a:pt x="84" y="488"/>
                    <a:pt x="96" y="512"/>
                    <a:pt x="108" y="524"/>
                  </a:cubicBezTo>
                  <a:lnTo>
                    <a:pt x="132" y="524"/>
                  </a:lnTo>
                  <a:cubicBezTo>
                    <a:pt x="144" y="524"/>
                    <a:pt x="167" y="524"/>
                    <a:pt x="167" y="512"/>
                  </a:cubicBezTo>
                  <a:cubicBezTo>
                    <a:pt x="215" y="429"/>
                    <a:pt x="275" y="381"/>
                    <a:pt x="275" y="381"/>
                  </a:cubicBezTo>
                  <a:cubicBezTo>
                    <a:pt x="286" y="369"/>
                    <a:pt x="286" y="345"/>
                    <a:pt x="275" y="322"/>
                  </a:cubicBezTo>
                  <a:cubicBezTo>
                    <a:pt x="269" y="316"/>
                    <a:pt x="257" y="313"/>
                    <a:pt x="245" y="313"/>
                  </a:cubicBezTo>
                  <a:close/>
                  <a:moveTo>
                    <a:pt x="2406" y="393"/>
                  </a:moveTo>
                  <a:cubicBezTo>
                    <a:pt x="2334" y="393"/>
                    <a:pt x="2263" y="417"/>
                    <a:pt x="2215" y="464"/>
                  </a:cubicBezTo>
                  <a:cubicBezTo>
                    <a:pt x="2203" y="488"/>
                    <a:pt x="2203" y="512"/>
                    <a:pt x="2215" y="524"/>
                  </a:cubicBezTo>
                  <a:cubicBezTo>
                    <a:pt x="2227" y="536"/>
                    <a:pt x="2239" y="536"/>
                    <a:pt x="2251" y="536"/>
                  </a:cubicBezTo>
                  <a:cubicBezTo>
                    <a:pt x="2251" y="536"/>
                    <a:pt x="2263" y="536"/>
                    <a:pt x="2275" y="524"/>
                  </a:cubicBezTo>
                  <a:cubicBezTo>
                    <a:pt x="2311" y="500"/>
                    <a:pt x="2346" y="476"/>
                    <a:pt x="2382" y="476"/>
                  </a:cubicBezTo>
                  <a:lnTo>
                    <a:pt x="2394" y="476"/>
                  </a:lnTo>
                  <a:cubicBezTo>
                    <a:pt x="2418" y="476"/>
                    <a:pt x="2442" y="464"/>
                    <a:pt x="2442" y="441"/>
                  </a:cubicBezTo>
                  <a:cubicBezTo>
                    <a:pt x="2442" y="417"/>
                    <a:pt x="2430" y="393"/>
                    <a:pt x="2406" y="393"/>
                  </a:cubicBezTo>
                  <a:close/>
                  <a:moveTo>
                    <a:pt x="4186" y="372"/>
                  </a:moveTo>
                  <a:cubicBezTo>
                    <a:pt x="4174" y="372"/>
                    <a:pt x="4162" y="375"/>
                    <a:pt x="4156" y="381"/>
                  </a:cubicBezTo>
                  <a:cubicBezTo>
                    <a:pt x="4120" y="429"/>
                    <a:pt x="4085" y="476"/>
                    <a:pt x="4049" y="524"/>
                  </a:cubicBezTo>
                  <a:cubicBezTo>
                    <a:pt x="4037" y="536"/>
                    <a:pt x="4037" y="572"/>
                    <a:pt x="4061" y="583"/>
                  </a:cubicBezTo>
                  <a:lnTo>
                    <a:pt x="4085" y="583"/>
                  </a:lnTo>
                  <a:cubicBezTo>
                    <a:pt x="4096" y="583"/>
                    <a:pt x="4108" y="583"/>
                    <a:pt x="4120" y="572"/>
                  </a:cubicBezTo>
                  <a:cubicBezTo>
                    <a:pt x="4156" y="524"/>
                    <a:pt x="4192" y="476"/>
                    <a:pt x="4227" y="441"/>
                  </a:cubicBezTo>
                  <a:cubicBezTo>
                    <a:pt x="4239" y="417"/>
                    <a:pt x="4239" y="393"/>
                    <a:pt x="4216" y="381"/>
                  </a:cubicBezTo>
                  <a:cubicBezTo>
                    <a:pt x="4210" y="375"/>
                    <a:pt x="4198" y="372"/>
                    <a:pt x="4186" y="372"/>
                  </a:cubicBezTo>
                  <a:close/>
                  <a:moveTo>
                    <a:pt x="2556" y="457"/>
                  </a:moveTo>
                  <a:cubicBezTo>
                    <a:pt x="2543" y="457"/>
                    <a:pt x="2532" y="462"/>
                    <a:pt x="2525" y="476"/>
                  </a:cubicBezTo>
                  <a:cubicBezTo>
                    <a:pt x="2501" y="488"/>
                    <a:pt x="2513" y="524"/>
                    <a:pt x="2525" y="536"/>
                  </a:cubicBezTo>
                  <a:cubicBezTo>
                    <a:pt x="2572" y="560"/>
                    <a:pt x="2596" y="595"/>
                    <a:pt x="2596" y="643"/>
                  </a:cubicBezTo>
                  <a:cubicBezTo>
                    <a:pt x="2608" y="667"/>
                    <a:pt x="2620" y="679"/>
                    <a:pt x="2644" y="679"/>
                  </a:cubicBezTo>
                  <a:lnTo>
                    <a:pt x="2656" y="679"/>
                  </a:lnTo>
                  <a:cubicBezTo>
                    <a:pt x="2680" y="679"/>
                    <a:pt x="2692" y="655"/>
                    <a:pt x="2692" y="631"/>
                  </a:cubicBezTo>
                  <a:cubicBezTo>
                    <a:pt x="2680" y="560"/>
                    <a:pt x="2644" y="512"/>
                    <a:pt x="2584" y="464"/>
                  </a:cubicBezTo>
                  <a:cubicBezTo>
                    <a:pt x="2575" y="460"/>
                    <a:pt x="2565" y="457"/>
                    <a:pt x="2556" y="457"/>
                  </a:cubicBezTo>
                  <a:close/>
                  <a:moveTo>
                    <a:pt x="5782" y="492"/>
                  </a:moveTo>
                  <a:cubicBezTo>
                    <a:pt x="5769" y="492"/>
                    <a:pt x="5758" y="498"/>
                    <a:pt x="5751" y="512"/>
                  </a:cubicBezTo>
                  <a:cubicBezTo>
                    <a:pt x="5728" y="524"/>
                    <a:pt x="5740" y="548"/>
                    <a:pt x="5751" y="560"/>
                  </a:cubicBezTo>
                  <a:cubicBezTo>
                    <a:pt x="5787" y="595"/>
                    <a:pt x="5835" y="643"/>
                    <a:pt x="5871" y="679"/>
                  </a:cubicBezTo>
                  <a:cubicBezTo>
                    <a:pt x="5882" y="691"/>
                    <a:pt x="5894" y="691"/>
                    <a:pt x="5906" y="691"/>
                  </a:cubicBezTo>
                  <a:cubicBezTo>
                    <a:pt x="5918" y="691"/>
                    <a:pt x="5930" y="691"/>
                    <a:pt x="5930" y="679"/>
                  </a:cubicBezTo>
                  <a:cubicBezTo>
                    <a:pt x="5954" y="655"/>
                    <a:pt x="5954" y="631"/>
                    <a:pt x="5930" y="619"/>
                  </a:cubicBezTo>
                  <a:cubicBezTo>
                    <a:pt x="5894" y="572"/>
                    <a:pt x="5847" y="536"/>
                    <a:pt x="5811" y="500"/>
                  </a:cubicBezTo>
                  <a:cubicBezTo>
                    <a:pt x="5801" y="495"/>
                    <a:pt x="5791" y="492"/>
                    <a:pt x="5782" y="492"/>
                  </a:cubicBezTo>
                  <a:close/>
                  <a:moveTo>
                    <a:pt x="72" y="595"/>
                  </a:moveTo>
                  <a:cubicBezTo>
                    <a:pt x="60" y="595"/>
                    <a:pt x="36" y="607"/>
                    <a:pt x="25" y="631"/>
                  </a:cubicBezTo>
                  <a:cubicBezTo>
                    <a:pt x="13" y="679"/>
                    <a:pt x="1" y="726"/>
                    <a:pt x="1" y="774"/>
                  </a:cubicBezTo>
                  <a:cubicBezTo>
                    <a:pt x="1" y="786"/>
                    <a:pt x="1" y="798"/>
                    <a:pt x="1" y="810"/>
                  </a:cubicBezTo>
                  <a:cubicBezTo>
                    <a:pt x="1" y="834"/>
                    <a:pt x="25" y="845"/>
                    <a:pt x="48" y="845"/>
                  </a:cubicBezTo>
                  <a:cubicBezTo>
                    <a:pt x="72" y="845"/>
                    <a:pt x="84" y="822"/>
                    <a:pt x="84" y="798"/>
                  </a:cubicBezTo>
                  <a:cubicBezTo>
                    <a:pt x="84" y="786"/>
                    <a:pt x="84" y="786"/>
                    <a:pt x="84" y="774"/>
                  </a:cubicBezTo>
                  <a:cubicBezTo>
                    <a:pt x="84" y="738"/>
                    <a:pt x="96" y="691"/>
                    <a:pt x="108" y="655"/>
                  </a:cubicBezTo>
                  <a:cubicBezTo>
                    <a:pt x="108" y="631"/>
                    <a:pt x="96" y="607"/>
                    <a:pt x="72" y="595"/>
                  </a:cubicBezTo>
                  <a:close/>
                  <a:moveTo>
                    <a:pt x="2180" y="595"/>
                  </a:moveTo>
                  <a:cubicBezTo>
                    <a:pt x="2156" y="595"/>
                    <a:pt x="2132" y="607"/>
                    <a:pt x="2120" y="631"/>
                  </a:cubicBezTo>
                  <a:cubicBezTo>
                    <a:pt x="2108" y="679"/>
                    <a:pt x="2096" y="738"/>
                    <a:pt x="2096" y="810"/>
                  </a:cubicBezTo>
                  <a:cubicBezTo>
                    <a:pt x="2096" y="834"/>
                    <a:pt x="2108" y="845"/>
                    <a:pt x="2132" y="857"/>
                  </a:cubicBezTo>
                  <a:cubicBezTo>
                    <a:pt x="2156" y="857"/>
                    <a:pt x="2180" y="834"/>
                    <a:pt x="2180" y="810"/>
                  </a:cubicBezTo>
                  <a:cubicBezTo>
                    <a:pt x="2180" y="750"/>
                    <a:pt x="2191" y="703"/>
                    <a:pt x="2203" y="655"/>
                  </a:cubicBezTo>
                  <a:cubicBezTo>
                    <a:pt x="2215" y="631"/>
                    <a:pt x="2203" y="607"/>
                    <a:pt x="2180" y="595"/>
                  </a:cubicBezTo>
                  <a:close/>
                  <a:moveTo>
                    <a:pt x="3984" y="641"/>
                  </a:moveTo>
                  <a:cubicBezTo>
                    <a:pt x="3971" y="641"/>
                    <a:pt x="3960" y="648"/>
                    <a:pt x="3954" y="655"/>
                  </a:cubicBezTo>
                  <a:lnTo>
                    <a:pt x="3858" y="798"/>
                  </a:lnTo>
                  <a:cubicBezTo>
                    <a:pt x="3835" y="822"/>
                    <a:pt x="3846" y="845"/>
                    <a:pt x="3858" y="857"/>
                  </a:cubicBezTo>
                  <a:cubicBezTo>
                    <a:pt x="3870" y="857"/>
                    <a:pt x="3882" y="869"/>
                    <a:pt x="3894" y="869"/>
                  </a:cubicBezTo>
                  <a:cubicBezTo>
                    <a:pt x="3906" y="869"/>
                    <a:pt x="3918" y="857"/>
                    <a:pt x="3918" y="845"/>
                  </a:cubicBezTo>
                  <a:lnTo>
                    <a:pt x="4025" y="714"/>
                  </a:lnTo>
                  <a:cubicBezTo>
                    <a:pt x="4037" y="691"/>
                    <a:pt x="4025" y="667"/>
                    <a:pt x="4013" y="655"/>
                  </a:cubicBezTo>
                  <a:cubicBezTo>
                    <a:pt x="4003" y="645"/>
                    <a:pt x="3993" y="641"/>
                    <a:pt x="3984" y="641"/>
                  </a:cubicBezTo>
                  <a:close/>
                  <a:moveTo>
                    <a:pt x="2613" y="757"/>
                  </a:moveTo>
                  <a:cubicBezTo>
                    <a:pt x="2596" y="757"/>
                    <a:pt x="2581" y="768"/>
                    <a:pt x="2572" y="786"/>
                  </a:cubicBezTo>
                  <a:cubicBezTo>
                    <a:pt x="2549" y="822"/>
                    <a:pt x="2525" y="869"/>
                    <a:pt x="2489" y="917"/>
                  </a:cubicBezTo>
                  <a:cubicBezTo>
                    <a:pt x="2465" y="929"/>
                    <a:pt x="2465" y="953"/>
                    <a:pt x="2489" y="976"/>
                  </a:cubicBezTo>
                  <a:cubicBezTo>
                    <a:pt x="2501" y="976"/>
                    <a:pt x="2501" y="988"/>
                    <a:pt x="2513" y="988"/>
                  </a:cubicBezTo>
                  <a:cubicBezTo>
                    <a:pt x="2525" y="988"/>
                    <a:pt x="2537" y="976"/>
                    <a:pt x="2549" y="964"/>
                  </a:cubicBezTo>
                  <a:cubicBezTo>
                    <a:pt x="2596" y="917"/>
                    <a:pt x="2620" y="869"/>
                    <a:pt x="2644" y="822"/>
                  </a:cubicBezTo>
                  <a:cubicBezTo>
                    <a:pt x="2656" y="798"/>
                    <a:pt x="2644" y="774"/>
                    <a:pt x="2632" y="762"/>
                  </a:cubicBezTo>
                  <a:cubicBezTo>
                    <a:pt x="2626" y="759"/>
                    <a:pt x="2619" y="757"/>
                    <a:pt x="2613" y="757"/>
                  </a:cubicBezTo>
                  <a:close/>
                  <a:moveTo>
                    <a:pt x="3787" y="921"/>
                  </a:moveTo>
                  <a:cubicBezTo>
                    <a:pt x="3773" y="921"/>
                    <a:pt x="3758" y="927"/>
                    <a:pt x="3751" y="941"/>
                  </a:cubicBezTo>
                  <a:cubicBezTo>
                    <a:pt x="3715" y="976"/>
                    <a:pt x="3692" y="1024"/>
                    <a:pt x="3656" y="1060"/>
                  </a:cubicBezTo>
                  <a:cubicBezTo>
                    <a:pt x="3632" y="1084"/>
                    <a:pt x="3644" y="1107"/>
                    <a:pt x="3656" y="1119"/>
                  </a:cubicBezTo>
                  <a:cubicBezTo>
                    <a:pt x="3668" y="1131"/>
                    <a:pt x="3668" y="1131"/>
                    <a:pt x="3680" y="1131"/>
                  </a:cubicBezTo>
                  <a:cubicBezTo>
                    <a:pt x="3692" y="1131"/>
                    <a:pt x="3704" y="1131"/>
                    <a:pt x="3715" y="1119"/>
                  </a:cubicBezTo>
                  <a:cubicBezTo>
                    <a:pt x="3751" y="1072"/>
                    <a:pt x="3787" y="1036"/>
                    <a:pt x="3823" y="988"/>
                  </a:cubicBezTo>
                  <a:cubicBezTo>
                    <a:pt x="3835" y="964"/>
                    <a:pt x="3835" y="941"/>
                    <a:pt x="3811" y="929"/>
                  </a:cubicBezTo>
                  <a:cubicBezTo>
                    <a:pt x="3806" y="924"/>
                    <a:pt x="3797" y="921"/>
                    <a:pt x="3787" y="921"/>
                  </a:cubicBezTo>
                  <a:close/>
                  <a:moveTo>
                    <a:pt x="93" y="924"/>
                  </a:moveTo>
                  <a:cubicBezTo>
                    <a:pt x="86" y="924"/>
                    <a:pt x="79" y="925"/>
                    <a:pt x="72" y="929"/>
                  </a:cubicBezTo>
                  <a:cubicBezTo>
                    <a:pt x="48" y="941"/>
                    <a:pt x="36" y="964"/>
                    <a:pt x="48" y="988"/>
                  </a:cubicBezTo>
                  <a:cubicBezTo>
                    <a:pt x="84" y="1036"/>
                    <a:pt x="120" y="1084"/>
                    <a:pt x="167" y="1131"/>
                  </a:cubicBezTo>
                  <a:cubicBezTo>
                    <a:pt x="179" y="1143"/>
                    <a:pt x="191" y="1143"/>
                    <a:pt x="191" y="1143"/>
                  </a:cubicBezTo>
                  <a:cubicBezTo>
                    <a:pt x="203" y="1143"/>
                    <a:pt x="215" y="1143"/>
                    <a:pt x="227" y="1131"/>
                  </a:cubicBezTo>
                  <a:cubicBezTo>
                    <a:pt x="239" y="1107"/>
                    <a:pt x="239" y="1084"/>
                    <a:pt x="227" y="1072"/>
                  </a:cubicBezTo>
                  <a:cubicBezTo>
                    <a:pt x="179" y="1024"/>
                    <a:pt x="156" y="988"/>
                    <a:pt x="132" y="941"/>
                  </a:cubicBezTo>
                  <a:cubicBezTo>
                    <a:pt x="123" y="932"/>
                    <a:pt x="109" y="924"/>
                    <a:pt x="93" y="924"/>
                  </a:cubicBezTo>
                  <a:close/>
                  <a:moveTo>
                    <a:pt x="2145" y="938"/>
                  </a:moveTo>
                  <a:cubicBezTo>
                    <a:pt x="2141" y="938"/>
                    <a:pt x="2136" y="938"/>
                    <a:pt x="2132" y="941"/>
                  </a:cubicBezTo>
                  <a:cubicBezTo>
                    <a:pt x="2108" y="941"/>
                    <a:pt x="2096" y="964"/>
                    <a:pt x="2096" y="988"/>
                  </a:cubicBezTo>
                  <a:cubicBezTo>
                    <a:pt x="2108" y="1048"/>
                    <a:pt x="2120" y="1107"/>
                    <a:pt x="2144" y="1155"/>
                  </a:cubicBezTo>
                  <a:cubicBezTo>
                    <a:pt x="2153" y="1172"/>
                    <a:pt x="2161" y="1183"/>
                    <a:pt x="2175" y="1183"/>
                  </a:cubicBezTo>
                  <a:cubicBezTo>
                    <a:pt x="2180" y="1183"/>
                    <a:pt x="2185" y="1182"/>
                    <a:pt x="2191" y="1179"/>
                  </a:cubicBezTo>
                  <a:cubicBezTo>
                    <a:pt x="2203" y="1179"/>
                    <a:pt x="2215" y="1179"/>
                    <a:pt x="2215" y="1167"/>
                  </a:cubicBezTo>
                  <a:cubicBezTo>
                    <a:pt x="2215" y="1167"/>
                    <a:pt x="2215" y="1179"/>
                    <a:pt x="2227" y="1179"/>
                  </a:cubicBezTo>
                  <a:cubicBezTo>
                    <a:pt x="2227" y="1191"/>
                    <a:pt x="2251" y="1203"/>
                    <a:pt x="2263" y="1203"/>
                  </a:cubicBezTo>
                  <a:cubicBezTo>
                    <a:pt x="2263" y="1203"/>
                    <a:pt x="2275" y="1203"/>
                    <a:pt x="2287" y="1191"/>
                  </a:cubicBezTo>
                  <a:cubicBezTo>
                    <a:pt x="2334" y="1155"/>
                    <a:pt x="2382" y="1131"/>
                    <a:pt x="2418" y="1095"/>
                  </a:cubicBezTo>
                  <a:cubicBezTo>
                    <a:pt x="2442" y="1072"/>
                    <a:pt x="2442" y="1048"/>
                    <a:pt x="2430" y="1036"/>
                  </a:cubicBezTo>
                  <a:cubicBezTo>
                    <a:pt x="2423" y="1022"/>
                    <a:pt x="2407" y="1016"/>
                    <a:pt x="2394" y="1016"/>
                  </a:cubicBezTo>
                  <a:cubicBezTo>
                    <a:pt x="2384" y="1016"/>
                    <a:pt x="2375" y="1019"/>
                    <a:pt x="2370" y="1024"/>
                  </a:cubicBezTo>
                  <a:cubicBezTo>
                    <a:pt x="2322" y="1060"/>
                    <a:pt x="2287" y="1095"/>
                    <a:pt x="2239" y="1119"/>
                  </a:cubicBezTo>
                  <a:cubicBezTo>
                    <a:pt x="2227" y="1131"/>
                    <a:pt x="2227" y="1131"/>
                    <a:pt x="2227" y="1131"/>
                  </a:cubicBezTo>
                  <a:cubicBezTo>
                    <a:pt x="2203" y="1084"/>
                    <a:pt x="2191" y="1024"/>
                    <a:pt x="2180" y="976"/>
                  </a:cubicBezTo>
                  <a:cubicBezTo>
                    <a:pt x="2180" y="957"/>
                    <a:pt x="2164" y="938"/>
                    <a:pt x="2145" y="938"/>
                  </a:cubicBezTo>
                  <a:close/>
                  <a:moveTo>
                    <a:pt x="329" y="1159"/>
                  </a:moveTo>
                  <a:cubicBezTo>
                    <a:pt x="316" y="1159"/>
                    <a:pt x="305" y="1165"/>
                    <a:pt x="298" y="1179"/>
                  </a:cubicBezTo>
                  <a:cubicBezTo>
                    <a:pt x="286" y="1203"/>
                    <a:pt x="286" y="1226"/>
                    <a:pt x="310" y="1238"/>
                  </a:cubicBezTo>
                  <a:cubicBezTo>
                    <a:pt x="358" y="1274"/>
                    <a:pt x="406" y="1298"/>
                    <a:pt x="465" y="1322"/>
                  </a:cubicBezTo>
                  <a:lnTo>
                    <a:pt x="477" y="1322"/>
                  </a:lnTo>
                  <a:cubicBezTo>
                    <a:pt x="501" y="1322"/>
                    <a:pt x="513" y="1322"/>
                    <a:pt x="513" y="1298"/>
                  </a:cubicBezTo>
                  <a:cubicBezTo>
                    <a:pt x="525" y="1286"/>
                    <a:pt x="513" y="1250"/>
                    <a:pt x="501" y="1250"/>
                  </a:cubicBezTo>
                  <a:cubicBezTo>
                    <a:pt x="441" y="1215"/>
                    <a:pt x="394" y="1191"/>
                    <a:pt x="358" y="1167"/>
                  </a:cubicBezTo>
                  <a:cubicBezTo>
                    <a:pt x="348" y="1162"/>
                    <a:pt x="338" y="1159"/>
                    <a:pt x="329" y="1159"/>
                  </a:cubicBezTo>
                  <a:close/>
                  <a:moveTo>
                    <a:pt x="2115" y="1198"/>
                  </a:moveTo>
                  <a:cubicBezTo>
                    <a:pt x="2109" y="1198"/>
                    <a:pt x="2103" y="1199"/>
                    <a:pt x="2096" y="1203"/>
                  </a:cubicBezTo>
                  <a:cubicBezTo>
                    <a:pt x="2049" y="1238"/>
                    <a:pt x="1989" y="1262"/>
                    <a:pt x="1941" y="1274"/>
                  </a:cubicBezTo>
                  <a:cubicBezTo>
                    <a:pt x="1918" y="1286"/>
                    <a:pt x="1906" y="1310"/>
                    <a:pt x="1918" y="1334"/>
                  </a:cubicBezTo>
                  <a:cubicBezTo>
                    <a:pt x="1930" y="1345"/>
                    <a:pt x="1941" y="1357"/>
                    <a:pt x="1953" y="1357"/>
                  </a:cubicBezTo>
                  <a:lnTo>
                    <a:pt x="1977" y="1357"/>
                  </a:lnTo>
                  <a:cubicBezTo>
                    <a:pt x="2025" y="1334"/>
                    <a:pt x="2084" y="1310"/>
                    <a:pt x="2132" y="1286"/>
                  </a:cubicBezTo>
                  <a:cubicBezTo>
                    <a:pt x="2156" y="1274"/>
                    <a:pt x="2156" y="1250"/>
                    <a:pt x="2156" y="1226"/>
                  </a:cubicBezTo>
                  <a:cubicBezTo>
                    <a:pt x="2147" y="1209"/>
                    <a:pt x="2132" y="1198"/>
                    <a:pt x="2115" y="1198"/>
                  </a:cubicBezTo>
                  <a:close/>
                  <a:moveTo>
                    <a:pt x="3571" y="1182"/>
                  </a:moveTo>
                  <a:cubicBezTo>
                    <a:pt x="3561" y="1182"/>
                    <a:pt x="3549" y="1185"/>
                    <a:pt x="3537" y="1191"/>
                  </a:cubicBezTo>
                  <a:cubicBezTo>
                    <a:pt x="3501" y="1226"/>
                    <a:pt x="3465" y="1274"/>
                    <a:pt x="3418" y="1298"/>
                  </a:cubicBezTo>
                  <a:cubicBezTo>
                    <a:pt x="3406" y="1322"/>
                    <a:pt x="3394" y="1345"/>
                    <a:pt x="3418" y="1357"/>
                  </a:cubicBezTo>
                  <a:cubicBezTo>
                    <a:pt x="3418" y="1369"/>
                    <a:pt x="3430" y="1381"/>
                    <a:pt x="3442" y="1381"/>
                  </a:cubicBezTo>
                  <a:cubicBezTo>
                    <a:pt x="3454" y="1381"/>
                    <a:pt x="3465" y="1369"/>
                    <a:pt x="3477" y="1369"/>
                  </a:cubicBezTo>
                  <a:cubicBezTo>
                    <a:pt x="3513" y="1334"/>
                    <a:pt x="3561" y="1286"/>
                    <a:pt x="3596" y="1250"/>
                  </a:cubicBezTo>
                  <a:cubicBezTo>
                    <a:pt x="3620" y="1238"/>
                    <a:pt x="3620" y="1203"/>
                    <a:pt x="3596" y="1191"/>
                  </a:cubicBezTo>
                  <a:cubicBezTo>
                    <a:pt x="3590" y="1185"/>
                    <a:pt x="3582" y="1182"/>
                    <a:pt x="3571" y="1182"/>
                  </a:cubicBezTo>
                  <a:close/>
                  <a:moveTo>
                    <a:pt x="632" y="1305"/>
                  </a:moveTo>
                  <a:cubicBezTo>
                    <a:pt x="620" y="1305"/>
                    <a:pt x="605" y="1316"/>
                    <a:pt x="596" y="1334"/>
                  </a:cubicBezTo>
                  <a:cubicBezTo>
                    <a:pt x="584" y="1357"/>
                    <a:pt x="596" y="1381"/>
                    <a:pt x="620" y="1393"/>
                  </a:cubicBezTo>
                  <a:cubicBezTo>
                    <a:pt x="644" y="1393"/>
                    <a:pt x="656" y="1405"/>
                    <a:pt x="679" y="1417"/>
                  </a:cubicBezTo>
                  <a:cubicBezTo>
                    <a:pt x="715" y="1429"/>
                    <a:pt x="751" y="1441"/>
                    <a:pt x="787" y="1441"/>
                  </a:cubicBezTo>
                  <a:cubicBezTo>
                    <a:pt x="787" y="1453"/>
                    <a:pt x="787" y="1453"/>
                    <a:pt x="798" y="1453"/>
                  </a:cubicBezTo>
                  <a:cubicBezTo>
                    <a:pt x="810" y="1453"/>
                    <a:pt x="834" y="1441"/>
                    <a:pt x="834" y="1417"/>
                  </a:cubicBezTo>
                  <a:cubicBezTo>
                    <a:pt x="846" y="1393"/>
                    <a:pt x="834" y="1369"/>
                    <a:pt x="810" y="1357"/>
                  </a:cubicBezTo>
                  <a:cubicBezTo>
                    <a:pt x="775" y="1357"/>
                    <a:pt x="739" y="1345"/>
                    <a:pt x="703" y="1334"/>
                  </a:cubicBezTo>
                  <a:cubicBezTo>
                    <a:pt x="691" y="1322"/>
                    <a:pt x="667" y="1322"/>
                    <a:pt x="644" y="1310"/>
                  </a:cubicBezTo>
                  <a:cubicBezTo>
                    <a:pt x="640" y="1307"/>
                    <a:pt x="636" y="1305"/>
                    <a:pt x="632" y="1305"/>
                  </a:cubicBezTo>
                  <a:close/>
                  <a:moveTo>
                    <a:pt x="1800" y="1330"/>
                  </a:moveTo>
                  <a:cubicBezTo>
                    <a:pt x="1796" y="1330"/>
                    <a:pt x="1791" y="1331"/>
                    <a:pt x="1787" y="1334"/>
                  </a:cubicBezTo>
                  <a:cubicBezTo>
                    <a:pt x="1739" y="1345"/>
                    <a:pt x="1680" y="1369"/>
                    <a:pt x="1632" y="1381"/>
                  </a:cubicBezTo>
                  <a:cubicBezTo>
                    <a:pt x="1608" y="1381"/>
                    <a:pt x="1584" y="1405"/>
                    <a:pt x="1596" y="1429"/>
                  </a:cubicBezTo>
                  <a:cubicBezTo>
                    <a:pt x="1596" y="1453"/>
                    <a:pt x="1620" y="1465"/>
                    <a:pt x="1632" y="1465"/>
                  </a:cubicBezTo>
                  <a:lnTo>
                    <a:pt x="1644" y="1465"/>
                  </a:lnTo>
                  <a:cubicBezTo>
                    <a:pt x="1703" y="1453"/>
                    <a:pt x="1751" y="1429"/>
                    <a:pt x="1810" y="1417"/>
                  </a:cubicBezTo>
                  <a:cubicBezTo>
                    <a:pt x="1834" y="1405"/>
                    <a:pt x="1846" y="1381"/>
                    <a:pt x="1834" y="1357"/>
                  </a:cubicBezTo>
                  <a:cubicBezTo>
                    <a:pt x="1834" y="1348"/>
                    <a:pt x="1819" y="1330"/>
                    <a:pt x="1800" y="1330"/>
                  </a:cubicBezTo>
                  <a:close/>
                  <a:moveTo>
                    <a:pt x="2256" y="1254"/>
                  </a:moveTo>
                  <a:cubicBezTo>
                    <a:pt x="2247" y="1254"/>
                    <a:pt x="2237" y="1257"/>
                    <a:pt x="2227" y="1262"/>
                  </a:cubicBezTo>
                  <a:cubicBezTo>
                    <a:pt x="2215" y="1274"/>
                    <a:pt x="2203" y="1298"/>
                    <a:pt x="2215" y="1322"/>
                  </a:cubicBezTo>
                  <a:cubicBezTo>
                    <a:pt x="2251" y="1369"/>
                    <a:pt x="2287" y="1417"/>
                    <a:pt x="2334" y="1453"/>
                  </a:cubicBezTo>
                  <a:cubicBezTo>
                    <a:pt x="2346" y="1465"/>
                    <a:pt x="2346" y="1465"/>
                    <a:pt x="2358" y="1465"/>
                  </a:cubicBezTo>
                  <a:cubicBezTo>
                    <a:pt x="2370" y="1465"/>
                    <a:pt x="2382" y="1465"/>
                    <a:pt x="2394" y="1453"/>
                  </a:cubicBezTo>
                  <a:cubicBezTo>
                    <a:pt x="2406" y="1441"/>
                    <a:pt x="2406" y="1417"/>
                    <a:pt x="2394" y="1393"/>
                  </a:cubicBezTo>
                  <a:cubicBezTo>
                    <a:pt x="2358" y="1357"/>
                    <a:pt x="2322" y="1322"/>
                    <a:pt x="2287" y="1274"/>
                  </a:cubicBezTo>
                  <a:cubicBezTo>
                    <a:pt x="2280" y="1260"/>
                    <a:pt x="2269" y="1254"/>
                    <a:pt x="2256" y="1254"/>
                  </a:cubicBezTo>
                  <a:close/>
                  <a:moveTo>
                    <a:pt x="948" y="1400"/>
                  </a:moveTo>
                  <a:cubicBezTo>
                    <a:pt x="935" y="1400"/>
                    <a:pt x="926" y="1411"/>
                    <a:pt x="918" y="1429"/>
                  </a:cubicBezTo>
                  <a:cubicBezTo>
                    <a:pt x="918" y="1453"/>
                    <a:pt x="929" y="1476"/>
                    <a:pt x="953" y="1488"/>
                  </a:cubicBezTo>
                  <a:cubicBezTo>
                    <a:pt x="1013" y="1488"/>
                    <a:pt x="1072" y="1500"/>
                    <a:pt x="1132" y="1500"/>
                  </a:cubicBezTo>
                  <a:cubicBezTo>
                    <a:pt x="1156" y="1500"/>
                    <a:pt x="1168" y="1488"/>
                    <a:pt x="1168" y="1465"/>
                  </a:cubicBezTo>
                  <a:cubicBezTo>
                    <a:pt x="1168" y="1441"/>
                    <a:pt x="1156" y="1417"/>
                    <a:pt x="1132" y="1417"/>
                  </a:cubicBezTo>
                  <a:cubicBezTo>
                    <a:pt x="1072" y="1417"/>
                    <a:pt x="1025" y="1405"/>
                    <a:pt x="965" y="1405"/>
                  </a:cubicBezTo>
                  <a:cubicBezTo>
                    <a:pt x="959" y="1402"/>
                    <a:pt x="953" y="1400"/>
                    <a:pt x="948" y="1400"/>
                  </a:cubicBezTo>
                  <a:close/>
                  <a:moveTo>
                    <a:pt x="1465" y="1405"/>
                  </a:moveTo>
                  <a:cubicBezTo>
                    <a:pt x="1406" y="1417"/>
                    <a:pt x="1346" y="1417"/>
                    <a:pt x="1299" y="1417"/>
                  </a:cubicBezTo>
                  <a:cubicBezTo>
                    <a:pt x="1275" y="1417"/>
                    <a:pt x="1251" y="1441"/>
                    <a:pt x="1251" y="1465"/>
                  </a:cubicBezTo>
                  <a:cubicBezTo>
                    <a:pt x="1263" y="1488"/>
                    <a:pt x="1275" y="1500"/>
                    <a:pt x="1299" y="1500"/>
                  </a:cubicBezTo>
                  <a:cubicBezTo>
                    <a:pt x="1299" y="1500"/>
                    <a:pt x="1299" y="1500"/>
                    <a:pt x="1299" y="1512"/>
                  </a:cubicBezTo>
                  <a:cubicBezTo>
                    <a:pt x="1358" y="1500"/>
                    <a:pt x="1418" y="1500"/>
                    <a:pt x="1465" y="1488"/>
                  </a:cubicBezTo>
                  <a:cubicBezTo>
                    <a:pt x="1501" y="1488"/>
                    <a:pt x="1513" y="1465"/>
                    <a:pt x="1513" y="1441"/>
                  </a:cubicBezTo>
                  <a:cubicBezTo>
                    <a:pt x="1501" y="1417"/>
                    <a:pt x="1477" y="1405"/>
                    <a:pt x="1465" y="1405"/>
                  </a:cubicBezTo>
                  <a:close/>
                  <a:moveTo>
                    <a:pt x="3307" y="1388"/>
                  </a:moveTo>
                  <a:cubicBezTo>
                    <a:pt x="3301" y="1388"/>
                    <a:pt x="3294" y="1390"/>
                    <a:pt x="3287" y="1393"/>
                  </a:cubicBezTo>
                  <a:cubicBezTo>
                    <a:pt x="3239" y="1429"/>
                    <a:pt x="3192" y="1453"/>
                    <a:pt x="3144" y="1476"/>
                  </a:cubicBezTo>
                  <a:cubicBezTo>
                    <a:pt x="3120" y="1476"/>
                    <a:pt x="3108" y="1500"/>
                    <a:pt x="3120" y="1524"/>
                  </a:cubicBezTo>
                  <a:cubicBezTo>
                    <a:pt x="3132" y="1548"/>
                    <a:pt x="3144" y="1548"/>
                    <a:pt x="3156" y="1548"/>
                  </a:cubicBezTo>
                  <a:lnTo>
                    <a:pt x="3180" y="1548"/>
                  </a:lnTo>
                  <a:cubicBezTo>
                    <a:pt x="3227" y="1524"/>
                    <a:pt x="3287" y="1500"/>
                    <a:pt x="3334" y="1465"/>
                  </a:cubicBezTo>
                  <a:cubicBezTo>
                    <a:pt x="3358" y="1453"/>
                    <a:pt x="3358" y="1429"/>
                    <a:pt x="3346" y="1405"/>
                  </a:cubicBezTo>
                  <a:cubicBezTo>
                    <a:pt x="3338" y="1397"/>
                    <a:pt x="3324" y="1388"/>
                    <a:pt x="3307" y="1388"/>
                  </a:cubicBezTo>
                  <a:close/>
                  <a:moveTo>
                    <a:pt x="2506" y="1484"/>
                  </a:moveTo>
                  <a:cubicBezTo>
                    <a:pt x="2489" y="1484"/>
                    <a:pt x="2474" y="1495"/>
                    <a:pt x="2465" y="1512"/>
                  </a:cubicBezTo>
                  <a:cubicBezTo>
                    <a:pt x="2453" y="1524"/>
                    <a:pt x="2465" y="1548"/>
                    <a:pt x="2477" y="1560"/>
                  </a:cubicBezTo>
                  <a:cubicBezTo>
                    <a:pt x="2537" y="1584"/>
                    <a:pt x="2596" y="1607"/>
                    <a:pt x="2656" y="1619"/>
                  </a:cubicBezTo>
                  <a:cubicBezTo>
                    <a:pt x="2680" y="1619"/>
                    <a:pt x="2703" y="1607"/>
                    <a:pt x="2703" y="1584"/>
                  </a:cubicBezTo>
                  <a:cubicBezTo>
                    <a:pt x="2703" y="1560"/>
                    <a:pt x="2692" y="1536"/>
                    <a:pt x="2668" y="1536"/>
                  </a:cubicBezTo>
                  <a:cubicBezTo>
                    <a:pt x="2620" y="1524"/>
                    <a:pt x="2561" y="1512"/>
                    <a:pt x="2525" y="1488"/>
                  </a:cubicBezTo>
                  <a:cubicBezTo>
                    <a:pt x="2518" y="1485"/>
                    <a:pt x="2512" y="1484"/>
                    <a:pt x="2506" y="1484"/>
                  </a:cubicBezTo>
                  <a:close/>
                  <a:moveTo>
                    <a:pt x="3008" y="1519"/>
                  </a:moveTo>
                  <a:cubicBezTo>
                    <a:pt x="3002" y="1519"/>
                    <a:pt x="2996" y="1521"/>
                    <a:pt x="2989" y="1524"/>
                  </a:cubicBezTo>
                  <a:cubicBezTo>
                    <a:pt x="2930" y="1536"/>
                    <a:pt x="2882" y="1536"/>
                    <a:pt x="2834" y="1548"/>
                  </a:cubicBezTo>
                  <a:cubicBezTo>
                    <a:pt x="2811" y="1548"/>
                    <a:pt x="2787" y="1560"/>
                    <a:pt x="2787" y="1584"/>
                  </a:cubicBezTo>
                  <a:cubicBezTo>
                    <a:pt x="2787" y="1607"/>
                    <a:pt x="2811" y="1631"/>
                    <a:pt x="2834" y="1631"/>
                  </a:cubicBezTo>
                  <a:cubicBezTo>
                    <a:pt x="2894" y="1619"/>
                    <a:pt x="2942" y="1619"/>
                    <a:pt x="3013" y="1607"/>
                  </a:cubicBezTo>
                  <a:cubicBezTo>
                    <a:pt x="3037" y="1596"/>
                    <a:pt x="3049" y="1572"/>
                    <a:pt x="3037" y="1548"/>
                  </a:cubicBezTo>
                  <a:cubicBezTo>
                    <a:pt x="3037" y="1530"/>
                    <a:pt x="3024" y="1519"/>
                    <a:pt x="3008" y="1519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19165851"/>
      </p:ext>
    </p:extLst>
  </p:cSld>
  <p:clrMapOvr>
    <a:masterClrMapping/>
  </p:clrMapOvr>
  <p:transition spd="slow">
    <p:cover dir="u"/>
    <p:sndAc>
      <p:stSnd>
        <p:snd r:embed="rId1" name="chimes.wav"/>
      </p:stSnd>
    </p:sndAc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oogle Shape;74;p3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75" name="Google Shape;75;p3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" name="Google Shape;76;p3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" name="Google Shape;77;p3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" name="Google Shape;78;p3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" name="Google Shape;79;p3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" name="Google Shape;80;p3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" name="Google Shape;81;p3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" name="Google Shape;82;p3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" name="Google Shape;83;p3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" name="Google Shape;84;p3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" name="Google Shape;85;p3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" name="Google Shape;86;p3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7" name="Google Shape;87;p3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" name="Google Shape;88;p3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" name="Google Shape;89;p3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" name="Google Shape;90;p3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" name="Google Shape;91;p3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" name="Google Shape;92;p3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3" name="Google Shape;93;p3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4" name="Google Shape;94;p3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" name="Google Shape;95;p3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6" name="Google Shape;96;p3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7" name="Google Shape;97;p3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" name="Google Shape;98;p3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" name="Google Shape;99;p3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" name="Google Shape;100;p3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" name="Google Shape;101;p3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" name="Google Shape;102;p3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" name="Google Shape;103;p3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" name="Google Shape;104;p3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" name="Google Shape;105;p3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" name="Google Shape;106;p3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" name="Google Shape;107;p3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" name="Google Shape;108;p3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" name="Google Shape;109;p3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" name="Google Shape;110;p3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" name="Google Shape;111;p3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" name="Google Shape;112;p3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" name="Google Shape;113;p3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" name="Google Shape;114;p3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" name="Google Shape;115;p3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" name="Google Shape;116;p3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" name="Google Shape;117;p3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" name="Google Shape;118;p3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19" name="Google Shape;119;p3"/>
          <p:cNvSpPr/>
          <p:nvPr/>
        </p:nvSpPr>
        <p:spPr>
          <a:xfrm rot="-30003" flipH="1">
            <a:off x="997099" y="674727"/>
            <a:ext cx="7149872" cy="379934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0" name="Google Shape;120;p3"/>
          <p:cNvSpPr txBox="1">
            <a:spLocks noGrp="1"/>
          </p:cNvSpPr>
          <p:nvPr>
            <p:ph type="title"/>
          </p:nvPr>
        </p:nvSpPr>
        <p:spPr>
          <a:xfrm rot="-1339">
            <a:off x="720001" y="1749271"/>
            <a:ext cx="7704001" cy="13716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50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21" name="Google Shape;121;p3"/>
          <p:cNvSpPr txBox="1">
            <a:spLocks noGrp="1"/>
          </p:cNvSpPr>
          <p:nvPr>
            <p:ph type="title" idx="2" hasCustomPrompt="1"/>
          </p:nvPr>
        </p:nvSpPr>
        <p:spPr>
          <a:xfrm rot="-27490">
            <a:off x="3840429" y="545872"/>
            <a:ext cx="1463147" cy="1463157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22" name="Google Shape;122;p3"/>
          <p:cNvSpPr txBox="1">
            <a:spLocks noGrp="1"/>
          </p:cNvSpPr>
          <p:nvPr>
            <p:ph type="subTitle" idx="1"/>
          </p:nvPr>
        </p:nvSpPr>
        <p:spPr>
          <a:xfrm rot="-29827">
            <a:off x="2514675" y="2920677"/>
            <a:ext cx="4114655" cy="457219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90131515"/>
      </p:ext>
    </p:extLst>
  </p:cSld>
  <p:clrMapOvr>
    <a:masterClrMapping/>
  </p:clrMapOvr>
  <p:transition spd="slow">
    <p:cover dir="u"/>
    <p:sndAc>
      <p:stSnd>
        <p:snd r:embed="rId1" name="chimes.wav"/>
      </p:stSnd>
    </p:sndAc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3" name="Google Shape;173;p5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174" name="Google Shape;174;p5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5" name="Google Shape;175;p5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6" name="Google Shape;176;p5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7" name="Google Shape;177;p5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8" name="Google Shape;178;p5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9" name="Google Shape;179;p5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0" name="Google Shape;180;p5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1" name="Google Shape;181;p5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2" name="Google Shape;182;p5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3" name="Google Shape;183;p5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4" name="Google Shape;184;p5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5" name="Google Shape;185;p5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6" name="Google Shape;186;p5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7" name="Google Shape;187;p5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8" name="Google Shape;188;p5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9" name="Google Shape;189;p5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0" name="Google Shape;190;p5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1" name="Google Shape;191;p5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2" name="Google Shape;192;p5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3" name="Google Shape;193;p5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4" name="Google Shape;194;p5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5" name="Google Shape;195;p5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6" name="Google Shape;196;p5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7" name="Google Shape;197;p5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8" name="Google Shape;198;p5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9" name="Google Shape;199;p5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0" name="Google Shape;200;p5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1" name="Google Shape;201;p5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2" name="Google Shape;202;p5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3" name="Google Shape;203;p5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4" name="Google Shape;204;p5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5" name="Google Shape;205;p5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6" name="Google Shape;206;p5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7" name="Google Shape;207;p5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8" name="Google Shape;208;p5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9" name="Google Shape;209;p5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0" name="Google Shape;210;p5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1" name="Google Shape;211;p5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2" name="Google Shape;212;p5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3" name="Google Shape;213;p5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4" name="Google Shape;214;p5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5" name="Google Shape;215;p5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6" name="Google Shape;216;p5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7" name="Google Shape;217;p5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18" name="Google Shape;218;p5"/>
          <p:cNvSpPr/>
          <p:nvPr/>
        </p:nvSpPr>
        <p:spPr>
          <a:xfrm rot="-29936" flipH="1">
            <a:off x="386092" y="778473"/>
            <a:ext cx="8371817" cy="406905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9" name="Google Shape;219;p5"/>
          <p:cNvSpPr txBox="1">
            <a:spLocks noGrp="1"/>
          </p:cNvSpPr>
          <p:nvPr>
            <p:ph type="subTitle" idx="1"/>
          </p:nvPr>
        </p:nvSpPr>
        <p:spPr>
          <a:xfrm rot="-59916">
            <a:off x="1281382" y="2571796"/>
            <a:ext cx="2926344" cy="456967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 b="1">
                <a:latin typeface="Nunito"/>
                <a:ea typeface="Nunito"/>
                <a:cs typeface="Nunito"/>
                <a:sym typeface="Nuni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20" name="Google Shape;220;p5"/>
          <p:cNvSpPr txBox="1">
            <a:spLocks noGrp="1"/>
          </p:cNvSpPr>
          <p:nvPr>
            <p:ph type="subTitle" idx="2"/>
          </p:nvPr>
        </p:nvSpPr>
        <p:spPr>
          <a:xfrm rot="-59916">
            <a:off x="4936232" y="2546371"/>
            <a:ext cx="2926344" cy="456967"/>
          </a:xfrm>
          <a:prstGeom prst="rect">
            <a:avLst/>
          </a:prstGeom>
          <a:solidFill>
            <a:schemeClr val="accent5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21" name="Google Shape;221;p5"/>
          <p:cNvSpPr txBox="1">
            <a:spLocks noGrp="1"/>
          </p:cNvSpPr>
          <p:nvPr>
            <p:ph type="subTitle" idx="3"/>
          </p:nvPr>
        </p:nvSpPr>
        <p:spPr>
          <a:xfrm>
            <a:off x="1281450" y="3028962"/>
            <a:ext cx="2926200" cy="101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2" name="Google Shape;222;p5"/>
          <p:cNvSpPr txBox="1">
            <a:spLocks noGrp="1"/>
          </p:cNvSpPr>
          <p:nvPr>
            <p:ph type="subTitle" idx="4"/>
          </p:nvPr>
        </p:nvSpPr>
        <p:spPr>
          <a:xfrm>
            <a:off x="4936325" y="3028962"/>
            <a:ext cx="2926200" cy="101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3" name="Google Shape;223;p5"/>
          <p:cNvSpPr txBox="1">
            <a:spLocks noGrp="1"/>
          </p:cNvSpPr>
          <p:nvPr>
            <p:ph type="title"/>
          </p:nvPr>
        </p:nvSpPr>
        <p:spPr>
          <a:xfrm rot="-30146">
            <a:off x="2057454" y="446678"/>
            <a:ext cx="5029093" cy="54872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87992057"/>
      </p:ext>
    </p:extLst>
  </p:cSld>
  <p:clrMapOvr>
    <a:masterClrMapping/>
  </p:clrMapOvr>
  <p:transition spd="slow">
    <p:cover dir="u"/>
    <p:sndAc>
      <p:stSnd>
        <p:snd r:embed="rId1" name="chimes.wav"/>
      </p:stSnd>
    </p:sndAc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2" name="Google Shape;322;p8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323" name="Google Shape;323;p8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4" name="Google Shape;324;p8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5" name="Google Shape;325;p8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6" name="Google Shape;326;p8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7" name="Google Shape;327;p8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8" name="Google Shape;328;p8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9" name="Google Shape;329;p8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0" name="Google Shape;330;p8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1" name="Google Shape;331;p8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2" name="Google Shape;332;p8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3" name="Google Shape;333;p8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4" name="Google Shape;334;p8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5" name="Google Shape;335;p8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6" name="Google Shape;336;p8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7" name="Google Shape;337;p8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8" name="Google Shape;338;p8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9" name="Google Shape;339;p8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0" name="Google Shape;340;p8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1" name="Google Shape;341;p8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2" name="Google Shape;342;p8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3" name="Google Shape;343;p8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4" name="Google Shape;344;p8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5" name="Google Shape;345;p8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6" name="Google Shape;346;p8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7" name="Google Shape;347;p8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8" name="Google Shape;348;p8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9" name="Google Shape;349;p8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0" name="Google Shape;350;p8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1" name="Google Shape;351;p8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2" name="Google Shape;352;p8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3" name="Google Shape;353;p8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4" name="Google Shape;354;p8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5" name="Google Shape;355;p8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6" name="Google Shape;356;p8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7" name="Google Shape;357;p8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8" name="Google Shape;358;p8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9" name="Google Shape;359;p8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0" name="Google Shape;360;p8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1" name="Google Shape;361;p8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2" name="Google Shape;362;p8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3" name="Google Shape;363;p8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4" name="Google Shape;364;p8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5" name="Google Shape;365;p8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6" name="Google Shape;366;p8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67" name="Google Shape;367;p8"/>
          <p:cNvSpPr/>
          <p:nvPr/>
        </p:nvSpPr>
        <p:spPr>
          <a:xfrm rot="-30003" flipH="1">
            <a:off x="997099" y="674727"/>
            <a:ext cx="7149872" cy="379934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8" name="Google Shape;368;p8"/>
          <p:cNvSpPr txBox="1">
            <a:spLocks noGrp="1"/>
          </p:cNvSpPr>
          <p:nvPr>
            <p:ph type="title"/>
          </p:nvPr>
        </p:nvSpPr>
        <p:spPr>
          <a:xfrm rot="-60073">
            <a:off x="365617" y="1657255"/>
            <a:ext cx="8412684" cy="182907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grpSp>
        <p:nvGrpSpPr>
          <p:cNvPr id="369" name="Google Shape;369;p8"/>
          <p:cNvGrpSpPr/>
          <p:nvPr/>
        </p:nvGrpSpPr>
        <p:grpSpPr>
          <a:xfrm flipH="1">
            <a:off x="3903587" y="3913389"/>
            <a:ext cx="1336727" cy="690120"/>
            <a:chOff x="157977" y="4282239"/>
            <a:chExt cx="1336727" cy="690120"/>
          </a:xfrm>
        </p:grpSpPr>
        <p:sp>
          <p:nvSpPr>
            <p:cNvPr id="370" name="Google Shape;370;p8"/>
            <p:cNvSpPr/>
            <p:nvPr/>
          </p:nvSpPr>
          <p:spPr>
            <a:xfrm>
              <a:off x="1268232" y="43063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1" name="Google Shape;371;p8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2" name="Google Shape;372;p8"/>
            <p:cNvSpPr/>
            <p:nvPr/>
          </p:nvSpPr>
          <p:spPr>
            <a:xfrm>
              <a:off x="640408" y="47575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3" name="Google Shape;373;p8"/>
            <p:cNvSpPr/>
            <p:nvPr/>
          </p:nvSpPr>
          <p:spPr>
            <a:xfrm>
              <a:off x="656810" y="47529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4" name="Google Shape;374;p8"/>
            <p:cNvSpPr/>
            <p:nvPr/>
          </p:nvSpPr>
          <p:spPr>
            <a:xfrm>
              <a:off x="157977" y="42822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5" name="Google Shape;375;p8"/>
            <p:cNvSpPr/>
            <p:nvPr/>
          </p:nvSpPr>
          <p:spPr>
            <a:xfrm>
              <a:off x="1007592" y="43928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6" name="Google Shape;376;p8"/>
            <p:cNvSpPr/>
            <p:nvPr/>
          </p:nvSpPr>
          <p:spPr>
            <a:xfrm>
              <a:off x="233851" y="44255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79583444"/>
      </p:ext>
    </p:extLst>
  </p:cSld>
  <p:clrMapOvr>
    <a:masterClrMapping/>
  </p:clrMapOvr>
  <p:transition spd="slow">
    <p:cover dir="u"/>
    <p:sndAc>
      <p:stSnd>
        <p:snd r:embed="rId1" name="chimes.wav"/>
      </p:stSnd>
    </p:sndAc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8" name="Google Shape;378;p9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379" name="Google Shape;379;p9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0" name="Google Shape;380;p9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1" name="Google Shape;381;p9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2" name="Google Shape;382;p9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3" name="Google Shape;383;p9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4" name="Google Shape;384;p9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5" name="Google Shape;385;p9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6" name="Google Shape;386;p9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7" name="Google Shape;387;p9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8" name="Google Shape;388;p9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9" name="Google Shape;389;p9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0" name="Google Shape;390;p9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1" name="Google Shape;391;p9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2" name="Google Shape;392;p9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3" name="Google Shape;393;p9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4" name="Google Shape;394;p9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5" name="Google Shape;395;p9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6" name="Google Shape;396;p9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7" name="Google Shape;397;p9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8" name="Google Shape;398;p9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9" name="Google Shape;399;p9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0" name="Google Shape;400;p9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1" name="Google Shape;401;p9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2" name="Google Shape;402;p9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3" name="Google Shape;403;p9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4" name="Google Shape;404;p9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5" name="Google Shape;405;p9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6" name="Google Shape;406;p9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7" name="Google Shape;407;p9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8" name="Google Shape;408;p9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9" name="Google Shape;409;p9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0" name="Google Shape;410;p9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1" name="Google Shape;411;p9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2" name="Google Shape;412;p9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3" name="Google Shape;413;p9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4" name="Google Shape;414;p9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5" name="Google Shape;415;p9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6" name="Google Shape;416;p9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7" name="Google Shape;417;p9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8" name="Google Shape;418;p9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9" name="Google Shape;419;p9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0" name="Google Shape;420;p9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1" name="Google Shape;421;p9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2" name="Google Shape;422;p9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423" name="Google Shape;423;p9"/>
          <p:cNvSpPr/>
          <p:nvPr/>
        </p:nvSpPr>
        <p:spPr>
          <a:xfrm rot="-30003" flipH="1">
            <a:off x="997099" y="674727"/>
            <a:ext cx="7149872" cy="379934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24" name="Google Shape;424;p9"/>
          <p:cNvSpPr txBox="1">
            <a:spLocks noGrp="1"/>
          </p:cNvSpPr>
          <p:nvPr>
            <p:ph type="title"/>
          </p:nvPr>
        </p:nvSpPr>
        <p:spPr>
          <a:xfrm rot="-60216">
            <a:off x="718159" y="1513542"/>
            <a:ext cx="7707582" cy="1897487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10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25" name="Google Shape;425;p9"/>
          <p:cNvSpPr txBox="1">
            <a:spLocks noGrp="1"/>
          </p:cNvSpPr>
          <p:nvPr>
            <p:ph type="subTitle" idx="1"/>
          </p:nvPr>
        </p:nvSpPr>
        <p:spPr>
          <a:xfrm rot="-60089">
            <a:off x="2057458" y="3174959"/>
            <a:ext cx="5029068" cy="731514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26" name="Google Shape;426;p9"/>
          <p:cNvGrpSpPr/>
          <p:nvPr/>
        </p:nvGrpSpPr>
        <p:grpSpPr>
          <a:xfrm flipH="1">
            <a:off x="7314774" y="3972559"/>
            <a:ext cx="1336727" cy="630937"/>
            <a:chOff x="157977" y="4219508"/>
            <a:chExt cx="1336727" cy="630937"/>
          </a:xfrm>
        </p:grpSpPr>
        <p:sp>
          <p:nvSpPr>
            <p:cNvPr id="427" name="Google Shape;427;p9"/>
            <p:cNvSpPr/>
            <p:nvPr/>
          </p:nvSpPr>
          <p:spPr>
            <a:xfrm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8" name="Google Shape;428;p9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9" name="Google Shape;429;p9"/>
            <p:cNvSpPr/>
            <p:nvPr/>
          </p:nvSpPr>
          <p:spPr>
            <a:xfrm>
              <a:off x="488008" y="42241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0" name="Google Shape;430;p9"/>
            <p:cNvSpPr/>
            <p:nvPr/>
          </p:nvSpPr>
          <p:spPr>
            <a:xfrm>
              <a:off x="504410" y="42195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1" name="Google Shape;431;p9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2" name="Google Shape;432;p9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3" name="Google Shape;433;p9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434" name="Google Shape;434;p9"/>
          <p:cNvGrpSpPr/>
          <p:nvPr/>
        </p:nvGrpSpPr>
        <p:grpSpPr>
          <a:xfrm rot="-500985" flipH="1">
            <a:off x="639253" y="560816"/>
            <a:ext cx="1097285" cy="548651"/>
            <a:chOff x="6697867" y="-312822"/>
            <a:chExt cx="786877" cy="390023"/>
          </a:xfrm>
        </p:grpSpPr>
        <p:sp>
          <p:nvSpPr>
            <p:cNvPr id="435" name="Google Shape;435;p9"/>
            <p:cNvSpPr/>
            <p:nvPr/>
          </p:nvSpPr>
          <p:spPr>
            <a:xfrm>
              <a:off x="6835110" y="-192459"/>
              <a:ext cx="162228" cy="148026"/>
            </a:xfrm>
            <a:custGeom>
              <a:avLst/>
              <a:gdLst/>
              <a:ahLst/>
              <a:cxnLst/>
              <a:rect l="l" t="t" r="r" b="b"/>
              <a:pathLst>
                <a:path w="2013" h="1846" extrusionOk="0">
                  <a:moveTo>
                    <a:pt x="322" y="119"/>
                  </a:moveTo>
                  <a:lnTo>
                    <a:pt x="322" y="119"/>
                  </a:lnTo>
                  <a:cubicBezTo>
                    <a:pt x="810" y="238"/>
                    <a:pt x="1798" y="560"/>
                    <a:pt x="1917" y="655"/>
                  </a:cubicBezTo>
                  <a:cubicBezTo>
                    <a:pt x="1870" y="715"/>
                    <a:pt x="1667" y="798"/>
                    <a:pt x="1512" y="834"/>
                  </a:cubicBezTo>
                  <a:cubicBezTo>
                    <a:pt x="1215" y="655"/>
                    <a:pt x="655" y="310"/>
                    <a:pt x="322" y="119"/>
                  </a:cubicBezTo>
                  <a:close/>
                  <a:moveTo>
                    <a:pt x="155" y="214"/>
                  </a:moveTo>
                  <a:cubicBezTo>
                    <a:pt x="298" y="357"/>
                    <a:pt x="584" y="619"/>
                    <a:pt x="1155" y="1119"/>
                  </a:cubicBezTo>
                  <a:cubicBezTo>
                    <a:pt x="1096" y="1381"/>
                    <a:pt x="1000" y="1679"/>
                    <a:pt x="953" y="1750"/>
                  </a:cubicBezTo>
                  <a:cubicBezTo>
                    <a:pt x="834" y="1607"/>
                    <a:pt x="322" y="619"/>
                    <a:pt x="155" y="214"/>
                  </a:cubicBezTo>
                  <a:close/>
                  <a:moveTo>
                    <a:pt x="84" y="0"/>
                  </a:moveTo>
                  <a:cubicBezTo>
                    <a:pt x="72" y="0"/>
                    <a:pt x="60" y="0"/>
                    <a:pt x="48" y="12"/>
                  </a:cubicBezTo>
                  <a:lnTo>
                    <a:pt x="36" y="12"/>
                  </a:lnTo>
                  <a:cubicBezTo>
                    <a:pt x="36" y="12"/>
                    <a:pt x="36" y="24"/>
                    <a:pt x="36" y="24"/>
                  </a:cubicBezTo>
                  <a:cubicBezTo>
                    <a:pt x="12" y="48"/>
                    <a:pt x="0" y="72"/>
                    <a:pt x="107" y="310"/>
                  </a:cubicBezTo>
                  <a:cubicBezTo>
                    <a:pt x="215" y="560"/>
                    <a:pt x="834" y="1846"/>
                    <a:pt x="953" y="1846"/>
                  </a:cubicBezTo>
                  <a:cubicBezTo>
                    <a:pt x="989" y="1846"/>
                    <a:pt x="1084" y="1846"/>
                    <a:pt x="1239" y="1107"/>
                  </a:cubicBezTo>
                  <a:cubicBezTo>
                    <a:pt x="1239" y="1096"/>
                    <a:pt x="1239" y="1084"/>
                    <a:pt x="1227" y="1072"/>
                  </a:cubicBezTo>
                  <a:cubicBezTo>
                    <a:pt x="917" y="798"/>
                    <a:pt x="453" y="381"/>
                    <a:pt x="227" y="167"/>
                  </a:cubicBezTo>
                  <a:lnTo>
                    <a:pt x="227" y="167"/>
                  </a:lnTo>
                  <a:cubicBezTo>
                    <a:pt x="512" y="322"/>
                    <a:pt x="1096" y="679"/>
                    <a:pt x="1489" y="917"/>
                  </a:cubicBezTo>
                  <a:cubicBezTo>
                    <a:pt x="1501" y="929"/>
                    <a:pt x="1512" y="929"/>
                    <a:pt x="1524" y="929"/>
                  </a:cubicBezTo>
                  <a:cubicBezTo>
                    <a:pt x="1596" y="905"/>
                    <a:pt x="1953" y="798"/>
                    <a:pt x="2001" y="667"/>
                  </a:cubicBezTo>
                  <a:cubicBezTo>
                    <a:pt x="2001" y="667"/>
                    <a:pt x="2012" y="643"/>
                    <a:pt x="1989" y="619"/>
                  </a:cubicBezTo>
                  <a:cubicBezTo>
                    <a:pt x="1893" y="464"/>
                    <a:pt x="298" y="0"/>
                    <a:pt x="8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6" name="Google Shape;436;p9"/>
            <p:cNvSpPr/>
            <p:nvPr/>
          </p:nvSpPr>
          <p:spPr>
            <a:xfrm>
              <a:off x="6923355" y="-123737"/>
              <a:ext cx="36588" cy="59259"/>
            </a:xfrm>
            <a:custGeom>
              <a:avLst/>
              <a:gdLst/>
              <a:ahLst/>
              <a:cxnLst/>
              <a:rect l="l" t="t" r="r" b="b"/>
              <a:pathLst>
                <a:path w="454" h="739" extrusionOk="0">
                  <a:moveTo>
                    <a:pt x="417" y="0"/>
                  </a:moveTo>
                  <a:cubicBezTo>
                    <a:pt x="394" y="0"/>
                    <a:pt x="370" y="12"/>
                    <a:pt x="370" y="36"/>
                  </a:cubicBezTo>
                  <a:cubicBezTo>
                    <a:pt x="346" y="298"/>
                    <a:pt x="310" y="596"/>
                    <a:pt x="286" y="655"/>
                  </a:cubicBezTo>
                  <a:cubicBezTo>
                    <a:pt x="251" y="631"/>
                    <a:pt x="155" y="548"/>
                    <a:pt x="84" y="453"/>
                  </a:cubicBezTo>
                  <a:cubicBezTo>
                    <a:pt x="70" y="446"/>
                    <a:pt x="57" y="439"/>
                    <a:pt x="45" y="439"/>
                  </a:cubicBezTo>
                  <a:cubicBezTo>
                    <a:pt x="37" y="439"/>
                    <a:pt x="30" y="443"/>
                    <a:pt x="25" y="453"/>
                  </a:cubicBezTo>
                  <a:cubicBezTo>
                    <a:pt x="1" y="465"/>
                    <a:pt x="1" y="489"/>
                    <a:pt x="13" y="512"/>
                  </a:cubicBezTo>
                  <a:cubicBezTo>
                    <a:pt x="72" y="572"/>
                    <a:pt x="203" y="727"/>
                    <a:pt x="286" y="739"/>
                  </a:cubicBezTo>
                  <a:cubicBezTo>
                    <a:pt x="310" y="739"/>
                    <a:pt x="322" y="727"/>
                    <a:pt x="334" y="715"/>
                  </a:cubicBezTo>
                  <a:cubicBezTo>
                    <a:pt x="394" y="679"/>
                    <a:pt x="429" y="322"/>
                    <a:pt x="453" y="48"/>
                  </a:cubicBezTo>
                  <a:cubicBezTo>
                    <a:pt x="453" y="24"/>
                    <a:pt x="441" y="0"/>
                    <a:pt x="41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7" name="Google Shape;437;p9"/>
            <p:cNvSpPr/>
            <p:nvPr/>
          </p:nvSpPr>
          <p:spPr>
            <a:xfrm>
              <a:off x="7073734" y="-309534"/>
              <a:ext cx="264013" cy="149630"/>
            </a:xfrm>
            <a:custGeom>
              <a:avLst/>
              <a:gdLst/>
              <a:ahLst/>
              <a:cxnLst/>
              <a:rect l="l" t="t" r="r" b="b"/>
              <a:pathLst>
                <a:path w="3276" h="1866" extrusionOk="0">
                  <a:moveTo>
                    <a:pt x="1994" y="0"/>
                  </a:moveTo>
                  <a:cubicBezTo>
                    <a:pt x="1841" y="0"/>
                    <a:pt x="1704" y="87"/>
                    <a:pt x="1612" y="201"/>
                  </a:cubicBezTo>
                  <a:lnTo>
                    <a:pt x="1612" y="201"/>
                  </a:lnTo>
                  <a:cubicBezTo>
                    <a:pt x="1549" y="149"/>
                    <a:pt x="1467" y="103"/>
                    <a:pt x="1361" y="67"/>
                  </a:cubicBezTo>
                  <a:cubicBezTo>
                    <a:pt x="1274" y="37"/>
                    <a:pt x="1201" y="24"/>
                    <a:pt x="1140" y="24"/>
                  </a:cubicBezTo>
                  <a:cubicBezTo>
                    <a:pt x="764" y="24"/>
                    <a:pt x="826" y="508"/>
                    <a:pt x="826" y="508"/>
                  </a:cubicBezTo>
                  <a:cubicBezTo>
                    <a:pt x="786" y="484"/>
                    <a:pt x="744" y="473"/>
                    <a:pt x="701" y="473"/>
                  </a:cubicBezTo>
                  <a:cubicBezTo>
                    <a:pt x="378" y="473"/>
                    <a:pt x="0" y="1085"/>
                    <a:pt x="421" y="1401"/>
                  </a:cubicBezTo>
                  <a:cubicBezTo>
                    <a:pt x="555" y="1502"/>
                    <a:pt x="684" y="1546"/>
                    <a:pt x="794" y="1552"/>
                  </a:cubicBezTo>
                  <a:lnTo>
                    <a:pt x="794" y="1552"/>
                  </a:lnTo>
                  <a:cubicBezTo>
                    <a:pt x="830" y="1717"/>
                    <a:pt x="946" y="1861"/>
                    <a:pt x="1195" y="1865"/>
                  </a:cubicBezTo>
                  <a:cubicBezTo>
                    <a:pt x="1208" y="1865"/>
                    <a:pt x="1221" y="1865"/>
                    <a:pt x="1234" y="1865"/>
                  </a:cubicBezTo>
                  <a:cubicBezTo>
                    <a:pt x="1564" y="1865"/>
                    <a:pt x="1788" y="1790"/>
                    <a:pt x="1916" y="1677"/>
                  </a:cubicBezTo>
                  <a:lnTo>
                    <a:pt x="1916" y="1677"/>
                  </a:lnTo>
                  <a:cubicBezTo>
                    <a:pt x="1942" y="1713"/>
                    <a:pt x="1975" y="1749"/>
                    <a:pt x="2016" y="1782"/>
                  </a:cubicBezTo>
                  <a:cubicBezTo>
                    <a:pt x="2072" y="1825"/>
                    <a:pt x="2139" y="1844"/>
                    <a:pt x="2212" y="1844"/>
                  </a:cubicBezTo>
                  <a:cubicBezTo>
                    <a:pt x="2642" y="1844"/>
                    <a:pt x="3275" y="1180"/>
                    <a:pt x="2909" y="793"/>
                  </a:cubicBezTo>
                  <a:cubicBezTo>
                    <a:pt x="2808" y="686"/>
                    <a:pt x="2700" y="646"/>
                    <a:pt x="2599" y="646"/>
                  </a:cubicBezTo>
                  <a:cubicBezTo>
                    <a:pt x="2587" y="646"/>
                    <a:pt x="2575" y="647"/>
                    <a:pt x="2564" y="648"/>
                  </a:cubicBezTo>
                  <a:lnTo>
                    <a:pt x="2564" y="648"/>
                  </a:lnTo>
                  <a:cubicBezTo>
                    <a:pt x="2571" y="455"/>
                    <a:pt x="2478" y="232"/>
                    <a:pt x="2242" y="79"/>
                  </a:cubicBezTo>
                  <a:cubicBezTo>
                    <a:pt x="2157" y="24"/>
                    <a:pt x="2073" y="0"/>
                    <a:pt x="19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8" name="Google Shape;438;p9"/>
            <p:cNvSpPr/>
            <p:nvPr/>
          </p:nvSpPr>
          <p:spPr>
            <a:xfrm>
              <a:off x="7084533" y="-312822"/>
              <a:ext cx="238063" cy="155724"/>
            </a:xfrm>
            <a:custGeom>
              <a:avLst/>
              <a:gdLst/>
              <a:ahLst/>
              <a:cxnLst/>
              <a:rect l="l" t="t" r="r" b="b"/>
              <a:pathLst>
                <a:path w="2954" h="1942" extrusionOk="0">
                  <a:moveTo>
                    <a:pt x="1489" y="299"/>
                  </a:moveTo>
                  <a:cubicBezTo>
                    <a:pt x="1608" y="418"/>
                    <a:pt x="1620" y="549"/>
                    <a:pt x="1596" y="632"/>
                  </a:cubicBezTo>
                  <a:cubicBezTo>
                    <a:pt x="1574" y="683"/>
                    <a:pt x="1543" y="707"/>
                    <a:pt x="1509" y="707"/>
                  </a:cubicBezTo>
                  <a:cubicBezTo>
                    <a:pt x="1487" y="707"/>
                    <a:pt x="1465" y="698"/>
                    <a:pt x="1442" y="680"/>
                  </a:cubicBezTo>
                  <a:cubicBezTo>
                    <a:pt x="1358" y="608"/>
                    <a:pt x="1382" y="441"/>
                    <a:pt x="1489" y="299"/>
                  </a:cubicBezTo>
                  <a:close/>
                  <a:moveTo>
                    <a:pt x="2382" y="739"/>
                  </a:moveTo>
                  <a:lnTo>
                    <a:pt x="2382" y="739"/>
                  </a:lnTo>
                  <a:cubicBezTo>
                    <a:pt x="2358" y="894"/>
                    <a:pt x="2263" y="1013"/>
                    <a:pt x="2132" y="1025"/>
                  </a:cubicBezTo>
                  <a:cubicBezTo>
                    <a:pt x="2132" y="1037"/>
                    <a:pt x="2120" y="1037"/>
                    <a:pt x="2108" y="1037"/>
                  </a:cubicBezTo>
                  <a:cubicBezTo>
                    <a:pt x="2073" y="1037"/>
                    <a:pt x="2073" y="1025"/>
                    <a:pt x="2073" y="1013"/>
                  </a:cubicBezTo>
                  <a:cubicBezTo>
                    <a:pt x="2073" y="942"/>
                    <a:pt x="2204" y="775"/>
                    <a:pt x="2382" y="739"/>
                  </a:cubicBezTo>
                  <a:close/>
                  <a:moveTo>
                    <a:pt x="834" y="1132"/>
                  </a:moveTo>
                  <a:cubicBezTo>
                    <a:pt x="858" y="1132"/>
                    <a:pt x="870" y="1156"/>
                    <a:pt x="894" y="1180"/>
                  </a:cubicBezTo>
                  <a:cubicBezTo>
                    <a:pt x="953" y="1263"/>
                    <a:pt x="965" y="1346"/>
                    <a:pt x="930" y="1418"/>
                  </a:cubicBezTo>
                  <a:cubicBezTo>
                    <a:pt x="894" y="1501"/>
                    <a:pt x="799" y="1549"/>
                    <a:pt x="692" y="1549"/>
                  </a:cubicBezTo>
                  <a:cubicBezTo>
                    <a:pt x="668" y="1406"/>
                    <a:pt x="715" y="1251"/>
                    <a:pt x="763" y="1180"/>
                  </a:cubicBezTo>
                  <a:cubicBezTo>
                    <a:pt x="787" y="1156"/>
                    <a:pt x="811" y="1132"/>
                    <a:pt x="834" y="1132"/>
                  </a:cubicBezTo>
                  <a:close/>
                  <a:moveTo>
                    <a:pt x="1811" y="1263"/>
                  </a:moveTo>
                  <a:cubicBezTo>
                    <a:pt x="1823" y="1263"/>
                    <a:pt x="1835" y="1287"/>
                    <a:pt x="1846" y="1323"/>
                  </a:cubicBezTo>
                  <a:cubicBezTo>
                    <a:pt x="1882" y="1442"/>
                    <a:pt x="1858" y="1561"/>
                    <a:pt x="1787" y="1644"/>
                  </a:cubicBezTo>
                  <a:cubicBezTo>
                    <a:pt x="1715" y="1525"/>
                    <a:pt x="1727" y="1394"/>
                    <a:pt x="1763" y="1311"/>
                  </a:cubicBezTo>
                  <a:cubicBezTo>
                    <a:pt x="1787" y="1275"/>
                    <a:pt x="1799" y="1263"/>
                    <a:pt x="1811" y="1263"/>
                  </a:cubicBezTo>
                  <a:close/>
                  <a:moveTo>
                    <a:pt x="1857" y="85"/>
                  </a:moveTo>
                  <a:cubicBezTo>
                    <a:pt x="1935" y="85"/>
                    <a:pt x="2013" y="108"/>
                    <a:pt x="2085" y="156"/>
                  </a:cubicBezTo>
                  <a:cubicBezTo>
                    <a:pt x="2275" y="263"/>
                    <a:pt x="2382" y="453"/>
                    <a:pt x="2394" y="644"/>
                  </a:cubicBezTo>
                  <a:cubicBezTo>
                    <a:pt x="2168" y="680"/>
                    <a:pt x="1989" y="882"/>
                    <a:pt x="1989" y="1013"/>
                  </a:cubicBezTo>
                  <a:cubicBezTo>
                    <a:pt x="1989" y="1061"/>
                    <a:pt x="2025" y="1108"/>
                    <a:pt x="2108" y="1108"/>
                  </a:cubicBezTo>
                  <a:lnTo>
                    <a:pt x="2144" y="1108"/>
                  </a:lnTo>
                  <a:cubicBezTo>
                    <a:pt x="2323" y="1084"/>
                    <a:pt x="2454" y="930"/>
                    <a:pt x="2466" y="715"/>
                  </a:cubicBezTo>
                  <a:cubicBezTo>
                    <a:pt x="2573" y="727"/>
                    <a:pt x="2656" y="775"/>
                    <a:pt x="2739" y="858"/>
                  </a:cubicBezTo>
                  <a:cubicBezTo>
                    <a:pt x="2882" y="1001"/>
                    <a:pt x="2847" y="1180"/>
                    <a:pt x="2799" y="1299"/>
                  </a:cubicBezTo>
                  <a:cubicBezTo>
                    <a:pt x="2668" y="1584"/>
                    <a:pt x="2335" y="1835"/>
                    <a:pt x="2085" y="1835"/>
                  </a:cubicBezTo>
                  <a:cubicBezTo>
                    <a:pt x="2013" y="1835"/>
                    <a:pt x="1954" y="1823"/>
                    <a:pt x="1906" y="1787"/>
                  </a:cubicBezTo>
                  <a:cubicBezTo>
                    <a:pt x="1882" y="1763"/>
                    <a:pt x="1858" y="1739"/>
                    <a:pt x="1835" y="1715"/>
                  </a:cubicBezTo>
                  <a:cubicBezTo>
                    <a:pt x="1942" y="1596"/>
                    <a:pt x="1977" y="1454"/>
                    <a:pt x="1930" y="1299"/>
                  </a:cubicBezTo>
                  <a:cubicBezTo>
                    <a:pt x="1894" y="1192"/>
                    <a:pt x="1846" y="1180"/>
                    <a:pt x="1811" y="1180"/>
                  </a:cubicBezTo>
                  <a:cubicBezTo>
                    <a:pt x="1763" y="1180"/>
                    <a:pt x="1715" y="1215"/>
                    <a:pt x="1692" y="1275"/>
                  </a:cubicBezTo>
                  <a:cubicBezTo>
                    <a:pt x="1632" y="1382"/>
                    <a:pt x="1620" y="1549"/>
                    <a:pt x="1727" y="1704"/>
                  </a:cubicBezTo>
                  <a:cubicBezTo>
                    <a:pt x="1620" y="1775"/>
                    <a:pt x="1442" y="1858"/>
                    <a:pt x="1096" y="1858"/>
                  </a:cubicBezTo>
                  <a:lnTo>
                    <a:pt x="1061" y="1858"/>
                  </a:lnTo>
                  <a:cubicBezTo>
                    <a:pt x="846" y="1858"/>
                    <a:pt x="751" y="1739"/>
                    <a:pt x="715" y="1632"/>
                  </a:cubicBezTo>
                  <a:cubicBezTo>
                    <a:pt x="846" y="1632"/>
                    <a:pt x="953" y="1561"/>
                    <a:pt x="1013" y="1454"/>
                  </a:cubicBezTo>
                  <a:cubicBezTo>
                    <a:pt x="1061" y="1346"/>
                    <a:pt x="1037" y="1227"/>
                    <a:pt x="953" y="1120"/>
                  </a:cubicBezTo>
                  <a:cubicBezTo>
                    <a:pt x="918" y="1061"/>
                    <a:pt x="870" y="1049"/>
                    <a:pt x="834" y="1049"/>
                  </a:cubicBezTo>
                  <a:cubicBezTo>
                    <a:pt x="787" y="1049"/>
                    <a:pt x="739" y="1073"/>
                    <a:pt x="703" y="1120"/>
                  </a:cubicBezTo>
                  <a:cubicBezTo>
                    <a:pt x="632" y="1215"/>
                    <a:pt x="596" y="1382"/>
                    <a:pt x="608" y="1537"/>
                  </a:cubicBezTo>
                  <a:cubicBezTo>
                    <a:pt x="513" y="1513"/>
                    <a:pt x="418" y="1477"/>
                    <a:pt x="311" y="1394"/>
                  </a:cubicBezTo>
                  <a:cubicBezTo>
                    <a:pt x="156" y="1287"/>
                    <a:pt x="108" y="1108"/>
                    <a:pt x="168" y="906"/>
                  </a:cubicBezTo>
                  <a:cubicBezTo>
                    <a:pt x="239" y="715"/>
                    <a:pt x="418" y="549"/>
                    <a:pt x="572" y="549"/>
                  </a:cubicBezTo>
                  <a:cubicBezTo>
                    <a:pt x="608" y="549"/>
                    <a:pt x="644" y="561"/>
                    <a:pt x="668" y="572"/>
                  </a:cubicBezTo>
                  <a:cubicBezTo>
                    <a:pt x="674" y="578"/>
                    <a:pt x="683" y="581"/>
                    <a:pt x="692" y="581"/>
                  </a:cubicBezTo>
                  <a:cubicBezTo>
                    <a:pt x="700" y="581"/>
                    <a:pt x="709" y="578"/>
                    <a:pt x="715" y="572"/>
                  </a:cubicBezTo>
                  <a:cubicBezTo>
                    <a:pt x="727" y="561"/>
                    <a:pt x="739" y="549"/>
                    <a:pt x="739" y="537"/>
                  </a:cubicBezTo>
                  <a:cubicBezTo>
                    <a:pt x="739" y="537"/>
                    <a:pt x="703" y="299"/>
                    <a:pt x="811" y="180"/>
                  </a:cubicBezTo>
                  <a:cubicBezTo>
                    <a:pt x="858" y="125"/>
                    <a:pt x="925" y="98"/>
                    <a:pt x="1010" y="98"/>
                  </a:cubicBezTo>
                  <a:cubicBezTo>
                    <a:pt x="1073" y="98"/>
                    <a:pt x="1146" y="113"/>
                    <a:pt x="1227" y="144"/>
                  </a:cubicBezTo>
                  <a:cubicBezTo>
                    <a:pt x="1299" y="168"/>
                    <a:pt x="1370" y="203"/>
                    <a:pt x="1418" y="239"/>
                  </a:cubicBezTo>
                  <a:cubicBezTo>
                    <a:pt x="1299" y="406"/>
                    <a:pt x="1263" y="620"/>
                    <a:pt x="1394" y="739"/>
                  </a:cubicBezTo>
                  <a:cubicBezTo>
                    <a:pt x="1433" y="769"/>
                    <a:pt x="1475" y="784"/>
                    <a:pt x="1515" y="784"/>
                  </a:cubicBezTo>
                  <a:cubicBezTo>
                    <a:pt x="1585" y="784"/>
                    <a:pt x="1649" y="739"/>
                    <a:pt x="1680" y="656"/>
                  </a:cubicBezTo>
                  <a:cubicBezTo>
                    <a:pt x="1715" y="537"/>
                    <a:pt x="1692" y="370"/>
                    <a:pt x="1537" y="227"/>
                  </a:cubicBezTo>
                  <a:cubicBezTo>
                    <a:pt x="1629" y="135"/>
                    <a:pt x="1743" y="85"/>
                    <a:pt x="1857" y="85"/>
                  </a:cubicBezTo>
                  <a:close/>
                  <a:moveTo>
                    <a:pt x="1858" y="1"/>
                  </a:moveTo>
                  <a:cubicBezTo>
                    <a:pt x="1715" y="1"/>
                    <a:pt x="1573" y="61"/>
                    <a:pt x="1465" y="180"/>
                  </a:cubicBezTo>
                  <a:cubicBezTo>
                    <a:pt x="1406" y="132"/>
                    <a:pt x="1334" y="96"/>
                    <a:pt x="1239" y="61"/>
                  </a:cubicBezTo>
                  <a:cubicBezTo>
                    <a:pt x="1154" y="34"/>
                    <a:pt x="1078" y="20"/>
                    <a:pt x="1010" y="20"/>
                  </a:cubicBezTo>
                  <a:cubicBezTo>
                    <a:pt x="896" y="20"/>
                    <a:pt x="806" y="58"/>
                    <a:pt x="739" y="132"/>
                  </a:cubicBezTo>
                  <a:cubicBezTo>
                    <a:pt x="656" y="239"/>
                    <a:pt x="644" y="394"/>
                    <a:pt x="644" y="477"/>
                  </a:cubicBezTo>
                  <a:cubicBezTo>
                    <a:pt x="620" y="477"/>
                    <a:pt x="584" y="465"/>
                    <a:pt x="561" y="465"/>
                  </a:cubicBezTo>
                  <a:cubicBezTo>
                    <a:pt x="370" y="465"/>
                    <a:pt x="168" y="656"/>
                    <a:pt x="84" y="894"/>
                  </a:cubicBezTo>
                  <a:cubicBezTo>
                    <a:pt x="1" y="1120"/>
                    <a:pt x="72" y="1334"/>
                    <a:pt x="263" y="1477"/>
                  </a:cubicBezTo>
                  <a:cubicBezTo>
                    <a:pt x="382" y="1561"/>
                    <a:pt x="501" y="1620"/>
                    <a:pt x="620" y="1632"/>
                  </a:cubicBezTo>
                  <a:cubicBezTo>
                    <a:pt x="680" y="1835"/>
                    <a:pt x="834" y="1942"/>
                    <a:pt x="1049" y="1942"/>
                  </a:cubicBezTo>
                  <a:lnTo>
                    <a:pt x="1096" y="1942"/>
                  </a:lnTo>
                  <a:cubicBezTo>
                    <a:pt x="1394" y="1942"/>
                    <a:pt x="1620" y="1882"/>
                    <a:pt x="1775" y="1775"/>
                  </a:cubicBezTo>
                  <a:cubicBezTo>
                    <a:pt x="1799" y="1799"/>
                    <a:pt x="1823" y="1823"/>
                    <a:pt x="1858" y="1846"/>
                  </a:cubicBezTo>
                  <a:cubicBezTo>
                    <a:pt x="1918" y="1906"/>
                    <a:pt x="1989" y="1930"/>
                    <a:pt x="2085" y="1930"/>
                  </a:cubicBezTo>
                  <a:cubicBezTo>
                    <a:pt x="2370" y="1930"/>
                    <a:pt x="2739" y="1656"/>
                    <a:pt x="2870" y="1346"/>
                  </a:cubicBezTo>
                  <a:cubicBezTo>
                    <a:pt x="2954" y="1132"/>
                    <a:pt x="2930" y="942"/>
                    <a:pt x="2799" y="799"/>
                  </a:cubicBezTo>
                  <a:cubicBezTo>
                    <a:pt x="2704" y="703"/>
                    <a:pt x="2597" y="644"/>
                    <a:pt x="2466" y="644"/>
                  </a:cubicBezTo>
                  <a:cubicBezTo>
                    <a:pt x="2454" y="418"/>
                    <a:pt x="2335" y="215"/>
                    <a:pt x="2120" y="84"/>
                  </a:cubicBezTo>
                  <a:cubicBezTo>
                    <a:pt x="2037" y="25"/>
                    <a:pt x="1942" y="1"/>
                    <a:pt x="185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9" name="Google Shape;439;p9"/>
            <p:cNvSpPr/>
            <p:nvPr/>
          </p:nvSpPr>
          <p:spPr>
            <a:xfrm>
              <a:off x="6697867" y="-79794"/>
              <a:ext cx="67293" cy="67839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2"/>
                    <a:pt x="477" y="226"/>
                  </a:cubicBezTo>
                  <a:cubicBezTo>
                    <a:pt x="489" y="310"/>
                    <a:pt x="501" y="333"/>
                    <a:pt x="513" y="345"/>
                  </a:cubicBezTo>
                  <a:cubicBezTo>
                    <a:pt x="513" y="357"/>
                    <a:pt x="537" y="369"/>
                    <a:pt x="620" y="393"/>
                  </a:cubicBezTo>
                  <a:cubicBezTo>
                    <a:pt x="644" y="405"/>
                    <a:pt x="679" y="417"/>
                    <a:pt x="703" y="429"/>
                  </a:cubicBezTo>
                  <a:cubicBezTo>
                    <a:pt x="656" y="453"/>
                    <a:pt x="596" y="476"/>
                    <a:pt x="537" y="500"/>
                  </a:cubicBezTo>
                  <a:cubicBezTo>
                    <a:pt x="525" y="500"/>
                    <a:pt x="513" y="512"/>
                    <a:pt x="513" y="524"/>
                  </a:cubicBezTo>
                  <a:cubicBezTo>
                    <a:pt x="477" y="595"/>
                    <a:pt x="441" y="667"/>
                    <a:pt x="417" y="714"/>
                  </a:cubicBezTo>
                  <a:cubicBezTo>
                    <a:pt x="394" y="667"/>
                    <a:pt x="370" y="583"/>
                    <a:pt x="358" y="512"/>
                  </a:cubicBezTo>
                  <a:cubicBezTo>
                    <a:pt x="358" y="488"/>
                    <a:pt x="334" y="476"/>
                    <a:pt x="322" y="476"/>
                  </a:cubicBezTo>
                  <a:cubicBezTo>
                    <a:pt x="251" y="464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3"/>
                  </a:cubicBezTo>
                  <a:cubicBezTo>
                    <a:pt x="358" y="333"/>
                    <a:pt x="370" y="322"/>
                    <a:pt x="370" y="310"/>
                  </a:cubicBezTo>
                  <a:cubicBezTo>
                    <a:pt x="394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98" y="262"/>
                  </a:cubicBezTo>
                  <a:cubicBezTo>
                    <a:pt x="25" y="381"/>
                    <a:pt x="13" y="417"/>
                    <a:pt x="1" y="429"/>
                  </a:cubicBezTo>
                  <a:cubicBezTo>
                    <a:pt x="1" y="441"/>
                    <a:pt x="1" y="464"/>
                    <a:pt x="13" y="476"/>
                  </a:cubicBezTo>
                  <a:cubicBezTo>
                    <a:pt x="25" y="488"/>
                    <a:pt x="36" y="512"/>
                    <a:pt x="286" y="560"/>
                  </a:cubicBezTo>
                  <a:cubicBezTo>
                    <a:pt x="358" y="845"/>
                    <a:pt x="382" y="845"/>
                    <a:pt x="406" y="845"/>
                  </a:cubicBezTo>
                  <a:cubicBezTo>
                    <a:pt x="406" y="845"/>
                    <a:pt x="406" y="845"/>
                    <a:pt x="417" y="834"/>
                  </a:cubicBezTo>
                  <a:cubicBezTo>
                    <a:pt x="441" y="834"/>
                    <a:pt x="465" y="834"/>
                    <a:pt x="584" y="572"/>
                  </a:cubicBezTo>
                  <a:cubicBezTo>
                    <a:pt x="656" y="548"/>
                    <a:pt x="787" y="500"/>
                    <a:pt x="822" y="464"/>
                  </a:cubicBezTo>
                  <a:cubicBezTo>
                    <a:pt x="822" y="464"/>
                    <a:pt x="834" y="441"/>
                    <a:pt x="834" y="429"/>
                  </a:cubicBezTo>
                  <a:cubicBezTo>
                    <a:pt x="822" y="393"/>
                    <a:pt x="787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72" y="274"/>
                    <a:pt x="560" y="238"/>
                    <a:pt x="548" y="214"/>
                  </a:cubicBezTo>
                  <a:cubicBezTo>
                    <a:pt x="525" y="95"/>
                    <a:pt x="513" y="48"/>
                    <a:pt x="489" y="24"/>
                  </a:cubicBezTo>
                  <a:cubicBezTo>
                    <a:pt x="489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0" name="Google Shape;440;p9"/>
            <p:cNvSpPr/>
            <p:nvPr/>
          </p:nvSpPr>
          <p:spPr>
            <a:xfrm>
              <a:off x="7388324" y="27485"/>
              <a:ext cx="49966" cy="49716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310" y="95"/>
                  </a:moveTo>
                  <a:cubicBezTo>
                    <a:pt x="441" y="95"/>
                    <a:pt x="536" y="191"/>
                    <a:pt x="536" y="310"/>
                  </a:cubicBezTo>
                  <a:cubicBezTo>
                    <a:pt x="536" y="441"/>
                    <a:pt x="429" y="536"/>
                    <a:pt x="310" y="536"/>
                  </a:cubicBezTo>
                  <a:cubicBezTo>
                    <a:pt x="251" y="536"/>
                    <a:pt x="191" y="512"/>
                    <a:pt x="155" y="464"/>
                  </a:cubicBezTo>
                  <a:cubicBezTo>
                    <a:pt x="108" y="429"/>
                    <a:pt x="96" y="369"/>
                    <a:pt x="96" y="310"/>
                  </a:cubicBezTo>
                  <a:cubicBezTo>
                    <a:pt x="96" y="191"/>
                    <a:pt x="191" y="95"/>
                    <a:pt x="310" y="95"/>
                  </a:cubicBezTo>
                  <a:close/>
                  <a:moveTo>
                    <a:pt x="310" y="0"/>
                  </a:moveTo>
                  <a:cubicBezTo>
                    <a:pt x="144" y="0"/>
                    <a:pt x="1" y="143"/>
                    <a:pt x="1" y="310"/>
                  </a:cubicBezTo>
                  <a:cubicBezTo>
                    <a:pt x="1" y="393"/>
                    <a:pt x="36" y="464"/>
                    <a:pt x="96" y="524"/>
                  </a:cubicBezTo>
                  <a:cubicBezTo>
                    <a:pt x="155" y="583"/>
                    <a:pt x="227" y="619"/>
                    <a:pt x="310" y="619"/>
                  </a:cubicBezTo>
                  <a:cubicBezTo>
                    <a:pt x="477" y="619"/>
                    <a:pt x="620" y="488"/>
                    <a:pt x="620" y="310"/>
                  </a:cubicBezTo>
                  <a:cubicBezTo>
                    <a:pt x="620" y="143"/>
                    <a:pt x="477" y="0"/>
                    <a:pt x="31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1" name="Google Shape;441;p9"/>
            <p:cNvSpPr/>
            <p:nvPr/>
          </p:nvSpPr>
          <p:spPr>
            <a:xfrm>
              <a:off x="7004911" y="-110346"/>
              <a:ext cx="479833" cy="130866"/>
            </a:xfrm>
            <a:custGeom>
              <a:avLst/>
              <a:gdLst/>
              <a:ahLst/>
              <a:cxnLst/>
              <a:rect l="l" t="t" r="r" b="b"/>
              <a:pathLst>
                <a:path w="5954" h="1632" extrusionOk="0">
                  <a:moveTo>
                    <a:pt x="4918" y="0"/>
                  </a:moveTo>
                  <a:cubicBezTo>
                    <a:pt x="4894" y="0"/>
                    <a:pt x="4870" y="12"/>
                    <a:pt x="4870" y="36"/>
                  </a:cubicBezTo>
                  <a:cubicBezTo>
                    <a:pt x="4858" y="60"/>
                    <a:pt x="4882" y="83"/>
                    <a:pt x="4906" y="83"/>
                  </a:cubicBezTo>
                  <a:cubicBezTo>
                    <a:pt x="4954" y="95"/>
                    <a:pt x="5001" y="107"/>
                    <a:pt x="5061" y="119"/>
                  </a:cubicBezTo>
                  <a:lnTo>
                    <a:pt x="5073" y="119"/>
                  </a:lnTo>
                  <a:cubicBezTo>
                    <a:pt x="5085" y="119"/>
                    <a:pt x="5109" y="107"/>
                    <a:pt x="5109" y="95"/>
                  </a:cubicBezTo>
                  <a:cubicBezTo>
                    <a:pt x="5120" y="72"/>
                    <a:pt x="5109" y="48"/>
                    <a:pt x="5085" y="36"/>
                  </a:cubicBezTo>
                  <a:cubicBezTo>
                    <a:pt x="5025" y="24"/>
                    <a:pt x="4966" y="0"/>
                    <a:pt x="4918" y="0"/>
                  </a:cubicBezTo>
                  <a:close/>
                  <a:moveTo>
                    <a:pt x="4728" y="0"/>
                  </a:moveTo>
                  <a:cubicBezTo>
                    <a:pt x="4668" y="12"/>
                    <a:pt x="4620" y="24"/>
                    <a:pt x="4561" y="48"/>
                  </a:cubicBezTo>
                  <a:cubicBezTo>
                    <a:pt x="4537" y="60"/>
                    <a:pt x="4525" y="83"/>
                    <a:pt x="4537" y="107"/>
                  </a:cubicBezTo>
                  <a:cubicBezTo>
                    <a:pt x="4549" y="119"/>
                    <a:pt x="4561" y="131"/>
                    <a:pt x="4573" y="131"/>
                  </a:cubicBezTo>
                  <a:lnTo>
                    <a:pt x="4597" y="131"/>
                  </a:lnTo>
                  <a:cubicBezTo>
                    <a:pt x="4644" y="107"/>
                    <a:pt x="4692" y="95"/>
                    <a:pt x="4739" y="83"/>
                  </a:cubicBezTo>
                  <a:cubicBezTo>
                    <a:pt x="4763" y="83"/>
                    <a:pt x="4787" y="60"/>
                    <a:pt x="4775" y="36"/>
                  </a:cubicBezTo>
                  <a:cubicBezTo>
                    <a:pt x="4775" y="12"/>
                    <a:pt x="4751" y="0"/>
                    <a:pt x="4728" y="0"/>
                  </a:cubicBezTo>
                  <a:close/>
                  <a:moveTo>
                    <a:pt x="5232" y="103"/>
                  </a:moveTo>
                  <a:cubicBezTo>
                    <a:pt x="5216" y="103"/>
                    <a:pt x="5201" y="114"/>
                    <a:pt x="5192" y="131"/>
                  </a:cubicBezTo>
                  <a:cubicBezTo>
                    <a:pt x="5180" y="143"/>
                    <a:pt x="5192" y="167"/>
                    <a:pt x="5204" y="179"/>
                  </a:cubicBezTo>
                  <a:cubicBezTo>
                    <a:pt x="5251" y="202"/>
                    <a:pt x="5299" y="226"/>
                    <a:pt x="5359" y="262"/>
                  </a:cubicBezTo>
                  <a:lnTo>
                    <a:pt x="5370" y="262"/>
                  </a:lnTo>
                  <a:cubicBezTo>
                    <a:pt x="5394" y="262"/>
                    <a:pt x="5406" y="262"/>
                    <a:pt x="5406" y="250"/>
                  </a:cubicBezTo>
                  <a:cubicBezTo>
                    <a:pt x="5418" y="226"/>
                    <a:pt x="5418" y="202"/>
                    <a:pt x="5394" y="191"/>
                  </a:cubicBezTo>
                  <a:cubicBezTo>
                    <a:pt x="5347" y="155"/>
                    <a:pt x="5299" y="131"/>
                    <a:pt x="5251" y="107"/>
                  </a:cubicBezTo>
                  <a:cubicBezTo>
                    <a:pt x="5245" y="104"/>
                    <a:pt x="5239" y="103"/>
                    <a:pt x="5232" y="103"/>
                  </a:cubicBezTo>
                  <a:close/>
                  <a:moveTo>
                    <a:pt x="4430" y="135"/>
                  </a:moveTo>
                  <a:cubicBezTo>
                    <a:pt x="4420" y="135"/>
                    <a:pt x="4411" y="138"/>
                    <a:pt x="4406" y="143"/>
                  </a:cubicBezTo>
                  <a:cubicBezTo>
                    <a:pt x="4358" y="179"/>
                    <a:pt x="4323" y="214"/>
                    <a:pt x="4275" y="262"/>
                  </a:cubicBezTo>
                  <a:cubicBezTo>
                    <a:pt x="4251" y="274"/>
                    <a:pt x="4251" y="298"/>
                    <a:pt x="4275" y="322"/>
                  </a:cubicBezTo>
                  <a:cubicBezTo>
                    <a:pt x="4287" y="322"/>
                    <a:pt x="4287" y="333"/>
                    <a:pt x="4299" y="333"/>
                  </a:cubicBezTo>
                  <a:cubicBezTo>
                    <a:pt x="4311" y="333"/>
                    <a:pt x="4323" y="322"/>
                    <a:pt x="4335" y="322"/>
                  </a:cubicBezTo>
                  <a:cubicBezTo>
                    <a:pt x="4370" y="274"/>
                    <a:pt x="4418" y="238"/>
                    <a:pt x="4454" y="214"/>
                  </a:cubicBezTo>
                  <a:cubicBezTo>
                    <a:pt x="4477" y="191"/>
                    <a:pt x="4477" y="167"/>
                    <a:pt x="4466" y="155"/>
                  </a:cubicBezTo>
                  <a:cubicBezTo>
                    <a:pt x="4459" y="141"/>
                    <a:pt x="4443" y="135"/>
                    <a:pt x="4430" y="135"/>
                  </a:cubicBezTo>
                  <a:close/>
                  <a:moveTo>
                    <a:pt x="5513" y="278"/>
                  </a:moveTo>
                  <a:cubicBezTo>
                    <a:pt x="5500" y="278"/>
                    <a:pt x="5485" y="284"/>
                    <a:pt x="5478" y="298"/>
                  </a:cubicBezTo>
                  <a:cubicBezTo>
                    <a:pt x="5466" y="310"/>
                    <a:pt x="5466" y="345"/>
                    <a:pt x="5490" y="357"/>
                  </a:cubicBezTo>
                  <a:cubicBezTo>
                    <a:pt x="5537" y="381"/>
                    <a:pt x="5573" y="417"/>
                    <a:pt x="5620" y="453"/>
                  </a:cubicBezTo>
                  <a:cubicBezTo>
                    <a:pt x="5632" y="464"/>
                    <a:pt x="5644" y="464"/>
                    <a:pt x="5656" y="464"/>
                  </a:cubicBezTo>
                  <a:cubicBezTo>
                    <a:pt x="5668" y="464"/>
                    <a:pt x="5680" y="464"/>
                    <a:pt x="5680" y="453"/>
                  </a:cubicBezTo>
                  <a:cubicBezTo>
                    <a:pt x="5704" y="429"/>
                    <a:pt x="5692" y="405"/>
                    <a:pt x="5680" y="393"/>
                  </a:cubicBezTo>
                  <a:cubicBezTo>
                    <a:pt x="5632" y="357"/>
                    <a:pt x="5585" y="322"/>
                    <a:pt x="5537" y="286"/>
                  </a:cubicBezTo>
                  <a:cubicBezTo>
                    <a:pt x="5532" y="281"/>
                    <a:pt x="5523" y="278"/>
                    <a:pt x="5513" y="278"/>
                  </a:cubicBezTo>
                  <a:close/>
                  <a:moveTo>
                    <a:pt x="245" y="313"/>
                  </a:moveTo>
                  <a:cubicBezTo>
                    <a:pt x="233" y="313"/>
                    <a:pt x="221" y="316"/>
                    <a:pt x="215" y="322"/>
                  </a:cubicBezTo>
                  <a:cubicBezTo>
                    <a:pt x="215" y="322"/>
                    <a:pt x="156" y="381"/>
                    <a:pt x="96" y="464"/>
                  </a:cubicBezTo>
                  <a:cubicBezTo>
                    <a:pt x="84" y="488"/>
                    <a:pt x="96" y="512"/>
                    <a:pt x="108" y="524"/>
                  </a:cubicBezTo>
                  <a:lnTo>
                    <a:pt x="132" y="524"/>
                  </a:lnTo>
                  <a:cubicBezTo>
                    <a:pt x="144" y="524"/>
                    <a:pt x="167" y="524"/>
                    <a:pt x="167" y="512"/>
                  </a:cubicBezTo>
                  <a:cubicBezTo>
                    <a:pt x="215" y="429"/>
                    <a:pt x="275" y="381"/>
                    <a:pt x="275" y="381"/>
                  </a:cubicBezTo>
                  <a:cubicBezTo>
                    <a:pt x="286" y="369"/>
                    <a:pt x="286" y="345"/>
                    <a:pt x="275" y="322"/>
                  </a:cubicBezTo>
                  <a:cubicBezTo>
                    <a:pt x="269" y="316"/>
                    <a:pt x="257" y="313"/>
                    <a:pt x="245" y="313"/>
                  </a:cubicBezTo>
                  <a:close/>
                  <a:moveTo>
                    <a:pt x="2406" y="393"/>
                  </a:moveTo>
                  <a:cubicBezTo>
                    <a:pt x="2334" y="393"/>
                    <a:pt x="2263" y="417"/>
                    <a:pt x="2215" y="464"/>
                  </a:cubicBezTo>
                  <a:cubicBezTo>
                    <a:pt x="2203" y="488"/>
                    <a:pt x="2203" y="512"/>
                    <a:pt x="2215" y="524"/>
                  </a:cubicBezTo>
                  <a:cubicBezTo>
                    <a:pt x="2227" y="536"/>
                    <a:pt x="2239" y="536"/>
                    <a:pt x="2251" y="536"/>
                  </a:cubicBezTo>
                  <a:cubicBezTo>
                    <a:pt x="2251" y="536"/>
                    <a:pt x="2263" y="536"/>
                    <a:pt x="2275" y="524"/>
                  </a:cubicBezTo>
                  <a:cubicBezTo>
                    <a:pt x="2311" y="500"/>
                    <a:pt x="2346" y="476"/>
                    <a:pt x="2382" y="476"/>
                  </a:cubicBezTo>
                  <a:lnTo>
                    <a:pt x="2394" y="476"/>
                  </a:lnTo>
                  <a:cubicBezTo>
                    <a:pt x="2418" y="476"/>
                    <a:pt x="2442" y="464"/>
                    <a:pt x="2442" y="441"/>
                  </a:cubicBezTo>
                  <a:cubicBezTo>
                    <a:pt x="2442" y="417"/>
                    <a:pt x="2430" y="393"/>
                    <a:pt x="2406" y="393"/>
                  </a:cubicBezTo>
                  <a:close/>
                  <a:moveTo>
                    <a:pt x="4186" y="372"/>
                  </a:moveTo>
                  <a:cubicBezTo>
                    <a:pt x="4174" y="372"/>
                    <a:pt x="4162" y="375"/>
                    <a:pt x="4156" y="381"/>
                  </a:cubicBezTo>
                  <a:cubicBezTo>
                    <a:pt x="4120" y="429"/>
                    <a:pt x="4085" y="476"/>
                    <a:pt x="4049" y="524"/>
                  </a:cubicBezTo>
                  <a:cubicBezTo>
                    <a:pt x="4037" y="536"/>
                    <a:pt x="4037" y="572"/>
                    <a:pt x="4061" y="583"/>
                  </a:cubicBezTo>
                  <a:lnTo>
                    <a:pt x="4085" y="583"/>
                  </a:lnTo>
                  <a:cubicBezTo>
                    <a:pt x="4096" y="583"/>
                    <a:pt x="4108" y="583"/>
                    <a:pt x="4120" y="572"/>
                  </a:cubicBezTo>
                  <a:cubicBezTo>
                    <a:pt x="4156" y="524"/>
                    <a:pt x="4192" y="476"/>
                    <a:pt x="4227" y="441"/>
                  </a:cubicBezTo>
                  <a:cubicBezTo>
                    <a:pt x="4239" y="417"/>
                    <a:pt x="4239" y="393"/>
                    <a:pt x="4216" y="381"/>
                  </a:cubicBezTo>
                  <a:cubicBezTo>
                    <a:pt x="4210" y="375"/>
                    <a:pt x="4198" y="372"/>
                    <a:pt x="4186" y="372"/>
                  </a:cubicBezTo>
                  <a:close/>
                  <a:moveTo>
                    <a:pt x="2556" y="457"/>
                  </a:moveTo>
                  <a:cubicBezTo>
                    <a:pt x="2543" y="457"/>
                    <a:pt x="2532" y="462"/>
                    <a:pt x="2525" y="476"/>
                  </a:cubicBezTo>
                  <a:cubicBezTo>
                    <a:pt x="2501" y="488"/>
                    <a:pt x="2513" y="524"/>
                    <a:pt x="2525" y="536"/>
                  </a:cubicBezTo>
                  <a:cubicBezTo>
                    <a:pt x="2572" y="560"/>
                    <a:pt x="2596" y="595"/>
                    <a:pt x="2596" y="643"/>
                  </a:cubicBezTo>
                  <a:cubicBezTo>
                    <a:pt x="2608" y="667"/>
                    <a:pt x="2620" y="679"/>
                    <a:pt x="2644" y="679"/>
                  </a:cubicBezTo>
                  <a:lnTo>
                    <a:pt x="2656" y="679"/>
                  </a:lnTo>
                  <a:cubicBezTo>
                    <a:pt x="2680" y="679"/>
                    <a:pt x="2692" y="655"/>
                    <a:pt x="2692" y="631"/>
                  </a:cubicBezTo>
                  <a:cubicBezTo>
                    <a:pt x="2680" y="560"/>
                    <a:pt x="2644" y="512"/>
                    <a:pt x="2584" y="464"/>
                  </a:cubicBezTo>
                  <a:cubicBezTo>
                    <a:pt x="2575" y="460"/>
                    <a:pt x="2565" y="457"/>
                    <a:pt x="2556" y="457"/>
                  </a:cubicBezTo>
                  <a:close/>
                  <a:moveTo>
                    <a:pt x="5782" y="492"/>
                  </a:moveTo>
                  <a:cubicBezTo>
                    <a:pt x="5769" y="492"/>
                    <a:pt x="5758" y="498"/>
                    <a:pt x="5751" y="512"/>
                  </a:cubicBezTo>
                  <a:cubicBezTo>
                    <a:pt x="5728" y="524"/>
                    <a:pt x="5740" y="548"/>
                    <a:pt x="5751" y="560"/>
                  </a:cubicBezTo>
                  <a:cubicBezTo>
                    <a:pt x="5787" y="595"/>
                    <a:pt x="5835" y="643"/>
                    <a:pt x="5871" y="679"/>
                  </a:cubicBezTo>
                  <a:cubicBezTo>
                    <a:pt x="5882" y="691"/>
                    <a:pt x="5894" y="691"/>
                    <a:pt x="5906" y="691"/>
                  </a:cubicBezTo>
                  <a:cubicBezTo>
                    <a:pt x="5918" y="691"/>
                    <a:pt x="5930" y="691"/>
                    <a:pt x="5930" y="679"/>
                  </a:cubicBezTo>
                  <a:cubicBezTo>
                    <a:pt x="5954" y="655"/>
                    <a:pt x="5954" y="631"/>
                    <a:pt x="5930" y="619"/>
                  </a:cubicBezTo>
                  <a:cubicBezTo>
                    <a:pt x="5894" y="572"/>
                    <a:pt x="5847" y="536"/>
                    <a:pt x="5811" y="500"/>
                  </a:cubicBezTo>
                  <a:cubicBezTo>
                    <a:pt x="5801" y="495"/>
                    <a:pt x="5791" y="492"/>
                    <a:pt x="5782" y="492"/>
                  </a:cubicBezTo>
                  <a:close/>
                  <a:moveTo>
                    <a:pt x="72" y="595"/>
                  </a:moveTo>
                  <a:cubicBezTo>
                    <a:pt x="60" y="595"/>
                    <a:pt x="36" y="607"/>
                    <a:pt x="25" y="631"/>
                  </a:cubicBezTo>
                  <a:cubicBezTo>
                    <a:pt x="13" y="679"/>
                    <a:pt x="1" y="726"/>
                    <a:pt x="1" y="774"/>
                  </a:cubicBezTo>
                  <a:cubicBezTo>
                    <a:pt x="1" y="786"/>
                    <a:pt x="1" y="798"/>
                    <a:pt x="1" y="810"/>
                  </a:cubicBezTo>
                  <a:cubicBezTo>
                    <a:pt x="1" y="834"/>
                    <a:pt x="25" y="845"/>
                    <a:pt x="48" y="845"/>
                  </a:cubicBezTo>
                  <a:cubicBezTo>
                    <a:pt x="72" y="845"/>
                    <a:pt x="84" y="822"/>
                    <a:pt x="84" y="798"/>
                  </a:cubicBezTo>
                  <a:cubicBezTo>
                    <a:pt x="84" y="786"/>
                    <a:pt x="84" y="786"/>
                    <a:pt x="84" y="774"/>
                  </a:cubicBezTo>
                  <a:cubicBezTo>
                    <a:pt x="84" y="738"/>
                    <a:pt x="96" y="691"/>
                    <a:pt x="108" y="655"/>
                  </a:cubicBezTo>
                  <a:cubicBezTo>
                    <a:pt x="108" y="631"/>
                    <a:pt x="96" y="607"/>
                    <a:pt x="72" y="595"/>
                  </a:cubicBezTo>
                  <a:close/>
                  <a:moveTo>
                    <a:pt x="2180" y="595"/>
                  </a:moveTo>
                  <a:cubicBezTo>
                    <a:pt x="2156" y="595"/>
                    <a:pt x="2132" y="607"/>
                    <a:pt x="2120" y="631"/>
                  </a:cubicBezTo>
                  <a:cubicBezTo>
                    <a:pt x="2108" y="679"/>
                    <a:pt x="2096" y="738"/>
                    <a:pt x="2096" y="810"/>
                  </a:cubicBezTo>
                  <a:cubicBezTo>
                    <a:pt x="2096" y="834"/>
                    <a:pt x="2108" y="845"/>
                    <a:pt x="2132" y="857"/>
                  </a:cubicBezTo>
                  <a:cubicBezTo>
                    <a:pt x="2156" y="857"/>
                    <a:pt x="2180" y="834"/>
                    <a:pt x="2180" y="810"/>
                  </a:cubicBezTo>
                  <a:cubicBezTo>
                    <a:pt x="2180" y="750"/>
                    <a:pt x="2191" y="703"/>
                    <a:pt x="2203" y="655"/>
                  </a:cubicBezTo>
                  <a:cubicBezTo>
                    <a:pt x="2215" y="631"/>
                    <a:pt x="2203" y="607"/>
                    <a:pt x="2180" y="595"/>
                  </a:cubicBezTo>
                  <a:close/>
                  <a:moveTo>
                    <a:pt x="3984" y="641"/>
                  </a:moveTo>
                  <a:cubicBezTo>
                    <a:pt x="3971" y="641"/>
                    <a:pt x="3960" y="648"/>
                    <a:pt x="3954" y="655"/>
                  </a:cubicBezTo>
                  <a:lnTo>
                    <a:pt x="3858" y="798"/>
                  </a:lnTo>
                  <a:cubicBezTo>
                    <a:pt x="3835" y="822"/>
                    <a:pt x="3846" y="845"/>
                    <a:pt x="3858" y="857"/>
                  </a:cubicBezTo>
                  <a:cubicBezTo>
                    <a:pt x="3870" y="857"/>
                    <a:pt x="3882" y="869"/>
                    <a:pt x="3894" y="869"/>
                  </a:cubicBezTo>
                  <a:cubicBezTo>
                    <a:pt x="3906" y="869"/>
                    <a:pt x="3918" y="857"/>
                    <a:pt x="3918" y="845"/>
                  </a:cubicBezTo>
                  <a:lnTo>
                    <a:pt x="4025" y="714"/>
                  </a:lnTo>
                  <a:cubicBezTo>
                    <a:pt x="4037" y="691"/>
                    <a:pt x="4025" y="667"/>
                    <a:pt x="4013" y="655"/>
                  </a:cubicBezTo>
                  <a:cubicBezTo>
                    <a:pt x="4003" y="645"/>
                    <a:pt x="3993" y="641"/>
                    <a:pt x="3984" y="641"/>
                  </a:cubicBezTo>
                  <a:close/>
                  <a:moveTo>
                    <a:pt x="2613" y="757"/>
                  </a:moveTo>
                  <a:cubicBezTo>
                    <a:pt x="2596" y="757"/>
                    <a:pt x="2581" y="768"/>
                    <a:pt x="2572" y="786"/>
                  </a:cubicBezTo>
                  <a:cubicBezTo>
                    <a:pt x="2549" y="822"/>
                    <a:pt x="2525" y="869"/>
                    <a:pt x="2489" y="917"/>
                  </a:cubicBezTo>
                  <a:cubicBezTo>
                    <a:pt x="2465" y="929"/>
                    <a:pt x="2465" y="953"/>
                    <a:pt x="2489" y="976"/>
                  </a:cubicBezTo>
                  <a:cubicBezTo>
                    <a:pt x="2501" y="976"/>
                    <a:pt x="2501" y="988"/>
                    <a:pt x="2513" y="988"/>
                  </a:cubicBezTo>
                  <a:cubicBezTo>
                    <a:pt x="2525" y="988"/>
                    <a:pt x="2537" y="976"/>
                    <a:pt x="2549" y="964"/>
                  </a:cubicBezTo>
                  <a:cubicBezTo>
                    <a:pt x="2596" y="917"/>
                    <a:pt x="2620" y="869"/>
                    <a:pt x="2644" y="822"/>
                  </a:cubicBezTo>
                  <a:cubicBezTo>
                    <a:pt x="2656" y="798"/>
                    <a:pt x="2644" y="774"/>
                    <a:pt x="2632" y="762"/>
                  </a:cubicBezTo>
                  <a:cubicBezTo>
                    <a:pt x="2626" y="759"/>
                    <a:pt x="2619" y="757"/>
                    <a:pt x="2613" y="757"/>
                  </a:cubicBezTo>
                  <a:close/>
                  <a:moveTo>
                    <a:pt x="3787" y="921"/>
                  </a:moveTo>
                  <a:cubicBezTo>
                    <a:pt x="3773" y="921"/>
                    <a:pt x="3758" y="927"/>
                    <a:pt x="3751" y="941"/>
                  </a:cubicBezTo>
                  <a:cubicBezTo>
                    <a:pt x="3715" y="976"/>
                    <a:pt x="3692" y="1024"/>
                    <a:pt x="3656" y="1060"/>
                  </a:cubicBezTo>
                  <a:cubicBezTo>
                    <a:pt x="3632" y="1084"/>
                    <a:pt x="3644" y="1107"/>
                    <a:pt x="3656" y="1119"/>
                  </a:cubicBezTo>
                  <a:cubicBezTo>
                    <a:pt x="3668" y="1131"/>
                    <a:pt x="3668" y="1131"/>
                    <a:pt x="3680" y="1131"/>
                  </a:cubicBezTo>
                  <a:cubicBezTo>
                    <a:pt x="3692" y="1131"/>
                    <a:pt x="3704" y="1131"/>
                    <a:pt x="3715" y="1119"/>
                  </a:cubicBezTo>
                  <a:cubicBezTo>
                    <a:pt x="3751" y="1072"/>
                    <a:pt x="3787" y="1036"/>
                    <a:pt x="3823" y="988"/>
                  </a:cubicBezTo>
                  <a:cubicBezTo>
                    <a:pt x="3835" y="964"/>
                    <a:pt x="3835" y="941"/>
                    <a:pt x="3811" y="929"/>
                  </a:cubicBezTo>
                  <a:cubicBezTo>
                    <a:pt x="3806" y="924"/>
                    <a:pt x="3797" y="921"/>
                    <a:pt x="3787" y="921"/>
                  </a:cubicBezTo>
                  <a:close/>
                  <a:moveTo>
                    <a:pt x="93" y="924"/>
                  </a:moveTo>
                  <a:cubicBezTo>
                    <a:pt x="86" y="924"/>
                    <a:pt x="79" y="925"/>
                    <a:pt x="72" y="929"/>
                  </a:cubicBezTo>
                  <a:cubicBezTo>
                    <a:pt x="48" y="941"/>
                    <a:pt x="36" y="964"/>
                    <a:pt x="48" y="988"/>
                  </a:cubicBezTo>
                  <a:cubicBezTo>
                    <a:pt x="84" y="1036"/>
                    <a:pt x="120" y="1084"/>
                    <a:pt x="167" y="1131"/>
                  </a:cubicBezTo>
                  <a:cubicBezTo>
                    <a:pt x="179" y="1143"/>
                    <a:pt x="191" y="1143"/>
                    <a:pt x="191" y="1143"/>
                  </a:cubicBezTo>
                  <a:cubicBezTo>
                    <a:pt x="203" y="1143"/>
                    <a:pt x="215" y="1143"/>
                    <a:pt x="227" y="1131"/>
                  </a:cubicBezTo>
                  <a:cubicBezTo>
                    <a:pt x="239" y="1107"/>
                    <a:pt x="239" y="1084"/>
                    <a:pt x="227" y="1072"/>
                  </a:cubicBezTo>
                  <a:cubicBezTo>
                    <a:pt x="179" y="1024"/>
                    <a:pt x="156" y="988"/>
                    <a:pt x="132" y="941"/>
                  </a:cubicBezTo>
                  <a:cubicBezTo>
                    <a:pt x="123" y="932"/>
                    <a:pt x="109" y="924"/>
                    <a:pt x="93" y="924"/>
                  </a:cubicBezTo>
                  <a:close/>
                  <a:moveTo>
                    <a:pt x="2145" y="938"/>
                  </a:moveTo>
                  <a:cubicBezTo>
                    <a:pt x="2141" y="938"/>
                    <a:pt x="2136" y="938"/>
                    <a:pt x="2132" y="941"/>
                  </a:cubicBezTo>
                  <a:cubicBezTo>
                    <a:pt x="2108" y="941"/>
                    <a:pt x="2096" y="964"/>
                    <a:pt x="2096" y="988"/>
                  </a:cubicBezTo>
                  <a:cubicBezTo>
                    <a:pt x="2108" y="1048"/>
                    <a:pt x="2120" y="1107"/>
                    <a:pt x="2144" y="1155"/>
                  </a:cubicBezTo>
                  <a:cubicBezTo>
                    <a:pt x="2153" y="1172"/>
                    <a:pt x="2161" y="1183"/>
                    <a:pt x="2175" y="1183"/>
                  </a:cubicBezTo>
                  <a:cubicBezTo>
                    <a:pt x="2180" y="1183"/>
                    <a:pt x="2185" y="1182"/>
                    <a:pt x="2191" y="1179"/>
                  </a:cubicBezTo>
                  <a:cubicBezTo>
                    <a:pt x="2203" y="1179"/>
                    <a:pt x="2215" y="1179"/>
                    <a:pt x="2215" y="1167"/>
                  </a:cubicBezTo>
                  <a:cubicBezTo>
                    <a:pt x="2215" y="1167"/>
                    <a:pt x="2215" y="1179"/>
                    <a:pt x="2227" y="1179"/>
                  </a:cubicBezTo>
                  <a:cubicBezTo>
                    <a:pt x="2227" y="1191"/>
                    <a:pt x="2251" y="1203"/>
                    <a:pt x="2263" y="1203"/>
                  </a:cubicBezTo>
                  <a:cubicBezTo>
                    <a:pt x="2263" y="1203"/>
                    <a:pt x="2275" y="1203"/>
                    <a:pt x="2287" y="1191"/>
                  </a:cubicBezTo>
                  <a:cubicBezTo>
                    <a:pt x="2334" y="1155"/>
                    <a:pt x="2382" y="1131"/>
                    <a:pt x="2418" y="1095"/>
                  </a:cubicBezTo>
                  <a:cubicBezTo>
                    <a:pt x="2442" y="1072"/>
                    <a:pt x="2442" y="1048"/>
                    <a:pt x="2430" y="1036"/>
                  </a:cubicBezTo>
                  <a:cubicBezTo>
                    <a:pt x="2423" y="1022"/>
                    <a:pt x="2407" y="1016"/>
                    <a:pt x="2394" y="1016"/>
                  </a:cubicBezTo>
                  <a:cubicBezTo>
                    <a:pt x="2384" y="1016"/>
                    <a:pt x="2375" y="1019"/>
                    <a:pt x="2370" y="1024"/>
                  </a:cubicBezTo>
                  <a:cubicBezTo>
                    <a:pt x="2322" y="1060"/>
                    <a:pt x="2287" y="1095"/>
                    <a:pt x="2239" y="1119"/>
                  </a:cubicBezTo>
                  <a:cubicBezTo>
                    <a:pt x="2227" y="1131"/>
                    <a:pt x="2227" y="1131"/>
                    <a:pt x="2227" y="1131"/>
                  </a:cubicBezTo>
                  <a:cubicBezTo>
                    <a:pt x="2203" y="1084"/>
                    <a:pt x="2191" y="1024"/>
                    <a:pt x="2180" y="976"/>
                  </a:cubicBezTo>
                  <a:cubicBezTo>
                    <a:pt x="2180" y="957"/>
                    <a:pt x="2164" y="938"/>
                    <a:pt x="2145" y="938"/>
                  </a:cubicBezTo>
                  <a:close/>
                  <a:moveTo>
                    <a:pt x="329" y="1159"/>
                  </a:moveTo>
                  <a:cubicBezTo>
                    <a:pt x="316" y="1159"/>
                    <a:pt x="305" y="1165"/>
                    <a:pt x="298" y="1179"/>
                  </a:cubicBezTo>
                  <a:cubicBezTo>
                    <a:pt x="286" y="1203"/>
                    <a:pt x="286" y="1226"/>
                    <a:pt x="310" y="1238"/>
                  </a:cubicBezTo>
                  <a:cubicBezTo>
                    <a:pt x="358" y="1274"/>
                    <a:pt x="406" y="1298"/>
                    <a:pt x="465" y="1322"/>
                  </a:cubicBezTo>
                  <a:lnTo>
                    <a:pt x="477" y="1322"/>
                  </a:lnTo>
                  <a:cubicBezTo>
                    <a:pt x="501" y="1322"/>
                    <a:pt x="513" y="1322"/>
                    <a:pt x="513" y="1298"/>
                  </a:cubicBezTo>
                  <a:cubicBezTo>
                    <a:pt x="525" y="1286"/>
                    <a:pt x="513" y="1250"/>
                    <a:pt x="501" y="1250"/>
                  </a:cubicBezTo>
                  <a:cubicBezTo>
                    <a:pt x="441" y="1215"/>
                    <a:pt x="394" y="1191"/>
                    <a:pt x="358" y="1167"/>
                  </a:cubicBezTo>
                  <a:cubicBezTo>
                    <a:pt x="348" y="1162"/>
                    <a:pt x="338" y="1159"/>
                    <a:pt x="329" y="1159"/>
                  </a:cubicBezTo>
                  <a:close/>
                  <a:moveTo>
                    <a:pt x="2115" y="1198"/>
                  </a:moveTo>
                  <a:cubicBezTo>
                    <a:pt x="2109" y="1198"/>
                    <a:pt x="2103" y="1199"/>
                    <a:pt x="2096" y="1203"/>
                  </a:cubicBezTo>
                  <a:cubicBezTo>
                    <a:pt x="2049" y="1238"/>
                    <a:pt x="1989" y="1262"/>
                    <a:pt x="1941" y="1274"/>
                  </a:cubicBezTo>
                  <a:cubicBezTo>
                    <a:pt x="1918" y="1286"/>
                    <a:pt x="1906" y="1310"/>
                    <a:pt x="1918" y="1334"/>
                  </a:cubicBezTo>
                  <a:cubicBezTo>
                    <a:pt x="1930" y="1345"/>
                    <a:pt x="1941" y="1357"/>
                    <a:pt x="1953" y="1357"/>
                  </a:cubicBezTo>
                  <a:lnTo>
                    <a:pt x="1977" y="1357"/>
                  </a:lnTo>
                  <a:cubicBezTo>
                    <a:pt x="2025" y="1334"/>
                    <a:pt x="2084" y="1310"/>
                    <a:pt x="2132" y="1286"/>
                  </a:cubicBezTo>
                  <a:cubicBezTo>
                    <a:pt x="2156" y="1274"/>
                    <a:pt x="2156" y="1250"/>
                    <a:pt x="2156" y="1226"/>
                  </a:cubicBezTo>
                  <a:cubicBezTo>
                    <a:pt x="2147" y="1209"/>
                    <a:pt x="2132" y="1198"/>
                    <a:pt x="2115" y="1198"/>
                  </a:cubicBezTo>
                  <a:close/>
                  <a:moveTo>
                    <a:pt x="3571" y="1182"/>
                  </a:moveTo>
                  <a:cubicBezTo>
                    <a:pt x="3561" y="1182"/>
                    <a:pt x="3549" y="1185"/>
                    <a:pt x="3537" y="1191"/>
                  </a:cubicBezTo>
                  <a:cubicBezTo>
                    <a:pt x="3501" y="1226"/>
                    <a:pt x="3465" y="1274"/>
                    <a:pt x="3418" y="1298"/>
                  </a:cubicBezTo>
                  <a:cubicBezTo>
                    <a:pt x="3406" y="1322"/>
                    <a:pt x="3394" y="1345"/>
                    <a:pt x="3418" y="1357"/>
                  </a:cubicBezTo>
                  <a:cubicBezTo>
                    <a:pt x="3418" y="1369"/>
                    <a:pt x="3430" y="1381"/>
                    <a:pt x="3442" y="1381"/>
                  </a:cubicBezTo>
                  <a:cubicBezTo>
                    <a:pt x="3454" y="1381"/>
                    <a:pt x="3465" y="1369"/>
                    <a:pt x="3477" y="1369"/>
                  </a:cubicBezTo>
                  <a:cubicBezTo>
                    <a:pt x="3513" y="1334"/>
                    <a:pt x="3561" y="1286"/>
                    <a:pt x="3596" y="1250"/>
                  </a:cubicBezTo>
                  <a:cubicBezTo>
                    <a:pt x="3620" y="1238"/>
                    <a:pt x="3620" y="1203"/>
                    <a:pt x="3596" y="1191"/>
                  </a:cubicBezTo>
                  <a:cubicBezTo>
                    <a:pt x="3590" y="1185"/>
                    <a:pt x="3582" y="1182"/>
                    <a:pt x="3571" y="1182"/>
                  </a:cubicBezTo>
                  <a:close/>
                  <a:moveTo>
                    <a:pt x="632" y="1305"/>
                  </a:moveTo>
                  <a:cubicBezTo>
                    <a:pt x="620" y="1305"/>
                    <a:pt x="605" y="1316"/>
                    <a:pt x="596" y="1334"/>
                  </a:cubicBezTo>
                  <a:cubicBezTo>
                    <a:pt x="584" y="1357"/>
                    <a:pt x="596" y="1381"/>
                    <a:pt x="620" y="1393"/>
                  </a:cubicBezTo>
                  <a:cubicBezTo>
                    <a:pt x="644" y="1393"/>
                    <a:pt x="656" y="1405"/>
                    <a:pt x="679" y="1417"/>
                  </a:cubicBezTo>
                  <a:cubicBezTo>
                    <a:pt x="715" y="1429"/>
                    <a:pt x="751" y="1441"/>
                    <a:pt x="787" y="1441"/>
                  </a:cubicBezTo>
                  <a:cubicBezTo>
                    <a:pt x="787" y="1453"/>
                    <a:pt x="787" y="1453"/>
                    <a:pt x="798" y="1453"/>
                  </a:cubicBezTo>
                  <a:cubicBezTo>
                    <a:pt x="810" y="1453"/>
                    <a:pt x="834" y="1441"/>
                    <a:pt x="834" y="1417"/>
                  </a:cubicBezTo>
                  <a:cubicBezTo>
                    <a:pt x="846" y="1393"/>
                    <a:pt x="834" y="1369"/>
                    <a:pt x="810" y="1357"/>
                  </a:cubicBezTo>
                  <a:cubicBezTo>
                    <a:pt x="775" y="1357"/>
                    <a:pt x="739" y="1345"/>
                    <a:pt x="703" y="1334"/>
                  </a:cubicBezTo>
                  <a:cubicBezTo>
                    <a:pt x="691" y="1322"/>
                    <a:pt x="667" y="1322"/>
                    <a:pt x="644" y="1310"/>
                  </a:cubicBezTo>
                  <a:cubicBezTo>
                    <a:pt x="640" y="1307"/>
                    <a:pt x="636" y="1305"/>
                    <a:pt x="632" y="1305"/>
                  </a:cubicBezTo>
                  <a:close/>
                  <a:moveTo>
                    <a:pt x="1800" y="1330"/>
                  </a:moveTo>
                  <a:cubicBezTo>
                    <a:pt x="1796" y="1330"/>
                    <a:pt x="1791" y="1331"/>
                    <a:pt x="1787" y="1334"/>
                  </a:cubicBezTo>
                  <a:cubicBezTo>
                    <a:pt x="1739" y="1345"/>
                    <a:pt x="1680" y="1369"/>
                    <a:pt x="1632" y="1381"/>
                  </a:cubicBezTo>
                  <a:cubicBezTo>
                    <a:pt x="1608" y="1381"/>
                    <a:pt x="1584" y="1405"/>
                    <a:pt x="1596" y="1429"/>
                  </a:cubicBezTo>
                  <a:cubicBezTo>
                    <a:pt x="1596" y="1453"/>
                    <a:pt x="1620" y="1465"/>
                    <a:pt x="1632" y="1465"/>
                  </a:cubicBezTo>
                  <a:lnTo>
                    <a:pt x="1644" y="1465"/>
                  </a:lnTo>
                  <a:cubicBezTo>
                    <a:pt x="1703" y="1453"/>
                    <a:pt x="1751" y="1429"/>
                    <a:pt x="1810" y="1417"/>
                  </a:cubicBezTo>
                  <a:cubicBezTo>
                    <a:pt x="1834" y="1405"/>
                    <a:pt x="1846" y="1381"/>
                    <a:pt x="1834" y="1357"/>
                  </a:cubicBezTo>
                  <a:cubicBezTo>
                    <a:pt x="1834" y="1348"/>
                    <a:pt x="1819" y="1330"/>
                    <a:pt x="1800" y="1330"/>
                  </a:cubicBezTo>
                  <a:close/>
                  <a:moveTo>
                    <a:pt x="2256" y="1254"/>
                  </a:moveTo>
                  <a:cubicBezTo>
                    <a:pt x="2247" y="1254"/>
                    <a:pt x="2237" y="1257"/>
                    <a:pt x="2227" y="1262"/>
                  </a:cubicBezTo>
                  <a:cubicBezTo>
                    <a:pt x="2215" y="1274"/>
                    <a:pt x="2203" y="1298"/>
                    <a:pt x="2215" y="1322"/>
                  </a:cubicBezTo>
                  <a:cubicBezTo>
                    <a:pt x="2251" y="1369"/>
                    <a:pt x="2287" y="1417"/>
                    <a:pt x="2334" y="1453"/>
                  </a:cubicBezTo>
                  <a:cubicBezTo>
                    <a:pt x="2346" y="1465"/>
                    <a:pt x="2346" y="1465"/>
                    <a:pt x="2358" y="1465"/>
                  </a:cubicBezTo>
                  <a:cubicBezTo>
                    <a:pt x="2370" y="1465"/>
                    <a:pt x="2382" y="1465"/>
                    <a:pt x="2394" y="1453"/>
                  </a:cubicBezTo>
                  <a:cubicBezTo>
                    <a:pt x="2406" y="1441"/>
                    <a:pt x="2406" y="1417"/>
                    <a:pt x="2394" y="1393"/>
                  </a:cubicBezTo>
                  <a:cubicBezTo>
                    <a:pt x="2358" y="1357"/>
                    <a:pt x="2322" y="1322"/>
                    <a:pt x="2287" y="1274"/>
                  </a:cubicBezTo>
                  <a:cubicBezTo>
                    <a:pt x="2280" y="1260"/>
                    <a:pt x="2269" y="1254"/>
                    <a:pt x="2256" y="1254"/>
                  </a:cubicBezTo>
                  <a:close/>
                  <a:moveTo>
                    <a:pt x="948" y="1400"/>
                  </a:moveTo>
                  <a:cubicBezTo>
                    <a:pt x="935" y="1400"/>
                    <a:pt x="926" y="1411"/>
                    <a:pt x="918" y="1429"/>
                  </a:cubicBezTo>
                  <a:cubicBezTo>
                    <a:pt x="918" y="1453"/>
                    <a:pt x="929" y="1476"/>
                    <a:pt x="953" y="1488"/>
                  </a:cubicBezTo>
                  <a:cubicBezTo>
                    <a:pt x="1013" y="1488"/>
                    <a:pt x="1072" y="1500"/>
                    <a:pt x="1132" y="1500"/>
                  </a:cubicBezTo>
                  <a:cubicBezTo>
                    <a:pt x="1156" y="1500"/>
                    <a:pt x="1168" y="1488"/>
                    <a:pt x="1168" y="1465"/>
                  </a:cubicBezTo>
                  <a:cubicBezTo>
                    <a:pt x="1168" y="1441"/>
                    <a:pt x="1156" y="1417"/>
                    <a:pt x="1132" y="1417"/>
                  </a:cubicBezTo>
                  <a:cubicBezTo>
                    <a:pt x="1072" y="1417"/>
                    <a:pt x="1025" y="1405"/>
                    <a:pt x="965" y="1405"/>
                  </a:cubicBezTo>
                  <a:cubicBezTo>
                    <a:pt x="959" y="1402"/>
                    <a:pt x="953" y="1400"/>
                    <a:pt x="948" y="1400"/>
                  </a:cubicBezTo>
                  <a:close/>
                  <a:moveTo>
                    <a:pt x="1465" y="1405"/>
                  </a:moveTo>
                  <a:cubicBezTo>
                    <a:pt x="1406" y="1417"/>
                    <a:pt x="1346" y="1417"/>
                    <a:pt x="1299" y="1417"/>
                  </a:cubicBezTo>
                  <a:cubicBezTo>
                    <a:pt x="1275" y="1417"/>
                    <a:pt x="1251" y="1441"/>
                    <a:pt x="1251" y="1465"/>
                  </a:cubicBezTo>
                  <a:cubicBezTo>
                    <a:pt x="1263" y="1488"/>
                    <a:pt x="1275" y="1500"/>
                    <a:pt x="1299" y="1500"/>
                  </a:cubicBezTo>
                  <a:cubicBezTo>
                    <a:pt x="1299" y="1500"/>
                    <a:pt x="1299" y="1500"/>
                    <a:pt x="1299" y="1512"/>
                  </a:cubicBezTo>
                  <a:cubicBezTo>
                    <a:pt x="1358" y="1500"/>
                    <a:pt x="1418" y="1500"/>
                    <a:pt x="1465" y="1488"/>
                  </a:cubicBezTo>
                  <a:cubicBezTo>
                    <a:pt x="1501" y="1488"/>
                    <a:pt x="1513" y="1465"/>
                    <a:pt x="1513" y="1441"/>
                  </a:cubicBezTo>
                  <a:cubicBezTo>
                    <a:pt x="1501" y="1417"/>
                    <a:pt x="1477" y="1405"/>
                    <a:pt x="1465" y="1405"/>
                  </a:cubicBezTo>
                  <a:close/>
                  <a:moveTo>
                    <a:pt x="3307" y="1388"/>
                  </a:moveTo>
                  <a:cubicBezTo>
                    <a:pt x="3301" y="1388"/>
                    <a:pt x="3294" y="1390"/>
                    <a:pt x="3287" y="1393"/>
                  </a:cubicBezTo>
                  <a:cubicBezTo>
                    <a:pt x="3239" y="1429"/>
                    <a:pt x="3192" y="1453"/>
                    <a:pt x="3144" y="1476"/>
                  </a:cubicBezTo>
                  <a:cubicBezTo>
                    <a:pt x="3120" y="1476"/>
                    <a:pt x="3108" y="1500"/>
                    <a:pt x="3120" y="1524"/>
                  </a:cubicBezTo>
                  <a:cubicBezTo>
                    <a:pt x="3132" y="1548"/>
                    <a:pt x="3144" y="1548"/>
                    <a:pt x="3156" y="1548"/>
                  </a:cubicBezTo>
                  <a:lnTo>
                    <a:pt x="3180" y="1548"/>
                  </a:lnTo>
                  <a:cubicBezTo>
                    <a:pt x="3227" y="1524"/>
                    <a:pt x="3287" y="1500"/>
                    <a:pt x="3334" y="1465"/>
                  </a:cubicBezTo>
                  <a:cubicBezTo>
                    <a:pt x="3358" y="1453"/>
                    <a:pt x="3358" y="1429"/>
                    <a:pt x="3346" y="1405"/>
                  </a:cubicBezTo>
                  <a:cubicBezTo>
                    <a:pt x="3338" y="1397"/>
                    <a:pt x="3324" y="1388"/>
                    <a:pt x="3307" y="1388"/>
                  </a:cubicBezTo>
                  <a:close/>
                  <a:moveTo>
                    <a:pt x="2506" y="1484"/>
                  </a:moveTo>
                  <a:cubicBezTo>
                    <a:pt x="2489" y="1484"/>
                    <a:pt x="2474" y="1495"/>
                    <a:pt x="2465" y="1512"/>
                  </a:cubicBezTo>
                  <a:cubicBezTo>
                    <a:pt x="2453" y="1524"/>
                    <a:pt x="2465" y="1548"/>
                    <a:pt x="2477" y="1560"/>
                  </a:cubicBezTo>
                  <a:cubicBezTo>
                    <a:pt x="2537" y="1584"/>
                    <a:pt x="2596" y="1607"/>
                    <a:pt x="2656" y="1619"/>
                  </a:cubicBezTo>
                  <a:cubicBezTo>
                    <a:pt x="2680" y="1619"/>
                    <a:pt x="2703" y="1607"/>
                    <a:pt x="2703" y="1584"/>
                  </a:cubicBezTo>
                  <a:cubicBezTo>
                    <a:pt x="2703" y="1560"/>
                    <a:pt x="2692" y="1536"/>
                    <a:pt x="2668" y="1536"/>
                  </a:cubicBezTo>
                  <a:cubicBezTo>
                    <a:pt x="2620" y="1524"/>
                    <a:pt x="2561" y="1512"/>
                    <a:pt x="2525" y="1488"/>
                  </a:cubicBezTo>
                  <a:cubicBezTo>
                    <a:pt x="2518" y="1485"/>
                    <a:pt x="2512" y="1484"/>
                    <a:pt x="2506" y="1484"/>
                  </a:cubicBezTo>
                  <a:close/>
                  <a:moveTo>
                    <a:pt x="3008" y="1519"/>
                  </a:moveTo>
                  <a:cubicBezTo>
                    <a:pt x="3002" y="1519"/>
                    <a:pt x="2996" y="1521"/>
                    <a:pt x="2989" y="1524"/>
                  </a:cubicBezTo>
                  <a:cubicBezTo>
                    <a:pt x="2930" y="1536"/>
                    <a:pt x="2882" y="1536"/>
                    <a:pt x="2834" y="1548"/>
                  </a:cubicBezTo>
                  <a:cubicBezTo>
                    <a:pt x="2811" y="1548"/>
                    <a:pt x="2787" y="1560"/>
                    <a:pt x="2787" y="1584"/>
                  </a:cubicBezTo>
                  <a:cubicBezTo>
                    <a:pt x="2787" y="1607"/>
                    <a:pt x="2811" y="1631"/>
                    <a:pt x="2834" y="1631"/>
                  </a:cubicBezTo>
                  <a:cubicBezTo>
                    <a:pt x="2894" y="1619"/>
                    <a:pt x="2942" y="1619"/>
                    <a:pt x="3013" y="1607"/>
                  </a:cubicBezTo>
                  <a:cubicBezTo>
                    <a:pt x="3037" y="1596"/>
                    <a:pt x="3049" y="1572"/>
                    <a:pt x="3037" y="1548"/>
                  </a:cubicBezTo>
                  <a:cubicBezTo>
                    <a:pt x="3037" y="1530"/>
                    <a:pt x="3024" y="1519"/>
                    <a:pt x="3008" y="1519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5914538"/>
      </p:ext>
    </p:extLst>
  </p:cSld>
  <p:clrMapOvr>
    <a:masterClrMapping/>
  </p:clrMapOvr>
  <p:transition spd="slow">
    <p:cover dir="u"/>
    <p:sndAc>
      <p:stSnd>
        <p:snd r:embed="rId1" name="chimes.wav"/>
      </p:stSnd>
    </p:sndAc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2" name="Google Shape;542;p11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543" name="Google Shape;543;p11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4" name="Google Shape;544;p11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5" name="Google Shape;545;p11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6" name="Google Shape;546;p11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7" name="Google Shape;547;p11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8" name="Google Shape;548;p11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9" name="Google Shape;549;p11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0" name="Google Shape;550;p11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1" name="Google Shape;551;p11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2" name="Google Shape;552;p11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3" name="Google Shape;553;p11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4" name="Google Shape;554;p11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5" name="Google Shape;555;p11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6" name="Google Shape;556;p11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7" name="Google Shape;557;p11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8" name="Google Shape;558;p11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9" name="Google Shape;559;p11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0" name="Google Shape;560;p11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1" name="Google Shape;561;p11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2" name="Google Shape;562;p11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3" name="Google Shape;563;p11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4" name="Google Shape;564;p11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5" name="Google Shape;565;p11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6" name="Google Shape;566;p11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7" name="Google Shape;567;p11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8" name="Google Shape;568;p11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9" name="Google Shape;569;p11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0" name="Google Shape;570;p11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1" name="Google Shape;571;p11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2" name="Google Shape;572;p11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3" name="Google Shape;573;p11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4" name="Google Shape;574;p11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5" name="Google Shape;575;p11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6" name="Google Shape;576;p11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7" name="Google Shape;577;p11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8" name="Google Shape;578;p11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9" name="Google Shape;579;p11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0" name="Google Shape;580;p11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1" name="Google Shape;581;p11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2" name="Google Shape;582;p11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3" name="Google Shape;583;p11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4" name="Google Shape;584;p11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5" name="Google Shape;585;p11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6" name="Google Shape;586;p11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87" name="Google Shape;587;p11"/>
          <p:cNvSpPr/>
          <p:nvPr/>
        </p:nvSpPr>
        <p:spPr>
          <a:xfrm rot="-30003" flipH="1">
            <a:off x="997099" y="674727"/>
            <a:ext cx="7149872" cy="379934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88" name="Google Shape;588;p11"/>
          <p:cNvSpPr txBox="1">
            <a:spLocks noGrp="1"/>
          </p:cNvSpPr>
          <p:nvPr>
            <p:ph type="title" hasCustomPrompt="1"/>
          </p:nvPr>
        </p:nvSpPr>
        <p:spPr>
          <a:xfrm>
            <a:off x="457200" y="1604463"/>
            <a:ext cx="8229600" cy="16917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0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589" name="Google Shape;589;p11"/>
          <p:cNvSpPr txBox="1">
            <a:spLocks noGrp="1"/>
          </p:cNvSpPr>
          <p:nvPr>
            <p:ph type="subTitle" idx="1"/>
          </p:nvPr>
        </p:nvSpPr>
        <p:spPr>
          <a:xfrm rot="-60089">
            <a:off x="2057474" y="2934023"/>
            <a:ext cx="5029068" cy="71351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97489382"/>
      </p:ext>
    </p:extLst>
  </p:cSld>
  <p:clrMapOvr>
    <a:masterClrMapping/>
  </p:clrMapOvr>
  <p:transition spd="slow">
    <p:cover dir="u"/>
    <p:sndAc>
      <p:stSnd>
        <p:snd r:embed="rId1" name="chimes.wav"/>
      </p:stSnd>
    </p:sndAc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bg>
      <p:bgPr>
        <a:solidFill>
          <a:schemeClr val="accent2"/>
        </a:solidFill>
        <a:effectLst/>
      </p:bgPr>
    </p:bg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20"/>
          <p:cNvSpPr txBox="1">
            <a:spLocks noGrp="1"/>
          </p:cNvSpPr>
          <p:nvPr>
            <p:ph type="subTitle" idx="1"/>
          </p:nvPr>
        </p:nvSpPr>
        <p:spPr>
          <a:xfrm>
            <a:off x="2161200" y="1069725"/>
            <a:ext cx="4821600" cy="66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9" name="Google Shape;399;p20"/>
          <p:cNvSpPr/>
          <p:nvPr/>
        </p:nvSpPr>
        <p:spPr>
          <a:xfrm rot="10800000">
            <a:off x="-25" y="843910"/>
            <a:ext cx="9144057" cy="647106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0" name="Google Shape;400;p20"/>
          <p:cNvSpPr/>
          <p:nvPr/>
        </p:nvSpPr>
        <p:spPr>
          <a:xfrm rot="10800000">
            <a:off x="-25" y="2447901"/>
            <a:ext cx="9144057" cy="1052284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1" name="Google Shape;401;p20"/>
          <p:cNvSpPr/>
          <p:nvPr/>
        </p:nvSpPr>
        <p:spPr>
          <a:xfrm rot="10800000">
            <a:off x="-25" y="1651780"/>
            <a:ext cx="9144057" cy="647535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2" name="Google Shape;402;p20"/>
          <p:cNvSpPr/>
          <p:nvPr/>
        </p:nvSpPr>
        <p:spPr>
          <a:xfrm>
            <a:off x="-25" y="4040638"/>
            <a:ext cx="9144057" cy="647964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3" name="Google Shape;403;p20"/>
          <p:cNvSpPr/>
          <p:nvPr/>
        </p:nvSpPr>
        <p:spPr>
          <a:xfrm>
            <a:off x="-25" y="3245075"/>
            <a:ext cx="9144057" cy="1051963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4" name="Google Shape;404;p20"/>
          <p:cNvSpPr txBox="1">
            <a:spLocks noGrp="1"/>
          </p:cNvSpPr>
          <p:nvPr>
            <p:ph type="title"/>
          </p:nvPr>
        </p:nvSpPr>
        <p:spPr>
          <a:xfrm>
            <a:off x="720000" y="470269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90165956"/>
      </p:ext>
    </p:extLst>
  </p:cSld>
  <p:clrMapOvr>
    <a:masterClrMapping/>
  </p:clrMapOvr>
  <p:transition spd="slow">
    <p:wheel spokes="1"/>
    <p:sndAc>
      <p:stSnd>
        <p:snd r:embed="rId1" name="chimes.wav"/>
      </p:stSnd>
    </p:sndAc>
  </p:transition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2" name="Google Shape;592;p13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593" name="Google Shape;593;p13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4" name="Google Shape;594;p13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5" name="Google Shape;595;p13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6" name="Google Shape;596;p13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7" name="Google Shape;597;p13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8" name="Google Shape;598;p13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9" name="Google Shape;599;p13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0" name="Google Shape;600;p13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1" name="Google Shape;601;p13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2" name="Google Shape;602;p13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3" name="Google Shape;603;p13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4" name="Google Shape;604;p13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5" name="Google Shape;605;p13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6" name="Google Shape;606;p13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7" name="Google Shape;607;p13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8" name="Google Shape;608;p13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9" name="Google Shape;609;p13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0" name="Google Shape;610;p13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1" name="Google Shape;611;p13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2" name="Google Shape;612;p13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3" name="Google Shape;613;p13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4" name="Google Shape;614;p13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5" name="Google Shape;615;p13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6" name="Google Shape;616;p13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7" name="Google Shape;617;p13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8" name="Google Shape;618;p13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9" name="Google Shape;619;p13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0" name="Google Shape;620;p13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1" name="Google Shape;621;p13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2" name="Google Shape;622;p13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3" name="Google Shape;623;p13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4" name="Google Shape;624;p13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5" name="Google Shape;625;p13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6" name="Google Shape;626;p13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7" name="Google Shape;627;p13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8" name="Google Shape;628;p13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9" name="Google Shape;629;p13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0" name="Google Shape;630;p13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1" name="Google Shape;631;p13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2" name="Google Shape;632;p13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3" name="Google Shape;633;p13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4" name="Google Shape;634;p13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5" name="Google Shape;635;p13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6" name="Google Shape;636;p13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637" name="Google Shape;637;p13"/>
          <p:cNvSpPr/>
          <p:nvPr/>
        </p:nvSpPr>
        <p:spPr>
          <a:xfrm rot="-29936" flipH="1">
            <a:off x="386092" y="778473"/>
            <a:ext cx="8371817" cy="406905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38" name="Google Shape;638;p13"/>
          <p:cNvSpPr txBox="1">
            <a:spLocks noGrp="1"/>
          </p:cNvSpPr>
          <p:nvPr>
            <p:ph type="subTitle" idx="1"/>
          </p:nvPr>
        </p:nvSpPr>
        <p:spPr>
          <a:xfrm rot="-66132">
            <a:off x="2102952" y="1481219"/>
            <a:ext cx="2011872" cy="1382608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639" name="Google Shape;639;p13"/>
          <p:cNvSpPr txBox="1">
            <a:spLocks noGrp="1"/>
          </p:cNvSpPr>
          <p:nvPr>
            <p:ph type="subTitle" idx="2"/>
          </p:nvPr>
        </p:nvSpPr>
        <p:spPr>
          <a:xfrm rot="-66132">
            <a:off x="5029165" y="3035820"/>
            <a:ext cx="2011872" cy="1382608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640" name="Google Shape;640;p13"/>
          <p:cNvSpPr txBox="1">
            <a:spLocks noGrp="1"/>
          </p:cNvSpPr>
          <p:nvPr>
            <p:ph type="subTitle" idx="3"/>
          </p:nvPr>
        </p:nvSpPr>
        <p:spPr>
          <a:xfrm>
            <a:off x="4126638" y="1666872"/>
            <a:ext cx="2926200" cy="101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1" name="Google Shape;641;p13"/>
          <p:cNvSpPr txBox="1">
            <a:spLocks noGrp="1"/>
          </p:cNvSpPr>
          <p:nvPr>
            <p:ph type="subTitle" idx="4"/>
          </p:nvPr>
        </p:nvSpPr>
        <p:spPr>
          <a:xfrm>
            <a:off x="2091150" y="3221473"/>
            <a:ext cx="2926200" cy="101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2" name="Google Shape;642;p13"/>
          <p:cNvSpPr txBox="1">
            <a:spLocks noGrp="1"/>
          </p:cNvSpPr>
          <p:nvPr>
            <p:ph type="title"/>
          </p:nvPr>
        </p:nvSpPr>
        <p:spPr>
          <a:xfrm rot="-30146">
            <a:off x="2057454" y="446678"/>
            <a:ext cx="5029093" cy="54872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2771131"/>
      </p:ext>
    </p:extLst>
  </p:cSld>
  <p:clrMapOvr>
    <a:masterClrMapping/>
  </p:clrMapOvr>
  <p:transition spd="slow">
    <p:cover dir="u"/>
    <p:sndAc>
      <p:stSnd>
        <p:snd r:embed="rId1" name="chimes.wav"/>
      </p:stSnd>
    </p:sndAc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0" name="Google Shape;750;p16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751" name="Google Shape;751;p16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2" name="Google Shape;752;p16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3" name="Google Shape;753;p16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4" name="Google Shape;754;p16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5" name="Google Shape;755;p16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6" name="Google Shape;756;p16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7" name="Google Shape;757;p16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8" name="Google Shape;758;p16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9" name="Google Shape;759;p16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0" name="Google Shape;760;p16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1" name="Google Shape;761;p16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2" name="Google Shape;762;p16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3" name="Google Shape;763;p16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4" name="Google Shape;764;p16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5" name="Google Shape;765;p16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6" name="Google Shape;766;p16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7" name="Google Shape;767;p16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8" name="Google Shape;768;p16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9" name="Google Shape;769;p16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0" name="Google Shape;770;p16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1" name="Google Shape;771;p16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2" name="Google Shape;772;p16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3" name="Google Shape;773;p16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4" name="Google Shape;774;p16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5" name="Google Shape;775;p16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6" name="Google Shape;776;p16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7" name="Google Shape;777;p16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8" name="Google Shape;778;p16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9" name="Google Shape;779;p16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0" name="Google Shape;780;p16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1" name="Google Shape;781;p16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2" name="Google Shape;782;p16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3" name="Google Shape;783;p16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4" name="Google Shape;784;p16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5" name="Google Shape;785;p16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6" name="Google Shape;786;p16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7" name="Google Shape;787;p16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8" name="Google Shape;788;p16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9" name="Google Shape;789;p16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0" name="Google Shape;790;p16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1" name="Google Shape;791;p16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2" name="Google Shape;792;p16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3" name="Google Shape;793;p16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4" name="Google Shape;794;p16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795" name="Google Shape;795;p16"/>
          <p:cNvSpPr/>
          <p:nvPr/>
        </p:nvSpPr>
        <p:spPr>
          <a:xfrm rot="-30003" flipH="1">
            <a:off x="997099" y="674727"/>
            <a:ext cx="7149872" cy="379934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96" name="Google Shape;796;p16"/>
          <p:cNvSpPr txBox="1">
            <a:spLocks noGrp="1"/>
          </p:cNvSpPr>
          <p:nvPr>
            <p:ph type="title"/>
          </p:nvPr>
        </p:nvSpPr>
        <p:spPr>
          <a:xfrm rot="-2406">
            <a:off x="479113" y="1940758"/>
            <a:ext cx="6858002" cy="9144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797" name="Google Shape;797;p16"/>
          <p:cNvSpPr txBox="1">
            <a:spLocks noGrp="1"/>
          </p:cNvSpPr>
          <p:nvPr>
            <p:ph type="title" idx="2" hasCustomPrompt="1"/>
          </p:nvPr>
        </p:nvSpPr>
        <p:spPr>
          <a:xfrm rot="-27490">
            <a:off x="7188553" y="1657314"/>
            <a:ext cx="1463147" cy="1828872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798" name="Google Shape;798;p16"/>
          <p:cNvSpPr txBox="1">
            <a:spLocks noGrp="1"/>
          </p:cNvSpPr>
          <p:nvPr>
            <p:ph type="subTitle" idx="1"/>
          </p:nvPr>
        </p:nvSpPr>
        <p:spPr>
          <a:xfrm rot="-29710">
            <a:off x="2527554" y="2777725"/>
            <a:ext cx="4755778" cy="457214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799" name="Google Shape;799;p16"/>
          <p:cNvGrpSpPr/>
          <p:nvPr/>
        </p:nvGrpSpPr>
        <p:grpSpPr>
          <a:xfrm>
            <a:off x="402101" y="3895509"/>
            <a:ext cx="1336727" cy="690120"/>
            <a:chOff x="157977" y="4282239"/>
            <a:chExt cx="1336727" cy="690120"/>
          </a:xfrm>
        </p:grpSpPr>
        <p:sp>
          <p:nvSpPr>
            <p:cNvPr id="800" name="Google Shape;800;p16"/>
            <p:cNvSpPr/>
            <p:nvPr/>
          </p:nvSpPr>
          <p:spPr>
            <a:xfrm>
              <a:off x="1268232" y="43063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1" name="Google Shape;801;p16"/>
            <p:cNvSpPr/>
            <p:nvPr/>
          </p:nvSpPr>
          <p:spPr>
            <a:xfrm>
              <a:off x="1320834" y="44032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2" name="Google Shape;802;p16"/>
            <p:cNvSpPr/>
            <p:nvPr/>
          </p:nvSpPr>
          <p:spPr>
            <a:xfrm>
              <a:off x="656810" y="47529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3" name="Google Shape;803;p16"/>
            <p:cNvSpPr/>
            <p:nvPr/>
          </p:nvSpPr>
          <p:spPr>
            <a:xfrm>
              <a:off x="157977" y="42822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4" name="Google Shape;804;p16"/>
            <p:cNvSpPr/>
            <p:nvPr/>
          </p:nvSpPr>
          <p:spPr>
            <a:xfrm>
              <a:off x="1007592" y="43928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5" name="Google Shape;805;p16"/>
            <p:cNvSpPr/>
            <p:nvPr/>
          </p:nvSpPr>
          <p:spPr>
            <a:xfrm>
              <a:off x="233851" y="44255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59228461"/>
      </p:ext>
    </p:extLst>
  </p:cSld>
  <p:clrMapOvr>
    <a:masterClrMapping/>
  </p:clrMapOvr>
  <p:transition spd="slow">
    <p:cover dir="u"/>
    <p:sndAc>
      <p:stSnd>
        <p:snd r:embed="rId1" name="chimes.wav"/>
      </p:stSnd>
    </p:sndAc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7" name="Google Shape;807;p17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808" name="Google Shape;808;p17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9" name="Google Shape;809;p17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0" name="Google Shape;810;p17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1" name="Google Shape;811;p17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2" name="Google Shape;812;p17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3" name="Google Shape;813;p17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4" name="Google Shape;814;p17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5" name="Google Shape;815;p17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6" name="Google Shape;816;p17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7" name="Google Shape;817;p17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8" name="Google Shape;818;p17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9" name="Google Shape;819;p17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0" name="Google Shape;820;p17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1" name="Google Shape;821;p17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2" name="Google Shape;822;p17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3" name="Google Shape;823;p17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4" name="Google Shape;824;p17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5" name="Google Shape;825;p17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6" name="Google Shape;826;p17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7" name="Google Shape;827;p17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8" name="Google Shape;828;p17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9" name="Google Shape;829;p17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0" name="Google Shape;830;p17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1" name="Google Shape;831;p17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2" name="Google Shape;832;p17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3" name="Google Shape;833;p17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4" name="Google Shape;834;p17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5" name="Google Shape;835;p17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6" name="Google Shape;836;p17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7" name="Google Shape;837;p17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8" name="Google Shape;838;p17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9" name="Google Shape;839;p17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0" name="Google Shape;840;p17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1" name="Google Shape;841;p17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2" name="Google Shape;842;p17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3" name="Google Shape;843;p17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4" name="Google Shape;844;p17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5" name="Google Shape;845;p17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6" name="Google Shape;846;p17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7" name="Google Shape;847;p17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8" name="Google Shape;848;p17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9" name="Google Shape;849;p17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0" name="Google Shape;850;p17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1" name="Google Shape;851;p17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852" name="Google Shape;852;p17"/>
          <p:cNvSpPr/>
          <p:nvPr/>
        </p:nvSpPr>
        <p:spPr>
          <a:xfrm rot="-29936" flipH="1">
            <a:off x="386092" y="778473"/>
            <a:ext cx="8371817" cy="406905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53" name="Google Shape;853;p17"/>
          <p:cNvSpPr txBox="1">
            <a:spLocks noGrp="1"/>
          </p:cNvSpPr>
          <p:nvPr>
            <p:ph type="title"/>
          </p:nvPr>
        </p:nvSpPr>
        <p:spPr>
          <a:xfrm>
            <a:off x="720000" y="1993671"/>
            <a:ext cx="23364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54" name="Google Shape;854;p17"/>
          <p:cNvSpPr txBox="1">
            <a:spLocks noGrp="1"/>
          </p:cNvSpPr>
          <p:nvPr>
            <p:ph type="title" idx="2" hasCustomPrompt="1"/>
          </p:nvPr>
        </p:nvSpPr>
        <p:spPr>
          <a:xfrm rot="-121265">
            <a:off x="1522634" y="1222936"/>
            <a:ext cx="731555" cy="731555"/>
          </a:xfrm>
          <a:prstGeom prst="rect">
            <a:avLst/>
          </a:prstGeom>
          <a:solidFill>
            <a:schemeClr val="accent4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855" name="Google Shape;855;p17"/>
          <p:cNvSpPr txBox="1">
            <a:spLocks noGrp="1"/>
          </p:cNvSpPr>
          <p:nvPr>
            <p:ph type="subTitle" idx="1"/>
          </p:nvPr>
        </p:nvSpPr>
        <p:spPr>
          <a:xfrm>
            <a:off x="720000" y="2359371"/>
            <a:ext cx="23364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6" name="Google Shape;856;p17"/>
          <p:cNvSpPr txBox="1">
            <a:spLocks noGrp="1"/>
          </p:cNvSpPr>
          <p:nvPr>
            <p:ph type="title" idx="3"/>
          </p:nvPr>
        </p:nvSpPr>
        <p:spPr>
          <a:xfrm>
            <a:off x="3403800" y="1993671"/>
            <a:ext cx="23364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57" name="Google Shape;857;p17"/>
          <p:cNvSpPr txBox="1">
            <a:spLocks noGrp="1"/>
          </p:cNvSpPr>
          <p:nvPr>
            <p:ph type="title" idx="4" hasCustomPrompt="1"/>
          </p:nvPr>
        </p:nvSpPr>
        <p:spPr>
          <a:xfrm rot="-119856">
            <a:off x="4206289" y="1223089"/>
            <a:ext cx="731545" cy="731545"/>
          </a:xfrm>
          <a:prstGeom prst="rect">
            <a:avLst/>
          </a:prstGeom>
          <a:solidFill>
            <a:schemeClr val="accent3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858" name="Google Shape;858;p17"/>
          <p:cNvSpPr txBox="1">
            <a:spLocks noGrp="1"/>
          </p:cNvSpPr>
          <p:nvPr>
            <p:ph type="subTitle" idx="5"/>
          </p:nvPr>
        </p:nvSpPr>
        <p:spPr>
          <a:xfrm>
            <a:off x="3403800" y="2359371"/>
            <a:ext cx="23364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9" name="Google Shape;859;p17"/>
          <p:cNvSpPr txBox="1">
            <a:spLocks noGrp="1"/>
          </p:cNvSpPr>
          <p:nvPr>
            <p:ph type="title" idx="6"/>
          </p:nvPr>
        </p:nvSpPr>
        <p:spPr>
          <a:xfrm>
            <a:off x="6087600" y="1993671"/>
            <a:ext cx="23364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60" name="Google Shape;860;p17"/>
          <p:cNvSpPr txBox="1">
            <a:spLocks noGrp="1"/>
          </p:cNvSpPr>
          <p:nvPr>
            <p:ph type="title" idx="7" hasCustomPrompt="1"/>
          </p:nvPr>
        </p:nvSpPr>
        <p:spPr>
          <a:xfrm rot="-119856">
            <a:off x="6890089" y="1223089"/>
            <a:ext cx="731545" cy="731545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861" name="Google Shape;861;p17"/>
          <p:cNvSpPr txBox="1">
            <a:spLocks noGrp="1"/>
          </p:cNvSpPr>
          <p:nvPr>
            <p:ph type="subTitle" idx="8"/>
          </p:nvPr>
        </p:nvSpPr>
        <p:spPr>
          <a:xfrm>
            <a:off x="6087600" y="2359371"/>
            <a:ext cx="23364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2" name="Google Shape;862;p17"/>
          <p:cNvSpPr txBox="1">
            <a:spLocks noGrp="1"/>
          </p:cNvSpPr>
          <p:nvPr>
            <p:ph type="title" idx="9"/>
          </p:nvPr>
        </p:nvSpPr>
        <p:spPr>
          <a:xfrm>
            <a:off x="720000" y="3780596"/>
            <a:ext cx="23364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63" name="Google Shape;863;p17"/>
          <p:cNvSpPr txBox="1">
            <a:spLocks noGrp="1"/>
          </p:cNvSpPr>
          <p:nvPr>
            <p:ph type="title" idx="13" hasCustomPrompt="1"/>
          </p:nvPr>
        </p:nvSpPr>
        <p:spPr>
          <a:xfrm rot="-119856">
            <a:off x="1522489" y="3010014"/>
            <a:ext cx="731545" cy="731545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864" name="Google Shape;864;p17"/>
          <p:cNvSpPr txBox="1">
            <a:spLocks noGrp="1"/>
          </p:cNvSpPr>
          <p:nvPr>
            <p:ph type="subTitle" idx="14"/>
          </p:nvPr>
        </p:nvSpPr>
        <p:spPr>
          <a:xfrm>
            <a:off x="720000" y="4146296"/>
            <a:ext cx="23364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5" name="Google Shape;865;p17"/>
          <p:cNvSpPr txBox="1">
            <a:spLocks noGrp="1"/>
          </p:cNvSpPr>
          <p:nvPr>
            <p:ph type="title" idx="15"/>
          </p:nvPr>
        </p:nvSpPr>
        <p:spPr>
          <a:xfrm>
            <a:off x="3403800" y="3780596"/>
            <a:ext cx="23364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66" name="Google Shape;866;p17"/>
          <p:cNvSpPr txBox="1">
            <a:spLocks noGrp="1"/>
          </p:cNvSpPr>
          <p:nvPr>
            <p:ph type="title" idx="16" hasCustomPrompt="1"/>
          </p:nvPr>
        </p:nvSpPr>
        <p:spPr>
          <a:xfrm rot="-119856">
            <a:off x="4206289" y="3010014"/>
            <a:ext cx="731545" cy="731545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867" name="Google Shape;867;p17"/>
          <p:cNvSpPr txBox="1">
            <a:spLocks noGrp="1"/>
          </p:cNvSpPr>
          <p:nvPr>
            <p:ph type="subTitle" idx="17"/>
          </p:nvPr>
        </p:nvSpPr>
        <p:spPr>
          <a:xfrm>
            <a:off x="3403800" y="4146296"/>
            <a:ext cx="23364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8" name="Google Shape;868;p17"/>
          <p:cNvSpPr txBox="1">
            <a:spLocks noGrp="1"/>
          </p:cNvSpPr>
          <p:nvPr>
            <p:ph type="title" idx="18"/>
          </p:nvPr>
        </p:nvSpPr>
        <p:spPr>
          <a:xfrm>
            <a:off x="6087600" y="3780596"/>
            <a:ext cx="23364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69" name="Google Shape;869;p17"/>
          <p:cNvSpPr txBox="1">
            <a:spLocks noGrp="1"/>
          </p:cNvSpPr>
          <p:nvPr>
            <p:ph type="title" idx="19" hasCustomPrompt="1"/>
          </p:nvPr>
        </p:nvSpPr>
        <p:spPr>
          <a:xfrm rot="-119856">
            <a:off x="6890089" y="3010014"/>
            <a:ext cx="731545" cy="731545"/>
          </a:xfrm>
          <a:prstGeom prst="rect">
            <a:avLst/>
          </a:prstGeom>
          <a:solidFill>
            <a:schemeClr val="dk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870" name="Google Shape;870;p17"/>
          <p:cNvSpPr txBox="1">
            <a:spLocks noGrp="1"/>
          </p:cNvSpPr>
          <p:nvPr>
            <p:ph type="subTitle" idx="20"/>
          </p:nvPr>
        </p:nvSpPr>
        <p:spPr>
          <a:xfrm>
            <a:off x="6087600" y="4146296"/>
            <a:ext cx="23364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1" name="Google Shape;871;p17"/>
          <p:cNvSpPr txBox="1">
            <a:spLocks noGrp="1"/>
          </p:cNvSpPr>
          <p:nvPr>
            <p:ph type="title" idx="21"/>
          </p:nvPr>
        </p:nvSpPr>
        <p:spPr>
          <a:xfrm rot="-30015">
            <a:off x="2218309" y="446488"/>
            <a:ext cx="4707479" cy="54872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872" name="Google Shape;872;p17"/>
          <p:cNvGrpSpPr/>
          <p:nvPr/>
        </p:nvGrpSpPr>
        <p:grpSpPr>
          <a:xfrm rot="10800000" flipH="1">
            <a:off x="505633" y="368901"/>
            <a:ext cx="1336727" cy="554737"/>
            <a:chOff x="157977" y="4295708"/>
            <a:chExt cx="1336727" cy="554737"/>
          </a:xfrm>
        </p:grpSpPr>
        <p:sp>
          <p:nvSpPr>
            <p:cNvPr id="873" name="Google Shape;873;p17"/>
            <p:cNvSpPr/>
            <p:nvPr/>
          </p:nvSpPr>
          <p:spPr>
            <a:xfrm rot="10800000" flipH="1"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4" name="Google Shape;874;p17"/>
            <p:cNvSpPr/>
            <p:nvPr/>
          </p:nvSpPr>
          <p:spPr>
            <a:xfrm rot="10800000" flipH="1">
              <a:off x="1320834" y="4487026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5" name="Google Shape;875;p17"/>
            <p:cNvSpPr/>
            <p:nvPr/>
          </p:nvSpPr>
          <p:spPr>
            <a:xfrm>
              <a:off x="488008" y="43003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6" name="Google Shape;876;p17"/>
            <p:cNvSpPr/>
            <p:nvPr/>
          </p:nvSpPr>
          <p:spPr>
            <a:xfrm>
              <a:off x="504410" y="42957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7" name="Google Shape;877;p17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8" name="Google Shape;878;p17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9" name="Google Shape;879;p17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82593559"/>
      </p:ext>
    </p:extLst>
  </p:cSld>
  <p:clrMapOvr>
    <a:masterClrMapping/>
  </p:clrMapOvr>
  <p:transition spd="slow">
    <p:cover dir="u"/>
    <p:sndAc>
      <p:stSnd>
        <p:snd r:embed="rId1" name="chimes.wav"/>
      </p:stSnd>
    </p:sndAc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8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1" name="Google Shape;881;p18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882" name="Google Shape;882;p18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3" name="Google Shape;883;p18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4" name="Google Shape;884;p18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5" name="Google Shape;885;p18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6" name="Google Shape;886;p18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7" name="Google Shape;887;p18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8" name="Google Shape;888;p18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9" name="Google Shape;889;p18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0" name="Google Shape;890;p18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1" name="Google Shape;891;p18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2" name="Google Shape;892;p18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3" name="Google Shape;893;p18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4" name="Google Shape;894;p18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5" name="Google Shape;895;p18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6" name="Google Shape;896;p18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7" name="Google Shape;897;p18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8" name="Google Shape;898;p18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9" name="Google Shape;899;p18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0" name="Google Shape;900;p18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1" name="Google Shape;901;p18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2" name="Google Shape;902;p18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3" name="Google Shape;903;p18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4" name="Google Shape;904;p18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5" name="Google Shape;905;p18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6" name="Google Shape;906;p18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7" name="Google Shape;907;p18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8" name="Google Shape;908;p18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9" name="Google Shape;909;p18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0" name="Google Shape;910;p18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1" name="Google Shape;911;p18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2" name="Google Shape;912;p18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3" name="Google Shape;913;p18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4" name="Google Shape;914;p18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5" name="Google Shape;915;p18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6" name="Google Shape;916;p18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7" name="Google Shape;917;p18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8" name="Google Shape;918;p18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9" name="Google Shape;919;p18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0" name="Google Shape;920;p18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1" name="Google Shape;921;p18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2" name="Google Shape;922;p18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3" name="Google Shape;923;p18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4" name="Google Shape;924;p18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5" name="Google Shape;925;p18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926" name="Google Shape;926;p18"/>
          <p:cNvSpPr/>
          <p:nvPr/>
        </p:nvSpPr>
        <p:spPr>
          <a:xfrm rot="-30003" flipH="1">
            <a:off x="997099" y="674727"/>
            <a:ext cx="7149872" cy="379934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7" name="Google Shape;927;p18"/>
          <p:cNvSpPr txBox="1">
            <a:spLocks noGrp="1"/>
          </p:cNvSpPr>
          <p:nvPr>
            <p:ph type="title"/>
          </p:nvPr>
        </p:nvSpPr>
        <p:spPr>
          <a:xfrm rot="-59885">
            <a:off x="2290057" y="3379514"/>
            <a:ext cx="4563992" cy="53168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928" name="Google Shape;928;p18"/>
          <p:cNvSpPr txBox="1">
            <a:spLocks noGrp="1"/>
          </p:cNvSpPr>
          <p:nvPr>
            <p:ph type="subTitle" idx="1"/>
          </p:nvPr>
        </p:nvSpPr>
        <p:spPr>
          <a:xfrm>
            <a:off x="457200" y="1435387"/>
            <a:ext cx="8229600" cy="21945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84286050"/>
      </p:ext>
    </p:extLst>
  </p:cSld>
  <p:clrMapOvr>
    <a:masterClrMapping/>
  </p:clrMapOvr>
  <p:transition spd="slow">
    <p:cover dir="u"/>
    <p:sndAc>
      <p:stSnd>
        <p:snd r:embed="rId1" name="chimes.wav"/>
      </p:stSnd>
    </p:sndAc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9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79" name="Google Shape;979;p20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980" name="Google Shape;980;p20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1" name="Google Shape;981;p20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2" name="Google Shape;982;p20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3" name="Google Shape;983;p20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4" name="Google Shape;984;p20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5" name="Google Shape;985;p20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6" name="Google Shape;986;p20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7" name="Google Shape;987;p20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8" name="Google Shape;988;p20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9" name="Google Shape;989;p20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0" name="Google Shape;990;p20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1" name="Google Shape;991;p20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2" name="Google Shape;992;p20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3" name="Google Shape;993;p20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4" name="Google Shape;994;p20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5" name="Google Shape;995;p20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6" name="Google Shape;996;p20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7" name="Google Shape;997;p20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8" name="Google Shape;998;p20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9" name="Google Shape;999;p20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0" name="Google Shape;1000;p20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1" name="Google Shape;1001;p20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2" name="Google Shape;1002;p20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3" name="Google Shape;1003;p20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4" name="Google Shape;1004;p20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5" name="Google Shape;1005;p20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6" name="Google Shape;1006;p20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7" name="Google Shape;1007;p20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8" name="Google Shape;1008;p20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9" name="Google Shape;1009;p20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0" name="Google Shape;1010;p20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1" name="Google Shape;1011;p20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2" name="Google Shape;1012;p20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3" name="Google Shape;1013;p20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4" name="Google Shape;1014;p20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5" name="Google Shape;1015;p20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6" name="Google Shape;1016;p20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7" name="Google Shape;1017;p20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8" name="Google Shape;1018;p20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9" name="Google Shape;1019;p20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0" name="Google Shape;1020;p20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1" name="Google Shape;1021;p20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2" name="Google Shape;1022;p20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3" name="Google Shape;1023;p20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024" name="Google Shape;1024;p20"/>
          <p:cNvSpPr/>
          <p:nvPr/>
        </p:nvSpPr>
        <p:spPr>
          <a:xfrm rot="-29936" flipH="1">
            <a:off x="386092" y="778473"/>
            <a:ext cx="8371817" cy="406905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25" name="Google Shape;1025;p20"/>
          <p:cNvSpPr txBox="1">
            <a:spLocks noGrp="1"/>
          </p:cNvSpPr>
          <p:nvPr>
            <p:ph type="subTitle" idx="1"/>
          </p:nvPr>
        </p:nvSpPr>
        <p:spPr>
          <a:xfrm>
            <a:off x="2011650" y="4237800"/>
            <a:ext cx="51207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6" name="Google Shape;1026;p20"/>
          <p:cNvSpPr txBox="1">
            <a:spLocks noGrp="1"/>
          </p:cNvSpPr>
          <p:nvPr>
            <p:ph type="title"/>
          </p:nvPr>
        </p:nvSpPr>
        <p:spPr>
          <a:xfrm rot="-30077">
            <a:off x="1965951" y="446744"/>
            <a:ext cx="5212099" cy="54872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24510834"/>
      </p:ext>
    </p:extLst>
  </p:cSld>
  <p:clrMapOvr>
    <a:masterClrMapping/>
  </p:clrMapOvr>
  <p:transition spd="slow">
    <p:cover dir="u"/>
    <p:sndAc>
      <p:stSnd>
        <p:snd r:embed="rId1" name="chimes.wav"/>
      </p:stSnd>
    </p:sndAc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10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8" name="Google Shape;1028;p21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1029" name="Google Shape;1029;p21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0" name="Google Shape;1030;p21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1" name="Google Shape;1031;p21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2" name="Google Shape;1032;p21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3" name="Google Shape;1033;p21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4" name="Google Shape;1034;p21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5" name="Google Shape;1035;p21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6" name="Google Shape;1036;p21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7" name="Google Shape;1037;p21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8" name="Google Shape;1038;p21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9" name="Google Shape;1039;p21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0" name="Google Shape;1040;p21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1" name="Google Shape;1041;p21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2" name="Google Shape;1042;p21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3" name="Google Shape;1043;p21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4" name="Google Shape;1044;p21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5" name="Google Shape;1045;p21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6" name="Google Shape;1046;p21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7" name="Google Shape;1047;p21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8" name="Google Shape;1048;p21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9" name="Google Shape;1049;p21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0" name="Google Shape;1050;p21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1" name="Google Shape;1051;p21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2" name="Google Shape;1052;p21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3" name="Google Shape;1053;p21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4" name="Google Shape;1054;p21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5" name="Google Shape;1055;p21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6" name="Google Shape;1056;p21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7" name="Google Shape;1057;p21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8" name="Google Shape;1058;p21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9" name="Google Shape;1059;p21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0" name="Google Shape;1060;p21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1" name="Google Shape;1061;p21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2" name="Google Shape;1062;p21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3" name="Google Shape;1063;p21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4" name="Google Shape;1064;p21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5" name="Google Shape;1065;p21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6" name="Google Shape;1066;p21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7" name="Google Shape;1067;p21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8" name="Google Shape;1068;p21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9" name="Google Shape;1069;p21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0" name="Google Shape;1070;p21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1" name="Google Shape;1071;p21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2" name="Google Shape;1072;p21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073" name="Google Shape;1073;p21"/>
          <p:cNvSpPr/>
          <p:nvPr/>
        </p:nvSpPr>
        <p:spPr>
          <a:xfrm rot="-29936" flipH="1">
            <a:off x="386092" y="778473"/>
            <a:ext cx="8371817" cy="406905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74" name="Google Shape;1074;p21"/>
          <p:cNvSpPr txBox="1">
            <a:spLocks noGrp="1"/>
          </p:cNvSpPr>
          <p:nvPr>
            <p:ph type="subTitle" idx="1"/>
          </p:nvPr>
        </p:nvSpPr>
        <p:spPr>
          <a:xfrm>
            <a:off x="720000" y="1998275"/>
            <a:ext cx="2632500" cy="135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5" name="Google Shape;1075;p21"/>
          <p:cNvSpPr txBox="1">
            <a:spLocks noGrp="1"/>
          </p:cNvSpPr>
          <p:nvPr>
            <p:ph type="title"/>
          </p:nvPr>
        </p:nvSpPr>
        <p:spPr>
          <a:xfrm rot="-30035">
            <a:off x="707330" y="463361"/>
            <a:ext cx="3845847" cy="54872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90364953"/>
      </p:ext>
    </p:extLst>
  </p:cSld>
  <p:clrMapOvr>
    <a:masterClrMapping/>
  </p:clrMapOvr>
  <p:transition spd="slow">
    <p:cover dir="u"/>
    <p:sndAc>
      <p:stSnd>
        <p:snd r:embed="rId1" name="chimes.wav"/>
      </p:stSnd>
    </p:sndAc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7" name="Google Shape;1077;p22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1078" name="Google Shape;1078;p22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9" name="Google Shape;1079;p22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0" name="Google Shape;1080;p22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1" name="Google Shape;1081;p22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2" name="Google Shape;1082;p22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3" name="Google Shape;1083;p22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4" name="Google Shape;1084;p22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5" name="Google Shape;1085;p22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6" name="Google Shape;1086;p22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7" name="Google Shape;1087;p22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8" name="Google Shape;1088;p22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9" name="Google Shape;1089;p22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0" name="Google Shape;1090;p22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1" name="Google Shape;1091;p22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2" name="Google Shape;1092;p22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3" name="Google Shape;1093;p22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4" name="Google Shape;1094;p22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5" name="Google Shape;1095;p22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6" name="Google Shape;1096;p22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7" name="Google Shape;1097;p22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8" name="Google Shape;1098;p22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9" name="Google Shape;1099;p22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0" name="Google Shape;1100;p22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1" name="Google Shape;1101;p22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2" name="Google Shape;1102;p22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3" name="Google Shape;1103;p22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4" name="Google Shape;1104;p22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5" name="Google Shape;1105;p22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6" name="Google Shape;1106;p22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7" name="Google Shape;1107;p22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8" name="Google Shape;1108;p22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9" name="Google Shape;1109;p22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0" name="Google Shape;1110;p22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1" name="Google Shape;1111;p22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2" name="Google Shape;1112;p22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3" name="Google Shape;1113;p22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4" name="Google Shape;1114;p22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5" name="Google Shape;1115;p22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6" name="Google Shape;1116;p22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7" name="Google Shape;1117;p22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8" name="Google Shape;1118;p22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9" name="Google Shape;1119;p22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0" name="Google Shape;1120;p22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1" name="Google Shape;1121;p22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122" name="Google Shape;1122;p22"/>
          <p:cNvSpPr/>
          <p:nvPr/>
        </p:nvSpPr>
        <p:spPr>
          <a:xfrm rot="-29936" flipH="1">
            <a:off x="386092" y="778473"/>
            <a:ext cx="8371817" cy="406905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23" name="Google Shape;1123;p22"/>
          <p:cNvSpPr txBox="1">
            <a:spLocks noGrp="1"/>
          </p:cNvSpPr>
          <p:nvPr>
            <p:ph type="subTitle" idx="1"/>
          </p:nvPr>
        </p:nvSpPr>
        <p:spPr>
          <a:xfrm>
            <a:off x="5957575" y="2000175"/>
            <a:ext cx="2466300" cy="135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4" name="Google Shape;1124;p22"/>
          <p:cNvSpPr txBox="1">
            <a:spLocks noGrp="1"/>
          </p:cNvSpPr>
          <p:nvPr>
            <p:ph type="title"/>
          </p:nvPr>
        </p:nvSpPr>
        <p:spPr>
          <a:xfrm rot="-30065">
            <a:off x="4569131" y="429530"/>
            <a:ext cx="3841947" cy="54872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00316584"/>
      </p:ext>
    </p:extLst>
  </p:cSld>
  <p:clrMapOvr>
    <a:masterClrMapping/>
  </p:clrMapOvr>
  <p:transition spd="slow">
    <p:cover dir="u"/>
    <p:sndAc>
      <p:stSnd>
        <p:snd r:embed="rId1" name="chimes.wav"/>
      </p:stSnd>
    </p:sndAc>
  </p:transition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1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6" name="Google Shape;1126;p23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1127" name="Google Shape;1127;p23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8" name="Google Shape;1128;p23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9" name="Google Shape;1129;p23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0" name="Google Shape;1130;p23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1" name="Google Shape;1131;p23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2" name="Google Shape;1132;p23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3" name="Google Shape;1133;p23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4" name="Google Shape;1134;p23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5" name="Google Shape;1135;p23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6" name="Google Shape;1136;p23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7" name="Google Shape;1137;p23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8" name="Google Shape;1138;p23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9" name="Google Shape;1139;p23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0" name="Google Shape;1140;p23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1" name="Google Shape;1141;p23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2" name="Google Shape;1142;p23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3" name="Google Shape;1143;p23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4" name="Google Shape;1144;p23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5" name="Google Shape;1145;p23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6" name="Google Shape;1146;p23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7" name="Google Shape;1147;p23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8" name="Google Shape;1148;p23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9" name="Google Shape;1149;p23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0" name="Google Shape;1150;p23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1" name="Google Shape;1151;p23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2" name="Google Shape;1152;p23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3" name="Google Shape;1153;p23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4" name="Google Shape;1154;p23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5" name="Google Shape;1155;p23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6" name="Google Shape;1156;p23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7" name="Google Shape;1157;p23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8" name="Google Shape;1158;p23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9" name="Google Shape;1159;p23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0" name="Google Shape;1160;p23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1" name="Google Shape;1161;p23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2" name="Google Shape;1162;p23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3" name="Google Shape;1163;p23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4" name="Google Shape;1164;p23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5" name="Google Shape;1165;p23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6" name="Google Shape;1166;p23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7" name="Google Shape;1167;p23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8" name="Google Shape;1168;p23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9" name="Google Shape;1169;p23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0" name="Google Shape;1170;p23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171" name="Google Shape;1171;p23"/>
          <p:cNvSpPr/>
          <p:nvPr/>
        </p:nvSpPr>
        <p:spPr>
          <a:xfrm rot="-29936" flipH="1">
            <a:off x="386092" y="778473"/>
            <a:ext cx="8371817" cy="406905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72" name="Google Shape;1172;p23"/>
          <p:cNvSpPr txBox="1">
            <a:spLocks noGrp="1"/>
          </p:cNvSpPr>
          <p:nvPr>
            <p:ph type="subTitle" idx="1"/>
          </p:nvPr>
        </p:nvSpPr>
        <p:spPr>
          <a:xfrm>
            <a:off x="6252700" y="1654825"/>
            <a:ext cx="2171400" cy="233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3" name="Google Shape;1173;p23"/>
          <p:cNvSpPr txBox="1">
            <a:spLocks noGrp="1"/>
          </p:cNvSpPr>
          <p:nvPr>
            <p:ph type="title"/>
          </p:nvPr>
        </p:nvSpPr>
        <p:spPr>
          <a:xfrm rot="-30010">
            <a:off x="722314" y="426688"/>
            <a:ext cx="4501972" cy="54872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69249823"/>
      </p:ext>
    </p:extLst>
  </p:cSld>
  <p:clrMapOvr>
    <a:masterClrMapping/>
  </p:clrMapOvr>
  <p:transition spd="slow">
    <p:cover dir="u"/>
    <p:sndAc>
      <p:stSnd>
        <p:snd r:embed="rId1" name="chimes.wav"/>
      </p:stSnd>
    </p:sndAc>
  </p:transition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1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75" name="Google Shape;1175;p24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1176" name="Google Shape;1176;p24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7" name="Google Shape;1177;p24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8" name="Google Shape;1178;p24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9" name="Google Shape;1179;p24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0" name="Google Shape;1180;p24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1" name="Google Shape;1181;p24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2" name="Google Shape;1182;p24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3" name="Google Shape;1183;p24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4" name="Google Shape;1184;p24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5" name="Google Shape;1185;p24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6" name="Google Shape;1186;p24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7" name="Google Shape;1187;p24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8" name="Google Shape;1188;p24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9" name="Google Shape;1189;p24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0" name="Google Shape;1190;p24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1" name="Google Shape;1191;p24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2" name="Google Shape;1192;p24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3" name="Google Shape;1193;p24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4" name="Google Shape;1194;p24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5" name="Google Shape;1195;p24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6" name="Google Shape;1196;p24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7" name="Google Shape;1197;p24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8" name="Google Shape;1198;p24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9" name="Google Shape;1199;p24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0" name="Google Shape;1200;p24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1" name="Google Shape;1201;p24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2" name="Google Shape;1202;p24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3" name="Google Shape;1203;p24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4" name="Google Shape;1204;p24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5" name="Google Shape;1205;p24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6" name="Google Shape;1206;p24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7" name="Google Shape;1207;p24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8" name="Google Shape;1208;p24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9" name="Google Shape;1209;p24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0" name="Google Shape;1210;p24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1" name="Google Shape;1211;p24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2" name="Google Shape;1212;p24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3" name="Google Shape;1213;p24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4" name="Google Shape;1214;p24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5" name="Google Shape;1215;p24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6" name="Google Shape;1216;p24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7" name="Google Shape;1217;p24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8" name="Google Shape;1218;p24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9" name="Google Shape;1219;p24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220" name="Google Shape;1220;p24"/>
          <p:cNvSpPr/>
          <p:nvPr/>
        </p:nvSpPr>
        <p:spPr>
          <a:xfrm rot="-29936" flipH="1">
            <a:off x="386092" y="778473"/>
            <a:ext cx="8371817" cy="406905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21" name="Google Shape;1221;p24"/>
          <p:cNvSpPr txBox="1">
            <a:spLocks noGrp="1"/>
          </p:cNvSpPr>
          <p:nvPr>
            <p:ph type="title"/>
          </p:nvPr>
        </p:nvSpPr>
        <p:spPr>
          <a:xfrm rot="-60034">
            <a:off x="719940" y="3314863"/>
            <a:ext cx="2336456" cy="647795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222" name="Google Shape;1222;p24"/>
          <p:cNvSpPr txBox="1">
            <a:spLocks noGrp="1"/>
          </p:cNvSpPr>
          <p:nvPr>
            <p:ph type="subTitle" idx="1"/>
          </p:nvPr>
        </p:nvSpPr>
        <p:spPr>
          <a:xfrm>
            <a:off x="720000" y="3962851"/>
            <a:ext cx="23364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3" name="Google Shape;1223;p24"/>
          <p:cNvSpPr txBox="1">
            <a:spLocks noGrp="1"/>
          </p:cNvSpPr>
          <p:nvPr>
            <p:ph type="title" idx="2"/>
          </p:nvPr>
        </p:nvSpPr>
        <p:spPr>
          <a:xfrm rot="-60034">
            <a:off x="3403656" y="3314950"/>
            <a:ext cx="2336456" cy="647795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224" name="Google Shape;1224;p24"/>
          <p:cNvSpPr txBox="1">
            <a:spLocks noGrp="1"/>
          </p:cNvSpPr>
          <p:nvPr>
            <p:ph type="subTitle" idx="3"/>
          </p:nvPr>
        </p:nvSpPr>
        <p:spPr>
          <a:xfrm>
            <a:off x="3403800" y="3962851"/>
            <a:ext cx="23364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5" name="Google Shape;1225;p24"/>
          <p:cNvSpPr txBox="1">
            <a:spLocks noGrp="1"/>
          </p:cNvSpPr>
          <p:nvPr>
            <p:ph type="title" idx="4"/>
          </p:nvPr>
        </p:nvSpPr>
        <p:spPr>
          <a:xfrm rot="-60034">
            <a:off x="6087646" y="3314838"/>
            <a:ext cx="2336456" cy="648100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226" name="Google Shape;1226;p24"/>
          <p:cNvSpPr txBox="1">
            <a:spLocks noGrp="1"/>
          </p:cNvSpPr>
          <p:nvPr>
            <p:ph type="subTitle" idx="5"/>
          </p:nvPr>
        </p:nvSpPr>
        <p:spPr>
          <a:xfrm>
            <a:off x="6087600" y="3962851"/>
            <a:ext cx="23364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7" name="Google Shape;1227;p24"/>
          <p:cNvSpPr txBox="1">
            <a:spLocks noGrp="1"/>
          </p:cNvSpPr>
          <p:nvPr>
            <p:ph type="title" idx="6"/>
          </p:nvPr>
        </p:nvSpPr>
        <p:spPr>
          <a:xfrm rot="-30121">
            <a:off x="720010" y="446417"/>
            <a:ext cx="7703996" cy="54872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8915617"/>
      </p:ext>
    </p:extLst>
  </p:cSld>
  <p:clrMapOvr>
    <a:masterClrMapping/>
  </p:clrMapOvr>
  <p:transition spd="slow">
    <p:cover dir="u"/>
    <p:sndAc>
      <p:stSnd>
        <p:snd r:embed="rId1" name="chimes.wav"/>
      </p:stSnd>
    </p:sndAc>
  </p:transition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1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9" name="Google Shape;1229;p25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1230" name="Google Shape;1230;p25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1" name="Google Shape;1231;p25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2" name="Google Shape;1232;p25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3" name="Google Shape;1233;p25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4" name="Google Shape;1234;p25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5" name="Google Shape;1235;p25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6" name="Google Shape;1236;p25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7" name="Google Shape;1237;p25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8" name="Google Shape;1238;p25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9" name="Google Shape;1239;p25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0" name="Google Shape;1240;p25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1" name="Google Shape;1241;p25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2" name="Google Shape;1242;p25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3" name="Google Shape;1243;p25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4" name="Google Shape;1244;p25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5" name="Google Shape;1245;p25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6" name="Google Shape;1246;p25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7" name="Google Shape;1247;p25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8" name="Google Shape;1248;p25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9" name="Google Shape;1249;p25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0" name="Google Shape;1250;p25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1" name="Google Shape;1251;p25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2" name="Google Shape;1252;p25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3" name="Google Shape;1253;p25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4" name="Google Shape;1254;p25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5" name="Google Shape;1255;p25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6" name="Google Shape;1256;p25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7" name="Google Shape;1257;p25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8" name="Google Shape;1258;p25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9" name="Google Shape;1259;p25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0" name="Google Shape;1260;p25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1" name="Google Shape;1261;p25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2" name="Google Shape;1262;p25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3" name="Google Shape;1263;p25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4" name="Google Shape;1264;p25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5" name="Google Shape;1265;p25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6" name="Google Shape;1266;p25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7" name="Google Shape;1267;p25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8" name="Google Shape;1268;p25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9" name="Google Shape;1269;p25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0" name="Google Shape;1270;p25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1" name="Google Shape;1271;p25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2" name="Google Shape;1272;p25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3" name="Google Shape;1273;p25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274" name="Google Shape;1274;p25"/>
          <p:cNvSpPr/>
          <p:nvPr/>
        </p:nvSpPr>
        <p:spPr>
          <a:xfrm rot="-29936" flipH="1">
            <a:off x="386092" y="778473"/>
            <a:ext cx="8371817" cy="406905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75" name="Google Shape;1275;p25"/>
          <p:cNvSpPr txBox="1">
            <a:spLocks noGrp="1"/>
          </p:cNvSpPr>
          <p:nvPr>
            <p:ph type="title"/>
          </p:nvPr>
        </p:nvSpPr>
        <p:spPr>
          <a:xfrm rot="-60034">
            <a:off x="1666465" y="1659327"/>
            <a:ext cx="2336456" cy="647795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276" name="Google Shape;1276;p25"/>
          <p:cNvSpPr txBox="1">
            <a:spLocks noGrp="1"/>
          </p:cNvSpPr>
          <p:nvPr>
            <p:ph type="subTitle" idx="1"/>
          </p:nvPr>
        </p:nvSpPr>
        <p:spPr>
          <a:xfrm>
            <a:off x="4008300" y="1663123"/>
            <a:ext cx="34746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7" name="Google Shape;1277;p25"/>
          <p:cNvSpPr txBox="1">
            <a:spLocks noGrp="1"/>
          </p:cNvSpPr>
          <p:nvPr>
            <p:ph type="title" idx="2"/>
          </p:nvPr>
        </p:nvSpPr>
        <p:spPr>
          <a:xfrm rot="-60034">
            <a:off x="5141073" y="2552369"/>
            <a:ext cx="2336456" cy="647795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278" name="Google Shape;1278;p25"/>
          <p:cNvSpPr txBox="1">
            <a:spLocks noGrp="1"/>
          </p:cNvSpPr>
          <p:nvPr>
            <p:ph type="subTitle" idx="3"/>
          </p:nvPr>
        </p:nvSpPr>
        <p:spPr>
          <a:xfrm>
            <a:off x="1661093" y="2556165"/>
            <a:ext cx="34746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9" name="Google Shape;1279;p25"/>
          <p:cNvSpPr txBox="1">
            <a:spLocks noGrp="1"/>
          </p:cNvSpPr>
          <p:nvPr>
            <p:ph type="title" idx="4"/>
          </p:nvPr>
        </p:nvSpPr>
        <p:spPr>
          <a:xfrm rot="-60034">
            <a:off x="1666471" y="3445407"/>
            <a:ext cx="2336456" cy="648100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280" name="Google Shape;1280;p25"/>
          <p:cNvSpPr txBox="1">
            <a:spLocks noGrp="1"/>
          </p:cNvSpPr>
          <p:nvPr>
            <p:ph type="subTitle" idx="5"/>
          </p:nvPr>
        </p:nvSpPr>
        <p:spPr>
          <a:xfrm>
            <a:off x="4008454" y="3449356"/>
            <a:ext cx="34746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1" name="Google Shape;1281;p25"/>
          <p:cNvSpPr txBox="1">
            <a:spLocks noGrp="1"/>
          </p:cNvSpPr>
          <p:nvPr>
            <p:ph type="title" idx="6"/>
          </p:nvPr>
        </p:nvSpPr>
        <p:spPr>
          <a:xfrm rot="-30121">
            <a:off x="720010" y="446417"/>
            <a:ext cx="7703996" cy="54872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72286355"/>
      </p:ext>
    </p:extLst>
  </p:cSld>
  <p:clrMapOvr>
    <a:masterClrMapping/>
  </p:clrMapOvr>
  <p:transition spd="slow">
    <p:cover dir="u"/>
    <p:sndAc>
      <p:stSnd>
        <p:snd r:embed="rId1" name="chimes.wav"/>
      </p:stSnd>
    </p:sndAc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bg>
      <p:bgPr>
        <a:solidFill>
          <a:schemeClr val="accent2"/>
        </a:solidFill>
        <a:effectLst/>
      </p:bgPr>
    </p:bg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21"/>
          <p:cNvSpPr/>
          <p:nvPr/>
        </p:nvSpPr>
        <p:spPr>
          <a:xfrm>
            <a:off x="-25" y="4041495"/>
            <a:ext cx="9144057" cy="647106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7" name="Google Shape;407;p21"/>
          <p:cNvSpPr/>
          <p:nvPr/>
        </p:nvSpPr>
        <p:spPr>
          <a:xfrm>
            <a:off x="-25" y="2032326"/>
            <a:ext cx="9144057" cy="1052284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8" name="Google Shape;408;p21"/>
          <p:cNvSpPr/>
          <p:nvPr/>
        </p:nvSpPr>
        <p:spPr>
          <a:xfrm rot="10800000">
            <a:off x="-25" y="3221195"/>
            <a:ext cx="9144057" cy="647535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9" name="Google Shape;409;p21"/>
          <p:cNvSpPr/>
          <p:nvPr/>
        </p:nvSpPr>
        <p:spPr>
          <a:xfrm rot="10800000">
            <a:off x="-25" y="843910"/>
            <a:ext cx="9144057" cy="647964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10" name="Google Shape;410;p21"/>
          <p:cNvSpPr/>
          <p:nvPr/>
        </p:nvSpPr>
        <p:spPr>
          <a:xfrm rot="10800000">
            <a:off x="-25" y="1235476"/>
            <a:ext cx="9144057" cy="1051963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11" name="Google Shape;411;p21"/>
          <p:cNvSpPr txBox="1">
            <a:spLocks noGrp="1"/>
          </p:cNvSpPr>
          <p:nvPr>
            <p:ph type="subTitle" idx="1"/>
          </p:nvPr>
        </p:nvSpPr>
        <p:spPr>
          <a:xfrm>
            <a:off x="1181425" y="2303125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3969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200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2" name="Google Shape;412;p21"/>
          <p:cNvSpPr txBox="1">
            <a:spLocks noGrp="1"/>
          </p:cNvSpPr>
          <p:nvPr>
            <p:ph type="subTitle" idx="2"/>
          </p:nvPr>
        </p:nvSpPr>
        <p:spPr>
          <a:xfrm>
            <a:off x="4836300" y="2303125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3969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200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3" name="Google Shape;413;p21"/>
          <p:cNvSpPr txBox="1">
            <a:spLocks noGrp="1"/>
          </p:cNvSpPr>
          <p:nvPr>
            <p:ph type="subTitle" idx="3"/>
          </p:nvPr>
        </p:nvSpPr>
        <p:spPr>
          <a:xfrm>
            <a:off x="1181425" y="2917150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" name="Google Shape;414;p21"/>
          <p:cNvSpPr txBox="1">
            <a:spLocks noGrp="1"/>
          </p:cNvSpPr>
          <p:nvPr>
            <p:ph type="subTitle" idx="4"/>
          </p:nvPr>
        </p:nvSpPr>
        <p:spPr>
          <a:xfrm>
            <a:off x="4836300" y="2917150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5" name="Google Shape;415;p2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94269669"/>
      </p:ext>
    </p:extLst>
  </p:cSld>
  <p:clrMapOvr>
    <a:masterClrMapping/>
  </p:clrMapOvr>
  <p:transition spd="slow">
    <p:wheel spokes="1"/>
    <p:sndAc>
      <p:stSnd>
        <p:snd r:embed="rId1" name="chimes.wav"/>
      </p:stSnd>
    </p:sndAc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1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3" name="Google Shape;1283;p26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1284" name="Google Shape;1284;p26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5" name="Google Shape;1285;p26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6" name="Google Shape;1286;p26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7" name="Google Shape;1287;p26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8" name="Google Shape;1288;p26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9" name="Google Shape;1289;p26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0" name="Google Shape;1290;p26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1" name="Google Shape;1291;p26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2" name="Google Shape;1292;p26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3" name="Google Shape;1293;p26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4" name="Google Shape;1294;p26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5" name="Google Shape;1295;p26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6" name="Google Shape;1296;p26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7" name="Google Shape;1297;p26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8" name="Google Shape;1298;p26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9" name="Google Shape;1299;p26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0" name="Google Shape;1300;p26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1" name="Google Shape;1301;p26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2" name="Google Shape;1302;p26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3" name="Google Shape;1303;p26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4" name="Google Shape;1304;p26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5" name="Google Shape;1305;p26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6" name="Google Shape;1306;p26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7" name="Google Shape;1307;p26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8" name="Google Shape;1308;p26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9" name="Google Shape;1309;p26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0" name="Google Shape;1310;p26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1" name="Google Shape;1311;p26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2" name="Google Shape;1312;p26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3" name="Google Shape;1313;p26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4" name="Google Shape;1314;p26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5" name="Google Shape;1315;p26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6" name="Google Shape;1316;p26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7" name="Google Shape;1317;p26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8" name="Google Shape;1318;p26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9" name="Google Shape;1319;p26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0" name="Google Shape;1320;p26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1" name="Google Shape;1321;p26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2" name="Google Shape;1322;p26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3" name="Google Shape;1323;p26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4" name="Google Shape;1324;p26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5" name="Google Shape;1325;p26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6" name="Google Shape;1326;p26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7" name="Google Shape;1327;p26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328" name="Google Shape;1328;p26"/>
          <p:cNvSpPr/>
          <p:nvPr/>
        </p:nvSpPr>
        <p:spPr>
          <a:xfrm rot="-29936" flipH="1">
            <a:off x="386092" y="778473"/>
            <a:ext cx="8371817" cy="406905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29" name="Google Shape;1329;p26"/>
          <p:cNvSpPr txBox="1">
            <a:spLocks noGrp="1"/>
          </p:cNvSpPr>
          <p:nvPr>
            <p:ph type="title"/>
          </p:nvPr>
        </p:nvSpPr>
        <p:spPr>
          <a:xfrm rot="-60151">
            <a:off x="809458" y="2573306"/>
            <a:ext cx="1646052" cy="462076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330" name="Google Shape;1330;p26"/>
          <p:cNvSpPr txBox="1">
            <a:spLocks noGrp="1"/>
          </p:cNvSpPr>
          <p:nvPr>
            <p:ph type="subTitle" idx="1"/>
          </p:nvPr>
        </p:nvSpPr>
        <p:spPr>
          <a:xfrm>
            <a:off x="718084" y="3105150"/>
            <a:ext cx="1828800" cy="5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1" name="Google Shape;1331;p26"/>
          <p:cNvSpPr txBox="1">
            <a:spLocks noGrp="1"/>
          </p:cNvSpPr>
          <p:nvPr>
            <p:ph type="title" idx="2"/>
          </p:nvPr>
        </p:nvSpPr>
        <p:spPr>
          <a:xfrm rot="-60151">
            <a:off x="4726241" y="2573307"/>
            <a:ext cx="1646052" cy="457272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332" name="Google Shape;1332;p26"/>
          <p:cNvSpPr txBox="1">
            <a:spLocks noGrp="1"/>
          </p:cNvSpPr>
          <p:nvPr>
            <p:ph type="subTitle" idx="3"/>
          </p:nvPr>
        </p:nvSpPr>
        <p:spPr>
          <a:xfrm>
            <a:off x="4634867" y="3105150"/>
            <a:ext cx="1828800" cy="5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3" name="Google Shape;1333;p26"/>
          <p:cNvSpPr txBox="1">
            <a:spLocks noGrp="1"/>
          </p:cNvSpPr>
          <p:nvPr>
            <p:ph type="title" idx="4"/>
          </p:nvPr>
        </p:nvSpPr>
        <p:spPr>
          <a:xfrm rot="-60151">
            <a:off x="2767849" y="2573307"/>
            <a:ext cx="1646052" cy="457272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334" name="Google Shape;1334;p26"/>
          <p:cNvSpPr txBox="1">
            <a:spLocks noGrp="1"/>
          </p:cNvSpPr>
          <p:nvPr>
            <p:ph type="subTitle" idx="5"/>
          </p:nvPr>
        </p:nvSpPr>
        <p:spPr>
          <a:xfrm>
            <a:off x="2676475" y="3105150"/>
            <a:ext cx="1828800" cy="5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5" name="Google Shape;1335;p26"/>
          <p:cNvSpPr txBox="1">
            <a:spLocks noGrp="1"/>
          </p:cNvSpPr>
          <p:nvPr>
            <p:ph type="title" idx="6"/>
          </p:nvPr>
        </p:nvSpPr>
        <p:spPr>
          <a:xfrm rot="-60151">
            <a:off x="6686554" y="2574803"/>
            <a:ext cx="1646052" cy="457283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336" name="Google Shape;1336;p26"/>
          <p:cNvSpPr txBox="1">
            <a:spLocks noGrp="1"/>
          </p:cNvSpPr>
          <p:nvPr>
            <p:ph type="subTitle" idx="7"/>
          </p:nvPr>
        </p:nvSpPr>
        <p:spPr>
          <a:xfrm>
            <a:off x="6595180" y="3105150"/>
            <a:ext cx="1828800" cy="5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7" name="Google Shape;1337;p26"/>
          <p:cNvSpPr txBox="1">
            <a:spLocks noGrp="1"/>
          </p:cNvSpPr>
          <p:nvPr>
            <p:ph type="title" idx="8"/>
          </p:nvPr>
        </p:nvSpPr>
        <p:spPr>
          <a:xfrm rot="-30121">
            <a:off x="720010" y="446417"/>
            <a:ext cx="7703996" cy="54872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01987568"/>
      </p:ext>
    </p:extLst>
  </p:cSld>
  <p:clrMapOvr>
    <a:masterClrMapping/>
  </p:clrMapOvr>
  <p:transition spd="slow">
    <p:cover dir="u"/>
    <p:sndAc>
      <p:stSnd>
        <p:snd r:embed="rId1" name="chimes.wav"/>
      </p:stSnd>
    </p:sndAc>
  </p:transition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Title and four columns 1">
    <p:spTree>
      <p:nvGrpSpPr>
        <p:cNvPr id="1" name="Shape 1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9" name="Google Shape;1339;p27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1340" name="Google Shape;1340;p27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1" name="Google Shape;1341;p27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2" name="Google Shape;1342;p27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3" name="Google Shape;1343;p27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4" name="Google Shape;1344;p27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5" name="Google Shape;1345;p27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6" name="Google Shape;1346;p27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7" name="Google Shape;1347;p27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8" name="Google Shape;1348;p27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9" name="Google Shape;1349;p27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0" name="Google Shape;1350;p27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1" name="Google Shape;1351;p27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2" name="Google Shape;1352;p27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3" name="Google Shape;1353;p27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4" name="Google Shape;1354;p27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5" name="Google Shape;1355;p27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6" name="Google Shape;1356;p27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7" name="Google Shape;1357;p27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8" name="Google Shape;1358;p27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9" name="Google Shape;1359;p27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0" name="Google Shape;1360;p27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1" name="Google Shape;1361;p27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2" name="Google Shape;1362;p27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3" name="Google Shape;1363;p27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4" name="Google Shape;1364;p27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5" name="Google Shape;1365;p27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6" name="Google Shape;1366;p27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7" name="Google Shape;1367;p27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8" name="Google Shape;1368;p27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9" name="Google Shape;1369;p27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0" name="Google Shape;1370;p27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1" name="Google Shape;1371;p27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2" name="Google Shape;1372;p27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3" name="Google Shape;1373;p27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4" name="Google Shape;1374;p27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5" name="Google Shape;1375;p27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6" name="Google Shape;1376;p27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7" name="Google Shape;1377;p27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8" name="Google Shape;1378;p27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9" name="Google Shape;1379;p27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0" name="Google Shape;1380;p27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1" name="Google Shape;1381;p27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2" name="Google Shape;1382;p27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3" name="Google Shape;1383;p27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384" name="Google Shape;1384;p27"/>
          <p:cNvSpPr/>
          <p:nvPr/>
        </p:nvSpPr>
        <p:spPr>
          <a:xfrm rot="-29936" flipH="1">
            <a:off x="386092" y="778473"/>
            <a:ext cx="8371817" cy="406905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85" name="Google Shape;1385;p27"/>
          <p:cNvSpPr txBox="1">
            <a:spLocks noGrp="1"/>
          </p:cNvSpPr>
          <p:nvPr>
            <p:ph type="title"/>
          </p:nvPr>
        </p:nvSpPr>
        <p:spPr>
          <a:xfrm rot="-33422">
            <a:off x="1152036" y="1951721"/>
            <a:ext cx="2962340" cy="462197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386" name="Google Shape;1386;p27"/>
          <p:cNvSpPr txBox="1">
            <a:spLocks noGrp="1"/>
          </p:cNvSpPr>
          <p:nvPr>
            <p:ph type="subTitle" idx="1"/>
          </p:nvPr>
        </p:nvSpPr>
        <p:spPr>
          <a:xfrm>
            <a:off x="988228" y="2483625"/>
            <a:ext cx="3291900" cy="27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7" name="Google Shape;1387;p27"/>
          <p:cNvSpPr txBox="1">
            <a:spLocks noGrp="1"/>
          </p:cNvSpPr>
          <p:nvPr>
            <p:ph type="title" idx="2"/>
          </p:nvPr>
        </p:nvSpPr>
        <p:spPr>
          <a:xfrm rot="-33429">
            <a:off x="5002114" y="1951728"/>
            <a:ext cx="2961740" cy="457382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388" name="Google Shape;1388;p27"/>
          <p:cNvSpPr txBox="1">
            <a:spLocks noGrp="1"/>
          </p:cNvSpPr>
          <p:nvPr>
            <p:ph type="subTitle" idx="3"/>
          </p:nvPr>
        </p:nvSpPr>
        <p:spPr>
          <a:xfrm>
            <a:off x="4838355" y="2483625"/>
            <a:ext cx="3291900" cy="27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9" name="Google Shape;1389;p27"/>
          <p:cNvSpPr txBox="1">
            <a:spLocks noGrp="1"/>
          </p:cNvSpPr>
          <p:nvPr>
            <p:ph type="title" idx="4"/>
          </p:nvPr>
        </p:nvSpPr>
        <p:spPr>
          <a:xfrm rot="-33422">
            <a:off x="1152141" y="3487824"/>
            <a:ext cx="2962340" cy="45739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390" name="Google Shape;1390;p27"/>
          <p:cNvSpPr txBox="1">
            <a:spLocks noGrp="1"/>
          </p:cNvSpPr>
          <p:nvPr>
            <p:ph type="subTitle" idx="5"/>
          </p:nvPr>
        </p:nvSpPr>
        <p:spPr>
          <a:xfrm>
            <a:off x="988213" y="4019725"/>
            <a:ext cx="3291900" cy="27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1" name="Google Shape;1391;p27"/>
          <p:cNvSpPr txBox="1">
            <a:spLocks noGrp="1"/>
          </p:cNvSpPr>
          <p:nvPr>
            <p:ph type="title" idx="6"/>
          </p:nvPr>
        </p:nvSpPr>
        <p:spPr>
          <a:xfrm rot="-33429">
            <a:off x="5001898" y="3489320"/>
            <a:ext cx="2961740" cy="457399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392" name="Google Shape;1392;p27"/>
          <p:cNvSpPr txBox="1">
            <a:spLocks noGrp="1"/>
          </p:cNvSpPr>
          <p:nvPr>
            <p:ph type="subTitle" idx="7"/>
          </p:nvPr>
        </p:nvSpPr>
        <p:spPr>
          <a:xfrm>
            <a:off x="4838378" y="4019725"/>
            <a:ext cx="3291900" cy="27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3" name="Google Shape;1393;p27"/>
          <p:cNvSpPr txBox="1">
            <a:spLocks noGrp="1"/>
          </p:cNvSpPr>
          <p:nvPr>
            <p:ph type="title" idx="8"/>
          </p:nvPr>
        </p:nvSpPr>
        <p:spPr>
          <a:xfrm rot="-30121">
            <a:off x="707260" y="446417"/>
            <a:ext cx="7703996" cy="54872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613036"/>
      </p:ext>
    </p:extLst>
  </p:cSld>
  <p:clrMapOvr>
    <a:masterClrMapping/>
  </p:clrMapOvr>
  <p:transition spd="slow">
    <p:cover dir="u"/>
    <p:sndAc>
      <p:stSnd>
        <p:snd r:embed="rId1" name="chimes.wav"/>
      </p:stSnd>
    </p:sndAc>
  </p:transition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1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95" name="Google Shape;1395;p28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1396" name="Google Shape;1396;p28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7" name="Google Shape;1397;p28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8" name="Google Shape;1398;p28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9" name="Google Shape;1399;p28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0" name="Google Shape;1400;p28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1" name="Google Shape;1401;p28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2" name="Google Shape;1402;p28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3" name="Google Shape;1403;p28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4" name="Google Shape;1404;p28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5" name="Google Shape;1405;p28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6" name="Google Shape;1406;p28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7" name="Google Shape;1407;p28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8" name="Google Shape;1408;p28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9" name="Google Shape;1409;p28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0" name="Google Shape;1410;p28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1" name="Google Shape;1411;p28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2" name="Google Shape;1412;p28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3" name="Google Shape;1413;p28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4" name="Google Shape;1414;p28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5" name="Google Shape;1415;p28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6" name="Google Shape;1416;p28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7" name="Google Shape;1417;p28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8" name="Google Shape;1418;p28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9" name="Google Shape;1419;p28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0" name="Google Shape;1420;p28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1" name="Google Shape;1421;p28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2" name="Google Shape;1422;p28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3" name="Google Shape;1423;p28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4" name="Google Shape;1424;p28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5" name="Google Shape;1425;p28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6" name="Google Shape;1426;p28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7" name="Google Shape;1427;p28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8" name="Google Shape;1428;p28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9" name="Google Shape;1429;p28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0" name="Google Shape;1430;p28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1" name="Google Shape;1431;p28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2" name="Google Shape;1432;p28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3" name="Google Shape;1433;p28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4" name="Google Shape;1434;p28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5" name="Google Shape;1435;p28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6" name="Google Shape;1436;p28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7" name="Google Shape;1437;p28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8" name="Google Shape;1438;p28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9" name="Google Shape;1439;p28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440" name="Google Shape;1440;p28"/>
          <p:cNvSpPr/>
          <p:nvPr/>
        </p:nvSpPr>
        <p:spPr>
          <a:xfrm rot="-29936" flipH="1">
            <a:off x="386092" y="778473"/>
            <a:ext cx="8371817" cy="406905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41" name="Google Shape;1441;p28"/>
          <p:cNvSpPr txBox="1">
            <a:spLocks noGrp="1"/>
          </p:cNvSpPr>
          <p:nvPr>
            <p:ph type="title"/>
          </p:nvPr>
        </p:nvSpPr>
        <p:spPr>
          <a:xfrm rot="-60004">
            <a:off x="720060" y="2024722"/>
            <a:ext cx="2286048" cy="457272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442" name="Google Shape;1442;p28"/>
          <p:cNvSpPr txBox="1">
            <a:spLocks noGrp="1"/>
          </p:cNvSpPr>
          <p:nvPr>
            <p:ph type="subTitle" idx="1"/>
          </p:nvPr>
        </p:nvSpPr>
        <p:spPr>
          <a:xfrm>
            <a:off x="720000" y="2498835"/>
            <a:ext cx="2286000" cy="27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3" name="Google Shape;1443;p28"/>
          <p:cNvSpPr txBox="1">
            <a:spLocks noGrp="1"/>
          </p:cNvSpPr>
          <p:nvPr>
            <p:ph type="title" idx="2"/>
          </p:nvPr>
        </p:nvSpPr>
        <p:spPr>
          <a:xfrm rot="-60004">
            <a:off x="3429060" y="2024722"/>
            <a:ext cx="2286048" cy="457272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444" name="Google Shape;1444;p28"/>
          <p:cNvSpPr txBox="1">
            <a:spLocks noGrp="1"/>
          </p:cNvSpPr>
          <p:nvPr>
            <p:ph type="subTitle" idx="3"/>
          </p:nvPr>
        </p:nvSpPr>
        <p:spPr>
          <a:xfrm>
            <a:off x="3429000" y="2498835"/>
            <a:ext cx="2286000" cy="27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5" name="Google Shape;1445;p28"/>
          <p:cNvSpPr txBox="1">
            <a:spLocks noGrp="1"/>
          </p:cNvSpPr>
          <p:nvPr>
            <p:ph type="title" idx="4"/>
          </p:nvPr>
        </p:nvSpPr>
        <p:spPr>
          <a:xfrm rot="-60004">
            <a:off x="720060" y="3682774"/>
            <a:ext cx="2286048" cy="457272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446" name="Google Shape;1446;p28"/>
          <p:cNvSpPr txBox="1">
            <a:spLocks noGrp="1"/>
          </p:cNvSpPr>
          <p:nvPr>
            <p:ph type="subTitle" idx="5"/>
          </p:nvPr>
        </p:nvSpPr>
        <p:spPr>
          <a:xfrm>
            <a:off x="720000" y="4156900"/>
            <a:ext cx="2286000" cy="27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7" name="Google Shape;1447;p28"/>
          <p:cNvSpPr txBox="1">
            <a:spLocks noGrp="1"/>
          </p:cNvSpPr>
          <p:nvPr>
            <p:ph type="title" idx="6"/>
          </p:nvPr>
        </p:nvSpPr>
        <p:spPr>
          <a:xfrm rot="-60004">
            <a:off x="3429060" y="3682774"/>
            <a:ext cx="2286048" cy="457272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448" name="Google Shape;1448;p28"/>
          <p:cNvSpPr txBox="1">
            <a:spLocks noGrp="1"/>
          </p:cNvSpPr>
          <p:nvPr>
            <p:ph type="subTitle" idx="7"/>
          </p:nvPr>
        </p:nvSpPr>
        <p:spPr>
          <a:xfrm>
            <a:off x="3428998" y="4156900"/>
            <a:ext cx="2286000" cy="27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9" name="Google Shape;1449;p28"/>
          <p:cNvSpPr txBox="1">
            <a:spLocks noGrp="1"/>
          </p:cNvSpPr>
          <p:nvPr>
            <p:ph type="title" idx="8"/>
          </p:nvPr>
        </p:nvSpPr>
        <p:spPr>
          <a:xfrm rot="-60004">
            <a:off x="6138056" y="2024722"/>
            <a:ext cx="2286048" cy="457272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450" name="Google Shape;1450;p28"/>
          <p:cNvSpPr txBox="1">
            <a:spLocks noGrp="1"/>
          </p:cNvSpPr>
          <p:nvPr>
            <p:ph type="subTitle" idx="9"/>
          </p:nvPr>
        </p:nvSpPr>
        <p:spPr>
          <a:xfrm>
            <a:off x="6137995" y="2498835"/>
            <a:ext cx="2286000" cy="27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1" name="Google Shape;1451;p28"/>
          <p:cNvSpPr txBox="1">
            <a:spLocks noGrp="1"/>
          </p:cNvSpPr>
          <p:nvPr>
            <p:ph type="title" idx="13"/>
          </p:nvPr>
        </p:nvSpPr>
        <p:spPr>
          <a:xfrm rot="-60004">
            <a:off x="6138056" y="3682774"/>
            <a:ext cx="2286048" cy="457272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452" name="Google Shape;1452;p28"/>
          <p:cNvSpPr txBox="1">
            <a:spLocks noGrp="1"/>
          </p:cNvSpPr>
          <p:nvPr>
            <p:ph type="subTitle" idx="14"/>
          </p:nvPr>
        </p:nvSpPr>
        <p:spPr>
          <a:xfrm>
            <a:off x="6137995" y="4156900"/>
            <a:ext cx="2286000" cy="27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3" name="Google Shape;1453;p28"/>
          <p:cNvSpPr txBox="1">
            <a:spLocks noGrp="1"/>
          </p:cNvSpPr>
          <p:nvPr>
            <p:ph type="title" idx="15"/>
          </p:nvPr>
        </p:nvSpPr>
        <p:spPr>
          <a:xfrm rot="-30141">
            <a:off x="1920198" y="446536"/>
            <a:ext cx="5303604" cy="54872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54133579"/>
      </p:ext>
    </p:extLst>
  </p:cSld>
  <p:clrMapOvr>
    <a:masterClrMapping/>
  </p:clrMapOvr>
  <p:transition spd="slow">
    <p:cover dir="u"/>
    <p:sndAc>
      <p:stSnd>
        <p:snd r:embed="rId1" name="chimes.wav"/>
      </p:stSnd>
    </p:sndAc>
  </p:transition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1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55" name="Google Shape;1455;p29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1456" name="Google Shape;1456;p29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7" name="Google Shape;1457;p29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8" name="Google Shape;1458;p29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9" name="Google Shape;1459;p29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0" name="Google Shape;1460;p29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1" name="Google Shape;1461;p29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2" name="Google Shape;1462;p29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3" name="Google Shape;1463;p29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4" name="Google Shape;1464;p29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5" name="Google Shape;1465;p29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6" name="Google Shape;1466;p29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7" name="Google Shape;1467;p29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8" name="Google Shape;1468;p29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9" name="Google Shape;1469;p29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0" name="Google Shape;1470;p29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1" name="Google Shape;1471;p29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2" name="Google Shape;1472;p29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3" name="Google Shape;1473;p29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4" name="Google Shape;1474;p29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5" name="Google Shape;1475;p29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6" name="Google Shape;1476;p29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7" name="Google Shape;1477;p29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8" name="Google Shape;1478;p29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9" name="Google Shape;1479;p29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0" name="Google Shape;1480;p29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1" name="Google Shape;1481;p29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2" name="Google Shape;1482;p29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3" name="Google Shape;1483;p29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4" name="Google Shape;1484;p29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5" name="Google Shape;1485;p29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6" name="Google Shape;1486;p29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7" name="Google Shape;1487;p29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8" name="Google Shape;1488;p29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9" name="Google Shape;1489;p29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0" name="Google Shape;1490;p29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1" name="Google Shape;1491;p29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2" name="Google Shape;1492;p29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3" name="Google Shape;1493;p29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4" name="Google Shape;1494;p29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5" name="Google Shape;1495;p29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6" name="Google Shape;1496;p29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7" name="Google Shape;1497;p29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8" name="Google Shape;1498;p29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9" name="Google Shape;1499;p29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500" name="Google Shape;1500;p29"/>
          <p:cNvSpPr/>
          <p:nvPr/>
        </p:nvSpPr>
        <p:spPr>
          <a:xfrm rot="-29936" flipH="1">
            <a:off x="386081" y="321264"/>
            <a:ext cx="8371817" cy="452627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01" name="Google Shape;1501;p29"/>
          <p:cNvSpPr txBox="1">
            <a:spLocks noGrp="1"/>
          </p:cNvSpPr>
          <p:nvPr>
            <p:ph type="title" hasCustomPrompt="1"/>
          </p:nvPr>
        </p:nvSpPr>
        <p:spPr>
          <a:xfrm>
            <a:off x="2194580" y="540000"/>
            <a:ext cx="4755000" cy="82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1502" name="Google Shape;1502;p29"/>
          <p:cNvSpPr txBox="1">
            <a:spLocks noGrp="1"/>
          </p:cNvSpPr>
          <p:nvPr>
            <p:ph type="subTitle" idx="1"/>
          </p:nvPr>
        </p:nvSpPr>
        <p:spPr>
          <a:xfrm rot="-60081">
            <a:off x="2194516" y="1368532"/>
            <a:ext cx="4755126" cy="274242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3" name="Google Shape;1503;p29"/>
          <p:cNvSpPr txBox="1">
            <a:spLocks noGrp="1"/>
          </p:cNvSpPr>
          <p:nvPr>
            <p:ph type="title" idx="2" hasCustomPrompt="1"/>
          </p:nvPr>
        </p:nvSpPr>
        <p:spPr>
          <a:xfrm>
            <a:off x="2194580" y="2020488"/>
            <a:ext cx="4755000" cy="82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1504" name="Google Shape;1504;p29"/>
          <p:cNvSpPr txBox="1">
            <a:spLocks noGrp="1"/>
          </p:cNvSpPr>
          <p:nvPr>
            <p:ph type="subTitle" idx="3"/>
          </p:nvPr>
        </p:nvSpPr>
        <p:spPr>
          <a:xfrm rot="60081">
            <a:off x="2194516" y="2848786"/>
            <a:ext cx="4755126" cy="274242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5" name="Google Shape;1505;p29"/>
          <p:cNvSpPr txBox="1">
            <a:spLocks noGrp="1"/>
          </p:cNvSpPr>
          <p:nvPr>
            <p:ph type="title" idx="4" hasCustomPrompt="1"/>
          </p:nvPr>
        </p:nvSpPr>
        <p:spPr>
          <a:xfrm>
            <a:off x="2194580" y="3500988"/>
            <a:ext cx="4755000" cy="82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1506" name="Google Shape;1506;p29"/>
          <p:cNvSpPr txBox="1">
            <a:spLocks noGrp="1"/>
          </p:cNvSpPr>
          <p:nvPr>
            <p:ph type="subTitle" idx="5"/>
          </p:nvPr>
        </p:nvSpPr>
        <p:spPr>
          <a:xfrm rot="-60081">
            <a:off x="2194516" y="4329069"/>
            <a:ext cx="4755126" cy="274242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18730377"/>
      </p:ext>
    </p:extLst>
  </p:cSld>
  <p:clrMapOvr>
    <a:masterClrMapping/>
  </p:clrMapOvr>
  <p:transition spd="slow">
    <p:cover dir="u"/>
    <p:sndAc>
      <p:stSnd>
        <p:snd r:embed="rId1" name="chimes.wav"/>
      </p:stSnd>
    </p:sndAc>
  </p:transition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1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08" name="Google Shape;1508;p30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1509" name="Google Shape;1509;p30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0" name="Google Shape;1510;p30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1" name="Google Shape;1511;p30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2" name="Google Shape;1512;p30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3" name="Google Shape;1513;p30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4" name="Google Shape;1514;p30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5" name="Google Shape;1515;p30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6" name="Google Shape;1516;p30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7" name="Google Shape;1517;p30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8" name="Google Shape;1518;p30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9" name="Google Shape;1519;p30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0" name="Google Shape;1520;p30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1" name="Google Shape;1521;p30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2" name="Google Shape;1522;p30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3" name="Google Shape;1523;p30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4" name="Google Shape;1524;p30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5" name="Google Shape;1525;p30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6" name="Google Shape;1526;p30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7" name="Google Shape;1527;p30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8" name="Google Shape;1528;p30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9" name="Google Shape;1529;p30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0" name="Google Shape;1530;p30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1" name="Google Shape;1531;p30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2" name="Google Shape;1532;p30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3" name="Google Shape;1533;p30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4" name="Google Shape;1534;p30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5" name="Google Shape;1535;p30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6" name="Google Shape;1536;p30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7" name="Google Shape;1537;p30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8" name="Google Shape;1538;p30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9" name="Google Shape;1539;p30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0" name="Google Shape;1540;p30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1" name="Google Shape;1541;p30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2" name="Google Shape;1542;p30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3" name="Google Shape;1543;p30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4" name="Google Shape;1544;p30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5" name="Google Shape;1545;p30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6" name="Google Shape;1546;p30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7" name="Google Shape;1547;p30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8" name="Google Shape;1548;p30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9" name="Google Shape;1549;p30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0" name="Google Shape;1550;p30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1" name="Google Shape;1551;p30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2" name="Google Shape;1552;p30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553" name="Google Shape;1553;p30"/>
          <p:cNvSpPr/>
          <p:nvPr/>
        </p:nvSpPr>
        <p:spPr>
          <a:xfrm rot="-30003" flipH="1">
            <a:off x="997099" y="674727"/>
            <a:ext cx="7149872" cy="379934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54" name="Google Shape;1554;p30"/>
          <p:cNvSpPr txBox="1">
            <a:spLocks noGrp="1"/>
          </p:cNvSpPr>
          <p:nvPr>
            <p:ph type="title" hasCustomPrompt="1"/>
          </p:nvPr>
        </p:nvSpPr>
        <p:spPr>
          <a:xfrm>
            <a:off x="948600" y="1797332"/>
            <a:ext cx="2194500" cy="1280100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1555" name="Google Shape;1555;p30"/>
          <p:cNvSpPr txBox="1">
            <a:spLocks noGrp="1"/>
          </p:cNvSpPr>
          <p:nvPr>
            <p:ph type="subTitle" idx="1"/>
          </p:nvPr>
        </p:nvSpPr>
        <p:spPr>
          <a:xfrm rot="-59781">
            <a:off x="1131524" y="2925091"/>
            <a:ext cx="1828777" cy="1005756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6" name="Google Shape;1556;p30"/>
          <p:cNvSpPr txBox="1">
            <a:spLocks noGrp="1"/>
          </p:cNvSpPr>
          <p:nvPr>
            <p:ph type="title" idx="2" hasCustomPrompt="1"/>
          </p:nvPr>
        </p:nvSpPr>
        <p:spPr>
          <a:xfrm>
            <a:off x="3474750" y="1797313"/>
            <a:ext cx="2194500" cy="1280100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1557" name="Google Shape;1557;p30"/>
          <p:cNvSpPr txBox="1">
            <a:spLocks noGrp="1"/>
          </p:cNvSpPr>
          <p:nvPr>
            <p:ph type="subTitle" idx="3"/>
          </p:nvPr>
        </p:nvSpPr>
        <p:spPr>
          <a:xfrm rot="-59771">
            <a:off x="3657616" y="2925127"/>
            <a:ext cx="1829076" cy="1006056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8" name="Google Shape;1558;p30"/>
          <p:cNvSpPr txBox="1">
            <a:spLocks noGrp="1"/>
          </p:cNvSpPr>
          <p:nvPr>
            <p:ph type="title" idx="4" hasCustomPrompt="1"/>
          </p:nvPr>
        </p:nvSpPr>
        <p:spPr>
          <a:xfrm>
            <a:off x="6000900" y="1797313"/>
            <a:ext cx="2194500" cy="1280100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1559" name="Google Shape;1559;p30"/>
          <p:cNvSpPr txBox="1">
            <a:spLocks noGrp="1"/>
          </p:cNvSpPr>
          <p:nvPr>
            <p:ph type="subTitle" idx="5"/>
          </p:nvPr>
        </p:nvSpPr>
        <p:spPr>
          <a:xfrm rot="-59771">
            <a:off x="6183766" y="2925127"/>
            <a:ext cx="1829076" cy="1006056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04542841"/>
      </p:ext>
    </p:extLst>
  </p:cSld>
  <p:clrMapOvr>
    <a:masterClrMapping/>
  </p:clrMapOvr>
  <p:transition spd="slow">
    <p:cover dir="u"/>
    <p:sndAc>
      <p:stSnd>
        <p:snd r:embed="rId1" name="chimes.wav"/>
      </p:stSnd>
    </p:sndAc>
  </p:transition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61" name="Google Shape;1561;p31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1562" name="Google Shape;1562;p31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3" name="Google Shape;1563;p31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4" name="Google Shape;1564;p31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5" name="Google Shape;1565;p31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6" name="Google Shape;1566;p31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7" name="Google Shape;1567;p31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8" name="Google Shape;1568;p31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9" name="Google Shape;1569;p31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0" name="Google Shape;1570;p31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1" name="Google Shape;1571;p31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2" name="Google Shape;1572;p31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3" name="Google Shape;1573;p31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4" name="Google Shape;1574;p31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5" name="Google Shape;1575;p31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6" name="Google Shape;1576;p31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7" name="Google Shape;1577;p31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8" name="Google Shape;1578;p31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9" name="Google Shape;1579;p31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0" name="Google Shape;1580;p31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1" name="Google Shape;1581;p31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2" name="Google Shape;1582;p31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3" name="Google Shape;1583;p31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4" name="Google Shape;1584;p31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5" name="Google Shape;1585;p31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6" name="Google Shape;1586;p31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7" name="Google Shape;1587;p31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8" name="Google Shape;1588;p31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9" name="Google Shape;1589;p31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0" name="Google Shape;1590;p31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1" name="Google Shape;1591;p31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2" name="Google Shape;1592;p31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3" name="Google Shape;1593;p31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4" name="Google Shape;1594;p31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5" name="Google Shape;1595;p31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6" name="Google Shape;1596;p31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7" name="Google Shape;1597;p31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8" name="Google Shape;1598;p31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9" name="Google Shape;1599;p31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0" name="Google Shape;1600;p31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1" name="Google Shape;1601;p31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2" name="Google Shape;1602;p31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3" name="Google Shape;1603;p31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4" name="Google Shape;1604;p31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5" name="Google Shape;1605;p31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606" name="Google Shape;1606;p31"/>
          <p:cNvSpPr/>
          <p:nvPr/>
        </p:nvSpPr>
        <p:spPr>
          <a:xfrm rot="-29936" flipH="1">
            <a:off x="386081" y="321264"/>
            <a:ext cx="8371817" cy="452627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07" name="Google Shape;1607;p31"/>
          <p:cNvSpPr txBox="1">
            <a:spLocks noGrp="1"/>
          </p:cNvSpPr>
          <p:nvPr>
            <p:ph type="ctrTitle"/>
          </p:nvPr>
        </p:nvSpPr>
        <p:spPr>
          <a:xfrm>
            <a:off x="2376688" y="540000"/>
            <a:ext cx="4389000" cy="1645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608" name="Google Shape;1608;p31"/>
          <p:cNvSpPr txBox="1">
            <a:spLocks noGrp="1"/>
          </p:cNvSpPr>
          <p:nvPr>
            <p:ph type="subTitle" idx="1"/>
          </p:nvPr>
        </p:nvSpPr>
        <p:spPr>
          <a:xfrm rot="-59779">
            <a:off x="1445515" y="2077066"/>
            <a:ext cx="6400868" cy="731519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609" name="Google Shape;1609;p31"/>
          <p:cNvSpPr txBox="1"/>
          <p:nvPr/>
        </p:nvSpPr>
        <p:spPr>
          <a:xfrm>
            <a:off x="2211200" y="3779850"/>
            <a:ext cx="4721700" cy="36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>
              <a:spcBef>
                <a:spcPts val="300"/>
              </a:spcBef>
              <a:buClr>
                <a:srgbClr val="000000"/>
              </a:buClr>
              <a:buFont typeface="Arial"/>
              <a:buNone/>
            </a:pPr>
            <a:r>
              <a:rPr lang="en" sz="1200" kern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CREDITS: This presentation template was created by </a:t>
            </a:r>
            <a:r>
              <a:rPr lang="en" sz="1200" kern="0">
                <a:solidFill>
                  <a:srgbClr val="434343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200" kern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, including icons by </a:t>
            </a:r>
            <a:r>
              <a:rPr lang="en" sz="1200" kern="0">
                <a:solidFill>
                  <a:srgbClr val="434343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200" kern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, infographics &amp; images by </a:t>
            </a:r>
            <a:r>
              <a:rPr lang="en" sz="1200" kern="0">
                <a:solidFill>
                  <a:srgbClr val="434343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200" kern="0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1610" name="Google Shape;1610;p31"/>
          <p:cNvGrpSpPr/>
          <p:nvPr/>
        </p:nvGrpSpPr>
        <p:grpSpPr>
          <a:xfrm flipH="1">
            <a:off x="7580849" y="4295709"/>
            <a:ext cx="1336727" cy="630937"/>
            <a:chOff x="157977" y="4219508"/>
            <a:chExt cx="1336727" cy="630937"/>
          </a:xfrm>
        </p:grpSpPr>
        <p:sp>
          <p:nvSpPr>
            <p:cNvPr id="1611" name="Google Shape;1611;p31"/>
            <p:cNvSpPr/>
            <p:nvPr/>
          </p:nvSpPr>
          <p:spPr>
            <a:xfrm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2" name="Google Shape;1612;p31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3" name="Google Shape;1613;p31"/>
            <p:cNvSpPr/>
            <p:nvPr/>
          </p:nvSpPr>
          <p:spPr>
            <a:xfrm>
              <a:off x="488008" y="42241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4" name="Google Shape;1614;p31"/>
            <p:cNvSpPr/>
            <p:nvPr/>
          </p:nvSpPr>
          <p:spPr>
            <a:xfrm>
              <a:off x="504410" y="42195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5" name="Google Shape;1615;p31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6" name="Google Shape;1616;p31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7" name="Google Shape;1617;p31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618" name="Google Shape;1618;p31"/>
          <p:cNvGrpSpPr/>
          <p:nvPr/>
        </p:nvGrpSpPr>
        <p:grpSpPr>
          <a:xfrm rot="-500985" flipH="1">
            <a:off x="192003" y="265679"/>
            <a:ext cx="1097285" cy="548651"/>
            <a:chOff x="6697867" y="-312822"/>
            <a:chExt cx="786877" cy="390023"/>
          </a:xfrm>
        </p:grpSpPr>
        <p:sp>
          <p:nvSpPr>
            <p:cNvPr id="1619" name="Google Shape;1619;p31"/>
            <p:cNvSpPr/>
            <p:nvPr/>
          </p:nvSpPr>
          <p:spPr>
            <a:xfrm>
              <a:off x="6835110" y="-192459"/>
              <a:ext cx="162228" cy="148026"/>
            </a:xfrm>
            <a:custGeom>
              <a:avLst/>
              <a:gdLst/>
              <a:ahLst/>
              <a:cxnLst/>
              <a:rect l="l" t="t" r="r" b="b"/>
              <a:pathLst>
                <a:path w="2013" h="1846" extrusionOk="0">
                  <a:moveTo>
                    <a:pt x="322" y="119"/>
                  </a:moveTo>
                  <a:lnTo>
                    <a:pt x="322" y="119"/>
                  </a:lnTo>
                  <a:cubicBezTo>
                    <a:pt x="810" y="238"/>
                    <a:pt x="1798" y="560"/>
                    <a:pt x="1917" y="655"/>
                  </a:cubicBezTo>
                  <a:cubicBezTo>
                    <a:pt x="1870" y="715"/>
                    <a:pt x="1667" y="798"/>
                    <a:pt x="1512" y="834"/>
                  </a:cubicBezTo>
                  <a:cubicBezTo>
                    <a:pt x="1215" y="655"/>
                    <a:pt x="655" y="310"/>
                    <a:pt x="322" y="119"/>
                  </a:cubicBezTo>
                  <a:close/>
                  <a:moveTo>
                    <a:pt x="155" y="214"/>
                  </a:moveTo>
                  <a:cubicBezTo>
                    <a:pt x="298" y="357"/>
                    <a:pt x="584" y="619"/>
                    <a:pt x="1155" y="1119"/>
                  </a:cubicBezTo>
                  <a:cubicBezTo>
                    <a:pt x="1096" y="1381"/>
                    <a:pt x="1000" y="1679"/>
                    <a:pt x="953" y="1750"/>
                  </a:cubicBezTo>
                  <a:cubicBezTo>
                    <a:pt x="834" y="1607"/>
                    <a:pt x="322" y="619"/>
                    <a:pt x="155" y="214"/>
                  </a:cubicBezTo>
                  <a:close/>
                  <a:moveTo>
                    <a:pt x="84" y="0"/>
                  </a:moveTo>
                  <a:cubicBezTo>
                    <a:pt x="72" y="0"/>
                    <a:pt x="60" y="0"/>
                    <a:pt x="48" y="12"/>
                  </a:cubicBezTo>
                  <a:lnTo>
                    <a:pt x="36" y="12"/>
                  </a:lnTo>
                  <a:cubicBezTo>
                    <a:pt x="36" y="12"/>
                    <a:pt x="36" y="24"/>
                    <a:pt x="36" y="24"/>
                  </a:cubicBezTo>
                  <a:cubicBezTo>
                    <a:pt x="12" y="48"/>
                    <a:pt x="0" y="72"/>
                    <a:pt x="107" y="310"/>
                  </a:cubicBezTo>
                  <a:cubicBezTo>
                    <a:pt x="215" y="560"/>
                    <a:pt x="834" y="1846"/>
                    <a:pt x="953" y="1846"/>
                  </a:cubicBezTo>
                  <a:cubicBezTo>
                    <a:pt x="989" y="1846"/>
                    <a:pt x="1084" y="1846"/>
                    <a:pt x="1239" y="1107"/>
                  </a:cubicBezTo>
                  <a:cubicBezTo>
                    <a:pt x="1239" y="1096"/>
                    <a:pt x="1239" y="1084"/>
                    <a:pt x="1227" y="1072"/>
                  </a:cubicBezTo>
                  <a:cubicBezTo>
                    <a:pt x="917" y="798"/>
                    <a:pt x="453" y="381"/>
                    <a:pt x="227" y="167"/>
                  </a:cubicBezTo>
                  <a:lnTo>
                    <a:pt x="227" y="167"/>
                  </a:lnTo>
                  <a:cubicBezTo>
                    <a:pt x="512" y="322"/>
                    <a:pt x="1096" y="679"/>
                    <a:pt x="1489" y="917"/>
                  </a:cubicBezTo>
                  <a:cubicBezTo>
                    <a:pt x="1501" y="929"/>
                    <a:pt x="1512" y="929"/>
                    <a:pt x="1524" y="929"/>
                  </a:cubicBezTo>
                  <a:cubicBezTo>
                    <a:pt x="1596" y="905"/>
                    <a:pt x="1953" y="798"/>
                    <a:pt x="2001" y="667"/>
                  </a:cubicBezTo>
                  <a:cubicBezTo>
                    <a:pt x="2001" y="667"/>
                    <a:pt x="2012" y="643"/>
                    <a:pt x="1989" y="619"/>
                  </a:cubicBezTo>
                  <a:cubicBezTo>
                    <a:pt x="1893" y="464"/>
                    <a:pt x="298" y="0"/>
                    <a:pt x="8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0" name="Google Shape;1620;p31"/>
            <p:cNvSpPr/>
            <p:nvPr/>
          </p:nvSpPr>
          <p:spPr>
            <a:xfrm>
              <a:off x="6923355" y="-123737"/>
              <a:ext cx="36588" cy="59259"/>
            </a:xfrm>
            <a:custGeom>
              <a:avLst/>
              <a:gdLst/>
              <a:ahLst/>
              <a:cxnLst/>
              <a:rect l="l" t="t" r="r" b="b"/>
              <a:pathLst>
                <a:path w="454" h="739" extrusionOk="0">
                  <a:moveTo>
                    <a:pt x="417" y="0"/>
                  </a:moveTo>
                  <a:cubicBezTo>
                    <a:pt x="394" y="0"/>
                    <a:pt x="370" y="12"/>
                    <a:pt x="370" y="36"/>
                  </a:cubicBezTo>
                  <a:cubicBezTo>
                    <a:pt x="346" y="298"/>
                    <a:pt x="310" y="596"/>
                    <a:pt x="286" y="655"/>
                  </a:cubicBezTo>
                  <a:cubicBezTo>
                    <a:pt x="251" y="631"/>
                    <a:pt x="155" y="548"/>
                    <a:pt x="84" y="453"/>
                  </a:cubicBezTo>
                  <a:cubicBezTo>
                    <a:pt x="70" y="446"/>
                    <a:pt x="57" y="439"/>
                    <a:pt x="45" y="439"/>
                  </a:cubicBezTo>
                  <a:cubicBezTo>
                    <a:pt x="37" y="439"/>
                    <a:pt x="30" y="443"/>
                    <a:pt x="25" y="453"/>
                  </a:cubicBezTo>
                  <a:cubicBezTo>
                    <a:pt x="1" y="465"/>
                    <a:pt x="1" y="489"/>
                    <a:pt x="13" y="512"/>
                  </a:cubicBezTo>
                  <a:cubicBezTo>
                    <a:pt x="72" y="572"/>
                    <a:pt x="203" y="727"/>
                    <a:pt x="286" y="739"/>
                  </a:cubicBezTo>
                  <a:cubicBezTo>
                    <a:pt x="310" y="739"/>
                    <a:pt x="322" y="727"/>
                    <a:pt x="334" y="715"/>
                  </a:cubicBezTo>
                  <a:cubicBezTo>
                    <a:pt x="394" y="679"/>
                    <a:pt x="429" y="322"/>
                    <a:pt x="453" y="48"/>
                  </a:cubicBezTo>
                  <a:cubicBezTo>
                    <a:pt x="453" y="24"/>
                    <a:pt x="441" y="0"/>
                    <a:pt x="41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1" name="Google Shape;1621;p31"/>
            <p:cNvSpPr/>
            <p:nvPr/>
          </p:nvSpPr>
          <p:spPr>
            <a:xfrm>
              <a:off x="7073734" y="-309534"/>
              <a:ext cx="264013" cy="149630"/>
            </a:xfrm>
            <a:custGeom>
              <a:avLst/>
              <a:gdLst/>
              <a:ahLst/>
              <a:cxnLst/>
              <a:rect l="l" t="t" r="r" b="b"/>
              <a:pathLst>
                <a:path w="3276" h="1866" extrusionOk="0">
                  <a:moveTo>
                    <a:pt x="1994" y="0"/>
                  </a:moveTo>
                  <a:cubicBezTo>
                    <a:pt x="1841" y="0"/>
                    <a:pt x="1704" y="87"/>
                    <a:pt x="1612" y="201"/>
                  </a:cubicBezTo>
                  <a:lnTo>
                    <a:pt x="1612" y="201"/>
                  </a:lnTo>
                  <a:cubicBezTo>
                    <a:pt x="1549" y="149"/>
                    <a:pt x="1467" y="103"/>
                    <a:pt x="1361" y="67"/>
                  </a:cubicBezTo>
                  <a:cubicBezTo>
                    <a:pt x="1274" y="37"/>
                    <a:pt x="1201" y="24"/>
                    <a:pt x="1140" y="24"/>
                  </a:cubicBezTo>
                  <a:cubicBezTo>
                    <a:pt x="764" y="24"/>
                    <a:pt x="826" y="508"/>
                    <a:pt x="826" y="508"/>
                  </a:cubicBezTo>
                  <a:cubicBezTo>
                    <a:pt x="786" y="484"/>
                    <a:pt x="744" y="473"/>
                    <a:pt x="701" y="473"/>
                  </a:cubicBezTo>
                  <a:cubicBezTo>
                    <a:pt x="378" y="473"/>
                    <a:pt x="0" y="1085"/>
                    <a:pt x="421" y="1401"/>
                  </a:cubicBezTo>
                  <a:cubicBezTo>
                    <a:pt x="555" y="1502"/>
                    <a:pt x="684" y="1546"/>
                    <a:pt x="794" y="1552"/>
                  </a:cubicBezTo>
                  <a:lnTo>
                    <a:pt x="794" y="1552"/>
                  </a:lnTo>
                  <a:cubicBezTo>
                    <a:pt x="830" y="1717"/>
                    <a:pt x="946" y="1861"/>
                    <a:pt x="1195" y="1865"/>
                  </a:cubicBezTo>
                  <a:cubicBezTo>
                    <a:pt x="1208" y="1865"/>
                    <a:pt x="1221" y="1865"/>
                    <a:pt x="1234" y="1865"/>
                  </a:cubicBezTo>
                  <a:cubicBezTo>
                    <a:pt x="1564" y="1865"/>
                    <a:pt x="1788" y="1790"/>
                    <a:pt x="1916" y="1677"/>
                  </a:cubicBezTo>
                  <a:lnTo>
                    <a:pt x="1916" y="1677"/>
                  </a:lnTo>
                  <a:cubicBezTo>
                    <a:pt x="1942" y="1713"/>
                    <a:pt x="1975" y="1749"/>
                    <a:pt x="2016" y="1782"/>
                  </a:cubicBezTo>
                  <a:cubicBezTo>
                    <a:pt x="2072" y="1825"/>
                    <a:pt x="2139" y="1844"/>
                    <a:pt x="2212" y="1844"/>
                  </a:cubicBezTo>
                  <a:cubicBezTo>
                    <a:pt x="2642" y="1844"/>
                    <a:pt x="3275" y="1180"/>
                    <a:pt x="2909" y="793"/>
                  </a:cubicBezTo>
                  <a:cubicBezTo>
                    <a:pt x="2808" y="686"/>
                    <a:pt x="2700" y="646"/>
                    <a:pt x="2599" y="646"/>
                  </a:cubicBezTo>
                  <a:cubicBezTo>
                    <a:pt x="2587" y="646"/>
                    <a:pt x="2575" y="647"/>
                    <a:pt x="2564" y="648"/>
                  </a:cubicBezTo>
                  <a:lnTo>
                    <a:pt x="2564" y="648"/>
                  </a:lnTo>
                  <a:cubicBezTo>
                    <a:pt x="2571" y="455"/>
                    <a:pt x="2478" y="232"/>
                    <a:pt x="2242" y="79"/>
                  </a:cubicBezTo>
                  <a:cubicBezTo>
                    <a:pt x="2157" y="24"/>
                    <a:pt x="2073" y="0"/>
                    <a:pt x="19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2" name="Google Shape;1622;p31"/>
            <p:cNvSpPr/>
            <p:nvPr/>
          </p:nvSpPr>
          <p:spPr>
            <a:xfrm>
              <a:off x="7084533" y="-312822"/>
              <a:ext cx="238063" cy="155724"/>
            </a:xfrm>
            <a:custGeom>
              <a:avLst/>
              <a:gdLst/>
              <a:ahLst/>
              <a:cxnLst/>
              <a:rect l="l" t="t" r="r" b="b"/>
              <a:pathLst>
                <a:path w="2954" h="1942" extrusionOk="0">
                  <a:moveTo>
                    <a:pt x="1489" y="299"/>
                  </a:moveTo>
                  <a:cubicBezTo>
                    <a:pt x="1608" y="418"/>
                    <a:pt x="1620" y="549"/>
                    <a:pt x="1596" y="632"/>
                  </a:cubicBezTo>
                  <a:cubicBezTo>
                    <a:pt x="1574" y="683"/>
                    <a:pt x="1543" y="707"/>
                    <a:pt x="1509" y="707"/>
                  </a:cubicBezTo>
                  <a:cubicBezTo>
                    <a:pt x="1487" y="707"/>
                    <a:pt x="1465" y="698"/>
                    <a:pt x="1442" y="680"/>
                  </a:cubicBezTo>
                  <a:cubicBezTo>
                    <a:pt x="1358" y="608"/>
                    <a:pt x="1382" y="441"/>
                    <a:pt x="1489" y="299"/>
                  </a:cubicBezTo>
                  <a:close/>
                  <a:moveTo>
                    <a:pt x="2382" y="739"/>
                  </a:moveTo>
                  <a:lnTo>
                    <a:pt x="2382" y="739"/>
                  </a:lnTo>
                  <a:cubicBezTo>
                    <a:pt x="2358" y="894"/>
                    <a:pt x="2263" y="1013"/>
                    <a:pt x="2132" y="1025"/>
                  </a:cubicBezTo>
                  <a:cubicBezTo>
                    <a:pt x="2132" y="1037"/>
                    <a:pt x="2120" y="1037"/>
                    <a:pt x="2108" y="1037"/>
                  </a:cubicBezTo>
                  <a:cubicBezTo>
                    <a:pt x="2073" y="1037"/>
                    <a:pt x="2073" y="1025"/>
                    <a:pt x="2073" y="1013"/>
                  </a:cubicBezTo>
                  <a:cubicBezTo>
                    <a:pt x="2073" y="942"/>
                    <a:pt x="2204" y="775"/>
                    <a:pt x="2382" y="739"/>
                  </a:cubicBezTo>
                  <a:close/>
                  <a:moveTo>
                    <a:pt x="834" y="1132"/>
                  </a:moveTo>
                  <a:cubicBezTo>
                    <a:pt x="858" y="1132"/>
                    <a:pt x="870" y="1156"/>
                    <a:pt x="894" y="1180"/>
                  </a:cubicBezTo>
                  <a:cubicBezTo>
                    <a:pt x="953" y="1263"/>
                    <a:pt x="965" y="1346"/>
                    <a:pt x="930" y="1418"/>
                  </a:cubicBezTo>
                  <a:cubicBezTo>
                    <a:pt x="894" y="1501"/>
                    <a:pt x="799" y="1549"/>
                    <a:pt x="692" y="1549"/>
                  </a:cubicBezTo>
                  <a:cubicBezTo>
                    <a:pt x="668" y="1406"/>
                    <a:pt x="715" y="1251"/>
                    <a:pt x="763" y="1180"/>
                  </a:cubicBezTo>
                  <a:cubicBezTo>
                    <a:pt x="787" y="1156"/>
                    <a:pt x="811" y="1132"/>
                    <a:pt x="834" y="1132"/>
                  </a:cubicBezTo>
                  <a:close/>
                  <a:moveTo>
                    <a:pt x="1811" y="1263"/>
                  </a:moveTo>
                  <a:cubicBezTo>
                    <a:pt x="1823" y="1263"/>
                    <a:pt x="1835" y="1287"/>
                    <a:pt x="1846" y="1323"/>
                  </a:cubicBezTo>
                  <a:cubicBezTo>
                    <a:pt x="1882" y="1442"/>
                    <a:pt x="1858" y="1561"/>
                    <a:pt x="1787" y="1644"/>
                  </a:cubicBezTo>
                  <a:cubicBezTo>
                    <a:pt x="1715" y="1525"/>
                    <a:pt x="1727" y="1394"/>
                    <a:pt x="1763" y="1311"/>
                  </a:cubicBezTo>
                  <a:cubicBezTo>
                    <a:pt x="1787" y="1275"/>
                    <a:pt x="1799" y="1263"/>
                    <a:pt x="1811" y="1263"/>
                  </a:cubicBezTo>
                  <a:close/>
                  <a:moveTo>
                    <a:pt x="1857" y="85"/>
                  </a:moveTo>
                  <a:cubicBezTo>
                    <a:pt x="1935" y="85"/>
                    <a:pt x="2013" y="108"/>
                    <a:pt x="2085" y="156"/>
                  </a:cubicBezTo>
                  <a:cubicBezTo>
                    <a:pt x="2275" y="263"/>
                    <a:pt x="2382" y="453"/>
                    <a:pt x="2394" y="644"/>
                  </a:cubicBezTo>
                  <a:cubicBezTo>
                    <a:pt x="2168" y="680"/>
                    <a:pt x="1989" y="882"/>
                    <a:pt x="1989" y="1013"/>
                  </a:cubicBezTo>
                  <a:cubicBezTo>
                    <a:pt x="1989" y="1061"/>
                    <a:pt x="2025" y="1108"/>
                    <a:pt x="2108" y="1108"/>
                  </a:cubicBezTo>
                  <a:lnTo>
                    <a:pt x="2144" y="1108"/>
                  </a:lnTo>
                  <a:cubicBezTo>
                    <a:pt x="2323" y="1084"/>
                    <a:pt x="2454" y="930"/>
                    <a:pt x="2466" y="715"/>
                  </a:cubicBezTo>
                  <a:cubicBezTo>
                    <a:pt x="2573" y="727"/>
                    <a:pt x="2656" y="775"/>
                    <a:pt x="2739" y="858"/>
                  </a:cubicBezTo>
                  <a:cubicBezTo>
                    <a:pt x="2882" y="1001"/>
                    <a:pt x="2847" y="1180"/>
                    <a:pt x="2799" y="1299"/>
                  </a:cubicBezTo>
                  <a:cubicBezTo>
                    <a:pt x="2668" y="1584"/>
                    <a:pt x="2335" y="1835"/>
                    <a:pt x="2085" y="1835"/>
                  </a:cubicBezTo>
                  <a:cubicBezTo>
                    <a:pt x="2013" y="1835"/>
                    <a:pt x="1954" y="1823"/>
                    <a:pt x="1906" y="1787"/>
                  </a:cubicBezTo>
                  <a:cubicBezTo>
                    <a:pt x="1882" y="1763"/>
                    <a:pt x="1858" y="1739"/>
                    <a:pt x="1835" y="1715"/>
                  </a:cubicBezTo>
                  <a:cubicBezTo>
                    <a:pt x="1942" y="1596"/>
                    <a:pt x="1977" y="1454"/>
                    <a:pt x="1930" y="1299"/>
                  </a:cubicBezTo>
                  <a:cubicBezTo>
                    <a:pt x="1894" y="1192"/>
                    <a:pt x="1846" y="1180"/>
                    <a:pt x="1811" y="1180"/>
                  </a:cubicBezTo>
                  <a:cubicBezTo>
                    <a:pt x="1763" y="1180"/>
                    <a:pt x="1715" y="1215"/>
                    <a:pt x="1692" y="1275"/>
                  </a:cubicBezTo>
                  <a:cubicBezTo>
                    <a:pt x="1632" y="1382"/>
                    <a:pt x="1620" y="1549"/>
                    <a:pt x="1727" y="1704"/>
                  </a:cubicBezTo>
                  <a:cubicBezTo>
                    <a:pt x="1620" y="1775"/>
                    <a:pt x="1442" y="1858"/>
                    <a:pt x="1096" y="1858"/>
                  </a:cubicBezTo>
                  <a:lnTo>
                    <a:pt x="1061" y="1858"/>
                  </a:lnTo>
                  <a:cubicBezTo>
                    <a:pt x="846" y="1858"/>
                    <a:pt x="751" y="1739"/>
                    <a:pt x="715" y="1632"/>
                  </a:cubicBezTo>
                  <a:cubicBezTo>
                    <a:pt x="846" y="1632"/>
                    <a:pt x="953" y="1561"/>
                    <a:pt x="1013" y="1454"/>
                  </a:cubicBezTo>
                  <a:cubicBezTo>
                    <a:pt x="1061" y="1346"/>
                    <a:pt x="1037" y="1227"/>
                    <a:pt x="953" y="1120"/>
                  </a:cubicBezTo>
                  <a:cubicBezTo>
                    <a:pt x="918" y="1061"/>
                    <a:pt x="870" y="1049"/>
                    <a:pt x="834" y="1049"/>
                  </a:cubicBezTo>
                  <a:cubicBezTo>
                    <a:pt x="787" y="1049"/>
                    <a:pt x="739" y="1073"/>
                    <a:pt x="703" y="1120"/>
                  </a:cubicBezTo>
                  <a:cubicBezTo>
                    <a:pt x="632" y="1215"/>
                    <a:pt x="596" y="1382"/>
                    <a:pt x="608" y="1537"/>
                  </a:cubicBezTo>
                  <a:cubicBezTo>
                    <a:pt x="513" y="1513"/>
                    <a:pt x="418" y="1477"/>
                    <a:pt x="311" y="1394"/>
                  </a:cubicBezTo>
                  <a:cubicBezTo>
                    <a:pt x="156" y="1287"/>
                    <a:pt x="108" y="1108"/>
                    <a:pt x="168" y="906"/>
                  </a:cubicBezTo>
                  <a:cubicBezTo>
                    <a:pt x="239" y="715"/>
                    <a:pt x="418" y="549"/>
                    <a:pt x="572" y="549"/>
                  </a:cubicBezTo>
                  <a:cubicBezTo>
                    <a:pt x="608" y="549"/>
                    <a:pt x="644" y="561"/>
                    <a:pt x="668" y="572"/>
                  </a:cubicBezTo>
                  <a:cubicBezTo>
                    <a:pt x="674" y="578"/>
                    <a:pt x="683" y="581"/>
                    <a:pt x="692" y="581"/>
                  </a:cubicBezTo>
                  <a:cubicBezTo>
                    <a:pt x="700" y="581"/>
                    <a:pt x="709" y="578"/>
                    <a:pt x="715" y="572"/>
                  </a:cubicBezTo>
                  <a:cubicBezTo>
                    <a:pt x="727" y="561"/>
                    <a:pt x="739" y="549"/>
                    <a:pt x="739" y="537"/>
                  </a:cubicBezTo>
                  <a:cubicBezTo>
                    <a:pt x="739" y="537"/>
                    <a:pt x="703" y="299"/>
                    <a:pt x="811" y="180"/>
                  </a:cubicBezTo>
                  <a:cubicBezTo>
                    <a:pt x="858" y="125"/>
                    <a:pt x="925" y="98"/>
                    <a:pt x="1010" y="98"/>
                  </a:cubicBezTo>
                  <a:cubicBezTo>
                    <a:pt x="1073" y="98"/>
                    <a:pt x="1146" y="113"/>
                    <a:pt x="1227" y="144"/>
                  </a:cubicBezTo>
                  <a:cubicBezTo>
                    <a:pt x="1299" y="168"/>
                    <a:pt x="1370" y="203"/>
                    <a:pt x="1418" y="239"/>
                  </a:cubicBezTo>
                  <a:cubicBezTo>
                    <a:pt x="1299" y="406"/>
                    <a:pt x="1263" y="620"/>
                    <a:pt x="1394" y="739"/>
                  </a:cubicBezTo>
                  <a:cubicBezTo>
                    <a:pt x="1433" y="769"/>
                    <a:pt x="1475" y="784"/>
                    <a:pt x="1515" y="784"/>
                  </a:cubicBezTo>
                  <a:cubicBezTo>
                    <a:pt x="1585" y="784"/>
                    <a:pt x="1649" y="739"/>
                    <a:pt x="1680" y="656"/>
                  </a:cubicBezTo>
                  <a:cubicBezTo>
                    <a:pt x="1715" y="537"/>
                    <a:pt x="1692" y="370"/>
                    <a:pt x="1537" y="227"/>
                  </a:cubicBezTo>
                  <a:cubicBezTo>
                    <a:pt x="1629" y="135"/>
                    <a:pt x="1743" y="85"/>
                    <a:pt x="1857" y="85"/>
                  </a:cubicBezTo>
                  <a:close/>
                  <a:moveTo>
                    <a:pt x="1858" y="1"/>
                  </a:moveTo>
                  <a:cubicBezTo>
                    <a:pt x="1715" y="1"/>
                    <a:pt x="1573" y="61"/>
                    <a:pt x="1465" y="180"/>
                  </a:cubicBezTo>
                  <a:cubicBezTo>
                    <a:pt x="1406" y="132"/>
                    <a:pt x="1334" y="96"/>
                    <a:pt x="1239" y="61"/>
                  </a:cubicBezTo>
                  <a:cubicBezTo>
                    <a:pt x="1154" y="34"/>
                    <a:pt x="1078" y="20"/>
                    <a:pt x="1010" y="20"/>
                  </a:cubicBezTo>
                  <a:cubicBezTo>
                    <a:pt x="896" y="20"/>
                    <a:pt x="806" y="58"/>
                    <a:pt x="739" y="132"/>
                  </a:cubicBezTo>
                  <a:cubicBezTo>
                    <a:pt x="656" y="239"/>
                    <a:pt x="644" y="394"/>
                    <a:pt x="644" y="477"/>
                  </a:cubicBezTo>
                  <a:cubicBezTo>
                    <a:pt x="620" y="477"/>
                    <a:pt x="584" y="465"/>
                    <a:pt x="561" y="465"/>
                  </a:cubicBezTo>
                  <a:cubicBezTo>
                    <a:pt x="370" y="465"/>
                    <a:pt x="168" y="656"/>
                    <a:pt x="84" y="894"/>
                  </a:cubicBezTo>
                  <a:cubicBezTo>
                    <a:pt x="1" y="1120"/>
                    <a:pt x="72" y="1334"/>
                    <a:pt x="263" y="1477"/>
                  </a:cubicBezTo>
                  <a:cubicBezTo>
                    <a:pt x="382" y="1561"/>
                    <a:pt x="501" y="1620"/>
                    <a:pt x="620" y="1632"/>
                  </a:cubicBezTo>
                  <a:cubicBezTo>
                    <a:pt x="680" y="1835"/>
                    <a:pt x="834" y="1942"/>
                    <a:pt x="1049" y="1942"/>
                  </a:cubicBezTo>
                  <a:lnTo>
                    <a:pt x="1096" y="1942"/>
                  </a:lnTo>
                  <a:cubicBezTo>
                    <a:pt x="1394" y="1942"/>
                    <a:pt x="1620" y="1882"/>
                    <a:pt x="1775" y="1775"/>
                  </a:cubicBezTo>
                  <a:cubicBezTo>
                    <a:pt x="1799" y="1799"/>
                    <a:pt x="1823" y="1823"/>
                    <a:pt x="1858" y="1846"/>
                  </a:cubicBezTo>
                  <a:cubicBezTo>
                    <a:pt x="1918" y="1906"/>
                    <a:pt x="1989" y="1930"/>
                    <a:pt x="2085" y="1930"/>
                  </a:cubicBezTo>
                  <a:cubicBezTo>
                    <a:pt x="2370" y="1930"/>
                    <a:pt x="2739" y="1656"/>
                    <a:pt x="2870" y="1346"/>
                  </a:cubicBezTo>
                  <a:cubicBezTo>
                    <a:pt x="2954" y="1132"/>
                    <a:pt x="2930" y="942"/>
                    <a:pt x="2799" y="799"/>
                  </a:cubicBezTo>
                  <a:cubicBezTo>
                    <a:pt x="2704" y="703"/>
                    <a:pt x="2597" y="644"/>
                    <a:pt x="2466" y="644"/>
                  </a:cubicBezTo>
                  <a:cubicBezTo>
                    <a:pt x="2454" y="418"/>
                    <a:pt x="2335" y="215"/>
                    <a:pt x="2120" y="84"/>
                  </a:cubicBezTo>
                  <a:cubicBezTo>
                    <a:pt x="2037" y="25"/>
                    <a:pt x="1942" y="1"/>
                    <a:pt x="185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3" name="Google Shape;1623;p31"/>
            <p:cNvSpPr/>
            <p:nvPr/>
          </p:nvSpPr>
          <p:spPr>
            <a:xfrm>
              <a:off x="6697867" y="-79794"/>
              <a:ext cx="67293" cy="67839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2"/>
                    <a:pt x="477" y="226"/>
                  </a:cubicBezTo>
                  <a:cubicBezTo>
                    <a:pt x="489" y="310"/>
                    <a:pt x="501" y="333"/>
                    <a:pt x="513" y="345"/>
                  </a:cubicBezTo>
                  <a:cubicBezTo>
                    <a:pt x="513" y="357"/>
                    <a:pt x="537" y="369"/>
                    <a:pt x="620" y="393"/>
                  </a:cubicBezTo>
                  <a:cubicBezTo>
                    <a:pt x="644" y="405"/>
                    <a:pt x="679" y="417"/>
                    <a:pt x="703" y="429"/>
                  </a:cubicBezTo>
                  <a:cubicBezTo>
                    <a:pt x="656" y="453"/>
                    <a:pt x="596" y="476"/>
                    <a:pt x="537" y="500"/>
                  </a:cubicBezTo>
                  <a:cubicBezTo>
                    <a:pt x="525" y="500"/>
                    <a:pt x="513" y="512"/>
                    <a:pt x="513" y="524"/>
                  </a:cubicBezTo>
                  <a:cubicBezTo>
                    <a:pt x="477" y="595"/>
                    <a:pt x="441" y="667"/>
                    <a:pt x="417" y="714"/>
                  </a:cubicBezTo>
                  <a:cubicBezTo>
                    <a:pt x="394" y="667"/>
                    <a:pt x="370" y="583"/>
                    <a:pt x="358" y="512"/>
                  </a:cubicBezTo>
                  <a:cubicBezTo>
                    <a:pt x="358" y="488"/>
                    <a:pt x="334" y="476"/>
                    <a:pt x="322" y="476"/>
                  </a:cubicBezTo>
                  <a:cubicBezTo>
                    <a:pt x="251" y="464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3"/>
                  </a:cubicBezTo>
                  <a:cubicBezTo>
                    <a:pt x="358" y="333"/>
                    <a:pt x="370" y="322"/>
                    <a:pt x="370" y="310"/>
                  </a:cubicBezTo>
                  <a:cubicBezTo>
                    <a:pt x="394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98" y="262"/>
                  </a:cubicBezTo>
                  <a:cubicBezTo>
                    <a:pt x="25" y="381"/>
                    <a:pt x="13" y="417"/>
                    <a:pt x="1" y="429"/>
                  </a:cubicBezTo>
                  <a:cubicBezTo>
                    <a:pt x="1" y="441"/>
                    <a:pt x="1" y="464"/>
                    <a:pt x="13" y="476"/>
                  </a:cubicBezTo>
                  <a:cubicBezTo>
                    <a:pt x="25" y="488"/>
                    <a:pt x="36" y="512"/>
                    <a:pt x="286" y="560"/>
                  </a:cubicBezTo>
                  <a:cubicBezTo>
                    <a:pt x="358" y="845"/>
                    <a:pt x="382" y="845"/>
                    <a:pt x="406" y="845"/>
                  </a:cubicBezTo>
                  <a:cubicBezTo>
                    <a:pt x="406" y="845"/>
                    <a:pt x="406" y="845"/>
                    <a:pt x="417" y="834"/>
                  </a:cubicBezTo>
                  <a:cubicBezTo>
                    <a:pt x="441" y="834"/>
                    <a:pt x="465" y="834"/>
                    <a:pt x="584" y="572"/>
                  </a:cubicBezTo>
                  <a:cubicBezTo>
                    <a:pt x="656" y="548"/>
                    <a:pt x="787" y="500"/>
                    <a:pt x="822" y="464"/>
                  </a:cubicBezTo>
                  <a:cubicBezTo>
                    <a:pt x="822" y="464"/>
                    <a:pt x="834" y="441"/>
                    <a:pt x="834" y="429"/>
                  </a:cubicBezTo>
                  <a:cubicBezTo>
                    <a:pt x="822" y="393"/>
                    <a:pt x="787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72" y="274"/>
                    <a:pt x="560" y="238"/>
                    <a:pt x="548" y="214"/>
                  </a:cubicBezTo>
                  <a:cubicBezTo>
                    <a:pt x="525" y="95"/>
                    <a:pt x="513" y="48"/>
                    <a:pt x="489" y="24"/>
                  </a:cubicBezTo>
                  <a:cubicBezTo>
                    <a:pt x="489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4" name="Google Shape;1624;p31"/>
            <p:cNvSpPr/>
            <p:nvPr/>
          </p:nvSpPr>
          <p:spPr>
            <a:xfrm>
              <a:off x="7388324" y="27485"/>
              <a:ext cx="49966" cy="49716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310" y="95"/>
                  </a:moveTo>
                  <a:cubicBezTo>
                    <a:pt x="441" y="95"/>
                    <a:pt x="536" y="191"/>
                    <a:pt x="536" y="310"/>
                  </a:cubicBezTo>
                  <a:cubicBezTo>
                    <a:pt x="536" y="441"/>
                    <a:pt x="429" y="536"/>
                    <a:pt x="310" y="536"/>
                  </a:cubicBezTo>
                  <a:cubicBezTo>
                    <a:pt x="251" y="536"/>
                    <a:pt x="191" y="512"/>
                    <a:pt x="155" y="464"/>
                  </a:cubicBezTo>
                  <a:cubicBezTo>
                    <a:pt x="108" y="429"/>
                    <a:pt x="96" y="369"/>
                    <a:pt x="96" y="310"/>
                  </a:cubicBezTo>
                  <a:cubicBezTo>
                    <a:pt x="96" y="191"/>
                    <a:pt x="191" y="95"/>
                    <a:pt x="310" y="95"/>
                  </a:cubicBezTo>
                  <a:close/>
                  <a:moveTo>
                    <a:pt x="310" y="0"/>
                  </a:moveTo>
                  <a:cubicBezTo>
                    <a:pt x="144" y="0"/>
                    <a:pt x="1" y="143"/>
                    <a:pt x="1" y="310"/>
                  </a:cubicBezTo>
                  <a:cubicBezTo>
                    <a:pt x="1" y="393"/>
                    <a:pt x="36" y="464"/>
                    <a:pt x="96" y="524"/>
                  </a:cubicBezTo>
                  <a:cubicBezTo>
                    <a:pt x="155" y="583"/>
                    <a:pt x="227" y="619"/>
                    <a:pt x="310" y="619"/>
                  </a:cubicBezTo>
                  <a:cubicBezTo>
                    <a:pt x="477" y="619"/>
                    <a:pt x="620" y="488"/>
                    <a:pt x="620" y="310"/>
                  </a:cubicBezTo>
                  <a:cubicBezTo>
                    <a:pt x="620" y="143"/>
                    <a:pt x="477" y="0"/>
                    <a:pt x="31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5" name="Google Shape;1625;p31"/>
            <p:cNvSpPr/>
            <p:nvPr/>
          </p:nvSpPr>
          <p:spPr>
            <a:xfrm>
              <a:off x="7004911" y="-110346"/>
              <a:ext cx="479833" cy="130866"/>
            </a:xfrm>
            <a:custGeom>
              <a:avLst/>
              <a:gdLst/>
              <a:ahLst/>
              <a:cxnLst/>
              <a:rect l="l" t="t" r="r" b="b"/>
              <a:pathLst>
                <a:path w="5954" h="1632" extrusionOk="0">
                  <a:moveTo>
                    <a:pt x="4918" y="0"/>
                  </a:moveTo>
                  <a:cubicBezTo>
                    <a:pt x="4894" y="0"/>
                    <a:pt x="4870" y="12"/>
                    <a:pt x="4870" y="36"/>
                  </a:cubicBezTo>
                  <a:cubicBezTo>
                    <a:pt x="4858" y="60"/>
                    <a:pt x="4882" y="83"/>
                    <a:pt x="4906" y="83"/>
                  </a:cubicBezTo>
                  <a:cubicBezTo>
                    <a:pt x="4954" y="95"/>
                    <a:pt x="5001" y="107"/>
                    <a:pt x="5061" y="119"/>
                  </a:cubicBezTo>
                  <a:lnTo>
                    <a:pt x="5073" y="119"/>
                  </a:lnTo>
                  <a:cubicBezTo>
                    <a:pt x="5085" y="119"/>
                    <a:pt x="5109" y="107"/>
                    <a:pt x="5109" y="95"/>
                  </a:cubicBezTo>
                  <a:cubicBezTo>
                    <a:pt x="5120" y="72"/>
                    <a:pt x="5109" y="48"/>
                    <a:pt x="5085" y="36"/>
                  </a:cubicBezTo>
                  <a:cubicBezTo>
                    <a:pt x="5025" y="24"/>
                    <a:pt x="4966" y="0"/>
                    <a:pt x="4918" y="0"/>
                  </a:cubicBezTo>
                  <a:close/>
                  <a:moveTo>
                    <a:pt x="4728" y="0"/>
                  </a:moveTo>
                  <a:cubicBezTo>
                    <a:pt x="4668" y="12"/>
                    <a:pt x="4620" y="24"/>
                    <a:pt x="4561" y="48"/>
                  </a:cubicBezTo>
                  <a:cubicBezTo>
                    <a:pt x="4537" y="60"/>
                    <a:pt x="4525" y="83"/>
                    <a:pt x="4537" y="107"/>
                  </a:cubicBezTo>
                  <a:cubicBezTo>
                    <a:pt x="4549" y="119"/>
                    <a:pt x="4561" y="131"/>
                    <a:pt x="4573" y="131"/>
                  </a:cubicBezTo>
                  <a:lnTo>
                    <a:pt x="4597" y="131"/>
                  </a:lnTo>
                  <a:cubicBezTo>
                    <a:pt x="4644" y="107"/>
                    <a:pt x="4692" y="95"/>
                    <a:pt x="4739" y="83"/>
                  </a:cubicBezTo>
                  <a:cubicBezTo>
                    <a:pt x="4763" y="83"/>
                    <a:pt x="4787" y="60"/>
                    <a:pt x="4775" y="36"/>
                  </a:cubicBezTo>
                  <a:cubicBezTo>
                    <a:pt x="4775" y="12"/>
                    <a:pt x="4751" y="0"/>
                    <a:pt x="4728" y="0"/>
                  </a:cubicBezTo>
                  <a:close/>
                  <a:moveTo>
                    <a:pt x="5232" y="103"/>
                  </a:moveTo>
                  <a:cubicBezTo>
                    <a:pt x="5216" y="103"/>
                    <a:pt x="5201" y="114"/>
                    <a:pt x="5192" y="131"/>
                  </a:cubicBezTo>
                  <a:cubicBezTo>
                    <a:pt x="5180" y="143"/>
                    <a:pt x="5192" y="167"/>
                    <a:pt x="5204" y="179"/>
                  </a:cubicBezTo>
                  <a:cubicBezTo>
                    <a:pt x="5251" y="202"/>
                    <a:pt x="5299" y="226"/>
                    <a:pt x="5359" y="262"/>
                  </a:cubicBezTo>
                  <a:lnTo>
                    <a:pt x="5370" y="262"/>
                  </a:lnTo>
                  <a:cubicBezTo>
                    <a:pt x="5394" y="262"/>
                    <a:pt x="5406" y="262"/>
                    <a:pt x="5406" y="250"/>
                  </a:cubicBezTo>
                  <a:cubicBezTo>
                    <a:pt x="5418" y="226"/>
                    <a:pt x="5418" y="202"/>
                    <a:pt x="5394" y="191"/>
                  </a:cubicBezTo>
                  <a:cubicBezTo>
                    <a:pt x="5347" y="155"/>
                    <a:pt x="5299" y="131"/>
                    <a:pt x="5251" y="107"/>
                  </a:cubicBezTo>
                  <a:cubicBezTo>
                    <a:pt x="5245" y="104"/>
                    <a:pt x="5239" y="103"/>
                    <a:pt x="5232" y="103"/>
                  </a:cubicBezTo>
                  <a:close/>
                  <a:moveTo>
                    <a:pt x="4430" y="135"/>
                  </a:moveTo>
                  <a:cubicBezTo>
                    <a:pt x="4420" y="135"/>
                    <a:pt x="4411" y="138"/>
                    <a:pt x="4406" y="143"/>
                  </a:cubicBezTo>
                  <a:cubicBezTo>
                    <a:pt x="4358" y="179"/>
                    <a:pt x="4323" y="214"/>
                    <a:pt x="4275" y="262"/>
                  </a:cubicBezTo>
                  <a:cubicBezTo>
                    <a:pt x="4251" y="274"/>
                    <a:pt x="4251" y="298"/>
                    <a:pt x="4275" y="322"/>
                  </a:cubicBezTo>
                  <a:cubicBezTo>
                    <a:pt x="4287" y="322"/>
                    <a:pt x="4287" y="333"/>
                    <a:pt x="4299" y="333"/>
                  </a:cubicBezTo>
                  <a:cubicBezTo>
                    <a:pt x="4311" y="333"/>
                    <a:pt x="4323" y="322"/>
                    <a:pt x="4335" y="322"/>
                  </a:cubicBezTo>
                  <a:cubicBezTo>
                    <a:pt x="4370" y="274"/>
                    <a:pt x="4418" y="238"/>
                    <a:pt x="4454" y="214"/>
                  </a:cubicBezTo>
                  <a:cubicBezTo>
                    <a:pt x="4477" y="191"/>
                    <a:pt x="4477" y="167"/>
                    <a:pt x="4466" y="155"/>
                  </a:cubicBezTo>
                  <a:cubicBezTo>
                    <a:pt x="4459" y="141"/>
                    <a:pt x="4443" y="135"/>
                    <a:pt x="4430" y="135"/>
                  </a:cubicBezTo>
                  <a:close/>
                  <a:moveTo>
                    <a:pt x="5513" y="278"/>
                  </a:moveTo>
                  <a:cubicBezTo>
                    <a:pt x="5500" y="278"/>
                    <a:pt x="5485" y="284"/>
                    <a:pt x="5478" y="298"/>
                  </a:cubicBezTo>
                  <a:cubicBezTo>
                    <a:pt x="5466" y="310"/>
                    <a:pt x="5466" y="345"/>
                    <a:pt x="5490" y="357"/>
                  </a:cubicBezTo>
                  <a:cubicBezTo>
                    <a:pt x="5537" y="381"/>
                    <a:pt x="5573" y="417"/>
                    <a:pt x="5620" y="453"/>
                  </a:cubicBezTo>
                  <a:cubicBezTo>
                    <a:pt x="5632" y="464"/>
                    <a:pt x="5644" y="464"/>
                    <a:pt x="5656" y="464"/>
                  </a:cubicBezTo>
                  <a:cubicBezTo>
                    <a:pt x="5668" y="464"/>
                    <a:pt x="5680" y="464"/>
                    <a:pt x="5680" y="453"/>
                  </a:cubicBezTo>
                  <a:cubicBezTo>
                    <a:pt x="5704" y="429"/>
                    <a:pt x="5692" y="405"/>
                    <a:pt x="5680" y="393"/>
                  </a:cubicBezTo>
                  <a:cubicBezTo>
                    <a:pt x="5632" y="357"/>
                    <a:pt x="5585" y="322"/>
                    <a:pt x="5537" y="286"/>
                  </a:cubicBezTo>
                  <a:cubicBezTo>
                    <a:pt x="5532" y="281"/>
                    <a:pt x="5523" y="278"/>
                    <a:pt x="5513" y="278"/>
                  </a:cubicBezTo>
                  <a:close/>
                  <a:moveTo>
                    <a:pt x="245" y="313"/>
                  </a:moveTo>
                  <a:cubicBezTo>
                    <a:pt x="233" y="313"/>
                    <a:pt x="221" y="316"/>
                    <a:pt x="215" y="322"/>
                  </a:cubicBezTo>
                  <a:cubicBezTo>
                    <a:pt x="215" y="322"/>
                    <a:pt x="156" y="381"/>
                    <a:pt x="96" y="464"/>
                  </a:cubicBezTo>
                  <a:cubicBezTo>
                    <a:pt x="84" y="488"/>
                    <a:pt x="96" y="512"/>
                    <a:pt x="108" y="524"/>
                  </a:cubicBezTo>
                  <a:lnTo>
                    <a:pt x="132" y="524"/>
                  </a:lnTo>
                  <a:cubicBezTo>
                    <a:pt x="144" y="524"/>
                    <a:pt x="167" y="524"/>
                    <a:pt x="167" y="512"/>
                  </a:cubicBezTo>
                  <a:cubicBezTo>
                    <a:pt x="215" y="429"/>
                    <a:pt x="275" y="381"/>
                    <a:pt x="275" y="381"/>
                  </a:cubicBezTo>
                  <a:cubicBezTo>
                    <a:pt x="286" y="369"/>
                    <a:pt x="286" y="345"/>
                    <a:pt x="275" y="322"/>
                  </a:cubicBezTo>
                  <a:cubicBezTo>
                    <a:pt x="269" y="316"/>
                    <a:pt x="257" y="313"/>
                    <a:pt x="245" y="313"/>
                  </a:cubicBezTo>
                  <a:close/>
                  <a:moveTo>
                    <a:pt x="2406" y="393"/>
                  </a:moveTo>
                  <a:cubicBezTo>
                    <a:pt x="2334" y="393"/>
                    <a:pt x="2263" y="417"/>
                    <a:pt x="2215" y="464"/>
                  </a:cubicBezTo>
                  <a:cubicBezTo>
                    <a:pt x="2203" y="488"/>
                    <a:pt x="2203" y="512"/>
                    <a:pt x="2215" y="524"/>
                  </a:cubicBezTo>
                  <a:cubicBezTo>
                    <a:pt x="2227" y="536"/>
                    <a:pt x="2239" y="536"/>
                    <a:pt x="2251" y="536"/>
                  </a:cubicBezTo>
                  <a:cubicBezTo>
                    <a:pt x="2251" y="536"/>
                    <a:pt x="2263" y="536"/>
                    <a:pt x="2275" y="524"/>
                  </a:cubicBezTo>
                  <a:cubicBezTo>
                    <a:pt x="2311" y="500"/>
                    <a:pt x="2346" y="476"/>
                    <a:pt x="2382" y="476"/>
                  </a:cubicBezTo>
                  <a:lnTo>
                    <a:pt x="2394" y="476"/>
                  </a:lnTo>
                  <a:cubicBezTo>
                    <a:pt x="2418" y="476"/>
                    <a:pt x="2442" y="464"/>
                    <a:pt x="2442" y="441"/>
                  </a:cubicBezTo>
                  <a:cubicBezTo>
                    <a:pt x="2442" y="417"/>
                    <a:pt x="2430" y="393"/>
                    <a:pt x="2406" y="393"/>
                  </a:cubicBezTo>
                  <a:close/>
                  <a:moveTo>
                    <a:pt x="4186" y="372"/>
                  </a:moveTo>
                  <a:cubicBezTo>
                    <a:pt x="4174" y="372"/>
                    <a:pt x="4162" y="375"/>
                    <a:pt x="4156" y="381"/>
                  </a:cubicBezTo>
                  <a:cubicBezTo>
                    <a:pt x="4120" y="429"/>
                    <a:pt x="4085" y="476"/>
                    <a:pt x="4049" y="524"/>
                  </a:cubicBezTo>
                  <a:cubicBezTo>
                    <a:pt x="4037" y="536"/>
                    <a:pt x="4037" y="572"/>
                    <a:pt x="4061" y="583"/>
                  </a:cubicBezTo>
                  <a:lnTo>
                    <a:pt x="4085" y="583"/>
                  </a:lnTo>
                  <a:cubicBezTo>
                    <a:pt x="4096" y="583"/>
                    <a:pt x="4108" y="583"/>
                    <a:pt x="4120" y="572"/>
                  </a:cubicBezTo>
                  <a:cubicBezTo>
                    <a:pt x="4156" y="524"/>
                    <a:pt x="4192" y="476"/>
                    <a:pt x="4227" y="441"/>
                  </a:cubicBezTo>
                  <a:cubicBezTo>
                    <a:pt x="4239" y="417"/>
                    <a:pt x="4239" y="393"/>
                    <a:pt x="4216" y="381"/>
                  </a:cubicBezTo>
                  <a:cubicBezTo>
                    <a:pt x="4210" y="375"/>
                    <a:pt x="4198" y="372"/>
                    <a:pt x="4186" y="372"/>
                  </a:cubicBezTo>
                  <a:close/>
                  <a:moveTo>
                    <a:pt x="2556" y="457"/>
                  </a:moveTo>
                  <a:cubicBezTo>
                    <a:pt x="2543" y="457"/>
                    <a:pt x="2532" y="462"/>
                    <a:pt x="2525" y="476"/>
                  </a:cubicBezTo>
                  <a:cubicBezTo>
                    <a:pt x="2501" y="488"/>
                    <a:pt x="2513" y="524"/>
                    <a:pt x="2525" y="536"/>
                  </a:cubicBezTo>
                  <a:cubicBezTo>
                    <a:pt x="2572" y="560"/>
                    <a:pt x="2596" y="595"/>
                    <a:pt x="2596" y="643"/>
                  </a:cubicBezTo>
                  <a:cubicBezTo>
                    <a:pt x="2608" y="667"/>
                    <a:pt x="2620" y="679"/>
                    <a:pt x="2644" y="679"/>
                  </a:cubicBezTo>
                  <a:lnTo>
                    <a:pt x="2656" y="679"/>
                  </a:lnTo>
                  <a:cubicBezTo>
                    <a:pt x="2680" y="679"/>
                    <a:pt x="2692" y="655"/>
                    <a:pt x="2692" y="631"/>
                  </a:cubicBezTo>
                  <a:cubicBezTo>
                    <a:pt x="2680" y="560"/>
                    <a:pt x="2644" y="512"/>
                    <a:pt x="2584" y="464"/>
                  </a:cubicBezTo>
                  <a:cubicBezTo>
                    <a:pt x="2575" y="460"/>
                    <a:pt x="2565" y="457"/>
                    <a:pt x="2556" y="457"/>
                  </a:cubicBezTo>
                  <a:close/>
                  <a:moveTo>
                    <a:pt x="5782" y="492"/>
                  </a:moveTo>
                  <a:cubicBezTo>
                    <a:pt x="5769" y="492"/>
                    <a:pt x="5758" y="498"/>
                    <a:pt x="5751" y="512"/>
                  </a:cubicBezTo>
                  <a:cubicBezTo>
                    <a:pt x="5728" y="524"/>
                    <a:pt x="5740" y="548"/>
                    <a:pt x="5751" y="560"/>
                  </a:cubicBezTo>
                  <a:cubicBezTo>
                    <a:pt x="5787" y="595"/>
                    <a:pt x="5835" y="643"/>
                    <a:pt x="5871" y="679"/>
                  </a:cubicBezTo>
                  <a:cubicBezTo>
                    <a:pt x="5882" y="691"/>
                    <a:pt x="5894" y="691"/>
                    <a:pt x="5906" y="691"/>
                  </a:cubicBezTo>
                  <a:cubicBezTo>
                    <a:pt x="5918" y="691"/>
                    <a:pt x="5930" y="691"/>
                    <a:pt x="5930" y="679"/>
                  </a:cubicBezTo>
                  <a:cubicBezTo>
                    <a:pt x="5954" y="655"/>
                    <a:pt x="5954" y="631"/>
                    <a:pt x="5930" y="619"/>
                  </a:cubicBezTo>
                  <a:cubicBezTo>
                    <a:pt x="5894" y="572"/>
                    <a:pt x="5847" y="536"/>
                    <a:pt x="5811" y="500"/>
                  </a:cubicBezTo>
                  <a:cubicBezTo>
                    <a:pt x="5801" y="495"/>
                    <a:pt x="5791" y="492"/>
                    <a:pt x="5782" y="492"/>
                  </a:cubicBezTo>
                  <a:close/>
                  <a:moveTo>
                    <a:pt x="72" y="595"/>
                  </a:moveTo>
                  <a:cubicBezTo>
                    <a:pt x="60" y="595"/>
                    <a:pt x="36" y="607"/>
                    <a:pt x="25" y="631"/>
                  </a:cubicBezTo>
                  <a:cubicBezTo>
                    <a:pt x="13" y="679"/>
                    <a:pt x="1" y="726"/>
                    <a:pt x="1" y="774"/>
                  </a:cubicBezTo>
                  <a:cubicBezTo>
                    <a:pt x="1" y="786"/>
                    <a:pt x="1" y="798"/>
                    <a:pt x="1" y="810"/>
                  </a:cubicBezTo>
                  <a:cubicBezTo>
                    <a:pt x="1" y="834"/>
                    <a:pt x="25" y="845"/>
                    <a:pt x="48" y="845"/>
                  </a:cubicBezTo>
                  <a:cubicBezTo>
                    <a:pt x="72" y="845"/>
                    <a:pt x="84" y="822"/>
                    <a:pt x="84" y="798"/>
                  </a:cubicBezTo>
                  <a:cubicBezTo>
                    <a:pt x="84" y="786"/>
                    <a:pt x="84" y="786"/>
                    <a:pt x="84" y="774"/>
                  </a:cubicBezTo>
                  <a:cubicBezTo>
                    <a:pt x="84" y="738"/>
                    <a:pt x="96" y="691"/>
                    <a:pt x="108" y="655"/>
                  </a:cubicBezTo>
                  <a:cubicBezTo>
                    <a:pt x="108" y="631"/>
                    <a:pt x="96" y="607"/>
                    <a:pt x="72" y="595"/>
                  </a:cubicBezTo>
                  <a:close/>
                  <a:moveTo>
                    <a:pt x="2180" y="595"/>
                  </a:moveTo>
                  <a:cubicBezTo>
                    <a:pt x="2156" y="595"/>
                    <a:pt x="2132" y="607"/>
                    <a:pt x="2120" y="631"/>
                  </a:cubicBezTo>
                  <a:cubicBezTo>
                    <a:pt x="2108" y="679"/>
                    <a:pt x="2096" y="738"/>
                    <a:pt x="2096" y="810"/>
                  </a:cubicBezTo>
                  <a:cubicBezTo>
                    <a:pt x="2096" y="834"/>
                    <a:pt x="2108" y="845"/>
                    <a:pt x="2132" y="857"/>
                  </a:cubicBezTo>
                  <a:cubicBezTo>
                    <a:pt x="2156" y="857"/>
                    <a:pt x="2180" y="834"/>
                    <a:pt x="2180" y="810"/>
                  </a:cubicBezTo>
                  <a:cubicBezTo>
                    <a:pt x="2180" y="750"/>
                    <a:pt x="2191" y="703"/>
                    <a:pt x="2203" y="655"/>
                  </a:cubicBezTo>
                  <a:cubicBezTo>
                    <a:pt x="2215" y="631"/>
                    <a:pt x="2203" y="607"/>
                    <a:pt x="2180" y="595"/>
                  </a:cubicBezTo>
                  <a:close/>
                  <a:moveTo>
                    <a:pt x="3984" y="641"/>
                  </a:moveTo>
                  <a:cubicBezTo>
                    <a:pt x="3971" y="641"/>
                    <a:pt x="3960" y="648"/>
                    <a:pt x="3954" y="655"/>
                  </a:cubicBezTo>
                  <a:lnTo>
                    <a:pt x="3858" y="798"/>
                  </a:lnTo>
                  <a:cubicBezTo>
                    <a:pt x="3835" y="822"/>
                    <a:pt x="3846" y="845"/>
                    <a:pt x="3858" y="857"/>
                  </a:cubicBezTo>
                  <a:cubicBezTo>
                    <a:pt x="3870" y="857"/>
                    <a:pt x="3882" y="869"/>
                    <a:pt x="3894" y="869"/>
                  </a:cubicBezTo>
                  <a:cubicBezTo>
                    <a:pt x="3906" y="869"/>
                    <a:pt x="3918" y="857"/>
                    <a:pt x="3918" y="845"/>
                  </a:cubicBezTo>
                  <a:lnTo>
                    <a:pt x="4025" y="714"/>
                  </a:lnTo>
                  <a:cubicBezTo>
                    <a:pt x="4037" y="691"/>
                    <a:pt x="4025" y="667"/>
                    <a:pt x="4013" y="655"/>
                  </a:cubicBezTo>
                  <a:cubicBezTo>
                    <a:pt x="4003" y="645"/>
                    <a:pt x="3993" y="641"/>
                    <a:pt x="3984" y="641"/>
                  </a:cubicBezTo>
                  <a:close/>
                  <a:moveTo>
                    <a:pt x="2613" y="757"/>
                  </a:moveTo>
                  <a:cubicBezTo>
                    <a:pt x="2596" y="757"/>
                    <a:pt x="2581" y="768"/>
                    <a:pt x="2572" y="786"/>
                  </a:cubicBezTo>
                  <a:cubicBezTo>
                    <a:pt x="2549" y="822"/>
                    <a:pt x="2525" y="869"/>
                    <a:pt x="2489" y="917"/>
                  </a:cubicBezTo>
                  <a:cubicBezTo>
                    <a:pt x="2465" y="929"/>
                    <a:pt x="2465" y="953"/>
                    <a:pt x="2489" y="976"/>
                  </a:cubicBezTo>
                  <a:cubicBezTo>
                    <a:pt x="2501" y="976"/>
                    <a:pt x="2501" y="988"/>
                    <a:pt x="2513" y="988"/>
                  </a:cubicBezTo>
                  <a:cubicBezTo>
                    <a:pt x="2525" y="988"/>
                    <a:pt x="2537" y="976"/>
                    <a:pt x="2549" y="964"/>
                  </a:cubicBezTo>
                  <a:cubicBezTo>
                    <a:pt x="2596" y="917"/>
                    <a:pt x="2620" y="869"/>
                    <a:pt x="2644" y="822"/>
                  </a:cubicBezTo>
                  <a:cubicBezTo>
                    <a:pt x="2656" y="798"/>
                    <a:pt x="2644" y="774"/>
                    <a:pt x="2632" y="762"/>
                  </a:cubicBezTo>
                  <a:cubicBezTo>
                    <a:pt x="2626" y="759"/>
                    <a:pt x="2619" y="757"/>
                    <a:pt x="2613" y="757"/>
                  </a:cubicBezTo>
                  <a:close/>
                  <a:moveTo>
                    <a:pt x="3787" y="921"/>
                  </a:moveTo>
                  <a:cubicBezTo>
                    <a:pt x="3773" y="921"/>
                    <a:pt x="3758" y="927"/>
                    <a:pt x="3751" y="941"/>
                  </a:cubicBezTo>
                  <a:cubicBezTo>
                    <a:pt x="3715" y="976"/>
                    <a:pt x="3692" y="1024"/>
                    <a:pt x="3656" y="1060"/>
                  </a:cubicBezTo>
                  <a:cubicBezTo>
                    <a:pt x="3632" y="1084"/>
                    <a:pt x="3644" y="1107"/>
                    <a:pt x="3656" y="1119"/>
                  </a:cubicBezTo>
                  <a:cubicBezTo>
                    <a:pt x="3668" y="1131"/>
                    <a:pt x="3668" y="1131"/>
                    <a:pt x="3680" y="1131"/>
                  </a:cubicBezTo>
                  <a:cubicBezTo>
                    <a:pt x="3692" y="1131"/>
                    <a:pt x="3704" y="1131"/>
                    <a:pt x="3715" y="1119"/>
                  </a:cubicBezTo>
                  <a:cubicBezTo>
                    <a:pt x="3751" y="1072"/>
                    <a:pt x="3787" y="1036"/>
                    <a:pt x="3823" y="988"/>
                  </a:cubicBezTo>
                  <a:cubicBezTo>
                    <a:pt x="3835" y="964"/>
                    <a:pt x="3835" y="941"/>
                    <a:pt x="3811" y="929"/>
                  </a:cubicBezTo>
                  <a:cubicBezTo>
                    <a:pt x="3806" y="924"/>
                    <a:pt x="3797" y="921"/>
                    <a:pt x="3787" y="921"/>
                  </a:cubicBezTo>
                  <a:close/>
                  <a:moveTo>
                    <a:pt x="93" y="924"/>
                  </a:moveTo>
                  <a:cubicBezTo>
                    <a:pt x="86" y="924"/>
                    <a:pt x="79" y="925"/>
                    <a:pt x="72" y="929"/>
                  </a:cubicBezTo>
                  <a:cubicBezTo>
                    <a:pt x="48" y="941"/>
                    <a:pt x="36" y="964"/>
                    <a:pt x="48" y="988"/>
                  </a:cubicBezTo>
                  <a:cubicBezTo>
                    <a:pt x="84" y="1036"/>
                    <a:pt x="120" y="1084"/>
                    <a:pt x="167" y="1131"/>
                  </a:cubicBezTo>
                  <a:cubicBezTo>
                    <a:pt x="179" y="1143"/>
                    <a:pt x="191" y="1143"/>
                    <a:pt x="191" y="1143"/>
                  </a:cubicBezTo>
                  <a:cubicBezTo>
                    <a:pt x="203" y="1143"/>
                    <a:pt x="215" y="1143"/>
                    <a:pt x="227" y="1131"/>
                  </a:cubicBezTo>
                  <a:cubicBezTo>
                    <a:pt x="239" y="1107"/>
                    <a:pt x="239" y="1084"/>
                    <a:pt x="227" y="1072"/>
                  </a:cubicBezTo>
                  <a:cubicBezTo>
                    <a:pt x="179" y="1024"/>
                    <a:pt x="156" y="988"/>
                    <a:pt x="132" y="941"/>
                  </a:cubicBezTo>
                  <a:cubicBezTo>
                    <a:pt x="123" y="932"/>
                    <a:pt x="109" y="924"/>
                    <a:pt x="93" y="924"/>
                  </a:cubicBezTo>
                  <a:close/>
                  <a:moveTo>
                    <a:pt x="2145" y="938"/>
                  </a:moveTo>
                  <a:cubicBezTo>
                    <a:pt x="2141" y="938"/>
                    <a:pt x="2136" y="938"/>
                    <a:pt x="2132" y="941"/>
                  </a:cubicBezTo>
                  <a:cubicBezTo>
                    <a:pt x="2108" y="941"/>
                    <a:pt x="2096" y="964"/>
                    <a:pt x="2096" y="988"/>
                  </a:cubicBezTo>
                  <a:cubicBezTo>
                    <a:pt x="2108" y="1048"/>
                    <a:pt x="2120" y="1107"/>
                    <a:pt x="2144" y="1155"/>
                  </a:cubicBezTo>
                  <a:cubicBezTo>
                    <a:pt x="2153" y="1172"/>
                    <a:pt x="2161" y="1183"/>
                    <a:pt x="2175" y="1183"/>
                  </a:cubicBezTo>
                  <a:cubicBezTo>
                    <a:pt x="2180" y="1183"/>
                    <a:pt x="2185" y="1182"/>
                    <a:pt x="2191" y="1179"/>
                  </a:cubicBezTo>
                  <a:cubicBezTo>
                    <a:pt x="2203" y="1179"/>
                    <a:pt x="2215" y="1179"/>
                    <a:pt x="2215" y="1167"/>
                  </a:cubicBezTo>
                  <a:cubicBezTo>
                    <a:pt x="2215" y="1167"/>
                    <a:pt x="2215" y="1179"/>
                    <a:pt x="2227" y="1179"/>
                  </a:cubicBezTo>
                  <a:cubicBezTo>
                    <a:pt x="2227" y="1191"/>
                    <a:pt x="2251" y="1203"/>
                    <a:pt x="2263" y="1203"/>
                  </a:cubicBezTo>
                  <a:cubicBezTo>
                    <a:pt x="2263" y="1203"/>
                    <a:pt x="2275" y="1203"/>
                    <a:pt x="2287" y="1191"/>
                  </a:cubicBezTo>
                  <a:cubicBezTo>
                    <a:pt x="2334" y="1155"/>
                    <a:pt x="2382" y="1131"/>
                    <a:pt x="2418" y="1095"/>
                  </a:cubicBezTo>
                  <a:cubicBezTo>
                    <a:pt x="2442" y="1072"/>
                    <a:pt x="2442" y="1048"/>
                    <a:pt x="2430" y="1036"/>
                  </a:cubicBezTo>
                  <a:cubicBezTo>
                    <a:pt x="2423" y="1022"/>
                    <a:pt x="2407" y="1016"/>
                    <a:pt x="2394" y="1016"/>
                  </a:cubicBezTo>
                  <a:cubicBezTo>
                    <a:pt x="2384" y="1016"/>
                    <a:pt x="2375" y="1019"/>
                    <a:pt x="2370" y="1024"/>
                  </a:cubicBezTo>
                  <a:cubicBezTo>
                    <a:pt x="2322" y="1060"/>
                    <a:pt x="2287" y="1095"/>
                    <a:pt x="2239" y="1119"/>
                  </a:cubicBezTo>
                  <a:cubicBezTo>
                    <a:pt x="2227" y="1131"/>
                    <a:pt x="2227" y="1131"/>
                    <a:pt x="2227" y="1131"/>
                  </a:cubicBezTo>
                  <a:cubicBezTo>
                    <a:pt x="2203" y="1084"/>
                    <a:pt x="2191" y="1024"/>
                    <a:pt x="2180" y="976"/>
                  </a:cubicBezTo>
                  <a:cubicBezTo>
                    <a:pt x="2180" y="957"/>
                    <a:pt x="2164" y="938"/>
                    <a:pt x="2145" y="938"/>
                  </a:cubicBezTo>
                  <a:close/>
                  <a:moveTo>
                    <a:pt x="329" y="1159"/>
                  </a:moveTo>
                  <a:cubicBezTo>
                    <a:pt x="316" y="1159"/>
                    <a:pt x="305" y="1165"/>
                    <a:pt x="298" y="1179"/>
                  </a:cubicBezTo>
                  <a:cubicBezTo>
                    <a:pt x="286" y="1203"/>
                    <a:pt x="286" y="1226"/>
                    <a:pt x="310" y="1238"/>
                  </a:cubicBezTo>
                  <a:cubicBezTo>
                    <a:pt x="358" y="1274"/>
                    <a:pt x="406" y="1298"/>
                    <a:pt x="465" y="1322"/>
                  </a:cubicBezTo>
                  <a:lnTo>
                    <a:pt x="477" y="1322"/>
                  </a:lnTo>
                  <a:cubicBezTo>
                    <a:pt x="501" y="1322"/>
                    <a:pt x="513" y="1322"/>
                    <a:pt x="513" y="1298"/>
                  </a:cubicBezTo>
                  <a:cubicBezTo>
                    <a:pt x="525" y="1286"/>
                    <a:pt x="513" y="1250"/>
                    <a:pt x="501" y="1250"/>
                  </a:cubicBezTo>
                  <a:cubicBezTo>
                    <a:pt x="441" y="1215"/>
                    <a:pt x="394" y="1191"/>
                    <a:pt x="358" y="1167"/>
                  </a:cubicBezTo>
                  <a:cubicBezTo>
                    <a:pt x="348" y="1162"/>
                    <a:pt x="338" y="1159"/>
                    <a:pt x="329" y="1159"/>
                  </a:cubicBezTo>
                  <a:close/>
                  <a:moveTo>
                    <a:pt x="2115" y="1198"/>
                  </a:moveTo>
                  <a:cubicBezTo>
                    <a:pt x="2109" y="1198"/>
                    <a:pt x="2103" y="1199"/>
                    <a:pt x="2096" y="1203"/>
                  </a:cubicBezTo>
                  <a:cubicBezTo>
                    <a:pt x="2049" y="1238"/>
                    <a:pt x="1989" y="1262"/>
                    <a:pt x="1941" y="1274"/>
                  </a:cubicBezTo>
                  <a:cubicBezTo>
                    <a:pt x="1918" y="1286"/>
                    <a:pt x="1906" y="1310"/>
                    <a:pt x="1918" y="1334"/>
                  </a:cubicBezTo>
                  <a:cubicBezTo>
                    <a:pt x="1930" y="1345"/>
                    <a:pt x="1941" y="1357"/>
                    <a:pt x="1953" y="1357"/>
                  </a:cubicBezTo>
                  <a:lnTo>
                    <a:pt x="1977" y="1357"/>
                  </a:lnTo>
                  <a:cubicBezTo>
                    <a:pt x="2025" y="1334"/>
                    <a:pt x="2084" y="1310"/>
                    <a:pt x="2132" y="1286"/>
                  </a:cubicBezTo>
                  <a:cubicBezTo>
                    <a:pt x="2156" y="1274"/>
                    <a:pt x="2156" y="1250"/>
                    <a:pt x="2156" y="1226"/>
                  </a:cubicBezTo>
                  <a:cubicBezTo>
                    <a:pt x="2147" y="1209"/>
                    <a:pt x="2132" y="1198"/>
                    <a:pt x="2115" y="1198"/>
                  </a:cubicBezTo>
                  <a:close/>
                  <a:moveTo>
                    <a:pt x="3571" y="1182"/>
                  </a:moveTo>
                  <a:cubicBezTo>
                    <a:pt x="3561" y="1182"/>
                    <a:pt x="3549" y="1185"/>
                    <a:pt x="3537" y="1191"/>
                  </a:cubicBezTo>
                  <a:cubicBezTo>
                    <a:pt x="3501" y="1226"/>
                    <a:pt x="3465" y="1274"/>
                    <a:pt x="3418" y="1298"/>
                  </a:cubicBezTo>
                  <a:cubicBezTo>
                    <a:pt x="3406" y="1322"/>
                    <a:pt x="3394" y="1345"/>
                    <a:pt x="3418" y="1357"/>
                  </a:cubicBezTo>
                  <a:cubicBezTo>
                    <a:pt x="3418" y="1369"/>
                    <a:pt x="3430" y="1381"/>
                    <a:pt x="3442" y="1381"/>
                  </a:cubicBezTo>
                  <a:cubicBezTo>
                    <a:pt x="3454" y="1381"/>
                    <a:pt x="3465" y="1369"/>
                    <a:pt x="3477" y="1369"/>
                  </a:cubicBezTo>
                  <a:cubicBezTo>
                    <a:pt x="3513" y="1334"/>
                    <a:pt x="3561" y="1286"/>
                    <a:pt x="3596" y="1250"/>
                  </a:cubicBezTo>
                  <a:cubicBezTo>
                    <a:pt x="3620" y="1238"/>
                    <a:pt x="3620" y="1203"/>
                    <a:pt x="3596" y="1191"/>
                  </a:cubicBezTo>
                  <a:cubicBezTo>
                    <a:pt x="3590" y="1185"/>
                    <a:pt x="3582" y="1182"/>
                    <a:pt x="3571" y="1182"/>
                  </a:cubicBezTo>
                  <a:close/>
                  <a:moveTo>
                    <a:pt x="632" y="1305"/>
                  </a:moveTo>
                  <a:cubicBezTo>
                    <a:pt x="620" y="1305"/>
                    <a:pt x="605" y="1316"/>
                    <a:pt x="596" y="1334"/>
                  </a:cubicBezTo>
                  <a:cubicBezTo>
                    <a:pt x="584" y="1357"/>
                    <a:pt x="596" y="1381"/>
                    <a:pt x="620" y="1393"/>
                  </a:cubicBezTo>
                  <a:cubicBezTo>
                    <a:pt x="644" y="1393"/>
                    <a:pt x="656" y="1405"/>
                    <a:pt x="679" y="1417"/>
                  </a:cubicBezTo>
                  <a:cubicBezTo>
                    <a:pt x="715" y="1429"/>
                    <a:pt x="751" y="1441"/>
                    <a:pt x="787" y="1441"/>
                  </a:cubicBezTo>
                  <a:cubicBezTo>
                    <a:pt x="787" y="1453"/>
                    <a:pt x="787" y="1453"/>
                    <a:pt x="798" y="1453"/>
                  </a:cubicBezTo>
                  <a:cubicBezTo>
                    <a:pt x="810" y="1453"/>
                    <a:pt x="834" y="1441"/>
                    <a:pt x="834" y="1417"/>
                  </a:cubicBezTo>
                  <a:cubicBezTo>
                    <a:pt x="846" y="1393"/>
                    <a:pt x="834" y="1369"/>
                    <a:pt x="810" y="1357"/>
                  </a:cubicBezTo>
                  <a:cubicBezTo>
                    <a:pt x="775" y="1357"/>
                    <a:pt x="739" y="1345"/>
                    <a:pt x="703" y="1334"/>
                  </a:cubicBezTo>
                  <a:cubicBezTo>
                    <a:pt x="691" y="1322"/>
                    <a:pt x="667" y="1322"/>
                    <a:pt x="644" y="1310"/>
                  </a:cubicBezTo>
                  <a:cubicBezTo>
                    <a:pt x="640" y="1307"/>
                    <a:pt x="636" y="1305"/>
                    <a:pt x="632" y="1305"/>
                  </a:cubicBezTo>
                  <a:close/>
                  <a:moveTo>
                    <a:pt x="1800" y="1330"/>
                  </a:moveTo>
                  <a:cubicBezTo>
                    <a:pt x="1796" y="1330"/>
                    <a:pt x="1791" y="1331"/>
                    <a:pt x="1787" y="1334"/>
                  </a:cubicBezTo>
                  <a:cubicBezTo>
                    <a:pt x="1739" y="1345"/>
                    <a:pt x="1680" y="1369"/>
                    <a:pt x="1632" y="1381"/>
                  </a:cubicBezTo>
                  <a:cubicBezTo>
                    <a:pt x="1608" y="1381"/>
                    <a:pt x="1584" y="1405"/>
                    <a:pt x="1596" y="1429"/>
                  </a:cubicBezTo>
                  <a:cubicBezTo>
                    <a:pt x="1596" y="1453"/>
                    <a:pt x="1620" y="1465"/>
                    <a:pt x="1632" y="1465"/>
                  </a:cubicBezTo>
                  <a:lnTo>
                    <a:pt x="1644" y="1465"/>
                  </a:lnTo>
                  <a:cubicBezTo>
                    <a:pt x="1703" y="1453"/>
                    <a:pt x="1751" y="1429"/>
                    <a:pt x="1810" y="1417"/>
                  </a:cubicBezTo>
                  <a:cubicBezTo>
                    <a:pt x="1834" y="1405"/>
                    <a:pt x="1846" y="1381"/>
                    <a:pt x="1834" y="1357"/>
                  </a:cubicBezTo>
                  <a:cubicBezTo>
                    <a:pt x="1834" y="1348"/>
                    <a:pt x="1819" y="1330"/>
                    <a:pt x="1800" y="1330"/>
                  </a:cubicBezTo>
                  <a:close/>
                  <a:moveTo>
                    <a:pt x="2256" y="1254"/>
                  </a:moveTo>
                  <a:cubicBezTo>
                    <a:pt x="2247" y="1254"/>
                    <a:pt x="2237" y="1257"/>
                    <a:pt x="2227" y="1262"/>
                  </a:cubicBezTo>
                  <a:cubicBezTo>
                    <a:pt x="2215" y="1274"/>
                    <a:pt x="2203" y="1298"/>
                    <a:pt x="2215" y="1322"/>
                  </a:cubicBezTo>
                  <a:cubicBezTo>
                    <a:pt x="2251" y="1369"/>
                    <a:pt x="2287" y="1417"/>
                    <a:pt x="2334" y="1453"/>
                  </a:cubicBezTo>
                  <a:cubicBezTo>
                    <a:pt x="2346" y="1465"/>
                    <a:pt x="2346" y="1465"/>
                    <a:pt x="2358" y="1465"/>
                  </a:cubicBezTo>
                  <a:cubicBezTo>
                    <a:pt x="2370" y="1465"/>
                    <a:pt x="2382" y="1465"/>
                    <a:pt x="2394" y="1453"/>
                  </a:cubicBezTo>
                  <a:cubicBezTo>
                    <a:pt x="2406" y="1441"/>
                    <a:pt x="2406" y="1417"/>
                    <a:pt x="2394" y="1393"/>
                  </a:cubicBezTo>
                  <a:cubicBezTo>
                    <a:pt x="2358" y="1357"/>
                    <a:pt x="2322" y="1322"/>
                    <a:pt x="2287" y="1274"/>
                  </a:cubicBezTo>
                  <a:cubicBezTo>
                    <a:pt x="2280" y="1260"/>
                    <a:pt x="2269" y="1254"/>
                    <a:pt x="2256" y="1254"/>
                  </a:cubicBezTo>
                  <a:close/>
                  <a:moveTo>
                    <a:pt x="948" y="1400"/>
                  </a:moveTo>
                  <a:cubicBezTo>
                    <a:pt x="935" y="1400"/>
                    <a:pt x="926" y="1411"/>
                    <a:pt x="918" y="1429"/>
                  </a:cubicBezTo>
                  <a:cubicBezTo>
                    <a:pt x="918" y="1453"/>
                    <a:pt x="929" y="1476"/>
                    <a:pt x="953" y="1488"/>
                  </a:cubicBezTo>
                  <a:cubicBezTo>
                    <a:pt x="1013" y="1488"/>
                    <a:pt x="1072" y="1500"/>
                    <a:pt x="1132" y="1500"/>
                  </a:cubicBezTo>
                  <a:cubicBezTo>
                    <a:pt x="1156" y="1500"/>
                    <a:pt x="1168" y="1488"/>
                    <a:pt x="1168" y="1465"/>
                  </a:cubicBezTo>
                  <a:cubicBezTo>
                    <a:pt x="1168" y="1441"/>
                    <a:pt x="1156" y="1417"/>
                    <a:pt x="1132" y="1417"/>
                  </a:cubicBezTo>
                  <a:cubicBezTo>
                    <a:pt x="1072" y="1417"/>
                    <a:pt x="1025" y="1405"/>
                    <a:pt x="965" y="1405"/>
                  </a:cubicBezTo>
                  <a:cubicBezTo>
                    <a:pt x="959" y="1402"/>
                    <a:pt x="953" y="1400"/>
                    <a:pt x="948" y="1400"/>
                  </a:cubicBezTo>
                  <a:close/>
                  <a:moveTo>
                    <a:pt x="1465" y="1405"/>
                  </a:moveTo>
                  <a:cubicBezTo>
                    <a:pt x="1406" y="1417"/>
                    <a:pt x="1346" y="1417"/>
                    <a:pt x="1299" y="1417"/>
                  </a:cubicBezTo>
                  <a:cubicBezTo>
                    <a:pt x="1275" y="1417"/>
                    <a:pt x="1251" y="1441"/>
                    <a:pt x="1251" y="1465"/>
                  </a:cubicBezTo>
                  <a:cubicBezTo>
                    <a:pt x="1263" y="1488"/>
                    <a:pt x="1275" y="1500"/>
                    <a:pt x="1299" y="1500"/>
                  </a:cubicBezTo>
                  <a:cubicBezTo>
                    <a:pt x="1299" y="1500"/>
                    <a:pt x="1299" y="1500"/>
                    <a:pt x="1299" y="1512"/>
                  </a:cubicBezTo>
                  <a:cubicBezTo>
                    <a:pt x="1358" y="1500"/>
                    <a:pt x="1418" y="1500"/>
                    <a:pt x="1465" y="1488"/>
                  </a:cubicBezTo>
                  <a:cubicBezTo>
                    <a:pt x="1501" y="1488"/>
                    <a:pt x="1513" y="1465"/>
                    <a:pt x="1513" y="1441"/>
                  </a:cubicBezTo>
                  <a:cubicBezTo>
                    <a:pt x="1501" y="1417"/>
                    <a:pt x="1477" y="1405"/>
                    <a:pt x="1465" y="1405"/>
                  </a:cubicBezTo>
                  <a:close/>
                  <a:moveTo>
                    <a:pt x="3307" y="1388"/>
                  </a:moveTo>
                  <a:cubicBezTo>
                    <a:pt x="3301" y="1388"/>
                    <a:pt x="3294" y="1390"/>
                    <a:pt x="3287" y="1393"/>
                  </a:cubicBezTo>
                  <a:cubicBezTo>
                    <a:pt x="3239" y="1429"/>
                    <a:pt x="3192" y="1453"/>
                    <a:pt x="3144" y="1476"/>
                  </a:cubicBezTo>
                  <a:cubicBezTo>
                    <a:pt x="3120" y="1476"/>
                    <a:pt x="3108" y="1500"/>
                    <a:pt x="3120" y="1524"/>
                  </a:cubicBezTo>
                  <a:cubicBezTo>
                    <a:pt x="3132" y="1548"/>
                    <a:pt x="3144" y="1548"/>
                    <a:pt x="3156" y="1548"/>
                  </a:cubicBezTo>
                  <a:lnTo>
                    <a:pt x="3180" y="1548"/>
                  </a:lnTo>
                  <a:cubicBezTo>
                    <a:pt x="3227" y="1524"/>
                    <a:pt x="3287" y="1500"/>
                    <a:pt x="3334" y="1465"/>
                  </a:cubicBezTo>
                  <a:cubicBezTo>
                    <a:pt x="3358" y="1453"/>
                    <a:pt x="3358" y="1429"/>
                    <a:pt x="3346" y="1405"/>
                  </a:cubicBezTo>
                  <a:cubicBezTo>
                    <a:pt x="3338" y="1397"/>
                    <a:pt x="3324" y="1388"/>
                    <a:pt x="3307" y="1388"/>
                  </a:cubicBezTo>
                  <a:close/>
                  <a:moveTo>
                    <a:pt x="2506" y="1484"/>
                  </a:moveTo>
                  <a:cubicBezTo>
                    <a:pt x="2489" y="1484"/>
                    <a:pt x="2474" y="1495"/>
                    <a:pt x="2465" y="1512"/>
                  </a:cubicBezTo>
                  <a:cubicBezTo>
                    <a:pt x="2453" y="1524"/>
                    <a:pt x="2465" y="1548"/>
                    <a:pt x="2477" y="1560"/>
                  </a:cubicBezTo>
                  <a:cubicBezTo>
                    <a:pt x="2537" y="1584"/>
                    <a:pt x="2596" y="1607"/>
                    <a:pt x="2656" y="1619"/>
                  </a:cubicBezTo>
                  <a:cubicBezTo>
                    <a:pt x="2680" y="1619"/>
                    <a:pt x="2703" y="1607"/>
                    <a:pt x="2703" y="1584"/>
                  </a:cubicBezTo>
                  <a:cubicBezTo>
                    <a:pt x="2703" y="1560"/>
                    <a:pt x="2692" y="1536"/>
                    <a:pt x="2668" y="1536"/>
                  </a:cubicBezTo>
                  <a:cubicBezTo>
                    <a:pt x="2620" y="1524"/>
                    <a:pt x="2561" y="1512"/>
                    <a:pt x="2525" y="1488"/>
                  </a:cubicBezTo>
                  <a:cubicBezTo>
                    <a:pt x="2518" y="1485"/>
                    <a:pt x="2512" y="1484"/>
                    <a:pt x="2506" y="1484"/>
                  </a:cubicBezTo>
                  <a:close/>
                  <a:moveTo>
                    <a:pt x="3008" y="1519"/>
                  </a:moveTo>
                  <a:cubicBezTo>
                    <a:pt x="3002" y="1519"/>
                    <a:pt x="2996" y="1521"/>
                    <a:pt x="2989" y="1524"/>
                  </a:cubicBezTo>
                  <a:cubicBezTo>
                    <a:pt x="2930" y="1536"/>
                    <a:pt x="2882" y="1536"/>
                    <a:pt x="2834" y="1548"/>
                  </a:cubicBezTo>
                  <a:cubicBezTo>
                    <a:pt x="2811" y="1548"/>
                    <a:pt x="2787" y="1560"/>
                    <a:pt x="2787" y="1584"/>
                  </a:cubicBezTo>
                  <a:cubicBezTo>
                    <a:pt x="2787" y="1607"/>
                    <a:pt x="2811" y="1631"/>
                    <a:pt x="2834" y="1631"/>
                  </a:cubicBezTo>
                  <a:cubicBezTo>
                    <a:pt x="2894" y="1619"/>
                    <a:pt x="2942" y="1619"/>
                    <a:pt x="3013" y="1607"/>
                  </a:cubicBezTo>
                  <a:cubicBezTo>
                    <a:pt x="3037" y="1596"/>
                    <a:pt x="3049" y="1572"/>
                    <a:pt x="3037" y="1548"/>
                  </a:cubicBezTo>
                  <a:cubicBezTo>
                    <a:pt x="3037" y="1530"/>
                    <a:pt x="3024" y="1519"/>
                    <a:pt x="3008" y="1519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76131326"/>
      </p:ext>
    </p:extLst>
  </p:cSld>
  <p:clrMapOvr>
    <a:masterClrMapping/>
  </p:clrMapOvr>
  <p:transition spd="slow">
    <p:cover dir="u"/>
    <p:sndAc>
      <p:stSnd>
        <p:snd r:embed="rId1" name="chimes.wav"/>
      </p:stSnd>
    </p:sndAc>
  </p:transition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7" name="Google Shape;1627;p32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1628" name="Google Shape;1628;p32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29" name="Google Shape;1629;p32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0" name="Google Shape;1630;p32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1" name="Google Shape;1631;p32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2" name="Google Shape;1632;p32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3" name="Google Shape;1633;p32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4" name="Google Shape;1634;p32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5" name="Google Shape;1635;p32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6" name="Google Shape;1636;p32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7" name="Google Shape;1637;p32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8" name="Google Shape;1638;p32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9" name="Google Shape;1639;p32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0" name="Google Shape;1640;p32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1" name="Google Shape;1641;p32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2" name="Google Shape;1642;p32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3" name="Google Shape;1643;p32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4" name="Google Shape;1644;p32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5" name="Google Shape;1645;p32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6" name="Google Shape;1646;p32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7" name="Google Shape;1647;p32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8" name="Google Shape;1648;p32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9" name="Google Shape;1649;p32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0" name="Google Shape;1650;p32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1" name="Google Shape;1651;p32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2" name="Google Shape;1652;p32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3" name="Google Shape;1653;p32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4" name="Google Shape;1654;p32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5" name="Google Shape;1655;p32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6" name="Google Shape;1656;p32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7" name="Google Shape;1657;p32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8" name="Google Shape;1658;p32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9" name="Google Shape;1659;p32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0" name="Google Shape;1660;p32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1" name="Google Shape;1661;p32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2" name="Google Shape;1662;p32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3" name="Google Shape;1663;p32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4" name="Google Shape;1664;p32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5" name="Google Shape;1665;p32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6" name="Google Shape;1666;p32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7" name="Google Shape;1667;p32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8" name="Google Shape;1668;p32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9" name="Google Shape;1669;p32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70" name="Google Shape;1670;p32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71" name="Google Shape;1671;p32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2016166842"/>
      </p:ext>
    </p:extLst>
  </p:cSld>
  <p:clrMapOvr>
    <a:masterClrMapping/>
  </p:clrMapOvr>
  <p:transition spd="slow">
    <p:cover dir="u"/>
    <p:sndAc>
      <p:stSnd>
        <p:snd r:embed="rId1" name="chimes.wav"/>
      </p:stSnd>
    </p:sndAc>
  </p:transition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B1CF2E77-4E87-4338-A6B2-93E833A84A3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796E19DA-92E0-4635-8627-DEB5FDE3EBA8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8792097"/>
      </p:ext>
    </p:extLst>
  </p:cSld>
  <p:clrMapOvr>
    <a:masterClrMapping/>
  </p:clrMapOvr>
  <p:transition spd="slow">
    <p:cover dir="u"/>
    <p:sndAc>
      <p:stSnd>
        <p:snd r:embed="rId1" name="chimes.wav"/>
      </p:stSnd>
    </p:sndAc>
  </p:transition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456CB-57CE-4EAE-8186-F919719370B5}" type="datetimeFigureOut">
              <a:rPr lang="en-US" smtClean="0"/>
              <a:t>9/15/2024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5D3A6-C1D1-4451-9A9D-B69D11116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3561977"/>
      </p:ext>
    </p:extLst>
  </p:cSld>
  <p:clrMapOvr>
    <a:masterClrMapping/>
  </p:clrMapOvr>
  <p:transition spd="slow">
    <p:cover dir="u"/>
    <p:sndAc>
      <p:stSnd>
        <p:snd r:embed="rId1" name="chimes.wav"/>
      </p:stSnd>
    </p:sndAc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accent2"/>
        </a:solidFill>
        <a:effectLst/>
      </p:bgPr>
    </p:bg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9" name="Google Shape;899;p36"/>
          <p:cNvGrpSpPr/>
          <p:nvPr/>
        </p:nvGrpSpPr>
        <p:grpSpPr>
          <a:xfrm rot="10800000">
            <a:off x="-19" y="793440"/>
            <a:ext cx="9144057" cy="3545416"/>
            <a:chOff x="240700" y="2458750"/>
            <a:chExt cx="2132675" cy="826900"/>
          </a:xfrm>
        </p:grpSpPr>
        <p:sp>
          <p:nvSpPr>
            <p:cNvPr id="900" name="Google Shape;900;p36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1" name="Google Shape;901;p36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2" name="Google Shape;902;p36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3" name="Google Shape;903;p36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4" name="Google Shape;904;p36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05" name="Google Shape;905;p36"/>
          <p:cNvGrpSpPr/>
          <p:nvPr/>
        </p:nvGrpSpPr>
        <p:grpSpPr>
          <a:xfrm>
            <a:off x="232085" y="4343701"/>
            <a:ext cx="744991" cy="745685"/>
            <a:chOff x="232084" y="4343700"/>
            <a:chExt cx="744991" cy="745685"/>
          </a:xfrm>
        </p:grpSpPr>
        <p:sp>
          <p:nvSpPr>
            <p:cNvPr id="906" name="Google Shape;906;p36"/>
            <p:cNvSpPr/>
            <p:nvPr/>
          </p:nvSpPr>
          <p:spPr>
            <a:xfrm>
              <a:off x="232084" y="4381560"/>
              <a:ext cx="623680" cy="707825"/>
            </a:xfrm>
            <a:custGeom>
              <a:avLst/>
              <a:gdLst/>
              <a:ahLst/>
              <a:cxnLst/>
              <a:rect l="l" t="t" r="r" b="b"/>
              <a:pathLst>
                <a:path w="2483" h="2818" extrusionOk="0">
                  <a:moveTo>
                    <a:pt x="440" y="0"/>
                  </a:moveTo>
                  <a:lnTo>
                    <a:pt x="983" y="1189"/>
                  </a:lnTo>
                  <a:lnTo>
                    <a:pt x="1" y="1836"/>
                  </a:lnTo>
                  <a:lnTo>
                    <a:pt x="983" y="1732"/>
                  </a:lnTo>
                  <a:lnTo>
                    <a:pt x="1086" y="2818"/>
                  </a:lnTo>
                  <a:lnTo>
                    <a:pt x="1422" y="1629"/>
                  </a:lnTo>
                  <a:lnTo>
                    <a:pt x="2482" y="2068"/>
                  </a:lnTo>
                  <a:lnTo>
                    <a:pt x="2482" y="2068"/>
                  </a:lnTo>
                  <a:lnTo>
                    <a:pt x="1733" y="1189"/>
                  </a:lnTo>
                  <a:lnTo>
                    <a:pt x="2275" y="336"/>
                  </a:lnTo>
                  <a:lnTo>
                    <a:pt x="2275" y="336"/>
                  </a:lnTo>
                  <a:lnTo>
                    <a:pt x="1293" y="983"/>
                  </a:lnTo>
                  <a:lnTo>
                    <a:pt x="44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7" name="Google Shape;907;p36"/>
            <p:cNvSpPr/>
            <p:nvPr/>
          </p:nvSpPr>
          <p:spPr>
            <a:xfrm>
              <a:off x="561700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8" name="Google Shape;908;p36"/>
            <p:cNvSpPr/>
            <p:nvPr/>
          </p:nvSpPr>
          <p:spPr>
            <a:xfrm>
              <a:off x="87597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09" name="Google Shape;909;p36"/>
          <p:cNvGrpSpPr/>
          <p:nvPr/>
        </p:nvGrpSpPr>
        <p:grpSpPr>
          <a:xfrm flipH="1">
            <a:off x="269394" y="340296"/>
            <a:ext cx="804107" cy="701546"/>
            <a:chOff x="8107818" y="3826445"/>
            <a:chExt cx="804107" cy="701546"/>
          </a:xfrm>
        </p:grpSpPr>
        <p:sp>
          <p:nvSpPr>
            <p:cNvPr id="910" name="Google Shape;910;p36"/>
            <p:cNvSpPr/>
            <p:nvPr/>
          </p:nvSpPr>
          <p:spPr>
            <a:xfrm>
              <a:off x="8107818" y="3826445"/>
              <a:ext cx="675674" cy="701546"/>
            </a:xfrm>
            <a:custGeom>
              <a:avLst/>
              <a:gdLst/>
              <a:ahLst/>
              <a:cxnLst/>
              <a:rect l="l" t="t" r="r" b="b"/>
              <a:pathLst>
                <a:path w="2690" h="2793" extrusionOk="0">
                  <a:moveTo>
                    <a:pt x="983" y="0"/>
                  </a:moveTo>
                  <a:lnTo>
                    <a:pt x="1190" y="1293"/>
                  </a:lnTo>
                  <a:lnTo>
                    <a:pt x="1" y="1603"/>
                  </a:lnTo>
                  <a:lnTo>
                    <a:pt x="1086" y="1732"/>
                  </a:lnTo>
                  <a:lnTo>
                    <a:pt x="750" y="2792"/>
                  </a:lnTo>
                  <a:lnTo>
                    <a:pt x="1526" y="1732"/>
                  </a:lnTo>
                  <a:lnTo>
                    <a:pt x="2379" y="2482"/>
                  </a:lnTo>
                  <a:lnTo>
                    <a:pt x="1939" y="1500"/>
                  </a:lnTo>
                  <a:lnTo>
                    <a:pt x="2689" y="854"/>
                  </a:lnTo>
                  <a:lnTo>
                    <a:pt x="2689" y="854"/>
                  </a:lnTo>
                  <a:lnTo>
                    <a:pt x="1629" y="1190"/>
                  </a:lnTo>
                  <a:lnTo>
                    <a:pt x="98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1" name="Google Shape;911;p36"/>
            <p:cNvSpPr/>
            <p:nvPr/>
          </p:nvSpPr>
          <p:spPr>
            <a:xfrm>
              <a:off x="810782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2" name="Google Shape;912;p36"/>
            <p:cNvSpPr/>
            <p:nvPr/>
          </p:nvSpPr>
          <p:spPr>
            <a:xfrm>
              <a:off x="8810825" y="44051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13" name="Google Shape;913;p36"/>
          <p:cNvGrpSpPr/>
          <p:nvPr/>
        </p:nvGrpSpPr>
        <p:grpSpPr>
          <a:xfrm flipH="1">
            <a:off x="7798574" y="4259140"/>
            <a:ext cx="713803" cy="882266"/>
            <a:chOff x="1191373" y="4259140"/>
            <a:chExt cx="713803" cy="882266"/>
          </a:xfrm>
        </p:grpSpPr>
        <p:sp>
          <p:nvSpPr>
            <p:cNvPr id="914" name="Google Shape;914;p36"/>
            <p:cNvSpPr/>
            <p:nvPr/>
          </p:nvSpPr>
          <p:spPr>
            <a:xfrm rot="-1032883">
              <a:off x="1353515" y="4567384"/>
              <a:ext cx="342785" cy="514206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5" name="Google Shape;915;p36"/>
            <p:cNvSpPr/>
            <p:nvPr/>
          </p:nvSpPr>
          <p:spPr>
            <a:xfrm rot="-1032883">
              <a:off x="1428108" y="4316812"/>
              <a:ext cx="438868" cy="324594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6" name="Google Shape;916;p36"/>
            <p:cNvSpPr/>
            <p:nvPr/>
          </p:nvSpPr>
          <p:spPr>
            <a:xfrm rot="-1032883">
              <a:off x="1517746" y="4573606"/>
              <a:ext cx="114380" cy="114386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7" name="Google Shape;917;p36"/>
            <p:cNvSpPr/>
            <p:nvPr/>
          </p:nvSpPr>
          <p:spPr>
            <a:xfrm rot="-1032883">
              <a:off x="1422164" y="4810247"/>
              <a:ext cx="276579" cy="219401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8" name="Google Shape;918;p36"/>
            <p:cNvSpPr/>
            <p:nvPr/>
          </p:nvSpPr>
          <p:spPr>
            <a:xfrm>
              <a:off x="1191373" y="5011730"/>
              <a:ext cx="559982" cy="129675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19" name="Google Shape;919;p36"/>
          <p:cNvSpPr/>
          <p:nvPr/>
        </p:nvSpPr>
        <p:spPr>
          <a:xfrm flipH="1">
            <a:off x="269411" y="2390686"/>
            <a:ext cx="1495564" cy="43068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0" name="Google Shape;920;p36"/>
          <p:cNvSpPr/>
          <p:nvPr/>
        </p:nvSpPr>
        <p:spPr>
          <a:xfrm flipH="1">
            <a:off x="6826860" y="909911"/>
            <a:ext cx="1495564" cy="43068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88169322"/>
      </p:ext>
    </p:extLst>
  </p:cSld>
  <p:clrMapOvr>
    <a:masterClrMapping/>
  </p:clrMapOvr>
  <p:transition spd="slow">
    <p:wheel spokes="1"/>
    <p:sndAc>
      <p:stSnd>
        <p:snd r:embed="rId1" name="chimes.wav"/>
      </p:stSnd>
    </p:sndAc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2"/>
        </a:solidFill>
        <a:effectLst/>
      </p:bgPr>
    </p:bg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2" name="Google Shape;922;p37"/>
          <p:cNvGrpSpPr/>
          <p:nvPr/>
        </p:nvGrpSpPr>
        <p:grpSpPr>
          <a:xfrm rot="10800000">
            <a:off x="8" y="796114"/>
            <a:ext cx="9144057" cy="3661718"/>
            <a:chOff x="240700" y="1004675"/>
            <a:chExt cx="2132675" cy="854025"/>
          </a:xfrm>
        </p:grpSpPr>
        <p:sp>
          <p:nvSpPr>
            <p:cNvPr id="923" name="Google Shape;923;p37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4" name="Google Shape;924;p37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5" name="Google Shape;925;p37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6" name="Google Shape;926;p37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7" name="Google Shape;927;p37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28" name="Google Shape;928;p37"/>
          <p:cNvSpPr/>
          <p:nvPr/>
        </p:nvSpPr>
        <p:spPr>
          <a:xfrm flipH="1">
            <a:off x="2364811" y="506712"/>
            <a:ext cx="2000928" cy="419705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9" name="Google Shape;929;p37"/>
          <p:cNvSpPr/>
          <p:nvPr/>
        </p:nvSpPr>
        <p:spPr>
          <a:xfrm flipH="1">
            <a:off x="474561" y="1027326"/>
            <a:ext cx="1032058" cy="297188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30" name="Google Shape;930;p37"/>
          <p:cNvSpPr/>
          <p:nvPr/>
        </p:nvSpPr>
        <p:spPr>
          <a:xfrm flipH="1">
            <a:off x="2068558" y="1966801"/>
            <a:ext cx="1297387" cy="373592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931" name="Google Shape;931;p37"/>
          <p:cNvGrpSpPr/>
          <p:nvPr/>
        </p:nvGrpSpPr>
        <p:grpSpPr>
          <a:xfrm flipH="1">
            <a:off x="7020424" y="4053372"/>
            <a:ext cx="1905167" cy="1088034"/>
            <a:chOff x="-3763673" y="2607529"/>
            <a:chExt cx="2515736" cy="1436728"/>
          </a:xfrm>
        </p:grpSpPr>
        <p:sp>
          <p:nvSpPr>
            <p:cNvPr id="932" name="Google Shape;932;p37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3" name="Google Shape;933;p37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4" name="Google Shape;934;p37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5" name="Google Shape;935;p37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6" name="Google Shape;936;p37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7" name="Google Shape;937;p37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8" name="Google Shape;938;p37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9" name="Google Shape;939;p37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0" name="Google Shape;940;p37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1" name="Google Shape;941;p37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20257188"/>
      </p:ext>
    </p:extLst>
  </p:cSld>
  <p:clrMapOvr>
    <a:masterClrMapping/>
  </p:clrMapOvr>
  <p:transition spd="slow">
    <p:wheel spokes="1"/>
    <p:sndAc>
      <p:stSnd>
        <p:snd r:embed="rId1" name="chimes.wav"/>
      </p:stSnd>
    </p:sndAc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2"/>
        </a:solidFill>
        <a:effectLst/>
      </p:bgPr>
    </p:bg>
    <p:spTree>
      <p:nvGrpSpPr>
        <p:cNvPr id="1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3" name="Google Shape;943;p38"/>
          <p:cNvGrpSpPr/>
          <p:nvPr/>
        </p:nvGrpSpPr>
        <p:grpSpPr>
          <a:xfrm>
            <a:off x="-19" y="793440"/>
            <a:ext cx="9144057" cy="3545416"/>
            <a:chOff x="240700" y="2458750"/>
            <a:chExt cx="2132675" cy="826900"/>
          </a:xfrm>
        </p:grpSpPr>
        <p:sp>
          <p:nvSpPr>
            <p:cNvPr id="944" name="Google Shape;944;p38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5" name="Google Shape;945;p38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6" name="Google Shape;946;p38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7" name="Google Shape;947;p38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8" name="Google Shape;948;p38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49" name="Google Shape;949;p38"/>
          <p:cNvGrpSpPr/>
          <p:nvPr/>
        </p:nvGrpSpPr>
        <p:grpSpPr>
          <a:xfrm flipH="1">
            <a:off x="402265" y="1810173"/>
            <a:ext cx="8274335" cy="893824"/>
            <a:chOff x="-624307" y="1816938"/>
            <a:chExt cx="9603452" cy="1037401"/>
          </a:xfrm>
        </p:grpSpPr>
        <p:sp>
          <p:nvSpPr>
            <p:cNvPr id="950" name="Google Shape;950;p38"/>
            <p:cNvSpPr/>
            <p:nvPr/>
          </p:nvSpPr>
          <p:spPr>
            <a:xfrm>
              <a:off x="7947087" y="2557150"/>
              <a:ext cx="1032058" cy="297188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1" name="Google Shape;951;p38"/>
            <p:cNvSpPr/>
            <p:nvPr/>
          </p:nvSpPr>
          <p:spPr>
            <a:xfrm flipH="1">
              <a:off x="6861573" y="1816938"/>
              <a:ext cx="1807340" cy="520459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2" name="Google Shape;952;p38"/>
            <p:cNvSpPr/>
            <p:nvPr/>
          </p:nvSpPr>
          <p:spPr>
            <a:xfrm>
              <a:off x="-624307" y="1942454"/>
              <a:ext cx="2589338" cy="745664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53" name="Google Shape;953;p38"/>
          <p:cNvGrpSpPr/>
          <p:nvPr/>
        </p:nvGrpSpPr>
        <p:grpSpPr>
          <a:xfrm flipH="1">
            <a:off x="252514" y="95395"/>
            <a:ext cx="8679841" cy="1262940"/>
            <a:chOff x="215334" y="102170"/>
            <a:chExt cx="8679841" cy="1262940"/>
          </a:xfrm>
        </p:grpSpPr>
        <p:grpSp>
          <p:nvGrpSpPr>
            <p:cNvPr id="954" name="Google Shape;954;p38"/>
            <p:cNvGrpSpPr/>
            <p:nvPr/>
          </p:nvGrpSpPr>
          <p:grpSpPr>
            <a:xfrm flipH="1">
              <a:off x="215334" y="619425"/>
              <a:ext cx="744991" cy="745685"/>
              <a:chOff x="215334" y="619425"/>
              <a:chExt cx="744991" cy="745685"/>
            </a:xfrm>
          </p:grpSpPr>
          <p:sp>
            <p:nvSpPr>
              <p:cNvPr id="955" name="Google Shape;955;p38"/>
              <p:cNvSpPr/>
              <p:nvPr/>
            </p:nvSpPr>
            <p:spPr>
              <a:xfrm>
                <a:off x="215334" y="657285"/>
                <a:ext cx="623680" cy="707825"/>
              </a:xfrm>
              <a:custGeom>
                <a:avLst/>
                <a:gdLst/>
                <a:ahLst/>
                <a:cxnLst/>
                <a:rect l="l" t="t" r="r" b="b"/>
                <a:pathLst>
                  <a:path w="2483" h="2818" extrusionOk="0">
                    <a:moveTo>
                      <a:pt x="440" y="0"/>
                    </a:moveTo>
                    <a:lnTo>
                      <a:pt x="983" y="1189"/>
                    </a:lnTo>
                    <a:lnTo>
                      <a:pt x="1" y="1836"/>
                    </a:lnTo>
                    <a:lnTo>
                      <a:pt x="983" y="1732"/>
                    </a:lnTo>
                    <a:lnTo>
                      <a:pt x="1086" y="2818"/>
                    </a:lnTo>
                    <a:lnTo>
                      <a:pt x="1422" y="1629"/>
                    </a:lnTo>
                    <a:lnTo>
                      <a:pt x="2482" y="2068"/>
                    </a:lnTo>
                    <a:lnTo>
                      <a:pt x="2482" y="2068"/>
                    </a:lnTo>
                    <a:lnTo>
                      <a:pt x="1733" y="1189"/>
                    </a:lnTo>
                    <a:lnTo>
                      <a:pt x="2275" y="336"/>
                    </a:lnTo>
                    <a:lnTo>
                      <a:pt x="2275" y="336"/>
                    </a:lnTo>
                    <a:lnTo>
                      <a:pt x="1293" y="983"/>
                    </a:lnTo>
                    <a:lnTo>
                      <a:pt x="44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6" name="Google Shape;956;p38"/>
              <p:cNvSpPr/>
              <p:nvPr/>
            </p:nvSpPr>
            <p:spPr>
              <a:xfrm>
                <a:off x="544950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7" name="Google Shape;957;p38"/>
              <p:cNvSpPr/>
              <p:nvPr/>
            </p:nvSpPr>
            <p:spPr>
              <a:xfrm>
                <a:off x="859225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958" name="Google Shape;958;p38"/>
            <p:cNvGrpSpPr/>
            <p:nvPr/>
          </p:nvGrpSpPr>
          <p:grpSpPr>
            <a:xfrm>
              <a:off x="8091068" y="102170"/>
              <a:ext cx="804107" cy="701546"/>
              <a:chOff x="8091068" y="102170"/>
              <a:chExt cx="804107" cy="701546"/>
            </a:xfrm>
          </p:grpSpPr>
          <p:sp>
            <p:nvSpPr>
              <p:cNvPr id="959" name="Google Shape;959;p38"/>
              <p:cNvSpPr/>
              <p:nvPr/>
            </p:nvSpPr>
            <p:spPr>
              <a:xfrm flipH="1">
                <a:off x="8219501" y="102170"/>
                <a:ext cx="675674" cy="701546"/>
              </a:xfrm>
              <a:custGeom>
                <a:avLst/>
                <a:gdLst/>
                <a:ahLst/>
                <a:cxnLst/>
                <a:rect l="l" t="t" r="r" b="b"/>
                <a:pathLst>
                  <a:path w="2690" h="2793" extrusionOk="0">
                    <a:moveTo>
                      <a:pt x="983" y="0"/>
                    </a:moveTo>
                    <a:lnTo>
                      <a:pt x="1190" y="1293"/>
                    </a:lnTo>
                    <a:lnTo>
                      <a:pt x="1" y="1603"/>
                    </a:lnTo>
                    <a:lnTo>
                      <a:pt x="1086" y="1732"/>
                    </a:lnTo>
                    <a:lnTo>
                      <a:pt x="750" y="2792"/>
                    </a:lnTo>
                    <a:lnTo>
                      <a:pt x="1526" y="1732"/>
                    </a:lnTo>
                    <a:lnTo>
                      <a:pt x="2379" y="2482"/>
                    </a:lnTo>
                    <a:lnTo>
                      <a:pt x="1939" y="1500"/>
                    </a:lnTo>
                    <a:lnTo>
                      <a:pt x="2689" y="854"/>
                    </a:lnTo>
                    <a:lnTo>
                      <a:pt x="2689" y="854"/>
                    </a:lnTo>
                    <a:lnTo>
                      <a:pt x="1629" y="1190"/>
                    </a:lnTo>
                    <a:lnTo>
                      <a:pt x="9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0" name="Google Shape;960;p38"/>
              <p:cNvSpPr/>
              <p:nvPr/>
            </p:nvSpPr>
            <p:spPr>
              <a:xfrm flipH="1">
                <a:off x="8794068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1" name="Google Shape;961;p38"/>
              <p:cNvSpPr/>
              <p:nvPr/>
            </p:nvSpPr>
            <p:spPr>
              <a:xfrm flipH="1">
                <a:off x="8091068" y="6808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62" name="Google Shape;962;p38"/>
          <p:cNvGrpSpPr/>
          <p:nvPr/>
        </p:nvGrpSpPr>
        <p:grpSpPr>
          <a:xfrm>
            <a:off x="3586860" y="4053372"/>
            <a:ext cx="1905167" cy="1088034"/>
            <a:chOff x="-3763673" y="2607529"/>
            <a:chExt cx="2515736" cy="1436728"/>
          </a:xfrm>
        </p:grpSpPr>
        <p:sp>
          <p:nvSpPr>
            <p:cNvPr id="963" name="Google Shape;963;p38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4" name="Google Shape;964;p38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5" name="Google Shape;965;p38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6" name="Google Shape;966;p38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7" name="Google Shape;967;p38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8" name="Google Shape;968;p38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9" name="Google Shape;969;p38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0" name="Google Shape;970;p38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1" name="Google Shape;971;p38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2" name="Google Shape;972;p38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05303651"/>
      </p:ext>
    </p:extLst>
  </p:cSld>
  <p:clrMapOvr>
    <a:masterClrMapping/>
  </p:clrMapOvr>
  <p:transition spd="slow">
    <p:wheel spokes="1"/>
    <p:sndAc>
      <p:stSnd>
        <p:snd r:embed="rId1" name="chimes.wav"/>
      </p:stSnd>
    </p:sndAc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 defTabSz="685800"/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  <a:ea typeface="+mn-ea"/>
              </a:rPr>
              <a:pPr defTabSz="685800"/>
              <a:t>9/15/2024</a:t>
            </a:fld>
            <a:endParaRPr lang="en-US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 defTabSz="685800"/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  <a:ea typeface="+mn-ea"/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059181266"/>
      </p:ext>
    </p:extLst>
  </p:cSld>
  <p:clrMapOvr>
    <a:masterClrMapping/>
  </p:clrMapOvr>
  <p:transition spd="slow">
    <p:wheel spokes="1"/>
    <p:sndAc>
      <p:stSnd>
        <p:snd r:embed="rId1" name="chimes.wav"/>
      </p:stSnd>
    </p:sndAc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65068" y="-81050"/>
            <a:ext cx="9393295" cy="5305584"/>
            <a:chOff x="-56357" y="-49562"/>
            <a:chExt cx="9393295" cy="5305584"/>
          </a:xfrm>
        </p:grpSpPr>
        <p:sp>
          <p:nvSpPr>
            <p:cNvPr id="10" name="Google Shape;10;p2"/>
            <p:cNvSpPr/>
            <p:nvPr/>
          </p:nvSpPr>
          <p:spPr>
            <a:xfrm>
              <a:off x="-56349" y="-49550"/>
              <a:ext cx="9357374" cy="5269376"/>
            </a:xfrm>
            <a:custGeom>
              <a:avLst/>
              <a:gdLst/>
              <a:ahLst/>
              <a:cxnLst/>
              <a:rect l="l" t="t" r="r" b="b"/>
              <a:pathLst>
                <a:path w="284960" h="189973" extrusionOk="0">
                  <a:moveTo>
                    <a:pt x="0" y="0"/>
                  </a:moveTo>
                  <a:lnTo>
                    <a:pt x="0" y="189972"/>
                  </a:lnTo>
                  <a:lnTo>
                    <a:pt x="284960" y="189972"/>
                  </a:lnTo>
                  <a:lnTo>
                    <a:pt x="284960" y="0"/>
                  </a:lnTo>
                  <a:close/>
                </a:path>
              </a:pathLst>
            </a:custGeom>
            <a:solidFill>
              <a:srgbClr val="ACA9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3613363" y="337454"/>
              <a:ext cx="5723576" cy="4918567"/>
            </a:xfrm>
            <a:custGeom>
              <a:avLst/>
              <a:gdLst/>
              <a:ahLst/>
              <a:cxnLst/>
              <a:rect l="l" t="t" r="r" b="b"/>
              <a:pathLst>
                <a:path w="179690" h="154417" extrusionOk="0">
                  <a:moveTo>
                    <a:pt x="176173" y="1"/>
                  </a:moveTo>
                  <a:cubicBezTo>
                    <a:pt x="172534" y="1"/>
                    <a:pt x="168757" y="2481"/>
                    <a:pt x="166589" y="5630"/>
                  </a:cubicBezTo>
                  <a:cubicBezTo>
                    <a:pt x="163671" y="9825"/>
                    <a:pt x="162577" y="14992"/>
                    <a:pt x="160176" y="19521"/>
                  </a:cubicBezTo>
                  <a:cubicBezTo>
                    <a:pt x="156589" y="26238"/>
                    <a:pt x="150388" y="31101"/>
                    <a:pt x="145282" y="36725"/>
                  </a:cubicBezTo>
                  <a:cubicBezTo>
                    <a:pt x="140175" y="42348"/>
                    <a:pt x="135859" y="49795"/>
                    <a:pt x="137440" y="57242"/>
                  </a:cubicBezTo>
                  <a:cubicBezTo>
                    <a:pt x="138807" y="63807"/>
                    <a:pt x="144340" y="68549"/>
                    <a:pt x="149081" y="73291"/>
                  </a:cubicBezTo>
                  <a:cubicBezTo>
                    <a:pt x="153823" y="78063"/>
                    <a:pt x="158352" y="84355"/>
                    <a:pt x="156954" y="90920"/>
                  </a:cubicBezTo>
                  <a:cubicBezTo>
                    <a:pt x="155312" y="98823"/>
                    <a:pt x="146011" y="102592"/>
                    <a:pt x="137926" y="102896"/>
                  </a:cubicBezTo>
                  <a:cubicBezTo>
                    <a:pt x="137125" y="102929"/>
                    <a:pt x="136320" y="102942"/>
                    <a:pt x="135514" y="102942"/>
                  </a:cubicBezTo>
                  <a:cubicBezTo>
                    <a:pt x="132062" y="102942"/>
                    <a:pt x="128574" y="102696"/>
                    <a:pt x="125134" y="102696"/>
                  </a:cubicBezTo>
                  <a:cubicBezTo>
                    <a:pt x="121273" y="102696"/>
                    <a:pt x="117473" y="103007"/>
                    <a:pt x="113853" y="104324"/>
                  </a:cubicBezTo>
                  <a:cubicBezTo>
                    <a:pt x="99263" y="109613"/>
                    <a:pt x="93366" y="129006"/>
                    <a:pt x="78594" y="133778"/>
                  </a:cubicBezTo>
                  <a:cubicBezTo>
                    <a:pt x="76225" y="134541"/>
                    <a:pt x="73860" y="134867"/>
                    <a:pt x="71496" y="134867"/>
                  </a:cubicBezTo>
                  <a:cubicBezTo>
                    <a:pt x="58143" y="134867"/>
                    <a:pt x="44794" y="124490"/>
                    <a:pt x="30720" y="124051"/>
                  </a:cubicBezTo>
                  <a:cubicBezTo>
                    <a:pt x="30465" y="124043"/>
                    <a:pt x="30210" y="124040"/>
                    <a:pt x="29956" y="124040"/>
                  </a:cubicBezTo>
                  <a:cubicBezTo>
                    <a:pt x="14266" y="124040"/>
                    <a:pt x="0" y="138683"/>
                    <a:pt x="598" y="154416"/>
                  </a:cubicBezTo>
                  <a:lnTo>
                    <a:pt x="179690" y="154416"/>
                  </a:lnTo>
                  <a:lnTo>
                    <a:pt x="179690" y="888"/>
                  </a:lnTo>
                  <a:cubicBezTo>
                    <a:pt x="178576" y="274"/>
                    <a:pt x="177382" y="1"/>
                    <a:pt x="176173" y="1"/>
                  </a:cubicBezTo>
                  <a:close/>
                </a:path>
              </a:pathLst>
            </a:custGeom>
            <a:solidFill>
              <a:srgbClr val="9393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-56357" y="-49562"/>
              <a:ext cx="3919586" cy="3264482"/>
            </a:xfrm>
            <a:custGeom>
              <a:avLst/>
              <a:gdLst/>
              <a:ahLst/>
              <a:cxnLst/>
              <a:rect l="l" t="t" r="r" b="b"/>
              <a:pathLst>
                <a:path w="141310" h="117692" extrusionOk="0">
                  <a:moveTo>
                    <a:pt x="0" y="0"/>
                  </a:moveTo>
                  <a:lnTo>
                    <a:pt x="0" y="117692"/>
                  </a:lnTo>
                  <a:cubicBezTo>
                    <a:pt x="1216" y="113254"/>
                    <a:pt x="6353" y="111035"/>
                    <a:pt x="10973" y="110731"/>
                  </a:cubicBezTo>
                  <a:cubicBezTo>
                    <a:pt x="11645" y="110687"/>
                    <a:pt x="12319" y="110670"/>
                    <a:pt x="12993" y="110670"/>
                  </a:cubicBezTo>
                  <a:cubicBezTo>
                    <a:pt x="15351" y="110670"/>
                    <a:pt x="17717" y="110880"/>
                    <a:pt x="20063" y="110880"/>
                  </a:cubicBezTo>
                  <a:cubicBezTo>
                    <a:pt x="21655" y="110880"/>
                    <a:pt x="23238" y="110783"/>
                    <a:pt x="24803" y="110458"/>
                  </a:cubicBezTo>
                  <a:cubicBezTo>
                    <a:pt x="29332" y="109515"/>
                    <a:pt x="33861" y="105625"/>
                    <a:pt x="33162" y="101065"/>
                  </a:cubicBezTo>
                  <a:cubicBezTo>
                    <a:pt x="32645" y="97661"/>
                    <a:pt x="29545" y="95351"/>
                    <a:pt x="26718" y="93345"/>
                  </a:cubicBezTo>
                  <a:cubicBezTo>
                    <a:pt x="21672" y="89728"/>
                    <a:pt x="16535" y="85594"/>
                    <a:pt x="14408" y="79758"/>
                  </a:cubicBezTo>
                  <a:cubicBezTo>
                    <a:pt x="12310" y="73892"/>
                    <a:pt x="14620" y="66080"/>
                    <a:pt x="20578" y="64317"/>
                  </a:cubicBezTo>
                  <a:cubicBezTo>
                    <a:pt x="21506" y="64047"/>
                    <a:pt x="22443" y="63936"/>
                    <a:pt x="23386" y="63936"/>
                  </a:cubicBezTo>
                  <a:cubicBezTo>
                    <a:pt x="26363" y="63936"/>
                    <a:pt x="29393" y="65038"/>
                    <a:pt x="32371" y="65685"/>
                  </a:cubicBezTo>
                  <a:cubicBezTo>
                    <a:pt x="33431" y="65907"/>
                    <a:pt x="34565" y="66035"/>
                    <a:pt x="35694" y="66035"/>
                  </a:cubicBezTo>
                  <a:cubicBezTo>
                    <a:pt x="38743" y="66035"/>
                    <a:pt x="41748" y="65097"/>
                    <a:pt x="43101" y="62524"/>
                  </a:cubicBezTo>
                  <a:cubicBezTo>
                    <a:pt x="44590" y="59636"/>
                    <a:pt x="43314" y="56201"/>
                    <a:pt x="42767" y="53010"/>
                  </a:cubicBezTo>
                  <a:cubicBezTo>
                    <a:pt x="41125" y="43223"/>
                    <a:pt x="47326" y="33891"/>
                    <a:pt x="55411" y="28876"/>
                  </a:cubicBezTo>
                  <a:cubicBezTo>
                    <a:pt x="61313" y="25233"/>
                    <a:pt x="68023" y="24013"/>
                    <a:pt x="74827" y="24013"/>
                  </a:cubicBezTo>
                  <a:cubicBezTo>
                    <a:pt x="79377" y="24013"/>
                    <a:pt x="83969" y="24558"/>
                    <a:pt x="88391" y="25289"/>
                  </a:cubicBezTo>
                  <a:cubicBezTo>
                    <a:pt x="98117" y="26870"/>
                    <a:pt x="107692" y="29484"/>
                    <a:pt x="117510" y="30000"/>
                  </a:cubicBezTo>
                  <a:cubicBezTo>
                    <a:pt x="118315" y="30043"/>
                    <a:pt x="119130" y="30068"/>
                    <a:pt x="119946" y="30068"/>
                  </a:cubicBezTo>
                  <a:cubicBezTo>
                    <a:pt x="124397" y="30068"/>
                    <a:pt x="128911" y="29328"/>
                    <a:pt x="132404" y="26657"/>
                  </a:cubicBezTo>
                  <a:cubicBezTo>
                    <a:pt x="141310" y="19818"/>
                    <a:pt x="128665" y="4255"/>
                    <a:pt x="141127" y="0"/>
                  </a:cubicBezTo>
                  <a:close/>
                </a:path>
              </a:pathLst>
            </a:custGeom>
            <a:solidFill>
              <a:srgbClr val="9393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3" name="Google Shape;13;p2"/>
          <p:cNvSpPr txBox="1">
            <a:spLocks noGrp="1"/>
          </p:cNvSpPr>
          <p:nvPr>
            <p:ph type="title"/>
          </p:nvPr>
        </p:nvSpPr>
        <p:spPr>
          <a:xfrm>
            <a:off x="2696425" y="1823475"/>
            <a:ext cx="4266300" cy="133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600"/>
              <a:buNone/>
              <a:defRPr sz="3700">
                <a:solidFill>
                  <a:schemeClr val="accent2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2915738" y="3113788"/>
            <a:ext cx="3779100" cy="43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14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2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2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2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2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2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2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2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2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11425028"/>
      </p:ext>
    </p:extLst>
  </p:cSld>
  <p:clrMapOvr>
    <a:masterClrMapping/>
  </p:clrMapOvr>
  <p:transition spd="slow">
    <p:wheel spokes="1"/>
    <p:sndAc>
      <p:stSnd>
        <p:snd r:embed="rId1" name="chimes.wav"/>
      </p:stSnd>
    </p:sndAc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/>
          <p:nvPr/>
        </p:nvSpPr>
        <p:spPr>
          <a:xfrm>
            <a:off x="-65061" y="-81037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7" name="Google Shape;17;p3"/>
          <p:cNvSpPr/>
          <p:nvPr/>
        </p:nvSpPr>
        <p:spPr>
          <a:xfrm>
            <a:off x="4370828" y="1289524"/>
            <a:ext cx="4921709" cy="3939950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8" name="Google Shape;18;p3"/>
          <p:cNvSpPr/>
          <p:nvPr/>
        </p:nvSpPr>
        <p:spPr>
          <a:xfrm>
            <a:off x="-65073" y="-81050"/>
            <a:ext cx="2584560" cy="2152587"/>
          </a:xfrm>
          <a:custGeom>
            <a:avLst/>
            <a:gdLst/>
            <a:ahLst/>
            <a:cxnLst/>
            <a:rect l="l" t="t" r="r" b="b"/>
            <a:pathLst>
              <a:path w="141310" h="117692" extrusionOk="0">
                <a:moveTo>
                  <a:pt x="0" y="0"/>
                </a:moveTo>
                <a:lnTo>
                  <a:pt x="0" y="117692"/>
                </a:lnTo>
                <a:cubicBezTo>
                  <a:pt x="1216" y="113254"/>
                  <a:pt x="6353" y="111035"/>
                  <a:pt x="10973" y="110731"/>
                </a:cubicBezTo>
                <a:cubicBezTo>
                  <a:pt x="11645" y="110687"/>
                  <a:pt x="12319" y="110670"/>
                  <a:pt x="12993" y="110670"/>
                </a:cubicBezTo>
                <a:cubicBezTo>
                  <a:pt x="15351" y="110670"/>
                  <a:pt x="17717" y="110880"/>
                  <a:pt x="20063" y="110880"/>
                </a:cubicBezTo>
                <a:cubicBezTo>
                  <a:pt x="21655" y="110880"/>
                  <a:pt x="23238" y="110783"/>
                  <a:pt x="24803" y="110458"/>
                </a:cubicBezTo>
                <a:cubicBezTo>
                  <a:pt x="29332" y="109515"/>
                  <a:pt x="33861" y="105625"/>
                  <a:pt x="33162" y="101065"/>
                </a:cubicBezTo>
                <a:cubicBezTo>
                  <a:pt x="32645" y="97661"/>
                  <a:pt x="29545" y="95351"/>
                  <a:pt x="26718" y="93345"/>
                </a:cubicBezTo>
                <a:cubicBezTo>
                  <a:pt x="21672" y="89728"/>
                  <a:pt x="16535" y="85594"/>
                  <a:pt x="14408" y="79758"/>
                </a:cubicBezTo>
                <a:cubicBezTo>
                  <a:pt x="12310" y="73892"/>
                  <a:pt x="14620" y="66080"/>
                  <a:pt x="20578" y="64317"/>
                </a:cubicBezTo>
                <a:cubicBezTo>
                  <a:pt x="21506" y="64047"/>
                  <a:pt x="22443" y="63936"/>
                  <a:pt x="23386" y="63936"/>
                </a:cubicBezTo>
                <a:cubicBezTo>
                  <a:pt x="26363" y="63936"/>
                  <a:pt x="29393" y="65038"/>
                  <a:pt x="32371" y="65685"/>
                </a:cubicBezTo>
                <a:cubicBezTo>
                  <a:pt x="33431" y="65907"/>
                  <a:pt x="34565" y="66035"/>
                  <a:pt x="35694" y="66035"/>
                </a:cubicBezTo>
                <a:cubicBezTo>
                  <a:pt x="38743" y="66035"/>
                  <a:pt x="41748" y="65097"/>
                  <a:pt x="43101" y="62524"/>
                </a:cubicBezTo>
                <a:cubicBezTo>
                  <a:pt x="44590" y="59636"/>
                  <a:pt x="43314" y="56201"/>
                  <a:pt x="42767" y="53010"/>
                </a:cubicBezTo>
                <a:cubicBezTo>
                  <a:pt x="41125" y="43223"/>
                  <a:pt x="47326" y="33891"/>
                  <a:pt x="55411" y="28876"/>
                </a:cubicBezTo>
                <a:cubicBezTo>
                  <a:pt x="61313" y="25233"/>
                  <a:pt x="68023" y="24013"/>
                  <a:pt x="74827" y="24013"/>
                </a:cubicBezTo>
                <a:cubicBezTo>
                  <a:pt x="79377" y="24013"/>
                  <a:pt x="83969" y="24558"/>
                  <a:pt x="88391" y="25289"/>
                </a:cubicBezTo>
                <a:cubicBezTo>
                  <a:pt x="98117" y="26870"/>
                  <a:pt x="107692" y="29484"/>
                  <a:pt x="117510" y="30000"/>
                </a:cubicBezTo>
                <a:cubicBezTo>
                  <a:pt x="118315" y="30043"/>
                  <a:pt x="119130" y="30068"/>
                  <a:pt x="119946" y="30068"/>
                </a:cubicBezTo>
                <a:cubicBezTo>
                  <a:pt x="124397" y="30068"/>
                  <a:pt x="128911" y="29328"/>
                  <a:pt x="132404" y="26657"/>
                </a:cubicBezTo>
                <a:cubicBezTo>
                  <a:pt x="141310" y="19818"/>
                  <a:pt x="128665" y="4255"/>
                  <a:pt x="141127" y="0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" name="Google Shape;19;p3"/>
          <p:cNvSpPr txBox="1">
            <a:spLocks noGrp="1"/>
          </p:cNvSpPr>
          <p:nvPr>
            <p:ph type="title"/>
          </p:nvPr>
        </p:nvSpPr>
        <p:spPr>
          <a:xfrm>
            <a:off x="2156850" y="2824850"/>
            <a:ext cx="4830300" cy="66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subTitle" idx="1"/>
          </p:nvPr>
        </p:nvSpPr>
        <p:spPr>
          <a:xfrm>
            <a:off x="3240750" y="3494150"/>
            <a:ext cx="2662500" cy="454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14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title" idx="2" hasCustomPrompt="1"/>
          </p:nvPr>
        </p:nvSpPr>
        <p:spPr>
          <a:xfrm>
            <a:off x="3676350" y="1285513"/>
            <a:ext cx="1791300" cy="105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79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2" name="Google Shape;22;p3"/>
          <p:cNvSpPr/>
          <p:nvPr/>
        </p:nvSpPr>
        <p:spPr>
          <a:xfrm>
            <a:off x="8332317" y="1289521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3" name="Google Shape;23;p3"/>
          <p:cNvSpPr/>
          <p:nvPr/>
        </p:nvSpPr>
        <p:spPr>
          <a:xfrm>
            <a:off x="2673171" y="287083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4" name="Google Shape;24;p3"/>
          <p:cNvSpPr/>
          <p:nvPr/>
        </p:nvSpPr>
        <p:spPr>
          <a:xfrm>
            <a:off x="1434299" y="178032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5" name="Google Shape;25;p3"/>
          <p:cNvSpPr/>
          <p:nvPr/>
        </p:nvSpPr>
        <p:spPr>
          <a:xfrm>
            <a:off x="1492867" y="478610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7819753" y="4827101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7" name="Google Shape;27;p3"/>
          <p:cNvSpPr/>
          <p:nvPr/>
        </p:nvSpPr>
        <p:spPr>
          <a:xfrm>
            <a:off x="4011742" y="4480121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8" name="Google Shape;28;p3"/>
          <p:cNvSpPr/>
          <p:nvPr/>
        </p:nvSpPr>
        <p:spPr>
          <a:xfrm>
            <a:off x="150386" y="332227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96178" y="11777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30" name="Google Shape;30;p3"/>
          <p:cNvGrpSpPr/>
          <p:nvPr/>
        </p:nvGrpSpPr>
        <p:grpSpPr>
          <a:xfrm rot="851508">
            <a:off x="22697" y="3840078"/>
            <a:ext cx="1099336" cy="1274069"/>
            <a:chOff x="374513" y="3152476"/>
            <a:chExt cx="1519294" cy="1760777"/>
          </a:xfrm>
        </p:grpSpPr>
        <p:sp>
          <p:nvSpPr>
            <p:cNvPr id="31" name="Google Shape;31;p3"/>
            <p:cNvSpPr/>
            <p:nvPr/>
          </p:nvSpPr>
          <p:spPr>
            <a:xfrm>
              <a:off x="661153" y="3251277"/>
              <a:ext cx="1018493" cy="1027730"/>
            </a:xfrm>
            <a:custGeom>
              <a:avLst/>
              <a:gdLst/>
              <a:ahLst/>
              <a:cxnLst/>
              <a:rect l="l" t="t" r="r" b="b"/>
              <a:pathLst>
                <a:path w="36719" h="37052" extrusionOk="0">
                  <a:moveTo>
                    <a:pt x="5135" y="1"/>
                  </a:moveTo>
                  <a:cubicBezTo>
                    <a:pt x="3952" y="1"/>
                    <a:pt x="2145" y="189"/>
                    <a:pt x="1" y="1033"/>
                  </a:cubicBezTo>
                  <a:cubicBezTo>
                    <a:pt x="90" y="1023"/>
                    <a:pt x="185" y="1019"/>
                    <a:pt x="284" y="1019"/>
                  </a:cubicBezTo>
                  <a:cubicBezTo>
                    <a:pt x="3959" y="1019"/>
                    <a:pt x="14163" y="7532"/>
                    <a:pt x="21947" y="16322"/>
                  </a:cubicBezTo>
                  <a:cubicBezTo>
                    <a:pt x="29941" y="25380"/>
                    <a:pt x="30001" y="31064"/>
                    <a:pt x="30001" y="31064"/>
                  </a:cubicBezTo>
                  <a:lnTo>
                    <a:pt x="34926" y="37052"/>
                  </a:lnTo>
                  <a:cubicBezTo>
                    <a:pt x="36719" y="33647"/>
                    <a:pt x="33315" y="27325"/>
                    <a:pt x="24105" y="15775"/>
                  </a:cubicBezTo>
                  <a:cubicBezTo>
                    <a:pt x="14925" y="4224"/>
                    <a:pt x="6627" y="121"/>
                    <a:pt x="6627" y="121"/>
                  </a:cubicBezTo>
                  <a:cubicBezTo>
                    <a:pt x="6627" y="121"/>
                    <a:pt x="6081" y="1"/>
                    <a:pt x="5135" y="1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" name="Google Shape;32;p3"/>
            <p:cNvSpPr/>
            <p:nvPr/>
          </p:nvSpPr>
          <p:spPr>
            <a:xfrm>
              <a:off x="531314" y="3248836"/>
              <a:ext cx="313683" cy="211526"/>
            </a:xfrm>
            <a:custGeom>
              <a:avLst/>
              <a:gdLst/>
              <a:ahLst/>
              <a:cxnLst/>
              <a:rect l="l" t="t" r="r" b="b"/>
              <a:pathLst>
                <a:path w="11309" h="7626" extrusionOk="0">
                  <a:moveTo>
                    <a:pt x="9014" y="0"/>
                  </a:moveTo>
                  <a:cubicBezTo>
                    <a:pt x="7675" y="0"/>
                    <a:pt x="5986" y="217"/>
                    <a:pt x="4621" y="1091"/>
                  </a:cubicBezTo>
                  <a:cubicBezTo>
                    <a:pt x="2311" y="2610"/>
                    <a:pt x="639" y="4951"/>
                    <a:pt x="1" y="7626"/>
                  </a:cubicBezTo>
                  <a:lnTo>
                    <a:pt x="7114" y="5164"/>
                  </a:lnTo>
                  <a:cubicBezTo>
                    <a:pt x="7114" y="5164"/>
                    <a:pt x="8147" y="239"/>
                    <a:pt x="11308" y="209"/>
                  </a:cubicBezTo>
                  <a:cubicBezTo>
                    <a:pt x="11308" y="209"/>
                    <a:pt x="10330" y="0"/>
                    <a:pt x="90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" name="Google Shape;33;p3"/>
            <p:cNvSpPr/>
            <p:nvPr/>
          </p:nvSpPr>
          <p:spPr>
            <a:xfrm>
              <a:off x="961300" y="3154335"/>
              <a:ext cx="932507" cy="1101068"/>
            </a:xfrm>
            <a:custGeom>
              <a:avLst/>
              <a:gdLst/>
              <a:ahLst/>
              <a:cxnLst/>
              <a:rect l="l" t="t" r="r" b="b"/>
              <a:pathLst>
                <a:path w="33619" h="39696" extrusionOk="0">
                  <a:moveTo>
                    <a:pt x="3789" y="0"/>
                  </a:moveTo>
                  <a:cubicBezTo>
                    <a:pt x="2507" y="0"/>
                    <a:pt x="1229" y="231"/>
                    <a:pt x="1" y="698"/>
                  </a:cubicBezTo>
                  <a:cubicBezTo>
                    <a:pt x="3132" y="2127"/>
                    <a:pt x="13344" y="8175"/>
                    <a:pt x="20487" y="17902"/>
                  </a:cubicBezTo>
                  <a:cubicBezTo>
                    <a:pt x="27630" y="27629"/>
                    <a:pt x="27205" y="33282"/>
                    <a:pt x="27205" y="33282"/>
                  </a:cubicBezTo>
                  <a:lnTo>
                    <a:pt x="31521" y="39696"/>
                  </a:lnTo>
                  <a:cubicBezTo>
                    <a:pt x="33618" y="36474"/>
                    <a:pt x="30761" y="29878"/>
                    <a:pt x="22676" y="17537"/>
                  </a:cubicBezTo>
                  <a:cubicBezTo>
                    <a:pt x="14591" y="5227"/>
                    <a:pt x="6688" y="394"/>
                    <a:pt x="6688" y="394"/>
                  </a:cubicBezTo>
                  <a:cubicBezTo>
                    <a:pt x="5732" y="132"/>
                    <a:pt x="4759" y="0"/>
                    <a:pt x="3789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" name="Google Shape;34;p3"/>
            <p:cNvSpPr/>
            <p:nvPr/>
          </p:nvSpPr>
          <p:spPr>
            <a:xfrm>
              <a:off x="843277" y="3152476"/>
              <a:ext cx="303531" cy="157826"/>
            </a:xfrm>
            <a:custGeom>
              <a:avLst/>
              <a:gdLst/>
              <a:ahLst/>
              <a:cxnLst/>
              <a:rect l="l" t="t" r="r" b="b"/>
              <a:pathLst>
                <a:path w="10943" h="5690" extrusionOk="0">
                  <a:moveTo>
                    <a:pt x="7691" y="1"/>
                  </a:moveTo>
                  <a:cubicBezTo>
                    <a:pt x="6572" y="1"/>
                    <a:pt x="5324" y="181"/>
                    <a:pt x="4225" y="765"/>
                  </a:cubicBezTo>
                  <a:cubicBezTo>
                    <a:pt x="122" y="2923"/>
                    <a:pt x="0" y="5689"/>
                    <a:pt x="0" y="5689"/>
                  </a:cubicBezTo>
                  <a:lnTo>
                    <a:pt x="6353" y="4990"/>
                  </a:lnTo>
                  <a:cubicBezTo>
                    <a:pt x="6353" y="4990"/>
                    <a:pt x="7732" y="450"/>
                    <a:pt x="10687" y="450"/>
                  </a:cubicBezTo>
                  <a:cubicBezTo>
                    <a:pt x="10771" y="450"/>
                    <a:pt x="10856" y="454"/>
                    <a:pt x="10943" y="461"/>
                  </a:cubicBezTo>
                  <a:cubicBezTo>
                    <a:pt x="10943" y="461"/>
                    <a:pt x="9481" y="1"/>
                    <a:pt x="76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" name="Google Shape;35;p3"/>
            <p:cNvSpPr/>
            <p:nvPr/>
          </p:nvSpPr>
          <p:spPr>
            <a:xfrm>
              <a:off x="728610" y="3276851"/>
              <a:ext cx="1164337" cy="1325076"/>
            </a:xfrm>
            <a:custGeom>
              <a:avLst/>
              <a:gdLst/>
              <a:ahLst/>
              <a:cxnLst/>
              <a:rect l="l" t="t" r="r" b="b"/>
              <a:pathLst>
                <a:path w="41977" h="47772" extrusionOk="0">
                  <a:moveTo>
                    <a:pt x="6566" y="1"/>
                  </a:moveTo>
                  <a:cubicBezTo>
                    <a:pt x="2557" y="1"/>
                    <a:pt x="1" y="1509"/>
                    <a:pt x="1" y="1509"/>
                  </a:cubicBezTo>
                  <a:lnTo>
                    <a:pt x="33679" y="47771"/>
                  </a:lnTo>
                  <a:cubicBezTo>
                    <a:pt x="33679" y="47771"/>
                    <a:pt x="41916" y="42391"/>
                    <a:pt x="41947" y="39078"/>
                  </a:cubicBezTo>
                  <a:cubicBezTo>
                    <a:pt x="41977" y="35735"/>
                    <a:pt x="33649" y="19959"/>
                    <a:pt x="21977" y="7679"/>
                  </a:cubicBezTo>
                  <a:cubicBezTo>
                    <a:pt x="16119" y="1532"/>
                    <a:pt x="10606" y="1"/>
                    <a:pt x="6566" y="1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" name="Google Shape;36;p3"/>
            <p:cNvSpPr/>
            <p:nvPr/>
          </p:nvSpPr>
          <p:spPr>
            <a:xfrm>
              <a:off x="374513" y="3309249"/>
              <a:ext cx="1412227" cy="1604004"/>
            </a:xfrm>
            <a:custGeom>
              <a:avLst/>
              <a:gdLst/>
              <a:ahLst/>
              <a:cxnLst/>
              <a:rect l="l" t="t" r="r" b="b"/>
              <a:pathLst>
                <a:path w="50914" h="57828" extrusionOk="0">
                  <a:moveTo>
                    <a:pt x="15544" y="1"/>
                  </a:moveTo>
                  <a:cubicBezTo>
                    <a:pt x="13890" y="1"/>
                    <a:pt x="12282" y="341"/>
                    <a:pt x="10760" y="1071"/>
                  </a:cubicBezTo>
                  <a:cubicBezTo>
                    <a:pt x="4377" y="4110"/>
                    <a:pt x="0" y="9460"/>
                    <a:pt x="2006" y="20129"/>
                  </a:cubicBezTo>
                  <a:cubicBezTo>
                    <a:pt x="3435" y="27910"/>
                    <a:pt x="11733" y="44324"/>
                    <a:pt x="16688" y="53655"/>
                  </a:cubicBezTo>
                  <a:cubicBezTo>
                    <a:pt x="18100" y="56311"/>
                    <a:pt x="20829" y="57827"/>
                    <a:pt x="23646" y="57827"/>
                  </a:cubicBezTo>
                  <a:cubicBezTo>
                    <a:pt x="24891" y="57827"/>
                    <a:pt x="26153" y="57531"/>
                    <a:pt x="27326" y="56907"/>
                  </a:cubicBezTo>
                  <a:lnTo>
                    <a:pt x="45594" y="47150"/>
                  </a:lnTo>
                  <a:cubicBezTo>
                    <a:pt x="49485" y="45083"/>
                    <a:pt x="50913" y="40220"/>
                    <a:pt x="48755" y="36390"/>
                  </a:cubicBezTo>
                  <a:cubicBezTo>
                    <a:pt x="45715" y="30919"/>
                    <a:pt x="41217" y="23047"/>
                    <a:pt x="36566" y="15539"/>
                  </a:cubicBezTo>
                  <a:cubicBezTo>
                    <a:pt x="31016" y="6618"/>
                    <a:pt x="22839" y="1"/>
                    <a:pt x="1554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" name="Google Shape;37;p3"/>
            <p:cNvSpPr/>
            <p:nvPr/>
          </p:nvSpPr>
          <p:spPr>
            <a:xfrm>
              <a:off x="688141" y="3984906"/>
              <a:ext cx="992365" cy="856673"/>
            </a:xfrm>
            <a:custGeom>
              <a:avLst/>
              <a:gdLst/>
              <a:ahLst/>
              <a:cxnLst/>
              <a:rect l="l" t="t" r="r" b="b"/>
              <a:pathLst>
                <a:path w="35777" h="30885" extrusionOk="0">
                  <a:moveTo>
                    <a:pt x="23949" y="0"/>
                  </a:moveTo>
                  <a:cubicBezTo>
                    <a:pt x="22591" y="0"/>
                    <a:pt x="20896" y="655"/>
                    <a:pt x="18420" y="1849"/>
                  </a:cubicBezTo>
                  <a:cubicBezTo>
                    <a:pt x="12797" y="4554"/>
                    <a:pt x="1" y="11454"/>
                    <a:pt x="1338" y="15861"/>
                  </a:cubicBezTo>
                  <a:cubicBezTo>
                    <a:pt x="2415" y="19483"/>
                    <a:pt x="8002" y="30885"/>
                    <a:pt x="11714" y="30885"/>
                  </a:cubicBezTo>
                  <a:cubicBezTo>
                    <a:pt x="11771" y="30885"/>
                    <a:pt x="11828" y="30882"/>
                    <a:pt x="11885" y="30877"/>
                  </a:cubicBezTo>
                  <a:cubicBezTo>
                    <a:pt x="15594" y="30481"/>
                    <a:pt x="30153" y="21697"/>
                    <a:pt x="32646" y="20268"/>
                  </a:cubicBezTo>
                  <a:cubicBezTo>
                    <a:pt x="33314" y="19934"/>
                    <a:pt x="33861" y="19417"/>
                    <a:pt x="34287" y="18809"/>
                  </a:cubicBezTo>
                  <a:cubicBezTo>
                    <a:pt x="35776" y="16347"/>
                    <a:pt x="33770" y="12548"/>
                    <a:pt x="30335" y="6651"/>
                  </a:cubicBezTo>
                  <a:cubicBezTo>
                    <a:pt x="27666" y="2008"/>
                    <a:pt x="26326" y="0"/>
                    <a:pt x="2394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" name="Google Shape;38;p3"/>
            <p:cNvSpPr/>
            <p:nvPr/>
          </p:nvSpPr>
          <p:spPr>
            <a:xfrm>
              <a:off x="441943" y="3403057"/>
              <a:ext cx="927459" cy="824830"/>
            </a:xfrm>
            <a:custGeom>
              <a:avLst/>
              <a:gdLst/>
              <a:ahLst/>
              <a:cxnLst/>
              <a:rect l="l" t="t" r="r" b="b"/>
              <a:pathLst>
                <a:path w="33437" h="29737" extrusionOk="0">
                  <a:moveTo>
                    <a:pt x="17316" y="0"/>
                  </a:moveTo>
                  <a:cubicBezTo>
                    <a:pt x="13079" y="0"/>
                    <a:pt x="2751" y="4137"/>
                    <a:pt x="1338" y="8783"/>
                  </a:cubicBezTo>
                  <a:cubicBezTo>
                    <a:pt x="1" y="13099"/>
                    <a:pt x="3436" y="21823"/>
                    <a:pt x="6627" y="27476"/>
                  </a:cubicBezTo>
                  <a:cubicBezTo>
                    <a:pt x="7541" y="29104"/>
                    <a:pt x="8420" y="29737"/>
                    <a:pt x="9368" y="29737"/>
                  </a:cubicBezTo>
                  <a:cubicBezTo>
                    <a:pt x="11732" y="29737"/>
                    <a:pt x="14526" y="25803"/>
                    <a:pt x="19363" y="23525"/>
                  </a:cubicBezTo>
                  <a:cubicBezTo>
                    <a:pt x="26141" y="20333"/>
                    <a:pt x="33436" y="19178"/>
                    <a:pt x="30062" y="14041"/>
                  </a:cubicBezTo>
                  <a:cubicBezTo>
                    <a:pt x="26688" y="8905"/>
                    <a:pt x="21430" y="1336"/>
                    <a:pt x="18542" y="181"/>
                  </a:cubicBezTo>
                  <a:cubicBezTo>
                    <a:pt x="18236" y="59"/>
                    <a:pt x="17819" y="0"/>
                    <a:pt x="17316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" name="Google Shape;39;p3"/>
            <p:cNvSpPr/>
            <p:nvPr/>
          </p:nvSpPr>
          <p:spPr>
            <a:xfrm>
              <a:off x="441943" y="3404499"/>
              <a:ext cx="846521" cy="822278"/>
            </a:xfrm>
            <a:custGeom>
              <a:avLst/>
              <a:gdLst/>
              <a:ahLst/>
              <a:cxnLst/>
              <a:rect l="l" t="t" r="r" b="b"/>
              <a:pathLst>
                <a:path w="30519" h="29645" extrusionOk="0">
                  <a:moveTo>
                    <a:pt x="17164" y="0"/>
                  </a:moveTo>
                  <a:cubicBezTo>
                    <a:pt x="12922" y="0"/>
                    <a:pt x="2717" y="4127"/>
                    <a:pt x="1308" y="8761"/>
                  </a:cubicBezTo>
                  <a:cubicBezTo>
                    <a:pt x="1" y="13078"/>
                    <a:pt x="3436" y="21771"/>
                    <a:pt x="6627" y="27424"/>
                  </a:cubicBezTo>
                  <a:cubicBezTo>
                    <a:pt x="7524" y="29022"/>
                    <a:pt x="8335" y="29645"/>
                    <a:pt x="9187" y="29645"/>
                  </a:cubicBezTo>
                  <a:cubicBezTo>
                    <a:pt x="11365" y="29645"/>
                    <a:pt x="13813" y="25572"/>
                    <a:pt x="18664" y="23321"/>
                  </a:cubicBezTo>
                  <a:cubicBezTo>
                    <a:pt x="25381" y="20160"/>
                    <a:pt x="30518" y="18762"/>
                    <a:pt x="28451" y="14962"/>
                  </a:cubicBezTo>
                  <a:cubicBezTo>
                    <a:pt x="25533" y="9582"/>
                    <a:pt x="21278" y="1375"/>
                    <a:pt x="18421" y="190"/>
                  </a:cubicBezTo>
                  <a:cubicBezTo>
                    <a:pt x="18108" y="61"/>
                    <a:pt x="17680" y="0"/>
                    <a:pt x="1716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" name="Google Shape;40;p3"/>
            <p:cNvSpPr/>
            <p:nvPr/>
          </p:nvSpPr>
          <p:spPr>
            <a:xfrm>
              <a:off x="862666" y="3969401"/>
              <a:ext cx="71119" cy="57167"/>
            </a:xfrm>
            <a:custGeom>
              <a:avLst/>
              <a:gdLst/>
              <a:ahLst/>
              <a:cxnLst/>
              <a:rect l="l" t="t" r="r" b="b"/>
              <a:pathLst>
                <a:path w="2564" h="2061" extrusionOk="0">
                  <a:moveTo>
                    <a:pt x="1296" y="1"/>
                  </a:moveTo>
                  <a:cubicBezTo>
                    <a:pt x="1127" y="1"/>
                    <a:pt x="954" y="41"/>
                    <a:pt x="791" y="128"/>
                  </a:cubicBezTo>
                  <a:cubicBezTo>
                    <a:pt x="0" y="554"/>
                    <a:pt x="122" y="1739"/>
                    <a:pt x="1004" y="2013"/>
                  </a:cubicBezTo>
                  <a:cubicBezTo>
                    <a:pt x="1106" y="2046"/>
                    <a:pt x="1207" y="2061"/>
                    <a:pt x="1305" y="2061"/>
                  </a:cubicBezTo>
                  <a:cubicBezTo>
                    <a:pt x="2020" y="2061"/>
                    <a:pt x="2563" y="1245"/>
                    <a:pt x="2189" y="523"/>
                  </a:cubicBezTo>
                  <a:cubicBezTo>
                    <a:pt x="2002" y="191"/>
                    <a:pt x="1659" y="1"/>
                    <a:pt x="129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" name="Google Shape;41;p3"/>
            <p:cNvSpPr/>
            <p:nvPr/>
          </p:nvSpPr>
          <p:spPr>
            <a:xfrm>
              <a:off x="931788" y="3984546"/>
              <a:ext cx="748718" cy="856201"/>
            </a:xfrm>
            <a:custGeom>
              <a:avLst/>
              <a:gdLst/>
              <a:ahLst/>
              <a:cxnLst/>
              <a:rect l="l" t="t" r="r" b="b"/>
              <a:pathLst>
                <a:path w="26993" h="30868" extrusionOk="0">
                  <a:moveTo>
                    <a:pt x="15161" y="0"/>
                  </a:moveTo>
                  <a:cubicBezTo>
                    <a:pt x="14389" y="0"/>
                    <a:pt x="13507" y="213"/>
                    <a:pt x="12433" y="616"/>
                  </a:cubicBezTo>
                  <a:cubicBezTo>
                    <a:pt x="12442" y="616"/>
                    <a:pt x="12717" y="544"/>
                    <a:pt x="13160" y="544"/>
                  </a:cubicBezTo>
                  <a:cubicBezTo>
                    <a:pt x="14159" y="544"/>
                    <a:pt x="16010" y="909"/>
                    <a:pt x="17570" y="3290"/>
                  </a:cubicBezTo>
                  <a:cubicBezTo>
                    <a:pt x="19819" y="6695"/>
                    <a:pt x="24500" y="14050"/>
                    <a:pt x="24226" y="16604"/>
                  </a:cubicBezTo>
                  <a:cubicBezTo>
                    <a:pt x="23922" y="19187"/>
                    <a:pt x="13010" y="24962"/>
                    <a:pt x="8269" y="27242"/>
                  </a:cubicBezTo>
                  <a:cubicBezTo>
                    <a:pt x="4926" y="28839"/>
                    <a:pt x="3418" y="29392"/>
                    <a:pt x="1968" y="29392"/>
                  </a:cubicBezTo>
                  <a:cubicBezTo>
                    <a:pt x="1348" y="29392"/>
                    <a:pt x="739" y="29290"/>
                    <a:pt x="1" y="29127"/>
                  </a:cubicBezTo>
                  <a:lnTo>
                    <a:pt x="1" y="29127"/>
                  </a:lnTo>
                  <a:cubicBezTo>
                    <a:pt x="1029" y="30212"/>
                    <a:pt x="2030" y="30867"/>
                    <a:pt x="2928" y="30867"/>
                  </a:cubicBezTo>
                  <a:cubicBezTo>
                    <a:pt x="2986" y="30867"/>
                    <a:pt x="3044" y="30865"/>
                    <a:pt x="3101" y="30859"/>
                  </a:cubicBezTo>
                  <a:cubicBezTo>
                    <a:pt x="6840" y="30494"/>
                    <a:pt x="21369" y="21710"/>
                    <a:pt x="23892" y="20281"/>
                  </a:cubicBezTo>
                  <a:cubicBezTo>
                    <a:pt x="24530" y="19917"/>
                    <a:pt x="25077" y="19430"/>
                    <a:pt x="25503" y="18822"/>
                  </a:cubicBezTo>
                  <a:cubicBezTo>
                    <a:pt x="26992" y="16391"/>
                    <a:pt x="24986" y="12561"/>
                    <a:pt x="21551" y="6664"/>
                  </a:cubicBezTo>
                  <a:cubicBezTo>
                    <a:pt x="18868" y="2008"/>
                    <a:pt x="17534" y="0"/>
                    <a:pt x="15161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2" name="Google Shape;42;p3"/>
          <p:cNvGrpSpPr/>
          <p:nvPr/>
        </p:nvGrpSpPr>
        <p:grpSpPr>
          <a:xfrm rot="10312242">
            <a:off x="7944542" y="-118341"/>
            <a:ext cx="934955" cy="861648"/>
            <a:chOff x="6708722" y="1052986"/>
            <a:chExt cx="935003" cy="861693"/>
          </a:xfrm>
        </p:grpSpPr>
        <p:sp>
          <p:nvSpPr>
            <p:cNvPr id="43" name="Google Shape;43;p3"/>
            <p:cNvSpPr/>
            <p:nvPr/>
          </p:nvSpPr>
          <p:spPr>
            <a:xfrm>
              <a:off x="6994529" y="1096756"/>
              <a:ext cx="598631" cy="524599"/>
            </a:xfrm>
            <a:custGeom>
              <a:avLst/>
              <a:gdLst/>
              <a:ahLst/>
              <a:cxnLst/>
              <a:rect l="l" t="t" r="r" b="b"/>
              <a:pathLst>
                <a:path w="21582" h="18913" extrusionOk="0">
                  <a:moveTo>
                    <a:pt x="10806" y="1"/>
                  </a:moveTo>
                  <a:cubicBezTo>
                    <a:pt x="7529" y="1"/>
                    <a:pt x="4342" y="1699"/>
                    <a:pt x="2584" y="4745"/>
                  </a:cubicBezTo>
                  <a:cubicBezTo>
                    <a:pt x="0" y="9274"/>
                    <a:pt x="1550" y="15049"/>
                    <a:pt x="6079" y="17663"/>
                  </a:cubicBezTo>
                  <a:cubicBezTo>
                    <a:pt x="7562" y="18509"/>
                    <a:pt x="9179" y="18912"/>
                    <a:pt x="10775" y="18912"/>
                  </a:cubicBezTo>
                  <a:cubicBezTo>
                    <a:pt x="14052" y="18912"/>
                    <a:pt x="17240" y="17214"/>
                    <a:pt x="18997" y="14168"/>
                  </a:cubicBezTo>
                  <a:cubicBezTo>
                    <a:pt x="21581" y="9639"/>
                    <a:pt x="20031" y="3864"/>
                    <a:pt x="15502" y="1250"/>
                  </a:cubicBezTo>
                  <a:cubicBezTo>
                    <a:pt x="14019" y="404"/>
                    <a:pt x="12402" y="1"/>
                    <a:pt x="108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6960800" y="1524274"/>
              <a:ext cx="155996" cy="153472"/>
            </a:xfrm>
            <a:custGeom>
              <a:avLst/>
              <a:gdLst/>
              <a:ahLst/>
              <a:cxnLst/>
              <a:rect l="l" t="t" r="r" b="b"/>
              <a:pathLst>
                <a:path w="5624" h="5533" extrusionOk="0">
                  <a:moveTo>
                    <a:pt x="3465" y="1"/>
                  </a:moveTo>
                  <a:lnTo>
                    <a:pt x="0" y="3284"/>
                  </a:lnTo>
                  <a:lnTo>
                    <a:pt x="2128" y="5533"/>
                  </a:lnTo>
                  <a:lnTo>
                    <a:pt x="5624" y="2250"/>
                  </a:lnTo>
                  <a:lnTo>
                    <a:pt x="346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6943936" y="1052986"/>
              <a:ext cx="699789" cy="611778"/>
            </a:xfrm>
            <a:custGeom>
              <a:avLst/>
              <a:gdLst/>
              <a:ahLst/>
              <a:cxnLst/>
              <a:rect l="l" t="t" r="r" b="b"/>
              <a:pathLst>
                <a:path w="25229" h="22056" extrusionOk="0">
                  <a:moveTo>
                    <a:pt x="12596" y="1578"/>
                  </a:moveTo>
                  <a:cubicBezTo>
                    <a:pt x="12683" y="1578"/>
                    <a:pt x="12770" y="1579"/>
                    <a:pt x="12858" y="1581"/>
                  </a:cubicBezTo>
                  <a:cubicBezTo>
                    <a:pt x="21277" y="1825"/>
                    <a:pt x="25229" y="12098"/>
                    <a:pt x="19119" y="17904"/>
                  </a:cubicBezTo>
                  <a:cubicBezTo>
                    <a:pt x="17286" y="19634"/>
                    <a:pt x="14943" y="20495"/>
                    <a:pt x="12606" y="20495"/>
                  </a:cubicBezTo>
                  <a:cubicBezTo>
                    <a:pt x="10100" y="20495"/>
                    <a:pt x="7601" y="19505"/>
                    <a:pt x="5745" y="17539"/>
                  </a:cubicBezTo>
                  <a:cubicBezTo>
                    <a:pt x="0" y="11493"/>
                    <a:pt x="4345" y="1578"/>
                    <a:pt x="12596" y="1578"/>
                  </a:cubicBezTo>
                  <a:close/>
                  <a:moveTo>
                    <a:pt x="12684" y="1"/>
                  </a:moveTo>
                  <a:cubicBezTo>
                    <a:pt x="7121" y="1"/>
                    <a:pt x="1763" y="4231"/>
                    <a:pt x="1581" y="10761"/>
                  </a:cubicBezTo>
                  <a:cubicBezTo>
                    <a:pt x="1459" y="15199"/>
                    <a:pt x="4043" y="19302"/>
                    <a:pt x="8116" y="21095"/>
                  </a:cubicBezTo>
                  <a:cubicBezTo>
                    <a:pt x="9559" y="21741"/>
                    <a:pt x="11089" y="22056"/>
                    <a:pt x="12607" y="22056"/>
                  </a:cubicBezTo>
                  <a:cubicBezTo>
                    <a:pt x="15375" y="22056"/>
                    <a:pt x="18102" y="21011"/>
                    <a:pt x="20183" y="19028"/>
                  </a:cubicBezTo>
                  <a:cubicBezTo>
                    <a:pt x="24591" y="14834"/>
                    <a:pt x="24773" y="7873"/>
                    <a:pt x="20609" y="3466"/>
                  </a:cubicBezTo>
                  <a:cubicBezTo>
                    <a:pt x="18339" y="1074"/>
                    <a:pt x="15485" y="1"/>
                    <a:pt x="126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7440520" y="1212338"/>
              <a:ext cx="89398" cy="301867"/>
            </a:xfrm>
            <a:custGeom>
              <a:avLst/>
              <a:gdLst/>
              <a:ahLst/>
              <a:cxnLst/>
              <a:rect l="l" t="t" r="r" b="b"/>
              <a:pathLst>
                <a:path w="3223" h="10883" fill="none" extrusionOk="0">
                  <a:moveTo>
                    <a:pt x="304" y="1"/>
                  </a:moveTo>
                  <a:cubicBezTo>
                    <a:pt x="3222" y="3071"/>
                    <a:pt x="3101" y="7964"/>
                    <a:pt x="1" y="10882"/>
                  </a:cubicBezTo>
                </a:path>
              </a:pathLst>
            </a:custGeom>
            <a:noFill/>
            <a:ln w="463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" name="Google Shape;47;p3"/>
            <p:cNvSpPr/>
            <p:nvPr/>
          </p:nvSpPr>
          <p:spPr>
            <a:xfrm>
              <a:off x="6708722" y="1583604"/>
              <a:ext cx="347384" cy="331075"/>
            </a:xfrm>
            <a:custGeom>
              <a:avLst/>
              <a:gdLst/>
              <a:ahLst/>
              <a:cxnLst/>
              <a:rect l="l" t="t" r="r" b="b"/>
              <a:pathLst>
                <a:path w="12524" h="11936" extrusionOk="0">
                  <a:moveTo>
                    <a:pt x="9844" y="1"/>
                  </a:moveTo>
                  <a:cubicBezTo>
                    <a:pt x="9572" y="1"/>
                    <a:pt x="9297" y="100"/>
                    <a:pt x="9088" y="294"/>
                  </a:cubicBezTo>
                  <a:lnTo>
                    <a:pt x="456" y="8500"/>
                  </a:lnTo>
                  <a:cubicBezTo>
                    <a:pt x="30" y="8896"/>
                    <a:pt x="0" y="9595"/>
                    <a:pt x="426" y="10020"/>
                  </a:cubicBezTo>
                  <a:lnTo>
                    <a:pt x="1915" y="11601"/>
                  </a:lnTo>
                  <a:cubicBezTo>
                    <a:pt x="2135" y="11821"/>
                    <a:pt x="2421" y="11936"/>
                    <a:pt x="2704" y="11936"/>
                  </a:cubicBezTo>
                  <a:cubicBezTo>
                    <a:pt x="2968" y="11936"/>
                    <a:pt x="3230" y="11836"/>
                    <a:pt x="3435" y="11631"/>
                  </a:cubicBezTo>
                  <a:lnTo>
                    <a:pt x="12098" y="3455"/>
                  </a:lnTo>
                  <a:cubicBezTo>
                    <a:pt x="12523" y="3029"/>
                    <a:pt x="12523" y="2360"/>
                    <a:pt x="12128" y="1905"/>
                  </a:cubicBezTo>
                  <a:lnTo>
                    <a:pt x="10608" y="324"/>
                  </a:lnTo>
                  <a:cubicBezTo>
                    <a:pt x="10407" y="107"/>
                    <a:pt x="10127" y="1"/>
                    <a:pt x="98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8" name="Google Shape;48;p3"/>
          <p:cNvGrpSpPr/>
          <p:nvPr/>
        </p:nvGrpSpPr>
        <p:grpSpPr>
          <a:xfrm>
            <a:off x="242675" y="51192"/>
            <a:ext cx="757289" cy="864550"/>
            <a:chOff x="5585712" y="137416"/>
            <a:chExt cx="757289" cy="864550"/>
          </a:xfrm>
        </p:grpSpPr>
        <p:sp>
          <p:nvSpPr>
            <p:cNvPr id="49" name="Google Shape;49;p3"/>
            <p:cNvSpPr/>
            <p:nvPr/>
          </p:nvSpPr>
          <p:spPr>
            <a:xfrm>
              <a:off x="5606764" y="738904"/>
              <a:ext cx="129867" cy="146066"/>
            </a:xfrm>
            <a:custGeom>
              <a:avLst/>
              <a:gdLst/>
              <a:ahLst/>
              <a:cxnLst/>
              <a:rect l="l" t="t" r="r" b="b"/>
              <a:pathLst>
                <a:path w="4682" h="5266" extrusionOk="0">
                  <a:moveTo>
                    <a:pt x="2706" y="1"/>
                  </a:moveTo>
                  <a:cubicBezTo>
                    <a:pt x="2706" y="1"/>
                    <a:pt x="1" y="4712"/>
                    <a:pt x="913" y="5198"/>
                  </a:cubicBezTo>
                  <a:cubicBezTo>
                    <a:pt x="992" y="5245"/>
                    <a:pt x="1088" y="5266"/>
                    <a:pt x="1196" y="5266"/>
                  </a:cubicBezTo>
                  <a:cubicBezTo>
                    <a:pt x="2290" y="5266"/>
                    <a:pt x="4682" y="3101"/>
                    <a:pt x="4682" y="3101"/>
                  </a:cubicBezTo>
                  <a:lnTo>
                    <a:pt x="2706" y="1"/>
                  </a:ln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" name="Google Shape;50;p3"/>
            <p:cNvSpPr/>
            <p:nvPr/>
          </p:nvSpPr>
          <p:spPr>
            <a:xfrm>
              <a:off x="6009790" y="851879"/>
              <a:ext cx="91062" cy="150088"/>
            </a:xfrm>
            <a:custGeom>
              <a:avLst/>
              <a:gdLst/>
              <a:ahLst/>
              <a:cxnLst/>
              <a:rect l="l" t="t" r="r" b="b"/>
              <a:pathLst>
                <a:path w="3283" h="5411" extrusionOk="0">
                  <a:moveTo>
                    <a:pt x="3283" y="1"/>
                  </a:moveTo>
                  <a:lnTo>
                    <a:pt x="0" y="1703"/>
                  </a:lnTo>
                  <a:cubicBezTo>
                    <a:pt x="0" y="1703"/>
                    <a:pt x="1185" y="5381"/>
                    <a:pt x="2219" y="5411"/>
                  </a:cubicBezTo>
                  <a:cubicBezTo>
                    <a:pt x="3252" y="5411"/>
                    <a:pt x="3283" y="1"/>
                    <a:pt x="3283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" name="Google Shape;51;p3"/>
            <p:cNvSpPr/>
            <p:nvPr/>
          </p:nvSpPr>
          <p:spPr>
            <a:xfrm>
              <a:off x="5722402" y="155612"/>
              <a:ext cx="264643" cy="144401"/>
            </a:xfrm>
            <a:custGeom>
              <a:avLst/>
              <a:gdLst/>
              <a:ahLst/>
              <a:cxnLst/>
              <a:rect l="l" t="t" r="r" b="b"/>
              <a:pathLst>
                <a:path w="9541" h="5206" extrusionOk="0">
                  <a:moveTo>
                    <a:pt x="5166" y="1"/>
                  </a:moveTo>
                  <a:cubicBezTo>
                    <a:pt x="2660" y="1"/>
                    <a:pt x="194" y="1809"/>
                    <a:pt x="27" y="4829"/>
                  </a:cubicBezTo>
                  <a:cubicBezTo>
                    <a:pt x="0" y="5040"/>
                    <a:pt x="180" y="5205"/>
                    <a:pt x="387" y="5205"/>
                  </a:cubicBezTo>
                  <a:cubicBezTo>
                    <a:pt x="419" y="5205"/>
                    <a:pt x="450" y="5201"/>
                    <a:pt x="482" y="5193"/>
                  </a:cubicBezTo>
                  <a:lnTo>
                    <a:pt x="9145" y="2914"/>
                  </a:lnTo>
                  <a:cubicBezTo>
                    <a:pt x="9419" y="2853"/>
                    <a:pt x="9540" y="2549"/>
                    <a:pt x="9388" y="2306"/>
                  </a:cubicBezTo>
                  <a:cubicBezTo>
                    <a:pt x="8342" y="719"/>
                    <a:pt x="6746" y="1"/>
                    <a:pt x="516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" name="Google Shape;52;p3"/>
            <p:cNvSpPr/>
            <p:nvPr/>
          </p:nvSpPr>
          <p:spPr>
            <a:xfrm>
              <a:off x="5839482" y="242791"/>
              <a:ext cx="43853" cy="89287"/>
            </a:xfrm>
            <a:custGeom>
              <a:avLst/>
              <a:gdLst/>
              <a:ahLst/>
              <a:cxnLst/>
              <a:rect l="l" t="t" r="r" b="b"/>
              <a:pathLst>
                <a:path w="1581" h="3219" extrusionOk="0">
                  <a:moveTo>
                    <a:pt x="474" y="0"/>
                  </a:moveTo>
                  <a:cubicBezTo>
                    <a:pt x="438" y="0"/>
                    <a:pt x="402" y="5"/>
                    <a:pt x="365" y="14"/>
                  </a:cubicBezTo>
                  <a:cubicBezTo>
                    <a:pt x="122" y="75"/>
                    <a:pt x="0" y="318"/>
                    <a:pt x="61" y="561"/>
                  </a:cubicBezTo>
                  <a:lnTo>
                    <a:pt x="669" y="2871"/>
                  </a:lnTo>
                  <a:cubicBezTo>
                    <a:pt x="721" y="3078"/>
                    <a:pt x="904" y="3219"/>
                    <a:pt x="1108" y="3219"/>
                  </a:cubicBezTo>
                  <a:cubicBezTo>
                    <a:pt x="1143" y="3219"/>
                    <a:pt x="1180" y="3215"/>
                    <a:pt x="1216" y="3205"/>
                  </a:cubicBezTo>
                  <a:cubicBezTo>
                    <a:pt x="1429" y="3114"/>
                    <a:pt x="1581" y="2871"/>
                    <a:pt x="1520" y="2658"/>
                  </a:cubicBezTo>
                  <a:lnTo>
                    <a:pt x="912" y="318"/>
                  </a:lnTo>
                  <a:cubicBezTo>
                    <a:pt x="860" y="137"/>
                    <a:pt x="677" y="0"/>
                    <a:pt x="47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" name="Google Shape;53;p3"/>
            <p:cNvSpPr/>
            <p:nvPr/>
          </p:nvSpPr>
          <p:spPr>
            <a:xfrm>
              <a:off x="5810801" y="137416"/>
              <a:ext cx="44713" cy="89287"/>
            </a:xfrm>
            <a:custGeom>
              <a:avLst/>
              <a:gdLst/>
              <a:ahLst/>
              <a:cxnLst/>
              <a:rect l="l" t="t" r="r" b="b"/>
              <a:pathLst>
                <a:path w="1612" h="3219" extrusionOk="0">
                  <a:moveTo>
                    <a:pt x="504" y="0"/>
                  </a:moveTo>
                  <a:cubicBezTo>
                    <a:pt x="469" y="0"/>
                    <a:pt x="433" y="4"/>
                    <a:pt x="396" y="14"/>
                  </a:cubicBezTo>
                  <a:cubicBezTo>
                    <a:pt x="153" y="74"/>
                    <a:pt x="1" y="317"/>
                    <a:pt x="61" y="561"/>
                  </a:cubicBezTo>
                  <a:lnTo>
                    <a:pt x="700" y="2871"/>
                  </a:lnTo>
                  <a:cubicBezTo>
                    <a:pt x="751" y="3078"/>
                    <a:pt x="935" y="3218"/>
                    <a:pt x="1139" y="3218"/>
                  </a:cubicBezTo>
                  <a:cubicBezTo>
                    <a:pt x="1174" y="3218"/>
                    <a:pt x="1211" y="3214"/>
                    <a:pt x="1247" y="3205"/>
                  </a:cubicBezTo>
                  <a:cubicBezTo>
                    <a:pt x="1460" y="3114"/>
                    <a:pt x="1612" y="2871"/>
                    <a:pt x="1551" y="2658"/>
                  </a:cubicBezTo>
                  <a:lnTo>
                    <a:pt x="943" y="317"/>
                  </a:lnTo>
                  <a:cubicBezTo>
                    <a:pt x="866" y="137"/>
                    <a:pt x="700" y="0"/>
                    <a:pt x="5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" name="Google Shape;54;p3"/>
            <p:cNvSpPr/>
            <p:nvPr/>
          </p:nvSpPr>
          <p:spPr>
            <a:xfrm>
              <a:off x="5722458" y="155612"/>
              <a:ext cx="263728" cy="144901"/>
            </a:xfrm>
            <a:custGeom>
              <a:avLst/>
              <a:gdLst/>
              <a:ahLst/>
              <a:cxnLst/>
              <a:rect l="l" t="t" r="r" b="b"/>
              <a:pathLst>
                <a:path w="9508" h="5224" extrusionOk="0">
                  <a:moveTo>
                    <a:pt x="5164" y="1"/>
                  </a:moveTo>
                  <a:cubicBezTo>
                    <a:pt x="2658" y="1"/>
                    <a:pt x="192" y="1809"/>
                    <a:pt x="25" y="4829"/>
                  </a:cubicBezTo>
                  <a:cubicBezTo>
                    <a:pt x="1" y="4970"/>
                    <a:pt x="69" y="5112"/>
                    <a:pt x="200" y="5182"/>
                  </a:cubicBezTo>
                  <a:lnTo>
                    <a:pt x="200" y="5182"/>
                  </a:lnTo>
                  <a:cubicBezTo>
                    <a:pt x="191" y="5176"/>
                    <a:pt x="183" y="5170"/>
                    <a:pt x="177" y="5163"/>
                  </a:cubicBezTo>
                  <a:cubicBezTo>
                    <a:pt x="3125" y="3978"/>
                    <a:pt x="6256" y="3127"/>
                    <a:pt x="9417" y="2701"/>
                  </a:cubicBezTo>
                  <a:lnTo>
                    <a:pt x="9417" y="2701"/>
                  </a:lnTo>
                  <a:cubicBezTo>
                    <a:pt x="9386" y="2762"/>
                    <a:pt x="9356" y="2792"/>
                    <a:pt x="9326" y="2823"/>
                  </a:cubicBezTo>
                  <a:cubicBezTo>
                    <a:pt x="9478" y="2701"/>
                    <a:pt x="9508" y="2458"/>
                    <a:pt x="9386" y="2306"/>
                  </a:cubicBezTo>
                  <a:cubicBezTo>
                    <a:pt x="8340" y="719"/>
                    <a:pt x="6744" y="1"/>
                    <a:pt x="5164" y="1"/>
                  </a:cubicBezTo>
                  <a:close/>
                  <a:moveTo>
                    <a:pt x="200" y="5182"/>
                  </a:moveTo>
                  <a:cubicBezTo>
                    <a:pt x="233" y="5205"/>
                    <a:pt x="281" y="5224"/>
                    <a:pt x="328" y="5224"/>
                  </a:cubicBezTo>
                  <a:cubicBezTo>
                    <a:pt x="281" y="5217"/>
                    <a:pt x="238" y="5203"/>
                    <a:pt x="200" y="51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" name="Google Shape;55;p3"/>
            <p:cNvSpPr/>
            <p:nvPr/>
          </p:nvSpPr>
          <p:spPr>
            <a:xfrm>
              <a:off x="6094085" y="236162"/>
              <a:ext cx="248916" cy="212969"/>
            </a:xfrm>
            <a:custGeom>
              <a:avLst/>
              <a:gdLst/>
              <a:ahLst/>
              <a:cxnLst/>
              <a:rect l="l" t="t" r="r" b="b"/>
              <a:pathLst>
                <a:path w="8974" h="7678" extrusionOk="0">
                  <a:moveTo>
                    <a:pt x="2606" y="1"/>
                  </a:moveTo>
                  <a:cubicBezTo>
                    <a:pt x="1857" y="1"/>
                    <a:pt x="1077" y="173"/>
                    <a:pt x="305" y="557"/>
                  </a:cubicBezTo>
                  <a:cubicBezTo>
                    <a:pt x="61" y="678"/>
                    <a:pt x="1" y="1013"/>
                    <a:pt x="213" y="1195"/>
                  </a:cubicBezTo>
                  <a:lnTo>
                    <a:pt x="6505" y="7548"/>
                  </a:lnTo>
                  <a:cubicBezTo>
                    <a:pt x="6582" y="7637"/>
                    <a:pt x="6690" y="7678"/>
                    <a:pt x="6796" y="7678"/>
                  </a:cubicBezTo>
                  <a:cubicBezTo>
                    <a:pt x="6945" y="7678"/>
                    <a:pt x="7091" y="7598"/>
                    <a:pt x="7144" y="7457"/>
                  </a:cubicBezTo>
                  <a:cubicBezTo>
                    <a:pt x="8974" y="3822"/>
                    <a:pt x="6131" y="1"/>
                    <a:pt x="260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" name="Google Shape;56;p3"/>
            <p:cNvSpPr/>
            <p:nvPr/>
          </p:nvSpPr>
          <p:spPr>
            <a:xfrm>
              <a:off x="6136246" y="335490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178" y="0"/>
                  </a:moveTo>
                  <a:cubicBezTo>
                    <a:pt x="2067" y="0"/>
                    <a:pt x="1961" y="46"/>
                    <a:pt x="1885" y="137"/>
                  </a:cubicBezTo>
                  <a:lnTo>
                    <a:pt x="183" y="1839"/>
                  </a:lnTo>
                  <a:cubicBezTo>
                    <a:pt x="0" y="2022"/>
                    <a:pt x="0" y="2295"/>
                    <a:pt x="183" y="2447"/>
                  </a:cubicBezTo>
                  <a:cubicBezTo>
                    <a:pt x="259" y="2538"/>
                    <a:pt x="365" y="2584"/>
                    <a:pt x="475" y="2584"/>
                  </a:cubicBezTo>
                  <a:cubicBezTo>
                    <a:pt x="586" y="2584"/>
                    <a:pt x="700" y="2538"/>
                    <a:pt x="791" y="2447"/>
                  </a:cubicBezTo>
                  <a:lnTo>
                    <a:pt x="2493" y="775"/>
                  </a:lnTo>
                  <a:cubicBezTo>
                    <a:pt x="2675" y="593"/>
                    <a:pt x="2675" y="319"/>
                    <a:pt x="2493" y="137"/>
                  </a:cubicBezTo>
                  <a:cubicBezTo>
                    <a:pt x="2402" y="46"/>
                    <a:pt x="2288" y="0"/>
                    <a:pt x="2178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" name="Google Shape;57;p3"/>
            <p:cNvSpPr/>
            <p:nvPr/>
          </p:nvSpPr>
          <p:spPr>
            <a:xfrm>
              <a:off x="6212967" y="258768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204" y="0"/>
                  </a:moveTo>
                  <a:cubicBezTo>
                    <a:pt x="2090" y="0"/>
                    <a:pt x="1976" y="46"/>
                    <a:pt x="1885" y="137"/>
                  </a:cubicBezTo>
                  <a:lnTo>
                    <a:pt x="183" y="1839"/>
                  </a:lnTo>
                  <a:cubicBezTo>
                    <a:pt x="0" y="1991"/>
                    <a:pt x="0" y="2295"/>
                    <a:pt x="183" y="2447"/>
                  </a:cubicBezTo>
                  <a:cubicBezTo>
                    <a:pt x="274" y="2538"/>
                    <a:pt x="388" y="2584"/>
                    <a:pt x="502" y="2584"/>
                  </a:cubicBezTo>
                  <a:cubicBezTo>
                    <a:pt x="616" y="2584"/>
                    <a:pt x="730" y="2538"/>
                    <a:pt x="821" y="2447"/>
                  </a:cubicBezTo>
                  <a:lnTo>
                    <a:pt x="2523" y="775"/>
                  </a:lnTo>
                  <a:cubicBezTo>
                    <a:pt x="2675" y="593"/>
                    <a:pt x="2675" y="319"/>
                    <a:pt x="2523" y="137"/>
                  </a:cubicBezTo>
                  <a:cubicBezTo>
                    <a:pt x="2432" y="46"/>
                    <a:pt x="2318" y="0"/>
                    <a:pt x="22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" name="Google Shape;58;p3"/>
            <p:cNvSpPr/>
            <p:nvPr/>
          </p:nvSpPr>
          <p:spPr>
            <a:xfrm>
              <a:off x="6095832" y="236162"/>
              <a:ext cx="247169" cy="212442"/>
            </a:xfrm>
            <a:custGeom>
              <a:avLst/>
              <a:gdLst/>
              <a:ahLst/>
              <a:cxnLst/>
              <a:rect l="l" t="t" r="r" b="b"/>
              <a:pathLst>
                <a:path w="8911" h="7659" extrusionOk="0">
                  <a:moveTo>
                    <a:pt x="10" y="914"/>
                  </a:moveTo>
                  <a:lnTo>
                    <a:pt x="10" y="914"/>
                  </a:lnTo>
                  <a:cubicBezTo>
                    <a:pt x="1" y="957"/>
                    <a:pt x="7" y="1000"/>
                    <a:pt x="29" y="1043"/>
                  </a:cubicBezTo>
                  <a:cubicBezTo>
                    <a:pt x="16" y="999"/>
                    <a:pt x="10" y="955"/>
                    <a:pt x="10" y="914"/>
                  </a:cubicBezTo>
                  <a:close/>
                  <a:moveTo>
                    <a:pt x="2543" y="1"/>
                  </a:moveTo>
                  <a:cubicBezTo>
                    <a:pt x="1794" y="1"/>
                    <a:pt x="1014" y="173"/>
                    <a:pt x="242" y="557"/>
                  </a:cubicBezTo>
                  <a:cubicBezTo>
                    <a:pt x="98" y="629"/>
                    <a:pt x="10" y="758"/>
                    <a:pt x="10" y="914"/>
                  </a:cubicBezTo>
                  <a:lnTo>
                    <a:pt x="10" y="914"/>
                  </a:lnTo>
                  <a:cubicBezTo>
                    <a:pt x="14" y="896"/>
                    <a:pt x="20" y="878"/>
                    <a:pt x="29" y="861"/>
                  </a:cubicBezTo>
                  <a:cubicBezTo>
                    <a:pt x="1275" y="1834"/>
                    <a:pt x="2491" y="2897"/>
                    <a:pt x="3616" y="4052"/>
                  </a:cubicBezTo>
                  <a:cubicBezTo>
                    <a:pt x="4740" y="5177"/>
                    <a:pt x="5804" y="6362"/>
                    <a:pt x="6777" y="7639"/>
                  </a:cubicBezTo>
                  <a:lnTo>
                    <a:pt x="6594" y="7639"/>
                  </a:lnTo>
                  <a:cubicBezTo>
                    <a:pt x="6640" y="7652"/>
                    <a:pt x="6684" y="7658"/>
                    <a:pt x="6726" y="7658"/>
                  </a:cubicBezTo>
                  <a:cubicBezTo>
                    <a:pt x="6881" y="7658"/>
                    <a:pt x="7009" y="7576"/>
                    <a:pt x="7081" y="7457"/>
                  </a:cubicBezTo>
                  <a:cubicBezTo>
                    <a:pt x="8911" y="3822"/>
                    <a:pt x="6068" y="1"/>
                    <a:pt x="25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" name="Google Shape;59;p3"/>
            <p:cNvSpPr/>
            <p:nvPr/>
          </p:nvSpPr>
          <p:spPr>
            <a:xfrm>
              <a:off x="5585712" y="275438"/>
              <a:ext cx="719178" cy="639460"/>
            </a:xfrm>
            <a:custGeom>
              <a:avLst/>
              <a:gdLst/>
              <a:ahLst/>
              <a:cxnLst/>
              <a:rect l="l" t="t" r="r" b="b"/>
              <a:pathLst>
                <a:path w="25928" h="23054" extrusionOk="0">
                  <a:moveTo>
                    <a:pt x="12978" y="1"/>
                  </a:moveTo>
                  <a:cubicBezTo>
                    <a:pt x="9623" y="1"/>
                    <a:pt x="6293" y="1462"/>
                    <a:pt x="4012" y="4278"/>
                  </a:cubicBezTo>
                  <a:cubicBezTo>
                    <a:pt x="0" y="9202"/>
                    <a:pt x="760" y="16466"/>
                    <a:pt x="5714" y="20479"/>
                  </a:cubicBezTo>
                  <a:cubicBezTo>
                    <a:pt x="7853" y="22211"/>
                    <a:pt x="10422" y="23053"/>
                    <a:pt x="12972" y="23053"/>
                  </a:cubicBezTo>
                  <a:cubicBezTo>
                    <a:pt x="16329" y="23053"/>
                    <a:pt x="19652" y="21592"/>
                    <a:pt x="21915" y="18776"/>
                  </a:cubicBezTo>
                  <a:cubicBezTo>
                    <a:pt x="25928" y="13822"/>
                    <a:pt x="25168" y="6588"/>
                    <a:pt x="20213" y="2576"/>
                  </a:cubicBezTo>
                  <a:cubicBezTo>
                    <a:pt x="18088" y="844"/>
                    <a:pt x="15526" y="1"/>
                    <a:pt x="129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" name="Google Shape;60;p3"/>
            <p:cNvSpPr/>
            <p:nvPr/>
          </p:nvSpPr>
          <p:spPr>
            <a:xfrm>
              <a:off x="5658217" y="340455"/>
              <a:ext cx="574166" cy="510176"/>
            </a:xfrm>
            <a:custGeom>
              <a:avLst/>
              <a:gdLst/>
              <a:ahLst/>
              <a:cxnLst/>
              <a:rect l="l" t="t" r="r" b="b"/>
              <a:pathLst>
                <a:path w="20700" h="18393" extrusionOk="0">
                  <a:moveTo>
                    <a:pt x="10373" y="1"/>
                  </a:moveTo>
                  <a:cubicBezTo>
                    <a:pt x="9351" y="1"/>
                    <a:pt x="8312" y="173"/>
                    <a:pt x="7295" y="536"/>
                  </a:cubicBezTo>
                  <a:cubicBezTo>
                    <a:pt x="2493" y="2238"/>
                    <a:pt x="0" y="7496"/>
                    <a:pt x="1702" y="12268"/>
                  </a:cubicBezTo>
                  <a:cubicBezTo>
                    <a:pt x="3044" y="16029"/>
                    <a:pt x="6594" y="18393"/>
                    <a:pt x="10374" y="18393"/>
                  </a:cubicBezTo>
                  <a:cubicBezTo>
                    <a:pt x="11390" y="18393"/>
                    <a:pt x="12424" y="18222"/>
                    <a:pt x="13435" y="17861"/>
                  </a:cubicBezTo>
                  <a:cubicBezTo>
                    <a:pt x="18207" y="16159"/>
                    <a:pt x="20700" y="10900"/>
                    <a:pt x="19028" y="6128"/>
                  </a:cubicBezTo>
                  <a:cubicBezTo>
                    <a:pt x="17688" y="2349"/>
                    <a:pt x="14147" y="1"/>
                    <a:pt x="10373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" name="Google Shape;61;p3"/>
            <p:cNvSpPr/>
            <p:nvPr/>
          </p:nvSpPr>
          <p:spPr>
            <a:xfrm>
              <a:off x="5923000" y="578054"/>
              <a:ext cx="42133" cy="35282"/>
            </a:xfrm>
            <a:custGeom>
              <a:avLst/>
              <a:gdLst/>
              <a:ahLst/>
              <a:cxnLst/>
              <a:rect l="l" t="t" r="r" b="b"/>
              <a:pathLst>
                <a:path w="1519" h="1272" extrusionOk="0">
                  <a:moveTo>
                    <a:pt x="800" y="1"/>
                  </a:moveTo>
                  <a:cubicBezTo>
                    <a:pt x="335" y="1"/>
                    <a:pt x="0" y="532"/>
                    <a:pt x="272" y="967"/>
                  </a:cubicBezTo>
                  <a:cubicBezTo>
                    <a:pt x="389" y="1175"/>
                    <a:pt x="589" y="1271"/>
                    <a:pt x="792" y="1271"/>
                  </a:cubicBezTo>
                  <a:cubicBezTo>
                    <a:pt x="1064" y="1271"/>
                    <a:pt x="1340" y="1098"/>
                    <a:pt x="1427" y="784"/>
                  </a:cubicBezTo>
                  <a:cubicBezTo>
                    <a:pt x="1518" y="450"/>
                    <a:pt x="1305" y="116"/>
                    <a:pt x="971" y="24"/>
                  </a:cubicBezTo>
                  <a:cubicBezTo>
                    <a:pt x="913" y="8"/>
                    <a:pt x="855" y="1"/>
                    <a:pt x="800" y="1"/>
                  </a:cubicBez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" name="Google Shape;62;p3"/>
            <p:cNvSpPr/>
            <p:nvPr/>
          </p:nvSpPr>
          <p:spPr>
            <a:xfrm>
              <a:off x="5938117" y="414320"/>
              <a:ext cx="56501" cy="182984"/>
            </a:xfrm>
            <a:custGeom>
              <a:avLst/>
              <a:gdLst/>
              <a:ahLst/>
              <a:cxnLst/>
              <a:rect l="l" t="t" r="r" b="b"/>
              <a:pathLst>
                <a:path w="2037" h="6597" extrusionOk="0">
                  <a:moveTo>
                    <a:pt x="2037" y="0"/>
                  </a:moveTo>
                  <a:lnTo>
                    <a:pt x="0" y="6444"/>
                  </a:lnTo>
                  <a:lnTo>
                    <a:pt x="517" y="6596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" name="Google Shape;63;p3"/>
            <p:cNvSpPr/>
            <p:nvPr/>
          </p:nvSpPr>
          <p:spPr>
            <a:xfrm>
              <a:off x="5826834" y="588844"/>
              <a:ext cx="122267" cy="75058"/>
            </a:xfrm>
            <a:custGeom>
              <a:avLst/>
              <a:gdLst/>
              <a:ahLst/>
              <a:cxnLst/>
              <a:rect l="l" t="t" r="r" b="b"/>
              <a:pathLst>
                <a:path w="4408" h="2706" extrusionOk="0">
                  <a:moveTo>
                    <a:pt x="4134" y="0"/>
                  </a:moveTo>
                  <a:lnTo>
                    <a:pt x="0" y="2705"/>
                  </a:lnTo>
                  <a:lnTo>
                    <a:pt x="4408" y="456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" name="Google Shape;64;p3"/>
            <p:cNvSpPr/>
            <p:nvPr/>
          </p:nvSpPr>
          <p:spPr>
            <a:xfrm>
              <a:off x="5772024" y="744812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0" y="669"/>
                  </a:moveTo>
                  <a:lnTo>
                    <a:pt x="669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" name="Google Shape;65;p3"/>
            <p:cNvSpPr/>
            <p:nvPr/>
          </p:nvSpPr>
          <p:spPr>
            <a:xfrm>
              <a:off x="6092393" y="425276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1" y="669"/>
                  </a:moveTo>
                  <a:lnTo>
                    <a:pt x="670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" name="Google Shape;66;p3"/>
            <p:cNvSpPr/>
            <p:nvPr/>
          </p:nvSpPr>
          <p:spPr>
            <a:xfrm>
              <a:off x="5710475" y="64870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3"/>
                  </a:moveTo>
                  <a:lnTo>
                    <a:pt x="912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" name="Google Shape;67;p3"/>
            <p:cNvSpPr/>
            <p:nvPr/>
          </p:nvSpPr>
          <p:spPr>
            <a:xfrm>
              <a:off x="6148034" y="532343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4"/>
                  </a:moveTo>
                  <a:lnTo>
                    <a:pt x="913" y="1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8" name="Google Shape;68;p3"/>
            <p:cNvSpPr/>
            <p:nvPr/>
          </p:nvSpPr>
          <p:spPr>
            <a:xfrm>
              <a:off x="5710475" y="53151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0"/>
                  </a:moveTo>
                  <a:lnTo>
                    <a:pt x="912" y="243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9" name="Google Shape;69;p3"/>
            <p:cNvSpPr/>
            <p:nvPr/>
          </p:nvSpPr>
          <p:spPr>
            <a:xfrm>
              <a:off x="6147202" y="649534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1"/>
                  </a:moveTo>
                  <a:lnTo>
                    <a:pt x="912" y="244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0" name="Google Shape;70;p3"/>
            <p:cNvSpPr/>
            <p:nvPr/>
          </p:nvSpPr>
          <p:spPr>
            <a:xfrm>
              <a:off x="5772857" y="424444"/>
              <a:ext cx="18584" cy="18556"/>
            </a:xfrm>
            <a:custGeom>
              <a:avLst/>
              <a:gdLst/>
              <a:ahLst/>
              <a:cxnLst/>
              <a:rect l="l" t="t" r="r" b="b"/>
              <a:pathLst>
                <a:path w="670" h="669" fill="none" extrusionOk="0">
                  <a:moveTo>
                    <a:pt x="1" y="0"/>
                  </a:moveTo>
                  <a:lnTo>
                    <a:pt x="670" y="66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" name="Google Shape;71;p3"/>
            <p:cNvSpPr/>
            <p:nvPr/>
          </p:nvSpPr>
          <p:spPr>
            <a:xfrm>
              <a:off x="6092393" y="744812"/>
              <a:ext cx="17752" cy="19416"/>
            </a:xfrm>
            <a:custGeom>
              <a:avLst/>
              <a:gdLst/>
              <a:ahLst/>
              <a:cxnLst/>
              <a:rect l="l" t="t" r="r" b="b"/>
              <a:pathLst>
                <a:path w="640" h="700" fill="none" extrusionOk="0">
                  <a:moveTo>
                    <a:pt x="1" y="0"/>
                  </a:moveTo>
                  <a:lnTo>
                    <a:pt x="639" y="69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2" name="Google Shape;72;p3"/>
            <p:cNvSpPr/>
            <p:nvPr/>
          </p:nvSpPr>
          <p:spPr>
            <a:xfrm>
              <a:off x="5879951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0" y="0"/>
                  </a:moveTo>
                  <a:lnTo>
                    <a:pt x="243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3" name="Google Shape;73;p3"/>
            <p:cNvSpPr/>
            <p:nvPr/>
          </p:nvSpPr>
          <p:spPr>
            <a:xfrm>
              <a:off x="5996282" y="800453"/>
              <a:ext cx="6768" cy="25324"/>
            </a:xfrm>
            <a:custGeom>
              <a:avLst/>
              <a:gdLst/>
              <a:ahLst/>
              <a:cxnLst/>
              <a:rect l="l" t="t" r="r" b="b"/>
              <a:pathLst>
                <a:path w="244" h="913" fill="none" extrusionOk="0">
                  <a:moveTo>
                    <a:pt x="1" y="0"/>
                  </a:moveTo>
                  <a:lnTo>
                    <a:pt x="244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" name="Google Shape;74;p3"/>
            <p:cNvSpPr/>
            <p:nvPr/>
          </p:nvSpPr>
          <p:spPr>
            <a:xfrm>
              <a:off x="5997142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243" y="0"/>
                  </a:moveTo>
                  <a:lnTo>
                    <a:pt x="0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5" name="Google Shape;75;p3"/>
            <p:cNvSpPr/>
            <p:nvPr/>
          </p:nvSpPr>
          <p:spPr>
            <a:xfrm>
              <a:off x="5879091" y="800453"/>
              <a:ext cx="6768" cy="24464"/>
            </a:xfrm>
            <a:custGeom>
              <a:avLst/>
              <a:gdLst/>
              <a:ahLst/>
              <a:cxnLst/>
              <a:rect l="l" t="t" r="r" b="b"/>
              <a:pathLst>
                <a:path w="244" h="882" fill="none" extrusionOk="0">
                  <a:moveTo>
                    <a:pt x="244" y="0"/>
                  </a:moveTo>
                  <a:lnTo>
                    <a:pt x="1" y="88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76" name="Google Shape;76;p3"/>
          <p:cNvGrpSpPr/>
          <p:nvPr/>
        </p:nvGrpSpPr>
        <p:grpSpPr>
          <a:xfrm>
            <a:off x="7929505" y="3830160"/>
            <a:ext cx="1657343" cy="808493"/>
            <a:chOff x="6016754" y="2989146"/>
            <a:chExt cx="1657343" cy="808493"/>
          </a:xfrm>
        </p:grpSpPr>
        <p:sp>
          <p:nvSpPr>
            <p:cNvPr id="77" name="Google Shape;77;p3"/>
            <p:cNvSpPr/>
            <p:nvPr/>
          </p:nvSpPr>
          <p:spPr>
            <a:xfrm>
              <a:off x="6016754" y="3515687"/>
              <a:ext cx="357259" cy="262230"/>
            </a:xfrm>
            <a:custGeom>
              <a:avLst/>
              <a:gdLst/>
              <a:ahLst/>
              <a:cxnLst/>
              <a:rect l="l" t="t" r="r" b="b"/>
              <a:pathLst>
                <a:path w="12880" h="9454" extrusionOk="0">
                  <a:moveTo>
                    <a:pt x="9172" y="0"/>
                  </a:moveTo>
                  <a:lnTo>
                    <a:pt x="630" y="7782"/>
                  </a:lnTo>
                  <a:cubicBezTo>
                    <a:pt x="1" y="8381"/>
                    <a:pt x="406" y="9454"/>
                    <a:pt x="1263" y="9454"/>
                  </a:cubicBezTo>
                  <a:cubicBezTo>
                    <a:pt x="1275" y="9454"/>
                    <a:pt x="1287" y="9454"/>
                    <a:pt x="1299" y="9453"/>
                  </a:cubicBezTo>
                  <a:lnTo>
                    <a:pt x="12880" y="9271"/>
                  </a:lnTo>
                  <a:lnTo>
                    <a:pt x="917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8" name="Google Shape;78;p3"/>
            <p:cNvSpPr/>
            <p:nvPr/>
          </p:nvSpPr>
          <p:spPr>
            <a:xfrm>
              <a:off x="6239098" y="2989146"/>
              <a:ext cx="1435000" cy="808493"/>
            </a:xfrm>
            <a:custGeom>
              <a:avLst/>
              <a:gdLst/>
              <a:ahLst/>
              <a:cxnLst/>
              <a:rect l="l" t="t" r="r" b="b"/>
              <a:pathLst>
                <a:path w="51735" h="29148" extrusionOk="0">
                  <a:moveTo>
                    <a:pt x="46755" y="1"/>
                  </a:moveTo>
                  <a:cubicBezTo>
                    <a:pt x="46570" y="1"/>
                    <a:pt x="46383" y="35"/>
                    <a:pt x="46202" y="108"/>
                  </a:cubicBezTo>
                  <a:lnTo>
                    <a:pt x="1156" y="17980"/>
                  </a:lnTo>
                  <a:cubicBezTo>
                    <a:pt x="365" y="18284"/>
                    <a:pt x="1" y="19166"/>
                    <a:pt x="305" y="19956"/>
                  </a:cubicBezTo>
                  <a:lnTo>
                    <a:pt x="3587" y="28193"/>
                  </a:lnTo>
                  <a:cubicBezTo>
                    <a:pt x="3821" y="28778"/>
                    <a:pt x="4398" y="29147"/>
                    <a:pt x="5011" y="29147"/>
                  </a:cubicBezTo>
                  <a:cubicBezTo>
                    <a:pt x="5195" y="29147"/>
                    <a:pt x="5381" y="29114"/>
                    <a:pt x="5563" y="29044"/>
                  </a:cubicBezTo>
                  <a:lnTo>
                    <a:pt x="50579" y="11172"/>
                  </a:lnTo>
                  <a:cubicBezTo>
                    <a:pt x="51369" y="10868"/>
                    <a:pt x="51734" y="9986"/>
                    <a:pt x="51430" y="9196"/>
                  </a:cubicBezTo>
                  <a:lnTo>
                    <a:pt x="48147" y="959"/>
                  </a:lnTo>
                  <a:cubicBezTo>
                    <a:pt x="47916" y="356"/>
                    <a:pt x="47348" y="1"/>
                    <a:pt x="4675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9" name="Google Shape;79;p3"/>
            <p:cNvSpPr/>
            <p:nvPr/>
          </p:nvSpPr>
          <p:spPr>
            <a:xfrm>
              <a:off x="6363029" y="3028367"/>
              <a:ext cx="1187969" cy="730162"/>
            </a:xfrm>
            <a:custGeom>
              <a:avLst/>
              <a:gdLst/>
              <a:ahLst/>
              <a:cxnLst/>
              <a:rect l="l" t="t" r="r" b="b"/>
              <a:pathLst>
                <a:path w="42829" h="26324" extrusionOk="0">
                  <a:moveTo>
                    <a:pt x="38421" y="1"/>
                  </a:moveTo>
                  <a:lnTo>
                    <a:pt x="1" y="15259"/>
                  </a:lnTo>
                  <a:lnTo>
                    <a:pt x="4378" y="26323"/>
                  </a:lnTo>
                  <a:lnTo>
                    <a:pt x="42828" y="11065"/>
                  </a:lnTo>
                  <a:lnTo>
                    <a:pt x="3842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" name="Google Shape;80;p3"/>
            <p:cNvSpPr/>
            <p:nvPr/>
          </p:nvSpPr>
          <p:spPr>
            <a:xfrm>
              <a:off x="7358750" y="3043540"/>
              <a:ext cx="154304" cy="319564"/>
            </a:xfrm>
            <a:custGeom>
              <a:avLst/>
              <a:gdLst/>
              <a:ahLst/>
              <a:cxnLst/>
              <a:rect l="l" t="t" r="r" b="b"/>
              <a:pathLst>
                <a:path w="5563" h="11521" extrusionOk="0">
                  <a:moveTo>
                    <a:pt x="1155" y="1"/>
                  </a:moveTo>
                  <a:lnTo>
                    <a:pt x="0" y="457"/>
                  </a:lnTo>
                  <a:lnTo>
                    <a:pt x="4377" y="11521"/>
                  </a:lnTo>
                  <a:lnTo>
                    <a:pt x="5563" y="11065"/>
                  </a:lnTo>
                  <a:lnTo>
                    <a:pt x="11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" name="Google Shape;81;p3"/>
            <p:cNvSpPr/>
            <p:nvPr/>
          </p:nvSpPr>
          <p:spPr>
            <a:xfrm>
              <a:off x="6400142" y="3423793"/>
              <a:ext cx="154304" cy="319564"/>
            </a:xfrm>
            <a:custGeom>
              <a:avLst/>
              <a:gdLst/>
              <a:ahLst/>
              <a:cxnLst/>
              <a:rect l="l" t="t" r="r" b="b"/>
              <a:pathLst>
                <a:path w="5563" h="11521" extrusionOk="0">
                  <a:moveTo>
                    <a:pt x="1186" y="0"/>
                  </a:moveTo>
                  <a:lnTo>
                    <a:pt x="0" y="456"/>
                  </a:lnTo>
                  <a:lnTo>
                    <a:pt x="4408" y="11520"/>
                  </a:lnTo>
                  <a:lnTo>
                    <a:pt x="5563" y="11064"/>
                  </a:lnTo>
                  <a:lnTo>
                    <a:pt x="11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58469623"/>
      </p:ext>
    </p:extLst>
  </p:cSld>
  <p:clrMapOvr>
    <a:masterClrMapping/>
  </p:clrMapOvr>
  <p:transition spd="slow">
    <p:wheel spokes="1"/>
    <p:sndAc>
      <p:stSnd>
        <p:snd r:embed="rId1" name="chimes.wav"/>
      </p:stSnd>
    </p:sndAc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7"/>
          <p:cNvSpPr/>
          <p:nvPr/>
        </p:nvSpPr>
        <p:spPr>
          <a:xfrm>
            <a:off x="-65061" y="-81037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24" name="Google Shape;224;p7"/>
          <p:cNvSpPr/>
          <p:nvPr/>
        </p:nvSpPr>
        <p:spPr>
          <a:xfrm>
            <a:off x="-411925" y="-299952"/>
            <a:ext cx="2528460" cy="2958406"/>
          </a:xfrm>
          <a:custGeom>
            <a:avLst/>
            <a:gdLst/>
            <a:ahLst/>
            <a:cxnLst/>
            <a:rect l="l" t="t" r="r" b="b"/>
            <a:pathLst>
              <a:path w="152985" h="178999" extrusionOk="0">
                <a:moveTo>
                  <a:pt x="18102" y="160346"/>
                </a:moveTo>
                <a:cubicBezTo>
                  <a:pt x="20161" y="187849"/>
                  <a:pt x="17613" y="176882"/>
                  <a:pt x="19713" y="176636"/>
                </a:cubicBezTo>
                <a:cubicBezTo>
                  <a:pt x="21813" y="176390"/>
                  <a:pt x="27771" y="163622"/>
                  <a:pt x="30704" y="158871"/>
                </a:cubicBezTo>
                <a:cubicBezTo>
                  <a:pt x="33638" y="154120"/>
                  <a:pt x="34835" y="151883"/>
                  <a:pt x="37314" y="148130"/>
                </a:cubicBezTo>
                <a:cubicBezTo>
                  <a:pt x="39793" y="144378"/>
                  <a:pt x="43270" y="140109"/>
                  <a:pt x="45577" y="136356"/>
                </a:cubicBezTo>
                <a:cubicBezTo>
                  <a:pt x="47884" y="132603"/>
                  <a:pt x="50156" y="129052"/>
                  <a:pt x="51154" y="125614"/>
                </a:cubicBezTo>
                <a:cubicBezTo>
                  <a:pt x="52152" y="122176"/>
                  <a:pt x="52048" y="118753"/>
                  <a:pt x="51566" y="115728"/>
                </a:cubicBezTo>
                <a:cubicBezTo>
                  <a:pt x="51084" y="112703"/>
                  <a:pt x="49982" y="109921"/>
                  <a:pt x="48261" y="107465"/>
                </a:cubicBezTo>
                <a:cubicBezTo>
                  <a:pt x="46540" y="105009"/>
                  <a:pt x="43993" y="103276"/>
                  <a:pt x="41239" y="100992"/>
                </a:cubicBezTo>
                <a:cubicBezTo>
                  <a:pt x="38485" y="98708"/>
                  <a:pt x="33734" y="96647"/>
                  <a:pt x="31737" y="93762"/>
                </a:cubicBezTo>
                <a:cubicBezTo>
                  <a:pt x="29740" y="90877"/>
                  <a:pt x="28500" y="87142"/>
                  <a:pt x="29257" y="83684"/>
                </a:cubicBezTo>
                <a:cubicBezTo>
                  <a:pt x="30014" y="80226"/>
                  <a:pt x="34008" y="77038"/>
                  <a:pt x="36280" y="73014"/>
                </a:cubicBezTo>
                <a:cubicBezTo>
                  <a:pt x="38552" y="68990"/>
                  <a:pt x="43028" y="64923"/>
                  <a:pt x="42890" y="59542"/>
                </a:cubicBezTo>
                <a:cubicBezTo>
                  <a:pt x="42753" y="54161"/>
                  <a:pt x="36075" y="45792"/>
                  <a:pt x="35455" y="40728"/>
                </a:cubicBezTo>
                <a:cubicBezTo>
                  <a:pt x="34836" y="35665"/>
                  <a:pt x="36522" y="31605"/>
                  <a:pt x="39173" y="29161"/>
                </a:cubicBezTo>
                <a:cubicBezTo>
                  <a:pt x="41824" y="26717"/>
                  <a:pt x="45577" y="25890"/>
                  <a:pt x="51361" y="26062"/>
                </a:cubicBezTo>
                <a:cubicBezTo>
                  <a:pt x="57145" y="26234"/>
                  <a:pt x="66199" y="30467"/>
                  <a:pt x="73876" y="30194"/>
                </a:cubicBezTo>
                <a:cubicBezTo>
                  <a:pt x="81553" y="29921"/>
                  <a:pt x="90124" y="24769"/>
                  <a:pt x="97423" y="24425"/>
                </a:cubicBezTo>
                <a:cubicBezTo>
                  <a:pt x="104722" y="24081"/>
                  <a:pt x="111815" y="28165"/>
                  <a:pt x="117668" y="28128"/>
                </a:cubicBezTo>
                <a:cubicBezTo>
                  <a:pt x="123521" y="28091"/>
                  <a:pt x="128341" y="26197"/>
                  <a:pt x="132541" y="24203"/>
                </a:cubicBezTo>
                <a:cubicBezTo>
                  <a:pt x="136741" y="22209"/>
                  <a:pt x="141216" y="18467"/>
                  <a:pt x="142868" y="16163"/>
                </a:cubicBezTo>
                <a:cubicBezTo>
                  <a:pt x="144520" y="13859"/>
                  <a:pt x="165040" y="11137"/>
                  <a:pt x="142455" y="10379"/>
                </a:cubicBezTo>
                <a:cubicBezTo>
                  <a:pt x="119871" y="9622"/>
                  <a:pt x="28087" y="-13376"/>
                  <a:pt x="7361" y="11618"/>
                </a:cubicBezTo>
                <a:cubicBezTo>
                  <a:pt x="-13364" y="36613"/>
                  <a:pt x="16043" y="132843"/>
                  <a:pt x="18102" y="160346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225" name="Google Shape;225;p7"/>
          <p:cNvSpPr/>
          <p:nvPr/>
        </p:nvSpPr>
        <p:spPr>
          <a:xfrm>
            <a:off x="4709026" y="1782626"/>
            <a:ext cx="4619381" cy="3441569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26" name="Google Shape;226;p7"/>
          <p:cNvSpPr/>
          <p:nvPr/>
        </p:nvSpPr>
        <p:spPr>
          <a:xfrm>
            <a:off x="4222422" y="-23179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27" name="Google Shape;227;p7"/>
          <p:cNvSpPr/>
          <p:nvPr/>
        </p:nvSpPr>
        <p:spPr>
          <a:xfrm>
            <a:off x="61073" y="3230401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28" name="Google Shape;228;p7"/>
          <p:cNvSpPr/>
          <p:nvPr/>
        </p:nvSpPr>
        <p:spPr>
          <a:xfrm>
            <a:off x="2060917" y="486970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29" name="Google Shape;229;p7"/>
          <p:cNvSpPr/>
          <p:nvPr/>
        </p:nvSpPr>
        <p:spPr>
          <a:xfrm>
            <a:off x="5233277" y="485862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30" name="Google Shape;230;p7"/>
          <p:cNvSpPr/>
          <p:nvPr/>
        </p:nvSpPr>
        <p:spPr>
          <a:xfrm>
            <a:off x="8721466" y="4194896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31" name="Google Shape;231;p7"/>
          <p:cNvSpPr/>
          <p:nvPr/>
        </p:nvSpPr>
        <p:spPr>
          <a:xfrm>
            <a:off x="337637" y="502822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32" name="Google Shape;232;p7"/>
          <p:cNvSpPr/>
          <p:nvPr/>
        </p:nvSpPr>
        <p:spPr>
          <a:xfrm>
            <a:off x="8654900" y="1072276"/>
            <a:ext cx="156853" cy="149270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33" name="Google Shape;233;p7"/>
          <p:cNvSpPr/>
          <p:nvPr/>
        </p:nvSpPr>
        <p:spPr>
          <a:xfrm>
            <a:off x="8959408" y="2139559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34" name="Google Shape;234;p7"/>
          <p:cNvSpPr/>
          <p:nvPr/>
        </p:nvSpPr>
        <p:spPr>
          <a:xfrm>
            <a:off x="-65059" y="47373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35" name="Google Shape;235;p7"/>
          <p:cNvSpPr txBox="1">
            <a:spLocks noGrp="1"/>
          </p:cNvSpPr>
          <p:nvPr>
            <p:ph type="body" idx="1"/>
          </p:nvPr>
        </p:nvSpPr>
        <p:spPr>
          <a:xfrm>
            <a:off x="4592250" y="1444575"/>
            <a:ext cx="3697800" cy="275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279393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Open Sans"/>
              <a:buChar char="●"/>
              <a:defRPr/>
            </a:lvl1pPr>
            <a:lvl2pPr marL="914378" lvl="1" indent="-279393">
              <a:spcBef>
                <a:spcPts val="0"/>
              </a:spcBef>
              <a:spcAft>
                <a:spcPts val="0"/>
              </a:spcAft>
              <a:buSzPts val="800"/>
              <a:buFont typeface="Open Sans"/>
              <a:buChar char="○"/>
              <a:defRPr sz="1200"/>
            </a:lvl2pPr>
            <a:lvl3pPr marL="1371566" lvl="2" indent="-279393">
              <a:spcBef>
                <a:spcPts val="0"/>
              </a:spcBef>
              <a:spcAft>
                <a:spcPts val="0"/>
              </a:spcAft>
              <a:buSzPts val="800"/>
              <a:buFont typeface="Open Sans"/>
              <a:buChar char="■"/>
              <a:defRPr sz="1200"/>
            </a:lvl3pPr>
            <a:lvl4pPr marL="1828754" lvl="3" indent="-279393">
              <a:spcBef>
                <a:spcPts val="0"/>
              </a:spcBef>
              <a:spcAft>
                <a:spcPts val="0"/>
              </a:spcAft>
              <a:buSzPts val="800"/>
              <a:buFont typeface="Open Sans"/>
              <a:buChar char="●"/>
              <a:defRPr sz="1200"/>
            </a:lvl4pPr>
            <a:lvl5pPr marL="2285943" lvl="4" indent="-317492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Char char="○"/>
              <a:defRPr sz="1200"/>
            </a:lvl5pPr>
            <a:lvl6pPr marL="2743132" lvl="5" indent="-317492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Char char="■"/>
              <a:defRPr sz="1200"/>
            </a:lvl6pPr>
            <a:lvl7pPr marL="3200320" lvl="6" indent="-273044">
              <a:spcBef>
                <a:spcPts val="0"/>
              </a:spcBef>
              <a:spcAft>
                <a:spcPts val="0"/>
              </a:spcAft>
              <a:buSzPts val="700"/>
              <a:buFont typeface="Open Sans"/>
              <a:buChar char="●"/>
              <a:defRPr sz="1200"/>
            </a:lvl7pPr>
            <a:lvl8pPr marL="3657509" lvl="7" indent="-273044">
              <a:spcBef>
                <a:spcPts val="0"/>
              </a:spcBef>
              <a:spcAft>
                <a:spcPts val="0"/>
              </a:spcAft>
              <a:buSzPts val="700"/>
              <a:buFont typeface="Open Sans"/>
              <a:buChar char="○"/>
              <a:defRPr sz="1200"/>
            </a:lvl8pPr>
            <a:lvl9pPr marL="4114697" lvl="8" indent="-266693">
              <a:spcBef>
                <a:spcPts val="0"/>
              </a:spcBef>
              <a:spcAft>
                <a:spcPts val="0"/>
              </a:spcAft>
              <a:buSzPts val="600"/>
              <a:buFont typeface="Open Sans"/>
              <a:buChar char="■"/>
              <a:defRPr sz="1200"/>
            </a:lvl9pPr>
          </a:lstStyle>
          <a:p>
            <a:endParaRPr/>
          </a:p>
        </p:txBody>
      </p:sp>
      <p:grpSp>
        <p:nvGrpSpPr>
          <p:cNvPr id="236" name="Google Shape;236;p7"/>
          <p:cNvGrpSpPr/>
          <p:nvPr/>
        </p:nvGrpSpPr>
        <p:grpSpPr>
          <a:xfrm rot="7355417">
            <a:off x="7776335" y="3794683"/>
            <a:ext cx="1048671" cy="2045294"/>
            <a:chOff x="5329725" y="2719275"/>
            <a:chExt cx="1048725" cy="2045400"/>
          </a:xfrm>
        </p:grpSpPr>
        <p:sp>
          <p:nvSpPr>
            <p:cNvPr id="237" name="Google Shape;237;p7"/>
            <p:cNvSpPr/>
            <p:nvPr/>
          </p:nvSpPr>
          <p:spPr>
            <a:xfrm>
              <a:off x="6086575" y="4365250"/>
              <a:ext cx="291350" cy="399250"/>
            </a:xfrm>
            <a:custGeom>
              <a:avLst/>
              <a:gdLst/>
              <a:ahLst/>
              <a:cxnLst/>
              <a:rect l="l" t="t" r="r" b="b"/>
              <a:pathLst>
                <a:path w="11654" h="15970" extrusionOk="0">
                  <a:moveTo>
                    <a:pt x="9575" y="1"/>
                  </a:moveTo>
                  <a:lnTo>
                    <a:pt x="1" y="4439"/>
                  </a:lnTo>
                  <a:lnTo>
                    <a:pt x="10244" y="15715"/>
                  </a:lnTo>
                  <a:cubicBezTo>
                    <a:pt x="10411" y="15892"/>
                    <a:pt x="10618" y="15970"/>
                    <a:pt x="10821" y="15970"/>
                  </a:cubicBezTo>
                  <a:cubicBezTo>
                    <a:pt x="11247" y="15970"/>
                    <a:pt x="11653" y="15622"/>
                    <a:pt x="11612" y="15107"/>
                  </a:cubicBezTo>
                  <a:lnTo>
                    <a:pt x="9575" y="1"/>
                  </a:lnTo>
                  <a:close/>
                </a:path>
              </a:pathLst>
            </a:custGeom>
            <a:solidFill>
              <a:srgbClr val="F4F0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8" name="Google Shape;238;p7"/>
            <p:cNvSpPr/>
            <p:nvPr/>
          </p:nvSpPr>
          <p:spPr>
            <a:xfrm>
              <a:off x="5395075" y="2869800"/>
              <a:ext cx="934525" cy="1615025"/>
            </a:xfrm>
            <a:custGeom>
              <a:avLst/>
              <a:gdLst/>
              <a:ahLst/>
              <a:cxnLst/>
              <a:rect l="l" t="t" r="r" b="b"/>
              <a:pathLst>
                <a:path w="37381" h="64601" extrusionOk="0">
                  <a:moveTo>
                    <a:pt x="9606" y="0"/>
                  </a:moveTo>
                  <a:lnTo>
                    <a:pt x="1" y="4408"/>
                  </a:lnTo>
                  <a:lnTo>
                    <a:pt x="27661" y="64287"/>
                  </a:lnTo>
                  <a:cubicBezTo>
                    <a:pt x="27862" y="64508"/>
                    <a:pt x="28141" y="64601"/>
                    <a:pt x="28451" y="64601"/>
                  </a:cubicBezTo>
                  <a:cubicBezTo>
                    <a:pt x="29502" y="64601"/>
                    <a:pt x="30902" y="63539"/>
                    <a:pt x="30761" y="62858"/>
                  </a:cubicBezTo>
                  <a:lnTo>
                    <a:pt x="34561" y="61126"/>
                  </a:lnTo>
                  <a:cubicBezTo>
                    <a:pt x="34762" y="61264"/>
                    <a:pt x="35002" y="61323"/>
                    <a:pt x="35256" y="61323"/>
                  </a:cubicBezTo>
                  <a:cubicBezTo>
                    <a:pt x="36225" y="61323"/>
                    <a:pt x="37380" y="60458"/>
                    <a:pt x="37235" y="59880"/>
                  </a:cubicBezTo>
                  <a:lnTo>
                    <a:pt x="37266" y="59880"/>
                  </a:lnTo>
                  <a:lnTo>
                    <a:pt x="960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9" name="Google Shape;239;p7"/>
            <p:cNvSpPr/>
            <p:nvPr/>
          </p:nvSpPr>
          <p:spPr>
            <a:xfrm>
              <a:off x="6275800" y="4643750"/>
              <a:ext cx="102650" cy="120925"/>
            </a:xfrm>
            <a:custGeom>
              <a:avLst/>
              <a:gdLst/>
              <a:ahLst/>
              <a:cxnLst/>
              <a:rect l="l" t="t" r="r" b="b"/>
              <a:pathLst>
                <a:path w="4106" h="4837" extrusionOk="0">
                  <a:moveTo>
                    <a:pt x="3157" y="1"/>
                  </a:moveTo>
                  <a:cubicBezTo>
                    <a:pt x="2602" y="1"/>
                    <a:pt x="2051" y="123"/>
                    <a:pt x="1520" y="350"/>
                  </a:cubicBezTo>
                  <a:cubicBezTo>
                    <a:pt x="912" y="654"/>
                    <a:pt x="396" y="1080"/>
                    <a:pt x="0" y="1657"/>
                  </a:cubicBezTo>
                  <a:lnTo>
                    <a:pt x="2675" y="4575"/>
                  </a:lnTo>
                  <a:cubicBezTo>
                    <a:pt x="2838" y="4757"/>
                    <a:pt x="3042" y="4836"/>
                    <a:pt x="3243" y="4836"/>
                  </a:cubicBezTo>
                  <a:cubicBezTo>
                    <a:pt x="3682" y="4836"/>
                    <a:pt x="4106" y="4458"/>
                    <a:pt x="4043" y="3937"/>
                  </a:cubicBezTo>
                  <a:lnTo>
                    <a:pt x="3496" y="16"/>
                  </a:lnTo>
                  <a:cubicBezTo>
                    <a:pt x="3383" y="6"/>
                    <a:pt x="3270" y="1"/>
                    <a:pt x="31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0" name="Google Shape;240;p7"/>
            <p:cNvSpPr/>
            <p:nvPr/>
          </p:nvSpPr>
          <p:spPr>
            <a:xfrm>
              <a:off x="5470300" y="2900950"/>
              <a:ext cx="788050" cy="1550075"/>
            </a:xfrm>
            <a:custGeom>
              <a:avLst/>
              <a:gdLst/>
              <a:ahLst/>
              <a:cxnLst/>
              <a:rect l="l" t="t" r="r" b="b"/>
              <a:pathLst>
                <a:path w="31522" h="62003" extrusionOk="0">
                  <a:moveTo>
                    <a:pt x="3892" y="1"/>
                  </a:moveTo>
                  <a:lnTo>
                    <a:pt x="1" y="1824"/>
                  </a:lnTo>
                  <a:lnTo>
                    <a:pt x="27752" y="61612"/>
                  </a:lnTo>
                  <a:cubicBezTo>
                    <a:pt x="28003" y="61880"/>
                    <a:pt x="28398" y="62002"/>
                    <a:pt x="28841" y="62002"/>
                  </a:cubicBezTo>
                  <a:cubicBezTo>
                    <a:pt x="30007" y="62002"/>
                    <a:pt x="31499" y="61150"/>
                    <a:pt x="31521" y="59849"/>
                  </a:cubicBezTo>
                  <a:lnTo>
                    <a:pt x="389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1" name="Google Shape;241;p7"/>
            <p:cNvSpPr/>
            <p:nvPr/>
          </p:nvSpPr>
          <p:spPr>
            <a:xfrm>
              <a:off x="5329725" y="2719275"/>
              <a:ext cx="300200" cy="251600"/>
            </a:xfrm>
            <a:custGeom>
              <a:avLst/>
              <a:gdLst/>
              <a:ahLst/>
              <a:cxnLst/>
              <a:rect l="l" t="t" r="r" b="b"/>
              <a:pathLst>
                <a:path w="12008" h="10064" extrusionOk="0">
                  <a:moveTo>
                    <a:pt x="6020" y="1"/>
                  </a:moveTo>
                  <a:cubicBezTo>
                    <a:pt x="5276" y="1"/>
                    <a:pt x="4520" y="158"/>
                    <a:pt x="3800" y="489"/>
                  </a:cubicBezTo>
                  <a:cubicBezTo>
                    <a:pt x="1156" y="1736"/>
                    <a:pt x="1" y="4866"/>
                    <a:pt x="1247" y="7511"/>
                  </a:cubicBezTo>
                  <a:lnTo>
                    <a:pt x="2432" y="10064"/>
                  </a:lnTo>
                  <a:lnTo>
                    <a:pt x="12007" y="5626"/>
                  </a:lnTo>
                  <a:lnTo>
                    <a:pt x="10822" y="3073"/>
                  </a:lnTo>
                  <a:cubicBezTo>
                    <a:pt x="9915" y="1126"/>
                    <a:pt x="8010" y="1"/>
                    <a:pt x="60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2" name="Google Shape;242;p7"/>
            <p:cNvSpPr/>
            <p:nvPr/>
          </p:nvSpPr>
          <p:spPr>
            <a:xfrm>
              <a:off x="5389750" y="2856875"/>
              <a:ext cx="296400" cy="234825"/>
            </a:xfrm>
            <a:custGeom>
              <a:avLst/>
              <a:gdLst/>
              <a:ahLst/>
              <a:cxnLst/>
              <a:rect l="l" t="t" r="r" b="b"/>
              <a:pathLst>
                <a:path w="11856" h="9393" extrusionOk="0">
                  <a:moveTo>
                    <a:pt x="9576" y="1"/>
                  </a:moveTo>
                  <a:lnTo>
                    <a:pt x="1" y="4469"/>
                  </a:lnTo>
                  <a:lnTo>
                    <a:pt x="2281" y="9393"/>
                  </a:lnTo>
                  <a:lnTo>
                    <a:pt x="11855" y="4955"/>
                  </a:lnTo>
                  <a:lnTo>
                    <a:pt x="9576" y="1"/>
                  </a:lnTo>
                  <a:close/>
                </a:path>
              </a:pathLst>
            </a:custGeom>
            <a:solidFill>
              <a:srgbClr val="E1D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3" name="Google Shape;243;p7"/>
            <p:cNvSpPr/>
            <p:nvPr/>
          </p:nvSpPr>
          <p:spPr>
            <a:xfrm>
              <a:off x="5408750" y="2897900"/>
              <a:ext cx="258400" cy="152775"/>
            </a:xfrm>
            <a:custGeom>
              <a:avLst/>
              <a:gdLst/>
              <a:ahLst/>
              <a:cxnLst/>
              <a:rect l="l" t="t" r="r" b="b"/>
              <a:pathLst>
                <a:path w="10336" h="6111" extrusionOk="0">
                  <a:moveTo>
                    <a:pt x="9576" y="1"/>
                  </a:moveTo>
                  <a:lnTo>
                    <a:pt x="1" y="4469"/>
                  </a:lnTo>
                  <a:lnTo>
                    <a:pt x="761" y="6110"/>
                  </a:lnTo>
                  <a:lnTo>
                    <a:pt x="10335" y="1673"/>
                  </a:lnTo>
                  <a:lnTo>
                    <a:pt x="957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44" name="Google Shape;244;p7"/>
          <p:cNvGrpSpPr/>
          <p:nvPr/>
        </p:nvGrpSpPr>
        <p:grpSpPr>
          <a:xfrm rot="-1479328">
            <a:off x="-63808" y="3980450"/>
            <a:ext cx="934867" cy="861567"/>
            <a:chOff x="6708722" y="1052986"/>
            <a:chExt cx="935003" cy="861693"/>
          </a:xfrm>
        </p:grpSpPr>
        <p:sp>
          <p:nvSpPr>
            <p:cNvPr id="245" name="Google Shape;245;p7"/>
            <p:cNvSpPr/>
            <p:nvPr/>
          </p:nvSpPr>
          <p:spPr>
            <a:xfrm>
              <a:off x="6994529" y="1096756"/>
              <a:ext cx="598631" cy="524599"/>
            </a:xfrm>
            <a:custGeom>
              <a:avLst/>
              <a:gdLst/>
              <a:ahLst/>
              <a:cxnLst/>
              <a:rect l="l" t="t" r="r" b="b"/>
              <a:pathLst>
                <a:path w="21582" h="18913" extrusionOk="0">
                  <a:moveTo>
                    <a:pt x="10806" y="1"/>
                  </a:moveTo>
                  <a:cubicBezTo>
                    <a:pt x="7529" y="1"/>
                    <a:pt x="4342" y="1699"/>
                    <a:pt x="2584" y="4745"/>
                  </a:cubicBezTo>
                  <a:cubicBezTo>
                    <a:pt x="0" y="9274"/>
                    <a:pt x="1550" y="15049"/>
                    <a:pt x="6079" y="17663"/>
                  </a:cubicBezTo>
                  <a:cubicBezTo>
                    <a:pt x="7562" y="18509"/>
                    <a:pt x="9179" y="18912"/>
                    <a:pt x="10775" y="18912"/>
                  </a:cubicBezTo>
                  <a:cubicBezTo>
                    <a:pt x="14052" y="18912"/>
                    <a:pt x="17240" y="17214"/>
                    <a:pt x="18997" y="14168"/>
                  </a:cubicBezTo>
                  <a:cubicBezTo>
                    <a:pt x="21581" y="9639"/>
                    <a:pt x="20031" y="3864"/>
                    <a:pt x="15502" y="1250"/>
                  </a:cubicBezTo>
                  <a:cubicBezTo>
                    <a:pt x="14019" y="404"/>
                    <a:pt x="12402" y="1"/>
                    <a:pt x="108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6" name="Google Shape;246;p7"/>
            <p:cNvSpPr/>
            <p:nvPr/>
          </p:nvSpPr>
          <p:spPr>
            <a:xfrm>
              <a:off x="6960800" y="1524274"/>
              <a:ext cx="155996" cy="153472"/>
            </a:xfrm>
            <a:custGeom>
              <a:avLst/>
              <a:gdLst/>
              <a:ahLst/>
              <a:cxnLst/>
              <a:rect l="l" t="t" r="r" b="b"/>
              <a:pathLst>
                <a:path w="5624" h="5533" extrusionOk="0">
                  <a:moveTo>
                    <a:pt x="3465" y="1"/>
                  </a:moveTo>
                  <a:lnTo>
                    <a:pt x="0" y="3284"/>
                  </a:lnTo>
                  <a:lnTo>
                    <a:pt x="2128" y="5533"/>
                  </a:lnTo>
                  <a:lnTo>
                    <a:pt x="5624" y="2250"/>
                  </a:lnTo>
                  <a:lnTo>
                    <a:pt x="346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7" name="Google Shape;247;p7"/>
            <p:cNvSpPr/>
            <p:nvPr/>
          </p:nvSpPr>
          <p:spPr>
            <a:xfrm>
              <a:off x="6943936" y="1052986"/>
              <a:ext cx="699789" cy="611778"/>
            </a:xfrm>
            <a:custGeom>
              <a:avLst/>
              <a:gdLst/>
              <a:ahLst/>
              <a:cxnLst/>
              <a:rect l="l" t="t" r="r" b="b"/>
              <a:pathLst>
                <a:path w="25229" h="22056" extrusionOk="0">
                  <a:moveTo>
                    <a:pt x="12596" y="1578"/>
                  </a:moveTo>
                  <a:cubicBezTo>
                    <a:pt x="12683" y="1578"/>
                    <a:pt x="12770" y="1579"/>
                    <a:pt x="12858" y="1581"/>
                  </a:cubicBezTo>
                  <a:cubicBezTo>
                    <a:pt x="21277" y="1825"/>
                    <a:pt x="25229" y="12098"/>
                    <a:pt x="19119" y="17904"/>
                  </a:cubicBezTo>
                  <a:cubicBezTo>
                    <a:pt x="17286" y="19634"/>
                    <a:pt x="14943" y="20495"/>
                    <a:pt x="12606" y="20495"/>
                  </a:cubicBezTo>
                  <a:cubicBezTo>
                    <a:pt x="10100" y="20495"/>
                    <a:pt x="7601" y="19505"/>
                    <a:pt x="5745" y="17539"/>
                  </a:cubicBezTo>
                  <a:cubicBezTo>
                    <a:pt x="0" y="11493"/>
                    <a:pt x="4345" y="1578"/>
                    <a:pt x="12596" y="1578"/>
                  </a:cubicBezTo>
                  <a:close/>
                  <a:moveTo>
                    <a:pt x="12684" y="1"/>
                  </a:moveTo>
                  <a:cubicBezTo>
                    <a:pt x="7121" y="1"/>
                    <a:pt x="1763" y="4231"/>
                    <a:pt x="1581" y="10761"/>
                  </a:cubicBezTo>
                  <a:cubicBezTo>
                    <a:pt x="1459" y="15199"/>
                    <a:pt x="4043" y="19302"/>
                    <a:pt x="8116" y="21095"/>
                  </a:cubicBezTo>
                  <a:cubicBezTo>
                    <a:pt x="9559" y="21741"/>
                    <a:pt x="11089" y="22056"/>
                    <a:pt x="12607" y="22056"/>
                  </a:cubicBezTo>
                  <a:cubicBezTo>
                    <a:pt x="15375" y="22056"/>
                    <a:pt x="18102" y="21011"/>
                    <a:pt x="20183" y="19028"/>
                  </a:cubicBezTo>
                  <a:cubicBezTo>
                    <a:pt x="24591" y="14834"/>
                    <a:pt x="24773" y="7873"/>
                    <a:pt x="20609" y="3466"/>
                  </a:cubicBezTo>
                  <a:cubicBezTo>
                    <a:pt x="18339" y="1074"/>
                    <a:pt x="15485" y="1"/>
                    <a:pt x="126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8" name="Google Shape;248;p7"/>
            <p:cNvSpPr/>
            <p:nvPr/>
          </p:nvSpPr>
          <p:spPr>
            <a:xfrm>
              <a:off x="7440520" y="1212338"/>
              <a:ext cx="89398" cy="301867"/>
            </a:xfrm>
            <a:custGeom>
              <a:avLst/>
              <a:gdLst/>
              <a:ahLst/>
              <a:cxnLst/>
              <a:rect l="l" t="t" r="r" b="b"/>
              <a:pathLst>
                <a:path w="3223" h="10883" fill="none" extrusionOk="0">
                  <a:moveTo>
                    <a:pt x="304" y="1"/>
                  </a:moveTo>
                  <a:cubicBezTo>
                    <a:pt x="3222" y="3071"/>
                    <a:pt x="3101" y="7964"/>
                    <a:pt x="1" y="10882"/>
                  </a:cubicBezTo>
                </a:path>
              </a:pathLst>
            </a:custGeom>
            <a:noFill/>
            <a:ln w="463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9" name="Google Shape;249;p7"/>
            <p:cNvSpPr/>
            <p:nvPr/>
          </p:nvSpPr>
          <p:spPr>
            <a:xfrm>
              <a:off x="6708722" y="1583604"/>
              <a:ext cx="347384" cy="331075"/>
            </a:xfrm>
            <a:custGeom>
              <a:avLst/>
              <a:gdLst/>
              <a:ahLst/>
              <a:cxnLst/>
              <a:rect l="l" t="t" r="r" b="b"/>
              <a:pathLst>
                <a:path w="12524" h="11936" extrusionOk="0">
                  <a:moveTo>
                    <a:pt x="9844" y="1"/>
                  </a:moveTo>
                  <a:cubicBezTo>
                    <a:pt x="9572" y="1"/>
                    <a:pt x="9297" y="100"/>
                    <a:pt x="9088" y="294"/>
                  </a:cubicBezTo>
                  <a:lnTo>
                    <a:pt x="456" y="8500"/>
                  </a:lnTo>
                  <a:cubicBezTo>
                    <a:pt x="30" y="8896"/>
                    <a:pt x="0" y="9595"/>
                    <a:pt x="426" y="10020"/>
                  </a:cubicBezTo>
                  <a:lnTo>
                    <a:pt x="1915" y="11601"/>
                  </a:lnTo>
                  <a:cubicBezTo>
                    <a:pt x="2135" y="11821"/>
                    <a:pt x="2421" y="11936"/>
                    <a:pt x="2704" y="11936"/>
                  </a:cubicBezTo>
                  <a:cubicBezTo>
                    <a:pt x="2968" y="11936"/>
                    <a:pt x="3230" y="11836"/>
                    <a:pt x="3435" y="11631"/>
                  </a:cubicBezTo>
                  <a:lnTo>
                    <a:pt x="12098" y="3455"/>
                  </a:lnTo>
                  <a:cubicBezTo>
                    <a:pt x="12523" y="3029"/>
                    <a:pt x="12523" y="2360"/>
                    <a:pt x="12128" y="1905"/>
                  </a:cubicBezTo>
                  <a:lnTo>
                    <a:pt x="10608" y="324"/>
                  </a:lnTo>
                  <a:cubicBezTo>
                    <a:pt x="10407" y="107"/>
                    <a:pt x="10127" y="1"/>
                    <a:pt x="98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50" name="Google Shape;250;p7"/>
          <p:cNvSpPr txBox="1">
            <a:spLocks noGrp="1"/>
          </p:cNvSpPr>
          <p:nvPr>
            <p:ph type="title"/>
          </p:nvPr>
        </p:nvSpPr>
        <p:spPr>
          <a:xfrm>
            <a:off x="571500" y="423625"/>
            <a:ext cx="7198200" cy="51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grpSp>
        <p:nvGrpSpPr>
          <p:cNvPr id="251" name="Google Shape;251;p7"/>
          <p:cNvGrpSpPr/>
          <p:nvPr/>
        </p:nvGrpSpPr>
        <p:grpSpPr>
          <a:xfrm>
            <a:off x="7971890" y="-237986"/>
            <a:ext cx="1111474" cy="1244475"/>
            <a:chOff x="1338201" y="32850"/>
            <a:chExt cx="1111474" cy="1244475"/>
          </a:xfrm>
        </p:grpSpPr>
        <p:sp>
          <p:nvSpPr>
            <p:cNvPr id="252" name="Google Shape;252;p7"/>
            <p:cNvSpPr/>
            <p:nvPr/>
          </p:nvSpPr>
          <p:spPr>
            <a:xfrm>
              <a:off x="1338201" y="359526"/>
              <a:ext cx="203500" cy="189675"/>
            </a:xfrm>
            <a:custGeom>
              <a:avLst/>
              <a:gdLst/>
              <a:ahLst/>
              <a:cxnLst/>
              <a:rect l="l" t="t" r="r" b="b"/>
              <a:pathLst>
                <a:path w="8140" h="7587" extrusionOk="0">
                  <a:moveTo>
                    <a:pt x="166" y="4353"/>
                  </a:moveTo>
                  <a:cubicBezTo>
                    <a:pt x="-304" y="3110"/>
                    <a:pt x="245" y="476"/>
                    <a:pt x="1565" y="83"/>
                  </a:cubicBezTo>
                  <a:cubicBezTo>
                    <a:pt x="2885" y="-310"/>
                    <a:pt x="7618" y="753"/>
                    <a:pt x="8088" y="1996"/>
                  </a:cubicBezTo>
                  <a:cubicBezTo>
                    <a:pt x="8558" y="3239"/>
                    <a:pt x="5707" y="7150"/>
                    <a:pt x="4387" y="7543"/>
                  </a:cubicBezTo>
                  <a:cubicBezTo>
                    <a:pt x="3067" y="7936"/>
                    <a:pt x="636" y="5596"/>
                    <a:pt x="166" y="435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3" name="Google Shape;253;p7"/>
            <p:cNvSpPr/>
            <p:nvPr/>
          </p:nvSpPr>
          <p:spPr>
            <a:xfrm>
              <a:off x="1347250" y="337675"/>
              <a:ext cx="536800" cy="938625"/>
            </a:xfrm>
            <a:custGeom>
              <a:avLst/>
              <a:gdLst/>
              <a:ahLst/>
              <a:cxnLst/>
              <a:rect l="l" t="t" r="r" b="b"/>
              <a:pathLst>
                <a:path w="21472" h="37545" extrusionOk="0">
                  <a:moveTo>
                    <a:pt x="1669" y="0"/>
                  </a:moveTo>
                  <a:lnTo>
                    <a:pt x="21472" y="33894"/>
                  </a:lnTo>
                  <a:lnTo>
                    <a:pt x="18605" y="37545"/>
                  </a:lnTo>
                  <a:lnTo>
                    <a:pt x="0" y="5619"/>
                  </a:lnTo>
                  <a:lnTo>
                    <a:pt x="286" y="1713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4" name="Google Shape;254;p7"/>
            <p:cNvSpPr/>
            <p:nvPr/>
          </p:nvSpPr>
          <p:spPr>
            <a:xfrm>
              <a:off x="1811700" y="876800"/>
              <a:ext cx="637575" cy="400525"/>
            </a:xfrm>
            <a:custGeom>
              <a:avLst/>
              <a:gdLst/>
              <a:ahLst/>
              <a:cxnLst/>
              <a:rect l="l" t="t" r="r" b="b"/>
              <a:pathLst>
                <a:path w="25503" h="16021" extrusionOk="0">
                  <a:moveTo>
                    <a:pt x="0" y="16021"/>
                  </a:moveTo>
                  <a:lnTo>
                    <a:pt x="3306" y="11485"/>
                  </a:lnTo>
                  <a:lnTo>
                    <a:pt x="25503" y="0"/>
                  </a:lnTo>
                  <a:lnTo>
                    <a:pt x="23371" y="375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255" name="Google Shape;255;p7"/>
            <p:cNvSpPr/>
            <p:nvPr/>
          </p:nvSpPr>
          <p:spPr>
            <a:xfrm>
              <a:off x="1388850" y="32850"/>
              <a:ext cx="1060825" cy="1149000"/>
            </a:xfrm>
            <a:custGeom>
              <a:avLst/>
              <a:gdLst/>
              <a:ahLst/>
              <a:cxnLst/>
              <a:rect l="l" t="t" r="r" b="b"/>
              <a:pathLst>
                <a:path w="42433" h="45960" extrusionOk="0">
                  <a:moveTo>
                    <a:pt x="22736" y="1"/>
                  </a:moveTo>
                  <a:lnTo>
                    <a:pt x="0" y="12190"/>
                  </a:lnTo>
                  <a:lnTo>
                    <a:pt x="19697" y="45959"/>
                  </a:lnTo>
                  <a:lnTo>
                    <a:pt x="42433" y="33770"/>
                  </a:lnTo>
                  <a:lnTo>
                    <a:pt x="2273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6" name="Google Shape;256;p7"/>
            <p:cNvSpPr/>
            <p:nvPr/>
          </p:nvSpPr>
          <p:spPr>
            <a:xfrm>
              <a:off x="1577300" y="219800"/>
              <a:ext cx="487875" cy="395150"/>
            </a:xfrm>
            <a:custGeom>
              <a:avLst/>
              <a:gdLst/>
              <a:ahLst/>
              <a:cxnLst/>
              <a:rect l="l" t="t" r="r" b="b"/>
              <a:pathLst>
                <a:path w="19515" h="15806" extrusionOk="0">
                  <a:moveTo>
                    <a:pt x="14773" y="0"/>
                  </a:moveTo>
                  <a:lnTo>
                    <a:pt x="0" y="7933"/>
                  </a:lnTo>
                  <a:lnTo>
                    <a:pt x="4742" y="15806"/>
                  </a:lnTo>
                  <a:lnTo>
                    <a:pt x="19514" y="7873"/>
                  </a:lnTo>
                  <a:lnTo>
                    <a:pt x="1477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99501879"/>
      </p:ext>
    </p:extLst>
  </p:cSld>
  <p:clrMapOvr>
    <a:masterClrMapping/>
  </p:clrMapOvr>
  <p:transition spd="slow">
    <p:wheel spokes="1"/>
    <p:sndAc>
      <p:stSnd>
        <p:snd r:embed="rId1" name="chimes.wav"/>
      </p:stSnd>
    </p:sndAc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Google Shape;39;p3"/>
          <p:cNvPicPr preferRelativeResize="0"/>
          <p:nvPr/>
        </p:nvPicPr>
        <p:blipFill rotWithShape="1">
          <a:blip r:embed="rId3">
            <a:alphaModFix amt="70000"/>
          </a:blip>
          <a:srcRect/>
          <a:stretch/>
        </p:blipFill>
        <p:spPr>
          <a:xfrm>
            <a:off x="0" y="2171"/>
            <a:ext cx="9144003" cy="5139149"/>
          </a:xfrm>
          <a:prstGeom prst="rect">
            <a:avLst/>
          </a:prstGeom>
          <a:noFill/>
          <a:ln>
            <a:noFill/>
          </a:ln>
        </p:spPr>
      </p:pic>
      <p:sp>
        <p:nvSpPr>
          <p:cNvPr id="40" name="Google Shape;40;p3"/>
          <p:cNvSpPr txBox="1">
            <a:spLocks noGrp="1"/>
          </p:cNvSpPr>
          <p:nvPr>
            <p:ph type="title"/>
          </p:nvPr>
        </p:nvSpPr>
        <p:spPr>
          <a:xfrm>
            <a:off x="720000" y="1896900"/>
            <a:ext cx="4588800" cy="1349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41" name="Google Shape;41;p3"/>
          <p:cNvSpPr txBox="1">
            <a:spLocks noGrp="1"/>
          </p:cNvSpPr>
          <p:nvPr>
            <p:ph type="title" idx="2" hasCustomPrompt="1"/>
          </p:nvPr>
        </p:nvSpPr>
        <p:spPr>
          <a:xfrm>
            <a:off x="720000" y="929450"/>
            <a:ext cx="1632900" cy="713400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3000000" algn="bl" rotWithShape="0">
              <a:schemeClr val="accen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42" name="Google Shape;42;p3"/>
          <p:cNvSpPr txBox="1">
            <a:spLocks noGrp="1"/>
          </p:cNvSpPr>
          <p:nvPr>
            <p:ph type="subTitle" idx="1"/>
          </p:nvPr>
        </p:nvSpPr>
        <p:spPr>
          <a:xfrm>
            <a:off x="720000" y="3500650"/>
            <a:ext cx="4355400" cy="460500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3000000" algn="bl" rotWithShape="0">
              <a:schemeClr val="accen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3" name="Google Shape;43;p3"/>
          <p:cNvGrpSpPr/>
          <p:nvPr/>
        </p:nvGrpSpPr>
        <p:grpSpPr>
          <a:xfrm flipH="1">
            <a:off x="7300177" y="3391471"/>
            <a:ext cx="3688926" cy="1850947"/>
            <a:chOff x="3396275" y="1859950"/>
            <a:chExt cx="1310500" cy="657600"/>
          </a:xfrm>
        </p:grpSpPr>
        <p:sp>
          <p:nvSpPr>
            <p:cNvPr id="44" name="Google Shape;44;p3"/>
            <p:cNvSpPr/>
            <p:nvPr/>
          </p:nvSpPr>
          <p:spPr>
            <a:xfrm>
              <a:off x="3573975" y="2037675"/>
              <a:ext cx="955075" cy="479875"/>
            </a:xfrm>
            <a:custGeom>
              <a:avLst/>
              <a:gdLst/>
              <a:ahLst/>
              <a:cxnLst/>
              <a:rect l="l" t="t" r="r" b="b"/>
              <a:pathLst>
                <a:path w="38203" h="19195" extrusionOk="0">
                  <a:moveTo>
                    <a:pt x="19009" y="1"/>
                  </a:moveTo>
                  <a:cubicBezTo>
                    <a:pt x="8531" y="1"/>
                    <a:pt x="1" y="8531"/>
                    <a:pt x="1" y="19194"/>
                  </a:cubicBezTo>
                  <a:lnTo>
                    <a:pt x="2304" y="19194"/>
                  </a:lnTo>
                  <a:cubicBezTo>
                    <a:pt x="2304" y="9953"/>
                    <a:pt x="9768" y="2304"/>
                    <a:pt x="19009" y="2304"/>
                  </a:cubicBezTo>
                  <a:cubicBezTo>
                    <a:pt x="28435" y="2304"/>
                    <a:pt x="35900" y="9953"/>
                    <a:pt x="35900" y="19194"/>
                  </a:cubicBezTo>
                  <a:lnTo>
                    <a:pt x="38203" y="19194"/>
                  </a:lnTo>
                  <a:cubicBezTo>
                    <a:pt x="38203" y="8531"/>
                    <a:pt x="29672" y="1"/>
                    <a:pt x="19009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3396275" y="1859950"/>
              <a:ext cx="1310500" cy="657600"/>
            </a:xfrm>
            <a:custGeom>
              <a:avLst/>
              <a:gdLst/>
              <a:ahLst/>
              <a:cxnLst/>
              <a:rect l="l" t="t" r="r" b="b"/>
              <a:pathLst>
                <a:path w="52420" h="26304" extrusionOk="0">
                  <a:moveTo>
                    <a:pt x="26117" y="1"/>
                  </a:moveTo>
                  <a:cubicBezTo>
                    <a:pt x="11729" y="1"/>
                    <a:pt x="0" y="11730"/>
                    <a:pt x="0" y="26303"/>
                  </a:cubicBezTo>
                  <a:lnTo>
                    <a:pt x="2303" y="26303"/>
                  </a:lnTo>
                  <a:cubicBezTo>
                    <a:pt x="2303" y="13152"/>
                    <a:pt x="12966" y="2489"/>
                    <a:pt x="26117" y="2489"/>
                  </a:cubicBezTo>
                  <a:cubicBezTo>
                    <a:pt x="39453" y="2489"/>
                    <a:pt x="50116" y="13152"/>
                    <a:pt x="50116" y="26303"/>
                  </a:cubicBezTo>
                  <a:lnTo>
                    <a:pt x="52419" y="26303"/>
                  </a:lnTo>
                  <a:cubicBezTo>
                    <a:pt x="52419" y="11730"/>
                    <a:pt x="40690" y="1"/>
                    <a:pt x="26117" y="1"/>
                  </a:cubicBez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3453850" y="1922150"/>
              <a:ext cx="1195350" cy="595400"/>
            </a:xfrm>
            <a:custGeom>
              <a:avLst/>
              <a:gdLst/>
              <a:ahLst/>
              <a:cxnLst/>
              <a:rect l="l" t="t" r="r" b="b"/>
              <a:pathLst>
                <a:path w="47814" h="23816" extrusionOk="0">
                  <a:moveTo>
                    <a:pt x="23814" y="1"/>
                  </a:moveTo>
                  <a:cubicBezTo>
                    <a:pt x="10663" y="1"/>
                    <a:pt x="0" y="10664"/>
                    <a:pt x="0" y="23815"/>
                  </a:cubicBezTo>
                  <a:lnTo>
                    <a:pt x="2488" y="23815"/>
                  </a:lnTo>
                  <a:cubicBezTo>
                    <a:pt x="2488" y="11901"/>
                    <a:pt x="12085" y="2304"/>
                    <a:pt x="23814" y="2304"/>
                  </a:cubicBezTo>
                  <a:cubicBezTo>
                    <a:pt x="35728" y="2304"/>
                    <a:pt x="45325" y="11901"/>
                    <a:pt x="45325" y="23815"/>
                  </a:cubicBezTo>
                  <a:lnTo>
                    <a:pt x="47813" y="23815"/>
                  </a:lnTo>
                  <a:cubicBezTo>
                    <a:pt x="47813" y="10664"/>
                    <a:pt x="37150" y="1"/>
                    <a:pt x="23814" y="1"/>
                  </a:cubicBezTo>
                  <a:close/>
                </a:path>
              </a:pathLst>
            </a:custGeom>
            <a:solidFill>
              <a:schemeClr val="accent4"/>
            </a:solidFill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3"/>
            <p:cNvSpPr/>
            <p:nvPr/>
          </p:nvSpPr>
          <p:spPr>
            <a:xfrm>
              <a:off x="3516050" y="1979750"/>
              <a:ext cx="1070950" cy="537800"/>
            </a:xfrm>
            <a:custGeom>
              <a:avLst/>
              <a:gdLst/>
              <a:ahLst/>
              <a:cxnLst/>
              <a:rect l="l" t="t" r="r" b="b"/>
              <a:pathLst>
                <a:path w="42838" h="21512" extrusionOk="0">
                  <a:moveTo>
                    <a:pt x="21326" y="0"/>
                  </a:moveTo>
                  <a:cubicBezTo>
                    <a:pt x="9597" y="0"/>
                    <a:pt x="0" y="9597"/>
                    <a:pt x="0" y="21511"/>
                  </a:cubicBezTo>
                  <a:lnTo>
                    <a:pt x="2318" y="21511"/>
                  </a:lnTo>
                  <a:cubicBezTo>
                    <a:pt x="2318" y="10848"/>
                    <a:pt x="10848" y="2318"/>
                    <a:pt x="21326" y="2318"/>
                  </a:cubicBezTo>
                  <a:cubicBezTo>
                    <a:pt x="31989" y="2318"/>
                    <a:pt x="40520" y="10848"/>
                    <a:pt x="40520" y="21511"/>
                  </a:cubicBezTo>
                  <a:lnTo>
                    <a:pt x="42837" y="21511"/>
                  </a:lnTo>
                  <a:cubicBezTo>
                    <a:pt x="42837" y="9597"/>
                    <a:pt x="33240" y="0"/>
                    <a:pt x="21326" y="0"/>
                  </a:cubicBez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3"/>
            <p:cNvSpPr/>
            <p:nvPr/>
          </p:nvSpPr>
          <p:spPr>
            <a:xfrm>
              <a:off x="3631550" y="2095250"/>
              <a:ext cx="839925" cy="422300"/>
            </a:xfrm>
            <a:custGeom>
              <a:avLst/>
              <a:gdLst/>
              <a:ahLst/>
              <a:cxnLst/>
              <a:rect l="l" t="t" r="r" b="b"/>
              <a:pathLst>
                <a:path w="33597" h="16892" extrusionOk="0">
                  <a:moveTo>
                    <a:pt x="16706" y="1"/>
                  </a:moveTo>
                  <a:cubicBezTo>
                    <a:pt x="7465" y="1"/>
                    <a:pt x="1" y="7650"/>
                    <a:pt x="1" y="16891"/>
                  </a:cubicBezTo>
                  <a:lnTo>
                    <a:pt x="2489" y="16891"/>
                  </a:lnTo>
                  <a:cubicBezTo>
                    <a:pt x="2489" y="8887"/>
                    <a:pt x="8887" y="2489"/>
                    <a:pt x="16706" y="2489"/>
                  </a:cubicBezTo>
                  <a:cubicBezTo>
                    <a:pt x="24711" y="2489"/>
                    <a:pt x="31108" y="8887"/>
                    <a:pt x="31108" y="16891"/>
                  </a:cubicBezTo>
                  <a:lnTo>
                    <a:pt x="33597" y="16891"/>
                  </a:lnTo>
                  <a:cubicBezTo>
                    <a:pt x="33597" y="7650"/>
                    <a:pt x="26132" y="1"/>
                    <a:pt x="16706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3"/>
            <p:cNvSpPr/>
            <p:nvPr/>
          </p:nvSpPr>
          <p:spPr>
            <a:xfrm>
              <a:off x="3693750" y="2157450"/>
              <a:ext cx="715525" cy="360100"/>
            </a:xfrm>
            <a:custGeom>
              <a:avLst/>
              <a:gdLst/>
              <a:ahLst/>
              <a:cxnLst/>
              <a:rect l="l" t="t" r="r" b="b"/>
              <a:pathLst>
                <a:path w="28621" h="14404" extrusionOk="0">
                  <a:moveTo>
                    <a:pt x="14218" y="1"/>
                  </a:moveTo>
                  <a:cubicBezTo>
                    <a:pt x="6399" y="1"/>
                    <a:pt x="1" y="6399"/>
                    <a:pt x="1" y="14403"/>
                  </a:cubicBezTo>
                  <a:lnTo>
                    <a:pt x="2318" y="14403"/>
                  </a:lnTo>
                  <a:cubicBezTo>
                    <a:pt x="2318" y="7820"/>
                    <a:pt x="7650" y="2489"/>
                    <a:pt x="14218" y="2489"/>
                  </a:cubicBezTo>
                  <a:cubicBezTo>
                    <a:pt x="20972" y="2489"/>
                    <a:pt x="26303" y="7820"/>
                    <a:pt x="26303" y="14403"/>
                  </a:cubicBezTo>
                  <a:lnTo>
                    <a:pt x="28620" y="14403"/>
                  </a:lnTo>
                  <a:cubicBezTo>
                    <a:pt x="28620" y="6399"/>
                    <a:pt x="22223" y="1"/>
                    <a:pt x="14218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3"/>
            <p:cNvSpPr/>
            <p:nvPr/>
          </p:nvSpPr>
          <p:spPr>
            <a:xfrm>
              <a:off x="3751700" y="2219650"/>
              <a:ext cx="599650" cy="297900"/>
            </a:xfrm>
            <a:custGeom>
              <a:avLst/>
              <a:gdLst/>
              <a:ahLst/>
              <a:cxnLst/>
              <a:rect l="l" t="t" r="r" b="b"/>
              <a:pathLst>
                <a:path w="23986" h="11916" extrusionOk="0">
                  <a:moveTo>
                    <a:pt x="11900" y="1"/>
                  </a:moveTo>
                  <a:cubicBezTo>
                    <a:pt x="5332" y="1"/>
                    <a:pt x="0" y="5332"/>
                    <a:pt x="0" y="11915"/>
                  </a:cubicBezTo>
                  <a:lnTo>
                    <a:pt x="2488" y="11915"/>
                  </a:lnTo>
                  <a:cubicBezTo>
                    <a:pt x="2488" y="6584"/>
                    <a:pt x="6754" y="2318"/>
                    <a:pt x="11900" y="2318"/>
                  </a:cubicBezTo>
                  <a:cubicBezTo>
                    <a:pt x="17232" y="2318"/>
                    <a:pt x="21497" y="6584"/>
                    <a:pt x="21497" y="11915"/>
                  </a:cubicBezTo>
                  <a:lnTo>
                    <a:pt x="23985" y="11915"/>
                  </a:lnTo>
                  <a:cubicBezTo>
                    <a:pt x="23985" y="5332"/>
                    <a:pt x="18654" y="1"/>
                    <a:pt x="11900" y="1"/>
                  </a:cubicBez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1" name="Google Shape;51;p3"/>
          <p:cNvGrpSpPr/>
          <p:nvPr/>
        </p:nvGrpSpPr>
        <p:grpSpPr>
          <a:xfrm rot="10800000">
            <a:off x="3213016" y="-130696"/>
            <a:ext cx="2717977" cy="1363797"/>
            <a:chOff x="3396275" y="1859950"/>
            <a:chExt cx="1310500" cy="657600"/>
          </a:xfrm>
        </p:grpSpPr>
        <p:sp>
          <p:nvSpPr>
            <p:cNvPr id="52" name="Google Shape;52;p3"/>
            <p:cNvSpPr/>
            <p:nvPr/>
          </p:nvSpPr>
          <p:spPr>
            <a:xfrm>
              <a:off x="3573975" y="2037675"/>
              <a:ext cx="955075" cy="479875"/>
            </a:xfrm>
            <a:custGeom>
              <a:avLst/>
              <a:gdLst/>
              <a:ahLst/>
              <a:cxnLst/>
              <a:rect l="l" t="t" r="r" b="b"/>
              <a:pathLst>
                <a:path w="38203" h="19195" extrusionOk="0">
                  <a:moveTo>
                    <a:pt x="19009" y="1"/>
                  </a:moveTo>
                  <a:cubicBezTo>
                    <a:pt x="8531" y="1"/>
                    <a:pt x="1" y="8531"/>
                    <a:pt x="1" y="19194"/>
                  </a:cubicBezTo>
                  <a:lnTo>
                    <a:pt x="2304" y="19194"/>
                  </a:lnTo>
                  <a:cubicBezTo>
                    <a:pt x="2304" y="9953"/>
                    <a:pt x="9768" y="2304"/>
                    <a:pt x="19009" y="2304"/>
                  </a:cubicBezTo>
                  <a:cubicBezTo>
                    <a:pt x="28435" y="2304"/>
                    <a:pt x="35900" y="9953"/>
                    <a:pt x="35900" y="19194"/>
                  </a:cubicBezTo>
                  <a:lnTo>
                    <a:pt x="38203" y="19194"/>
                  </a:lnTo>
                  <a:cubicBezTo>
                    <a:pt x="38203" y="8531"/>
                    <a:pt x="29672" y="1"/>
                    <a:pt x="19009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3"/>
            <p:cNvSpPr/>
            <p:nvPr/>
          </p:nvSpPr>
          <p:spPr>
            <a:xfrm>
              <a:off x="3396275" y="1859950"/>
              <a:ext cx="1310500" cy="657600"/>
            </a:xfrm>
            <a:custGeom>
              <a:avLst/>
              <a:gdLst/>
              <a:ahLst/>
              <a:cxnLst/>
              <a:rect l="l" t="t" r="r" b="b"/>
              <a:pathLst>
                <a:path w="52420" h="26304" extrusionOk="0">
                  <a:moveTo>
                    <a:pt x="26117" y="1"/>
                  </a:moveTo>
                  <a:cubicBezTo>
                    <a:pt x="11729" y="1"/>
                    <a:pt x="0" y="11730"/>
                    <a:pt x="0" y="26303"/>
                  </a:cubicBezTo>
                  <a:lnTo>
                    <a:pt x="2303" y="26303"/>
                  </a:lnTo>
                  <a:cubicBezTo>
                    <a:pt x="2303" y="13152"/>
                    <a:pt x="12966" y="2489"/>
                    <a:pt x="26117" y="2489"/>
                  </a:cubicBezTo>
                  <a:cubicBezTo>
                    <a:pt x="39453" y="2489"/>
                    <a:pt x="50116" y="13152"/>
                    <a:pt x="50116" y="26303"/>
                  </a:cubicBezTo>
                  <a:lnTo>
                    <a:pt x="52419" y="26303"/>
                  </a:lnTo>
                  <a:cubicBezTo>
                    <a:pt x="52419" y="11730"/>
                    <a:pt x="40690" y="1"/>
                    <a:pt x="26117" y="1"/>
                  </a:cubicBez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3"/>
            <p:cNvSpPr/>
            <p:nvPr/>
          </p:nvSpPr>
          <p:spPr>
            <a:xfrm>
              <a:off x="3453850" y="1922150"/>
              <a:ext cx="1195350" cy="595400"/>
            </a:xfrm>
            <a:custGeom>
              <a:avLst/>
              <a:gdLst/>
              <a:ahLst/>
              <a:cxnLst/>
              <a:rect l="l" t="t" r="r" b="b"/>
              <a:pathLst>
                <a:path w="47814" h="23816" extrusionOk="0">
                  <a:moveTo>
                    <a:pt x="23814" y="1"/>
                  </a:moveTo>
                  <a:cubicBezTo>
                    <a:pt x="10663" y="1"/>
                    <a:pt x="0" y="10664"/>
                    <a:pt x="0" y="23815"/>
                  </a:cubicBezTo>
                  <a:lnTo>
                    <a:pt x="2488" y="23815"/>
                  </a:lnTo>
                  <a:cubicBezTo>
                    <a:pt x="2488" y="11901"/>
                    <a:pt x="12085" y="2304"/>
                    <a:pt x="23814" y="2304"/>
                  </a:cubicBezTo>
                  <a:cubicBezTo>
                    <a:pt x="35728" y="2304"/>
                    <a:pt x="45325" y="11901"/>
                    <a:pt x="45325" y="23815"/>
                  </a:cubicBezTo>
                  <a:lnTo>
                    <a:pt x="47813" y="23815"/>
                  </a:lnTo>
                  <a:cubicBezTo>
                    <a:pt x="47813" y="10664"/>
                    <a:pt x="37150" y="1"/>
                    <a:pt x="23814" y="1"/>
                  </a:cubicBezTo>
                  <a:close/>
                </a:path>
              </a:pathLst>
            </a:custGeom>
            <a:solidFill>
              <a:schemeClr val="accent4"/>
            </a:solidFill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3"/>
            <p:cNvSpPr/>
            <p:nvPr/>
          </p:nvSpPr>
          <p:spPr>
            <a:xfrm>
              <a:off x="3516050" y="1979750"/>
              <a:ext cx="1070950" cy="537800"/>
            </a:xfrm>
            <a:custGeom>
              <a:avLst/>
              <a:gdLst/>
              <a:ahLst/>
              <a:cxnLst/>
              <a:rect l="l" t="t" r="r" b="b"/>
              <a:pathLst>
                <a:path w="42838" h="21512" extrusionOk="0">
                  <a:moveTo>
                    <a:pt x="21326" y="0"/>
                  </a:moveTo>
                  <a:cubicBezTo>
                    <a:pt x="9597" y="0"/>
                    <a:pt x="0" y="9597"/>
                    <a:pt x="0" y="21511"/>
                  </a:cubicBezTo>
                  <a:lnTo>
                    <a:pt x="2318" y="21511"/>
                  </a:lnTo>
                  <a:cubicBezTo>
                    <a:pt x="2318" y="10848"/>
                    <a:pt x="10848" y="2318"/>
                    <a:pt x="21326" y="2318"/>
                  </a:cubicBezTo>
                  <a:cubicBezTo>
                    <a:pt x="31989" y="2318"/>
                    <a:pt x="40520" y="10848"/>
                    <a:pt x="40520" y="21511"/>
                  </a:cubicBezTo>
                  <a:lnTo>
                    <a:pt x="42837" y="21511"/>
                  </a:lnTo>
                  <a:cubicBezTo>
                    <a:pt x="42837" y="9597"/>
                    <a:pt x="33240" y="0"/>
                    <a:pt x="21326" y="0"/>
                  </a:cubicBez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3"/>
            <p:cNvSpPr/>
            <p:nvPr/>
          </p:nvSpPr>
          <p:spPr>
            <a:xfrm>
              <a:off x="3631550" y="2095250"/>
              <a:ext cx="839925" cy="422300"/>
            </a:xfrm>
            <a:custGeom>
              <a:avLst/>
              <a:gdLst/>
              <a:ahLst/>
              <a:cxnLst/>
              <a:rect l="l" t="t" r="r" b="b"/>
              <a:pathLst>
                <a:path w="33597" h="16892" extrusionOk="0">
                  <a:moveTo>
                    <a:pt x="16706" y="1"/>
                  </a:moveTo>
                  <a:cubicBezTo>
                    <a:pt x="7465" y="1"/>
                    <a:pt x="1" y="7650"/>
                    <a:pt x="1" y="16891"/>
                  </a:cubicBezTo>
                  <a:lnTo>
                    <a:pt x="2489" y="16891"/>
                  </a:lnTo>
                  <a:cubicBezTo>
                    <a:pt x="2489" y="8887"/>
                    <a:pt x="8887" y="2489"/>
                    <a:pt x="16706" y="2489"/>
                  </a:cubicBezTo>
                  <a:cubicBezTo>
                    <a:pt x="24711" y="2489"/>
                    <a:pt x="31108" y="8887"/>
                    <a:pt x="31108" y="16891"/>
                  </a:cubicBezTo>
                  <a:lnTo>
                    <a:pt x="33597" y="16891"/>
                  </a:lnTo>
                  <a:cubicBezTo>
                    <a:pt x="33597" y="7650"/>
                    <a:pt x="26132" y="1"/>
                    <a:pt x="16706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3"/>
            <p:cNvSpPr/>
            <p:nvPr/>
          </p:nvSpPr>
          <p:spPr>
            <a:xfrm>
              <a:off x="3693750" y="2157450"/>
              <a:ext cx="715525" cy="360100"/>
            </a:xfrm>
            <a:custGeom>
              <a:avLst/>
              <a:gdLst/>
              <a:ahLst/>
              <a:cxnLst/>
              <a:rect l="l" t="t" r="r" b="b"/>
              <a:pathLst>
                <a:path w="28621" h="14404" extrusionOk="0">
                  <a:moveTo>
                    <a:pt x="14218" y="1"/>
                  </a:moveTo>
                  <a:cubicBezTo>
                    <a:pt x="6399" y="1"/>
                    <a:pt x="1" y="6399"/>
                    <a:pt x="1" y="14403"/>
                  </a:cubicBezTo>
                  <a:lnTo>
                    <a:pt x="2318" y="14403"/>
                  </a:lnTo>
                  <a:cubicBezTo>
                    <a:pt x="2318" y="7820"/>
                    <a:pt x="7650" y="2489"/>
                    <a:pt x="14218" y="2489"/>
                  </a:cubicBezTo>
                  <a:cubicBezTo>
                    <a:pt x="20972" y="2489"/>
                    <a:pt x="26303" y="7820"/>
                    <a:pt x="26303" y="14403"/>
                  </a:cubicBezTo>
                  <a:lnTo>
                    <a:pt x="28620" y="14403"/>
                  </a:lnTo>
                  <a:cubicBezTo>
                    <a:pt x="28620" y="6399"/>
                    <a:pt x="22223" y="1"/>
                    <a:pt x="14218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3"/>
            <p:cNvSpPr/>
            <p:nvPr/>
          </p:nvSpPr>
          <p:spPr>
            <a:xfrm>
              <a:off x="3751700" y="2219650"/>
              <a:ext cx="599650" cy="297900"/>
            </a:xfrm>
            <a:custGeom>
              <a:avLst/>
              <a:gdLst/>
              <a:ahLst/>
              <a:cxnLst/>
              <a:rect l="l" t="t" r="r" b="b"/>
              <a:pathLst>
                <a:path w="23986" h="11916" extrusionOk="0">
                  <a:moveTo>
                    <a:pt x="11900" y="1"/>
                  </a:moveTo>
                  <a:cubicBezTo>
                    <a:pt x="5332" y="1"/>
                    <a:pt x="0" y="5332"/>
                    <a:pt x="0" y="11915"/>
                  </a:cubicBezTo>
                  <a:lnTo>
                    <a:pt x="2488" y="11915"/>
                  </a:lnTo>
                  <a:cubicBezTo>
                    <a:pt x="2488" y="6584"/>
                    <a:pt x="6754" y="2318"/>
                    <a:pt x="11900" y="2318"/>
                  </a:cubicBezTo>
                  <a:cubicBezTo>
                    <a:pt x="17232" y="2318"/>
                    <a:pt x="21497" y="6584"/>
                    <a:pt x="21497" y="11915"/>
                  </a:cubicBezTo>
                  <a:lnTo>
                    <a:pt x="23985" y="11915"/>
                  </a:lnTo>
                  <a:cubicBezTo>
                    <a:pt x="23985" y="5332"/>
                    <a:pt x="18654" y="1"/>
                    <a:pt x="11900" y="1"/>
                  </a:cubicBez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9" name="Google Shape;59;p3"/>
          <p:cNvGrpSpPr/>
          <p:nvPr/>
        </p:nvGrpSpPr>
        <p:grpSpPr>
          <a:xfrm>
            <a:off x="8607656" y="1049494"/>
            <a:ext cx="254564" cy="815711"/>
            <a:chOff x="8607656" y="1049494"/>
            <a:chExt cx="254564" cy="815711"/>
          </a:xfrm>
        </p:grpSpPr>
        <p:sp>
          <p:nvSpPr>
            <p:cNvPr id="60" name="Google Shape;60;p3"/>
            <p:cNvSpPr/>
            <p:nvPr/>
          </p:nvSpPr>
          <p:spPr>
            <a:xfrm rot="10800000">
              <a:off x="8607656" y="1593811"/>
              <a:ext cx="254564" cy="271394"/>
            </a:xfrm>
            <a:custGeom>
              <a:avLst/>
              <a:gdLst/>
              <a:ahLst/>
              <a:cxnLst/>
              <a:rect l="l" t="t" r="r" b="b"/>
              <a:pathLst>
                <a:path w="5162" h="5503" extrusionOk="0">
                  <a:moveTo>
                    <a:pt x="2488" y="0"/>
                  </a:moveTo>
                  <a:cubicBezTo>
                    <a:pt x="2133" y="1237"/>
                    <a:pt x="1252" y="2133"/>
                    <a:pt x="0" y="2659"/>
                  </a:cubicBezTo>
                  <a:cubicBezTo>
                    <a:pt x="1252" y="3199"/>
                    <a:pt x="2133" y="4266"/>
                    <a:pt x="2488" y="5502"/>
                  </a:cubicBezTo>
                  <a:cubicBezTo>
                    <a:pt x="3029" y="4266"/>
                    <a:pt x="3910" y="3199"/>
                    <a:pt x="5161" y="2659"/>
                  </a:cubicBezTo>
                  <a:cubicBezTo>
                    <a:pt x="3910" y="2133"/>
                    <a:pt x="3029" y="1237"/>
                    <a:pt x="2488" y="0"/>
                  </a:cubicBez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3"/>
            <p:cNvSpPr/>
            <p:nvPr/>
          </p:nvSpPr>
          <p:spPr>
            <a:xfrm rot="10800000">
              <a:off x="8666612" y="1321644"/>
              <a:ext cx="136651" cy="145678"/>
            </a:xfrm>
            <a:custGeom>
              <a:avLst/>
              <a:gdLst/>
              <a:ahLst/>
              <a:cxnLst/>
              <a:rect l="l" t="t" r="r" b="b"/>
              <a:pathLst>
                <a:path w="5162" h="5503" extrusionOk="0">
                  <a:moveTo>
                    <a:pt x="2488" y="0"/>
                  </a:moveTo>
                  <a:cubicBezTo>
                    <a:pt x="2133" y="1237"/>
                    <a:pt x="1252" y="2133"/>
                    <a:pt x="0" y="2659"/>
                  </a:cubicBezTo>
                  <a:cubicBezTo>
                    <a:pt x="1252" y="3199"/>
                    <a:pt x="2133" y="4266"/>
                    <a:pt x="2488" y="5502"/>
                  </a:cubicBezTo>
                  <a:cubicBezTo>
                    <a:pt x="3029" y="4266"/>
                    <a:pt x="3910" y="3199"/>
                    <a:pt x="5161" y="2659"/>
                  </a:cubicBezTo>
                  <a:cubicBezTo>
                    <a:pt x="3910" y="2133"/>
                    <a:pt x="3029" y="1237"/>
                    <a:pt x="2488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3"/>
            <p:cNvSpPr/>
            <p:nvPr/>
          </p:nvSpPr>
          <p:spPr>
            <a:xfrm rot="10800000">
              <a:off x="8666612" y="1049494"/>
              <a:ext cx="136651" cy="145678"/>
            </a:xfrm>
            <a:custGeom>
              <a:avLst/>
              <a:gdLst/>
              <a:ahLst/>
              <a:cxnLst/>
              <a:rect l="l" t="t" r="r" b="b"/>
              <a:pathLst>
                <a:path w="5162" h="5503" extrusionOk="0">
                  <a:moveTo>
                    <a:pt x="2488" y="0"/>
                  </a:moveTo>
                  <a:cubicBezTo>
                    <a:pt x="2133" y="1237"/>
                    <a:pt x="1252" y="2133"/>
                    <a:pt x="0" y="2659"/>
                  </a:cubicBezTo>
                  <a:cubicBezTo>
                    <a:pt x="1252" y="3199"/>
                    <a:pt x="2133" y="4266"/>
                    <a:pt x="2488" y="5502"/>
                  </a:cubicBezTo>
                  <a:cubicBezTo>
                    <a:pt x="3029" y="4266"/>
                    <a:pt x="3910" y="3199"/>
                    <a:pt x="5161" y="2659"/>
                  </a:cubicBezTo>
                  <a:cubicBezTo>
                    <a:pt x="3910" y="2133"/>
                    <a:pt x="3029" y="1237"/>
                    <a:pt x="2488" y="0"/>
                  </a:cubicBez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3" name="Google Shape;63;p3"/>
          <p:cNvGrpSpPr/>
          <p:nvPr/>
        </p:nvGrpSpPr>
        <p:grpSpPr>
          <a:xfrm flipH="1">
            <a:off x="8586411" y="-593048"/>
            <a:ext cx="1154003" cy="1154003"/>
            <a:chOff x="-888300" y="-896475"/>
            <a:chExt cx="1769400" cy="1769400"/>
          </a:xfrm>
        </p:grpSpPr>
        <p:sp>
          <p:nvSpPr>
            <p:cNvPr id="64" name="Google Shape;64;p3"/>
            <p:cNvSpPr/>
            <p:nvPr/>
          </p:nvSpPr>
          <p:spPr>
            <a:xfrm>
              <a:off x="-888300" y="-896475"/>
              <a:ext cx="1769400" cy="1769400"/>
            </a:xfrm>
            <a:prstGeom prst="ellipse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3"/>
            <p:cNvSpPr/>
            <p:nvPr/>
          </p:nvSpPr>
          <p:spPr>
            <a:xfrm>
              <a:off x="521107" y="505926"/>
              <a:ext cx="221700" cy="221700"/>
            </a:xfrm>
            <a:prstGeom prst="ellipse">
              <a:avLst/>
            </a:pr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ransition spd="slow">
    <p:wheel spokes="1"/>
    <p:sndAc>
      <p:stSnd>
        <p:snd r:embed="rId1" name="chimes.wav"/>
      </p:stSnd>
    </p:sndAc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8"/>
          <p:cNvSpPr/>
          <p:nvPr/>
        </p:nvSpPr>
        <p:spPr>
          <a:xfrm>
            <a:off x="-65061" y="-81037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59" name="Google Shape;259;p8"/>
          <p:cNvSpPr/>
          <p:nvPr/>
        </p:nvSpPr>
        <p:spPr>
          <a:xfrm flipH="1">
            <a:off x="-74892" y="2492978"/>
            <a:ext cx="3411864" cy="2731251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60" name="Google Shape;260;p8"/>
          <p:cNvSpPr/>
          <p:nvPr/>
        </p:nvSpPr>
        <p:spPr>
          <a:xfrm flipH="1">
            <a:off x="5246090" y="-516848"/>
            <a:ext cx="4615557" cy="5705146"/>
          </a:xfrm>
          <a:custGeom>
            <a:avLst/>
            <a:gdLst/>
            <a:ahLst/>
            <a:cxnLst/>
            <a:rect l="l" t="t" r="r" b="b"/>
            <a:pathLst>
              <a:path w="152985" h="178999" extrusionOk="0">
                <a:moveTo>
                  <a:pt x="18102" y="160346"/>
                </a:moveTo>
                <a:cubicBezTo>
                  <a:pt x="20161" y="187849"/>
                  <a:pt x="17613" y="176882"/>
                  <a:pt x="19713" y="176636"/>
                </a:cubicBezTo>
                <a:cubicBezTo>
                  <a:pt x="21813" y="176390"/>
                  <a:pt x="27771" y="163622"/>
                  <a:pt x="30704" y="158871"/>
                </a:cubicBezTo>
                <a:cubicBezTo>
                  <a:pt x="33638" y="154120"/>
                  <a:pt x="34835" y="151883"/>
                  <a:pt x="37314" y="148130"/>
                </a:cubicBezTo>
                <a:cubicBezTo>
                  <a:pt x="39793" y="144378"/>
                  <a:pt x="43270" y="140109"/>
                  <a:pt x="45577" y="136356"/>
                </a:cubicBezTo>
                <a:cubicBezTo>
                  <a:pt x="47884" y="132603"/>
                  <a:pt x="50156" y="129052"/>
                  <a:pt x="51154" y="125614"/>
                </a:cubicBezTo>
                <a:cubicBezTo>
                  <a:pt x="52152" y="122176"/>
                  <a:pt x="52048" y="118753"/>
                  <a:pt x="51566" y="115728"/>
                </a:cubicBezTo>
                <a:cubicBezTo>
                  <a:pt x="51084" y="112703"/>
                  <a:pt x="49982" y="109921"/>
                  <a:pt x="48261" y="107465"/>
                </a:cubicBezTo>
                <a:cubicBezTo>
                  <a:pt x="46540" y="105009"/>
                  <a:pt x="43993" y="103276"/>
                  <a:pt x="41239" y="100992"/>
                </a:cubicBezTo>
                <a:cubicBezTo>
                  <a:pt x="38485" y="98708"/>
                  <a:pt x="33734" y="96647"/>
                  <a:pt x="31737" y="93762"/>
                </a:cubicBezTo>
                <a:cubicBezTo>
                  <a:pt x="29740" y="90877"/>
                  <a:pt x="28500" y="87142"/>
                  <a:pt x="29257" y="83684"/>
                </a:cubicBezTo>
                <a:cubicBezTo>
                  <a:pt x="30014" y="80226"/>
                  <a:pt x="34008" y="77038"/>
                  <a:pt x="36280" y="73014"/>
                </a:cubicBezTo>
                <a:cubicBezTo>
                  <a:pt x="38552" y="68990"/>
                  <a:pt x="43028" y="64923"/>
                  <a:pt x="42890" y="59542"/>
                </a:cubicBezTo>
                <a:cubicBezTo>
                  <a:pt x="42753" y="54161"/>
                  <a:pt x="36075" y="45792"/>
                  <a:pt x="35455" y="40728"/>
                </a:cubicBezTo>
                <a:cubicBezTo>
                  <a:pt x="34836" y="35665"/>
                  <a:pt x="36522" y="31605"/>
                  <a:pt x="39173" y="29161"/>
                </a:cubicBezTo>
                <a:cubicBezTo>
                  <a:pt x="41824" y="26717"/>
                  <a:pt x="45577" y="25890"/>
                  <a:pt x="51361" y="26062"/>
                </a:cubicBezTo>
                <a:cubicBezTo>
                  <a:pt x="57145" y="26234"/>
                  <a:pt x="66199" y="30467"/>
                  <a:pt x="73876" y="30194"/>
                </a:cubicBezTo>
                <a:cubicBezTo>
                  <a:pt x="81553" y="29921"/>
                  <a:pt x="90124" y="24769"/>
                  <a:pt x="97423" y="24425"/>
                </a:cubicBezTo>
                <a:cubicBezTo>
                  <a:pt x="104722" y="24081"/>
                  <a:pt x="111815" y="28165"/>
                  <a:pt x="117668" y="28128"/>
                </a:cubicBezTo>
                <a:cubicBezTo>
                  <a:pt x="123521" y="28091"/>
                  <a:pt x="128341" y="26197"/>
                  <a:pt x="132541" y="24203"/>
                </a:cubicBezTo>
                <a:cubicBezTo>
                  <a:pt x="136741" y="22209"/>
                  <a:pt x="141216" y="18467"/>
                  <a:pt x="142868" y="16163"/>
                </a:cubicBezTo>
                <a:cubicBezTo>
                  <a:pt x="144520" y="13859"/>
                  <a:pt x="165040" y="11137"/>
                  <a:pt x="142455" y="10379"/>
                </a:cubicBezTo>
                <a:cubicBezTo>
                  <a:pt x="119871" y="9622"/>
                  <a:pt x="28087" y="-13376"/>
                  <a:pt x="7361" y="11618"/>
                </a:cubicBezTo>
                <a:cubicBezTo>
                  <a:pt x="-13364" y="36613"/>
                  <a:pt x="16043" y="132843"/>
                  <a:pt x="18102" y="160346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261" name="Google Shape;261;p8"/>
          <p:cNvSpPr txBox="1">
            <a:spLocks noGrp="1"/>
          </p:cNvSpPr>
          <p:nvPr>
            <p:ph type="title"/>
          </p:nvPr>
        </p:nvSpPr>
        <p:spPr>
          <a:xfrm>
            <a:off x="1779150" y="1456650"/>
            <a:ext cx="5585700" cy="2230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72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262" name="Google Shape;262;p8"/>
          <p:cNvSpPr/>
          <p:nvPr/>
        </p:nvSpPr>
        <p:spPr>
          <a:xfrm>
            <a:off x="4222422" y="-23179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63" name="Google Shape;263;p8"/>
          <p:cNvSpPr/>
          <p:nvPr/>
        </p:nvSpPr>
        <p:spPr>
          <a:xfrm>
            <a:off x="-156277" y="249297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64" name="Google Shape;264;p8"/>
          <p:cNvSpPr/>
          <p:nvPr/>
        </p:nvSpPr>
        <p:spPr>
          <a:xfrm>
            <a:off x="2060917" y="486970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65" name="Google Shape;265;p8"/>
          <p:cNvSpPr/>
          <p:nvPr/>
        </p:nvSpPr>
        <p:spPr>
          <a:xfrm>
            <a:off x="7701403" y="476467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66" name="Google Shape;266;p8"/>
          <p:cNvSpPr/>
          <p:nvPr/>
        </p:nvSpPr>
        <p:spPr>
          <a:xfrm>
            <a:off x="7926192" y="3230396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67" name="Google Shape;267;p8"/>
          <p:cNvSpPr/>
          <p:nvPr/>
        </p:nvSpPr>
        <p:spPr>
          <a:xfrm>
            <a:off x="337637" y="502822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68" name="Google Shape;268;p8"/>
          <p:cNvSpPr/>
          <p:nvPr/>
        </p:nvSpPr>
        <p:spPr>
          <a:xfrm>
            <a:off x="6841253" y="44602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69" name="Google Shape;269;p8"/>
          <p:cNvSpPr/>
          <p:nvPr/>
        </p:nvSpPr>
        <p:spPr>
          <a:xfrm>
            <a:off x="8768258" y="1633484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70" name="Google Shape;270;p8"/>
          <p:cNvSpPr/>
          <p:nvPr/>
        </p:nvSpPr>
        <p:spPr>
          <a:xfrm>
            <a:off x="1551342" y="47373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71" name="Google Shape;271;p8"/>
          <p:cNvGrpSpPr/>
          <p:nvPr/>
        </p:nvGrpSpPr>
        <p:grpSpPr>
          <a:xfrm>
            <a:off x="8026530" y="215597"/>
            <a:ext cx="1657343" cy="808493"/>
            <a:chOff x="6016754" y="2989146"/>
            <a:chExt cx="1657343" cy="808493"/>
          </a:xfrm>
        </p:grpSpPr>
        <p:sp>
          <p:nvSpPr>
            <p:cNvPr id="272" name="Google Shape;272;p8"/>
            <p:cNvSpPr/>
            <p:nvPr/>
          </p:nvSpPr>
          <p:spPr>
            <a:xfrm>
              <a:off x="6016754" y="3515687"/>
              <a:ext cx="357259" cy="262230"/>
            </a:xfrm>
            <a:custGeom>
              <a:avLst/>
              <a:gdLst/>
              <a:ahLst/>
              <a:cxnLst/>
              <a:rect l="l" t="t" r="r" b="b"/>
              <a:pathLst>
                <a:path w="12880" h="9454" extrusionOk="0">
                  <a:moveTo>
                    <a:pt x="9172" y="0"/>
                  </a:moveTo>
                  <a:lnTo>
                    <a:pt x="630" y="7782"/>
                  </a:lnTo>
                  <a:cubicBezTo>
                    <a:pt x="1" y="8381"/>
                    <a:pt x="406" y="9454"/>
                    <a:pt x="1263" y="9454"/>
                  </a:cubicBezTo>
                  <a:cubicBezTo>
                    <a:pt x="1275" y="9454"/>
                    <a:pt x="1287" y="9454"/>
                    <a:pt x="1299" y="9453"/>
                  </a:cubicBezTo>
                  <a:lnTo>
                    <a:pt x="12880" y="9271"/>
                  </a:lnTo>
                  <a:lnTo>
                    <a:pt x="917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3" name="Google Shape;273;p8"/>
            <p:cNvSpPr/>
            <p:nvPr/>
          </p:nvSpPr>
          <p:spPr>
            <a:xfrm>
              <a:off x="6239098" y="2989146"/>
              <a:ext cx="1435000" cy="808493"/>
            </a:xfrm>
            <a:custGeom>
              <a:avLst/>
              <a:gdLst/>
              <a:ahLst/>
              <a:cxnLst/>
              <a:rect l="l" t="t" r="r" b="b"/>
              <a:pathLst>
                <a:path w="51735" h="29148" extrusionOk="0">
                  <a:moveTo>
                    <a:pt x="46755" y="1"/>
                  </a:moveTo>
                  <a:cubicBezTo>
                    <a:pt x="46570" y="1"/>
                    <a:pt x="46383" y="35"/>
                    <a:pt x="46202" y="108"/>
                  </a:cubicBezTo>
                  <a:lnTo>
                    <a:pt x="1156" y="17980"/>
                  </a:lnTo>
                  <a:cubicBezTo>
                    <a:pt x="365" y="18284"/>
                    <a:pt x="1" y="19166"/>
                    <a:pt x="305" y="19956"/>
                  </a:cubicBezTo>
                  <a:lnTo>
                    <a:pt x="3587" y="28193"/>
                  </a:lnTo>
                  <a:cubicBezTo>
                    <a:pt x="3821" y="28778"/>
                    <a:pt x="4398" y="29147"/>
                    <a:pt x="5011" y="29147"/>
                  </a:cubicBezTo>
                  <a:cubicBezTo>
                    <a:pt x="5195" y="29147"/>
                    <a:pt x="5381" y="29114"/>
                    <a:pt x="5563" y="29044"/>
                  </a:cubicBezTo>
                  <a:lnTo>
                    <a:pt x="50579" y="11172"/>
                  </a:lnTo>
                  <a:cubicBezTo>
                    <a:pt x="51369" y="10868"/>
                    <a:pt x="51734" y="9986"/>
                    <a:pt x="51430" y="9196"/>
                  </a:cubicBezTo>
                  <a:lnTo>
                    <a:pt x="48147" y="959"/>
                  </a:lnTo>
                  <a:cubicBezTo>
                    <a:pt x="47916" y="356"/>
                    <a:pt x="47348" y="1"/>
                    <a:pt x="4675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4" name="Google Shape;274;p8"/>
            <p:cNvSpPr/>
            <p:nvPr/>
          </p:nvSpPr>
          <p:spPr>
            <a:xfrm>
              <a:off x="6363029" y="3028367"/>
              <a:ext cx="1187969" cy="730162"/>
            </a:xfrm>
            <a:custGeom>
              <a:avLst/>
              <a:gdLst/>
              <a:ahLst/>
              <a:cxnLst/>
              <a:rect l="l" t="t" r="r" b="b"/>
              <a:pathLst>
                <a:path w="42829" h="26324" extrusionOk="0">
                  <a:moveTo>
                    <a:pt x="38421" y="1"/>
                  </a:moveTo>
                  <a:lnTo>
                    <a:pt x="1" y="15259"/>
                  </a:lnTo>
                  <a:lnTo>
                    <a:pt x="4378" y="26323"/>
                  </a:lnTo>
                  <a:lnTo>
                    <a:pt x="42828" y="11065"/>
                  </a:lnTo>
                  <a:lnTo>
                    <a:pt x="3842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5" name="Google Shape;275;p8"/>
            <p:cNvSpPr/>
            <p:nvPr/>
          </p:nvSpPr>
          <p:spPr>
            <a:xfrm>
              <a:off x="7358750" y="3043540"/>
              <a:ext cx="154304" cy="319564"/>
            </a:xfrm>
            <a:custGeom>
              <a:avLst/>
              <a:gdLst/>
              <a:ahLst/>
              <a:cxnLst/>
              <a:rect l="l" t="t" r="r" b="b"/>
              <a:pathLst>
                <a:path w="5563" h="11521" extrusionOk="0">
                  <a:moveTo>
                    <a:pt x="1155" y="1"/>
                  </a:moveTo>
                  <a:lnTo>
                    <a:pt x="0" y="457"/>
                  </a:lnTo>
                  <a:lnTo>
                    <a:pt x="4377" y="11521"/>
                  </a:lnTo>
                  <a:lnTo>
                    <a:pt x="5563" y="11065"/>
                  </a:lnTo>
                  <a:lnTo>
                    <a:pt x="11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6" name="Google Shape;276;p8"/>
            <p:cNvSpPr/>
            <p:nvPr/>
          </p:nvSpPr>
          <p:spPr>
            <a:xfrm>
              <a:off x="6400142" y="3423793"/>
              <a:ext cx="154304" cy="319564"/>
            </a:xfrm>
            <a:custGeom>
              <a:avLst/>
              <a:gdLst/>
              <a:ahLst/>
              <a:cxnLst/>
              <a:rect l="l" t="t" r="r" b="b"/>
              <a:pathLst>
                <a:path w="5563" h="11521" extrusionOk="0">
                  <a:moveTo>
                    <a:pt x="1186" y="0"/>
                  </a:moveTo>
                  <a:lnTo>
                    <a:pt x="0" y="456"/>
                  </a:lnTo>
                  <a:lnTo>
                    <a:pt x="4408" y="11520"/>
                  </a:lnTo>
                  <a:lnTo>
                    <a:pt x="5563" y="11064"/>
                  </a:lnTo>
                  <a:lnTo>
                    <a:pt x="11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77" name="Google Shape;277;p8"/>
          <p:cNvGrpSpPr/>
          <p:nvPr/>
        </p:nvGrpSpPr>
        <p:grpSpPr>
          <a:xfrm>
            <a:off x="8362924" y="-81042"/>
            <a:ext cx="1094855" cy="1504759"/>
            <a:chOff x="6143348" y="1855432"/>
            <a:chExt cx="1094855" cy="1504759"/>
          </a:xfrm>
        </p:grpSpPr>
        <p:sp>
          <p:nvSpPr>
            <p:cNvPr id="278" name="Google Shape;278;p8"/>
            <p:cNvSpPr/>
            <p:nvPr/>
          </p:nvSpPr>
          <p:spPr>
            <a:xfrm>
              <a:off x="6143348" y="3014887"/>
              <a:ext cx="306555" cy="345304"/>
            </a:xfrm>
            <a:custGeom>
              <a:avLst/>
              <a:gdLst/>
              <a:ahLst/>
              <a:cxnLst/>
              <a:rect l="l" t="t" r="r" b="b"/>
              <a:pathLst>
                <a:path w="11052" h="12449" extrusionOk="0">
                  <a:moveTo>
                    <a:pt x="2754" y="0"/>
                  </a:moveTo>
                  <a:lnTo>
                    <a:pt x="139" y="11277"/>
                  </a:lnTo>
                  <a:cubicBezTo>
                    <a:pt x="1" y="11924"/>
                    <a:pt x="530" y="12449"/>
                    <a:pt x="1099" y="12449"/>
                  </a:cubicBezTo>
                  <a:cubicBezTo>
                    <a:pt x="1278" y="12449"/>
                    <a:pt x="1461" y="12397"/>
                    <a:pt x="1629" y="12280"/>
                  </a:cubicBezTo>
                  <a:lnTo>
                    <a:pt x="11052" y="5563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9" name="Google Shape;279;p8"/>
            <p:cNvSpPr/>
            <p:nvPr/>
          </p:nvSpPr>
          <p:spPr>
            <a:xfrm>
              <a:off x="6190197" y="1855432"/>
              <a:ext cx="1048006" cy="1338418"/>
            </a:xfrm>
            <a:custGeom>
              <a:avLst/>
              <a:gdLst/>
              <a:ahLst/>
              <a:cxnLst/>
              <a:rect l="l" t="t" r="r" b="b"/>
              <a:pathLst>
                <a:path w="37783" h="48253" extrusionOk="0">
                  <a:moveTo>
                    <a:pt x="28676" y="0"/>
                  </a:moveTo>
                  <a:cubicBezTo>
                    <a:pt x="28185" y="0"/>
                    <a:pt x="27705" y="236"/>
                    <a:pt x="27418" y="676"/>
                  </a:cubicBezTo>
                  <a:lnTo>
                    <a:pt x="487" y="40950"/>
                  </a:lnTo>
                  <a:cubicBezTo>
                    <a:pt x="1" y="41649"/>
                    <a:pt x="213" y="42592"/>
                    <a:pt x="913" y="43048"/>
                  </a:cubicBezTo>
                  <a:lnTo>
                    <a:pt x="8268" y="48002"/>
                  </a:lnTo>
                  <a:cubicBezTo>
                    <a:pt x="8527" y="48171"/>
                    <a:pt x="8819" y="48252"/>
                    <a:pt x="9109" y="48252"/>
                  </a:cubicBezTo>
                  <a:cubicBezTo>
                    <a:pt x="9603" y="48252"/>
                    <a:pt x="10090" y="48017"/>
                    <a:pt x="10396" y="47576"/>
                  </a:cubicBezTo>
                  <a:lnTo>
                    <a:pt x="37327" y="7302"/>
                  </a:lnTo>
                  <a:cubicBezTo>
                    <a:pt x="37783" y="6603"/>
                    <a:pt x="37600" y="5661"/>
                    <a:pt x="36901" y="5205"/>
                  </a:cubicBezTo>
                  <a:lnTo>
                    <a:pt x="29515" y="251"/>
                  </a:lnTo>
                  <a:cubicBezTo>
                    <a:pt x="29256" y="82"/>
                    <a:pt x="28964" y="0"/>
                    <a:pt x="286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0" name="Google Shape;280;p8"/>
            <p:cNvSpPr/>
            <p:nvPr/>
          </p:nvSpPr>
          <p:spPr>
            <a:xfrm>
              <a:off x="6258487" y="1955952"/>
              <a:ext cx="912259" cy="1136516"/>
            </a:xfrm>
            <a:custGeom>
              <a:avLst/>
              <a:gdLst/>
              <a:ahLst/>
              <a:cxnLst/>
              <a:rect l="l" t="t" r="r" b="b"/>
              <a:pathLst>
                <a:path w="32889" h="40974" extrusionOk="0">
                  <a:moveTo>
                    <a:pt x="22980" y="0"/>
                  </a:moveTo>
                  <a:lnTo>
                    <a:pt x="1" y="34378"/>
                  </a:lnTo>
                  <a:lnTo>
                    <a:pt x="9910" y="40974"/>
                  </a:lnTo>
                  <a:lnTo>
                    <a:pt x="32889" y="6627"/>
                  </a:lnTo>
                  <a:lnTo>
                    <a:pt x="2298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1" name="Google Shape;281;p8"/>
            <p:cNvSpPr/>
            <p:nvPr/>
          </p:nvSpPr>
          <p:spPr>
            <a:xfrm>
              <a:off x="6854565" y="1989681"/>
              <a:ext cx="293435" cy="212469"/>
            </a:xfrm>
            <a:custGeom>
              <a:avLst/>
              <a:gdLst/>
              <a:ahLst/>
              <a:cxnLst/>
              <a:rect l="l" t="t" r="r" b="b"/>
              <a:pathLst>
                <a:path w="10579" h="7660" extrusionOk="0">
                  <a:moveTo>
                    <a:pt x="700" y="0"/>
                  </a:moveTo>
                  <a:lnTo>
                    <a:pt x="0" y="1034"/>
                  </a:lnTo>
                  <a:lnTo>
                    <a:pt x="9879" y="7660"/>
                  </a:lnTo>
                  <a:lnTo>
                    <a:pt x="10578" y="6596"/>
                  </a:lnTo>
                  <a:lnTo>
                    <a:pt x="7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2" name="Google Shape;282;p8"/>
            <p:cNvSpPr/>
            <p:nvPr/>
          </p:nvSpPr>
          <p:spPr>
            <a:xfrm>
              <a:off x="6281259" y="2846271"/>
              <a:ext cx="293435" cy="213329"/>
            </a:xfrm>
            <a:custGeom>
              <a:avLst/>
              <a:gdLst/>
              <a:ahLst/>
              <a:cxnLst/>
              <a:rect l="l" t="t" r="r" b="b"/>
              <a:pathLst>
                <a:path w="10579" h="7691" extrusionOk="0">
                  <a:moveTo>
                    <a:pt x="700" y="0"/>
                  </a:moveTo>
                  <a:lnTo>
                    <a:pt x="0" y="1064"/>
                  </a:lnTo>
                  <a:lnTo>
                    <a:pt x="9879" y="7690"/>
                  </a:lnTo>
                  <a:lnTo>
                    <a:pt x="10578" y="6626"/>
                  </a:lnTo>
                  <a:lnTo>
                    <a:pt x="7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83" name="Google Shape;283;p8"/>
          <p:cNvGrpSpPr/>
          <p:nvPr/>
        </p:nvGrpSpPr>
        <p:grpSpPr>
          <a:xfrm>
            <a:off x="433950" y="4142626"/>
            <a:ext cx="527400" cy="735075"/>
            <a:chOff x="3553100" y="1256250"/>
            <a:chExt cx="527400" cy="735075"/>
          </a:xfrm>
        </p:grpSpPr>
        <p:sp>
          <p:nvSpPr>
            <p:cNvPr id="284" name="Google Shape;284;p8"/>
            <p:cNvSpPr/>
            <p:nvPr/>
          </p:nvSpPr>
          <p:spPr>
            <a:xfrm>
              <a:off x="3885925" y="1874350"/>
              <a:ext cx="148225" cy="116975"/>
            </a:xfrm>
            <a:custGeom>
              <a:avLst/>
              <a:gdLst/>
              <a:ahLst/>
              <a:cxnLst/>
              <a:rect l="l" t="t" r="r" b="b"/>
              <a:pathLst>
                <a:path w="5929" h="4679" extrusionOk="0">
                  <a:moveTo>
                    <a:pt x="5107" y="0"/>
                  </a:moveTo>
                  <a:lnTo>
                    <a:pt x="1" y="1489"/>
                  </a:lnTo>
                  <a:lnTo>
                    <a:pt x="487" y="3192"/>
                  </a:lnTo>
                  <a:cubicBezTo>
                    <a:pt x="761" y="4088"/>
                    <a:pt x="1566" y="4679"/>
                    <a:pt x="2450" y="4679"/>
                  </a:cubicBezTo>
                  <a:cubicBezTo>
                    <a:pt x="2644" y="4679"/>
                    <a:pt x="2843" y="4650"/>
                    <a:pt x="3040" y="4590"/>
                  </a:cubicBezTo>
                  <a:lnTo>
                    <a:pt x="4226" y="4255"/>
                  </a:lnTo>
                  <a:cubicBezTo>
                    <a:pt x="5290" y="3921"/>
                    <a:pt x="5928" y="2796"/>
                    <a:pt x="5624" y="1702"/>
                  </a:cubicBezTo>
                  <a:lnTo>
                    <a:pt x="5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5" name="Google Shape;285;p8"/>
            <p:cNvSpPr/>
            <p:nvPr/>
          </p:nvSpPr>
          <p:spPr>
            <a:xfrm>
              <a:off x="3841850" y="1837100"/>
              <a:ext cx="210525" cy="132525"/>
            </a:xfrm>
            <a:custGeom>
              <a:avLst/>
              <a:gdLst/>
              <a:ahLst/>
              <a:cxnLst/>
              <a:rect l="l" t="t" r="r" b="b"/>
              <a:pathLst>
                <a:path w="8421" h="5301" extrusionOk="0">
                  <a:moveTo>
                    <a:pt x="7661" y="1"/>
                  </a:moveTo>
                  <a:lnTo>
                    <a:pt x="1" y="2189"/>
                  </a:lnTo>
                  <a:lnTo>
                    <a:pt x="366" y="3496"/>
                  </a:lnTo>
                  <a:cubicBezTo>
                    <a:pt x="692" y="4574"/>
                    <a:pt x="1679" y="5300"/>
                    <a:pt x="2765" y="5300"/>
                  </a:cubicBezTo>
                  <a:cubicBezTo>
                    <a:pt x="2996" y="5300"/>
                    <a:pt x="3232" y="5268"/>
                    <a:pt x="3466" y="5198"/>
                  </a:cubicBezTo>
                  <a:lnTo>
                    <a:pt x="6323" y="4378"/>
                  </a:lnTo>
                  <a:cubicBezTo>
                    <a:pt x="7661" y="4013"/>
                    <a:pt x="8421" y="2615"/>
                    <a:pt x="8025" y="1277"/>
                  </a:cubicBezTo>
                  <a:lnTo>
                    <a:pt x="76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6" name="Google Shape;286;p8"/>
            <p:cNvSpPr/>
            <p:nvPr/>
          </p:nvSpPr>
          <p:spPr>
            <a:xfrm>
              <a:off x="3553100" y="1256250"/>
              <a:ext cx="527400" cy="606725"/>
            </a:xfrm>
            <a:custGeom>
              <a:avLst/>
              <a:gdLst/>
              <a:ahLst/>
              <a:cxnLst/>
              <a:rect l="l" t="t" r="r" b="b"/>
              <a:pathLst>
                <a:path w="21096" h="24269" extrusionOk="0">
                  <a:moveTo>
                    <a:pt x="11165" y="0"/>
                  </a:moveTo>
                  <a:cubicBezTo>
                    <a:pt x="9187" y="0"/>
                    <a:pt x="7173" y="611"/>
                    <a:pt x="5411" y="1927"/>
                  </a:cubicBezTo>
                  <a:cubicBezTo>
                    <a:pt x="1" y="5970"/>
                    <a:pt x="305" y="14177"/>
                    <a:pt x="5989" y="17824"/>
                  </a:cubicBezTo>
                  <a:cubicBezTo>
                    <a:pt x="8207" y="19222"/>
                    <a:pt x="9849" y="21411"/>
                    <a:pt x="10578" y="23964"/>
                  </a:cubicBezTo>
                  <a:lnTo>
                    <a:pt x="10669" y="24268"/>
                  </a:lnTo>
                  <a:lnTo>
                    <a:pt x="19332" y="21776"/>
                  </a:lnTo>
                  <a:lnTo>
                    <a:pt x="19241" y="21472"/>
                  </a:lnTo>
                  <a:cubicBezTo>
                    <a:pt x="18542" y="18888"/>
                    <a:pt x="18785" y="16122"/>
                    <a:pt x="19940" y="13721"/>
                  </a:cubicBezTo>
                  <a:cubicBezTo>
                    <a:pt x="20913" y="11624"/>
                    <a:pt x="21095" y="9222"/>
                    <a:pt x="20457" y="7003"/>
                  </a:cubicBezTo>
                  <a:cubicBezTo>
                    <a:pt x="19207" y="2617"/>
                    <a:pt x="15261" y="0"/>
                    <a:pt x="111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7" name="Google Shape;287;p8"/>
            <p:cNvSpPr/>
            <p:nvPr/>
          </p:nvSpPr>
          <p:spPr>
            <a:xfrm>
              <a:off x="3819825" y="1800625"/>
              <a:ext cx="229500" cy="121125"/>
            </a:xfrm>
            <a:custGeom>
              <a:avLst/>
              <a:gdLst/>
              <a:ahLst/>
              <a:cxnLst/>
              <a:rect l="l" t="t" r="r" b="b"/>
              <a:pathLst>
                <a:path w="9180" h="4845" extrusionOk="0">
                  <a:moveTo>
                    <a:pt x="8633" y="1"/>
                  </a:moveTo>
                  <a:lnTo>
                    <a:pt x="0" y="2493"/>
                  </a:lnTo>
                  <a:lnTo>
                    <a:pt x="122" y="2979"/>
                  </a:lnTo>
                  <a:cubicBezTo>
                    <a:pt x="448" y="4109"/>
                    <a:pt x="1479" y="4844"/>
                    <a:pt x="2598" y="4844"/>
                  </a:cubicBezTo>
                  <a:cubicBezTo>
                    <a:pt x="2834" y="4844"/>
                    <a:pt x="3075" y="4811"/>
                    <a:pt x="3314" y="4742"/>
                  </a:cubicBezTo>
                  <a:lnTo>
                    <a:pt x="7022" y="3679"/>
                  </a:lnTo>
                  <a:cubicBezTo>
                    <a:pt x="8390" y="3283"/>
                    <a:pt x="9180" y="1855"/>
                    <a:pt x="8785" y="487"/>
                  </a:cubicBezTo>
                  <a:lnTo>
                    <a:pt x="86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8" name="Google Shape;288;p8"/>
            <p:cNvSpPr/>
            <p:nvPr/>
          </p:nvSpPr>
          <p:spPr>
            <a:xfrm>
              <a:off x="3866925" y="1617500"/>
              <a:ext cx="61600" cy="214300"/>
            </a:xfrm>
            <a:custGeom>
              <a:avLst/>
              <a:gdLst/>
              <a:ahLst/>
              <a:cxnLst/>
              <a:rect l="l" t="t" r="r" b="b"/>
              <a:pathLst>
                <a:path w="2464" h="8572" fill="none" extrusionOk="0">
                  <a:moveTo>
                    <a:pt x="2463" y="8572"/>
                  </a:moveTo>
                  <a:lnTo>
                    <a:pt x="1" y="0"/>
                  </a:lnTo>
                </a:path>
              </a:pathLst>
            </a:custGeom>
            <a:noFill/>
            <a:ln w="28875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9" name="Google Shape;289;p8"/>
            <p:cNvSpPr/>
            <p:nvPr/>
          </p:nvSpPr>
          <p:spPr>
            <a:xfrm>
              <a:off x="3745350" y="1500475"/>
              <a:ext cx="191525" cy="123125"/>
            </a:xfrm>
            <a:custGeom>
              <a:avLst/>
              <a:gdLst/>
              <a:ahLst/>
              <a:cxnLst/>
              <a:rect l="l" t="t" r="r" b="b"/>
              <a:pathLst>
                <a:path w="7661" h="4925" fill="none" extrusionOk="0">
                  <a:moveTo>
                    <a:pt x="7660" y="0"/>
                  </a:moveTo>
                  <a:lnTo>
                    <a:pt x="4925" y="4925"/>
                  </a:lnTo>
                  <a:lnTo>
                    <a:pt x="1" y="2189"/>
                  </a:lnTo>
                </a:path>
              </a:pathLst>
            </a:custGeom>
            <a:noFill/>
            <a:ln w="288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90" name="Google Shape;290;p8"/>
          <p:cNvGrpSpPr/>
          <p:nvPr/>
        </p:nvGrpSpPr>
        <p:grpSpPr>
          <a:xfrm rot="943739">
            <a:off x="182008" y="338296"/>
            <a:ext cx="1031309" cy="913293"/>
            <a:chOff x="1343200" y="1432100"/>
            <a:chExt cx="1031261" cy="913250"/>
          </a:xfrm>
        </p:grpSpPr>
        <p:sp>
          <p:nvSpPr>
            <p:cNvPr id="291" name="Google Shape;291;p8"/>
            <p:cNvSpPr/>
            <p:nvPr/>
          </p:nvSpPr>
          <p:spPr>
            <a:xfrm>
              <a:off x="1343200" y="1432100"/>
              <a:ext cx="350600" cy="505025"/>
            </a:xfrm>
            <a:custGeom>
              <a:avLst/>
              <a:gdLst/>
              <a:ahLst/>
              <a:cxnLst/>
              <a:rect l="l" t="t" r="r" b="b"/>
              <a:pathLst>
                <a:path w="14024" h="20201" extrusionOk="0">
                  <a:moveTo>
                    <a:pt x="0" y="20201"/>
                  </a:moveTo>
                  <a:lnTo>
                    <a:pt x="10164" y="1400"/>
                  </a:lnTo>
                  <a:lnTo>
                    <a:pt x="14024" y="0"/>
                  </a:lnTo>
                  <a:lnTo>
                    <a:pt x="3810" y="1928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292" name="Google Shape;292;p8"/>
            <p:cNvSpPr/>
            <p:nvPr/>
          </p:nvSpPr>
          <p:spPr>
            <a:xfrm>
              <a:off x="1343200" y="1890700"/>
              <a:ext cx="777200" cy="454650"/>
            </a:xfrm>
            <a:custGeom>
              <a:avLst/>
              <a:gdLst/>
              <a:ahLst/>
              <a:cxnLst/>
              <a:rect l="l" t="t" r="r" b="b"/>
              <a:pathLst>
                <a:path w="31088" h="18186" extrusionOk="0">
                  <a:moveTo>
                    <a:pt x="0" y="1873"/>
                  </a:moveTo>
                  <a:lnTo>
                    <a:pt x="5688" y="0"/>
                  </a:lnTo>
                  <a:lnTo>
                    <a:pt x="31088" y="17065"/>
                  </a:lnTo>
                  <a:lnTo>
                    <a:pt x="27278" y="18186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93" name="Google Shape;293;p8"/>
            <p:cNvSpPr/>
            <p:nvPr/>
          </p:nvSpPr>
          <p:spPr>
            <a:xfrm>
              <a:off x="1436723" y="1432178"/>
              <a:ext cx="937737" cy="885480"/>
            </a:xfrm>
            <a:custGeom>
              <a:avLst/>
              <a:gdLst/>
              <a:ahLst/>
              <a:cxnLst/>
              <a:rect l="l" t="t" r="r" b="b"/>
              <a:pathLst>
                <a:path w="39819" h="37600" extrusionOk="0">
                  <a:moveTo>
                    <a:pt x="10882" y="1"/>
                  </a:moveTo>
                  <a:lnTo>
                    <a:pt x="0" y="20153"/>
                  </a:lnTo>
                  <a:lnTo>
                    <a:pt x="28937" y="37600"/>
                  </a:lnTo>
                  <a:lnTo>
                    <a:pt x="39819" y="17448"/>
                  </a:lnTo>
                  <a:lnTo>
                    <a:pt x="10882" y="1"/>
                  </a:lnTo>
                  <a:close/>
                </a:path>
              </a:pathLst>
            </a:custGeom>
            <a:solidFill>
              <a:srgbClr val="FF640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4" name="Google Shape;294;p8"/>
            <p:cNvSpPr/>
            <p:nvPr/>
          </p:nvSpPr>
          <p:spPr>
            <a:xfrm>
              <a:off x="1580614" y="1566036"/>
              <a:ext cx="334292" cy="410194"/>
            </a:xfrm>
            <a:custGeom>
              <a:avLst/>
              <a:gdLst/>
              <a:ahLst/>
              <a:cxnLst/>
              <a:rect l="l" t="t" r="r" b="b"/>
              <a:pathLst>
                <a:path w="14195" h="17418" extrusionOk="0">
                  <a:moveTo>
                    <a:pt x="7386" y="1"/>
                  </a:moveTo>
                  <a:lnTo>
                    <a:pt x="0" y="13587"/>
                  </a:lnTo>
                  <a:lnTo>
                    <a:pt x="6809" y="17417"/>
                  </a:lnTo>
                  <a:lnTo>
                    <a:pt x="14195" y="3861"/>
                  </a:lnTo>
                  <a:lnTo>
                    <a:pt x="738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95" name="Google Shape;295;p8"/>
          <p:cNvGrpSpPr/>
          <p:nvPr/>
        </p:nvGrpSpPr>
        <p:grpSpPr>
          <a:xfrm>
            <a:off x="8168201" y="3964450"/>
            <a:ext cx="1031261" cy="913250"/>
            <a:chOff x="1343200" y="1432100"/>
            <a:chExt cx="1031261" cy="913250"/>
          </a:xfrm>
        </p:grpSpPr>
        <p:sp>
          <p:nvSpPr>
            <p:cNvPr id="296" name="Google Shape;296;p8"/>
            <p:cNvSpPr/>
            <p:nvPr/>
          </p:nvSpPr>
          <p:spPr>
            <a:xfrm>
              <a:off x="1343200" y="1432100"/>
              <a:ext cx="350600" cy="505025"/>
            </a:xfrm>
            <a:custGeom>
              <a:avLst/>
              <a:gdLst/>
              <a:ahLst/>
              <a:cxnLst/>
              <a:rect l="l" t="t" r="r" b="b"/>
              <a:pathLst>
                <a:path w="14024" h="20201" extrusionOk="0">
                  <a:moveTo>
                    <a:pt x="0" y="20201"/>
                  </a:moveTo>
                  <a:lnTo>
                    <a:pt x="10164" y="1400"/>
                  </a:lnTo>
                  <a:lnTo>
                    <a:pt x="14024" y="0"/>
                  </a:lnTo>
                  <a:lnTo>
                    <a:pt x="3810" y="1928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297" name="Google Shape;297;p8"/>
            <p:cNvSpPr/>
            <p:nvPr/>
          </p:nvSpPr>
          <p:spPr>
            <a:xfrm>
              <a:off x="1343200" y="1890700"/>
              <a:ext cx="777200" cy="454650"/>
            </a:xfrm>
            <a:custGeom>
              <a:avLst/>
              <a:gdLst/>
              <a:ahLst/>
              <a:cxnLst/>
              <a:rect l="l" t="t" r="r" b="b"/>
              <a:pathLst>
                <a:path w="31088" h="18186" extrusionOk="0">
                  <a:moveTo>
                    <a:pt x="0" y="1873"/>
                  </a:moveTo>
                  <a:lnTo>
                    <a:pt x="5688" y="0"/>
                  </a:lnTo>
                  <a:lnTo>
                    <a:pt x="31088" y="17065"/>
                  </a:lnTo>
                  <a:lnTo>
                    <a:pt x="27278" y="18186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</p:sp>
        <p:sp>
          <p:nvSpPr>
            <p:cNvPr id="298" name="Google Shape;298;p8"/>
            <p:cNvSpPr/>
            <p:nvPr/>
          </p:nvSpPr>
          <p:spPr>
            <a:xfrm>
              <a:off x="1436723" y="1432178"/>
              <a:ext cx="937737" cy="885480"/>
            </a:xfrm>
            <a:custGeom>
              <a:avLst/>
              <a:gdLst/>
              <a:ahLst/>
              <a:cxnLst/>
              <a:rect l="l" t="t" r="r" b="b"/>
              <a:pathLst>
                <a:path w="39819" h="37600" extrusionOk="0">
                  <a:moveTo>
                    <a:pt x="10882" y="1"/>
                  </a:moveTo>
                  <a:lnTo>
                    <a:pt x="0" y="20153"/>
                  </a:lnTo>
                  <a:lnTo>
                    <a:pt x="28937" y="37600"/>
                  </a:lnTo>
                  <a:lnTo>
                    <a:pt x="39819" y="17448"/>
                  </a:lnTo>
                  <a:lnTo>
                    <a:pt x="1088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9" name="Google Shape;299;p8"/>
            <p:cNvSpPr/>
            <p:nvPr/>
          </p:nvSpPr>
          <p:spPr>
            <a:xfrm>
              <a:off x="1580614" y="1566036"/>
              <a:ext cx="334292" cy="410194"/>
            </a:xfrm>
            <a:custGeom>
              <a:avLst/>
              <a:gdLst/>
              <a:ahLst/>
              <a:cxnLst/>
              <a:rect l="l" t="t" r="r" b="b"/>
              <a:pathLst>
                <a:path w="14195" h="17418" extrusionOk="0">
                  <a:moveTo>
                    <a:pt x="7386" y="1"/>
                  </a:moveTo>
                  <a:lnTo>
                    <a:pt x="0" y="13587"/>
                  </a:lnTo>
                  <a:lnTo>
                    <a:pt x="6809" y="17417"/>
                  </a:lnTo>
                  <a:lnTo>
                    <a:pt x="14195" y="3861"/>
                  </a:lnTo>
                  <a:lnTo>
                    <a:pt x="738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23824640"/>
      </p:ext>
    </p:extLst>
  </p:cSld>
  <p:clrMapOvr>
    <a:masterClrMapping/>
  </p:clrMapOvr>
  <p:transition spd="slow">
    <p:wheel spokes="1"/>
    <p:sndAc>
      <p:stSnd>
        <p:snd r:embed="rId1" name="chimes.wav"/>
      </p:stSnd>
    </p:sndAc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9"/>
          <p:cNvSpPr/>
          <p:nvPr/>
        </p:nvSpPr>
        <p:spPr>
          <a:xfrm>
            <a:off x="-65061" y="-81037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02" name="Google Shape;302;p9"/>
          <p:cNvSpPr/>
          <p:nvPr/>
        </p:nvSpPr>
        <p:spPr>
          <a:xfrm>
            <a:off x="3944748" y="914452"/>
            <a:ext cx="5383512" cy="4309778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03" name="Google Shape;303;p9"/>
          <p:cNvSpPr txBox="1">
            <a:spLocks noGrp="1"/>
          </p:cNvSpPr>
          <p:nvPr>
            <p:ph type="title"/>
          </p:nvPr>
        </p:nvSpPr>
        <p:spPr>
          <a:xfrm>
            <a:off x="2345400" y="1573450"/>
            <a:ext cx="4453200" cy="114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sp>
        <p:nvSpPr>
          <p:cNvPr id="304" name="Google Shape;304;p9"/>
          <p:cNvSpPr txBox="1">
            <a:spLocks noGrp="1"/>
          </p:cNvSpPr>
          <p:nvPr>
            <p:ph type="subTitle" idx="1"/>
          </p:nvPr>
        </p:nvSpPr>
        <p:spPr>
          <a:xfrm>
            <a:off x="2665500" y="2654875"/>
            <a:ext cx="3813000" cy="98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305" name="Google Shape;305;p9"/>
          <p:cNvSpPr/>
          <p:nvPr/>
        </p:nvSpPr>
        <p:spPr>
          <a:xfrm>
            <a:off x="-597925" y="-507373"/>
            <a:ext cx="4594384" cy="4556765"/>
          </a:xfrm>
          <a:custGeom>
            <a:avLst/>
            <a:gdLst/>
            <a:ahLst/>
            <a:cxnLst/>
            <a:rect l="l" t="t" r="r" b="b"/>
            <a:pathLst>
              <a:path w="216410" h="214638" extrusionOk="0">
                <a:moveTo>
                  <a:pt x="4967" y="202992"/>
                </a:moveTo>
                <a:cubicBezTo>
                  <a:pt x="8695" y="216965"/>
                  <a:pt x="18051" y="215037"/>
                  <a:pt x="24303" y="213745"/>
                </a:cubicBezTo>
                <a:cubicBezTo>
                  <a:pt x="30555" y="212453"/>
                  <a:pt x="37361" y="205677"/>
                  <a:pt x="42480" y="195242"/>
                </a:cubicBezTo>
                <a:cubicBezTo>
                  <a:pt x="47599" y="184807"/>
                  <a:pt x="50196" y="161160"/>
                  <a:pt x="55016" y="151134"/>
                </a:cubicBezTo>
                <a:cubicBezTo>
                  <a:pt x="59836" y="141108"/>
                  <a:pt x="62886" y="138312"/>
                  <a:pt x="71400" y="135087"/>
                </a:cubicBezTo>
                <a:cubicBezTo>
                  <a:pt x="79915" y="131862"/>
                  <a:pt x="98891" y="135405"/>
                  <a:pt x="106103" y="131782"/>
                </a:cubicBezTo>
                <a:cubicBezTo>
                  <a:pt x="113315" y="128159"/>
                  <a:pt x="117373" y="120579"/>
                  <a:pt x="114672" y="113349"/>
                </a:cubicBezTo>
                <a:cubicBezTo>
                  <a:pt x="111971" y="106119"/>
                  <a:pt x="95966" y="95474"/>
                  <a:pt x="89899" y="88400"/>
                </a:cubicBezTo>
                <a:cubicBezTo>
                  <a:pt x="83832" y="81326"/>
                  <a:pt x="78693" y="75718"/>
                  <a:pt x="78272" y="70904"/>
                </a:cubicBezTo>
                <a:cubicBezTo>
                  <a:pt x="77851" y="66090"/>
                  <a:pt x="81425" y="59630"/>
                  <a:pt x="87372" y="59517"/>
                </a:cubicBezTo>
                <a:cubicBezTo>
                  <a:pt x="93319" y="59404"/>
                  <a:pt x="105253" y="66650"/>
                  <a:pt x="113952" y="70225"/>
                </a:cubicBezTo>
                <a:cubicBezTo>
                  <a:pt x="122651" y="73800"/>
                  <a:pt x="131786" y="79934"/>
                  <a:pt x="139567" y="80967"/>
                </a:cubicBezTo>
                <a:cubicBezTo>
                  <a:pt x="147348" y="82000"/>
                  <a:pt x="155264" y="80101"/>
                  <a:pt x="160636" y="76422"/>
                </a:cubicBezTo>
                <a:cubicBezTo>
                  <a:pt x="166008" y="72743"/>
                  <a:pt x="166147" y="62506"/>
                  <a:pt x="171799" y="58895"/>
                </a:cubicBezTo>
                <a:cubicBezTo>
                  <a:pt x="177451" y="55284"/>
                  <a:pt x="188314" y="57169"/>
                  <a:pt x="194549" y="54754"/>
                </a:cubicBezTo>
                <a:cubicBezTo>
                  <a:pt x="200784" y="52339"/>
                  <a:pt x="205587" y="48544"/>
                  <a:pt x="209210" y="44403"/>
                </a:cubicBezTo>
                <a:cubicBezTo>
                  <a:pt x="212833" y="40262"/>
                  <a:pt x="215783" y="35344"/>
                  <a:pt x="216288" y="29909"/>
                </a:cubicBezTo>
                <a:cubicBezTo>
                  <a:pt x="216793" y="24474"/>
                  <a:pt x="215781" y="16607"/>
                  <a:pt x="212242" y="11792"/>
                </a:cubicBezTo>
                <a:cubicBezTo>
                  <a:pt x="208703" y="6977"/>
                  <a:pt x="200446" y="1350"/>
                  <a:pt x="195054" y="1021"/>
                </a:cubicBezTo>
                <a:cubicBezTo>
                  <a:pt x="189662" y="692"/>
                  <a:pt x="209294" y="8612"/>
                  <a:pt x="179888" y="9820"/>
                </a:cubicBezTo>
                <a:cubicBezTo>
                  <a:pt x="150482" y="11028"/>
                  <a:pt x="48277" y="-11747"/>
                  <a:pt x="18618" y="8267"/>
                </a:cubicBezTo>
                <a:cubicBezTo>
                  <a:pt x="-11041" y="28282"/>
                  <a:pt x="4209" y="97453"/>
                  <a:pt x="1934" y="129907"/>
                </a:cubicBezTo>
                <a:cubicBezTo>
                  <a:pt x="-341" y="162361"/>
                  <a:pt x="1239" y="189019"/>
                  <a:pt x="4967" y="20299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306" name="Google Shape;306;p9"/>
          <p:cNvSpPr/>
          <p:nvPr/>
        </p:nvSpPr>
        <p:spPr>
          <a:xfrm>
            <a:off x="4222422" y="-23179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07" name="Google Shape;307;p9"/>
          <p:cNvSpPr/>
          <p:nvPr/>
        </p:nvSpPr>
        <p:spPr>
          <a:xfrm>
            <a:off x="-156277" y="249297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08" name="Google Shape;308;p9"/>
          <p:cNvSpPr/>
          <p:nvPr/>
        </p:nvSpPr>
        <p:spPr>
          <a:xfrm>
            <a:off x="2060917" y="486970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09" name="Google Shape;309;p9"/>
          <p:cNvSpPr/>
          <p:nvPr/>
        </p:nvSpPr>
        <p:spPr>
          <a:xfrm>
            <a:off x="8036653" y="4758401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10" name="Google Shape;310;p9"/>
          <p:cNvSpPr/>
          <p:nvPr/>
        </p:nvSpPr>
        <p:spPr>
          <a:xfrm>
            <a:off x="7926192" y="3230396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11" name="Google Shape;311;p9"/>
          <p:cNvSpPr/>
          <p:nvPr/>
        </p:nvSpPr>
        <p:spPr>
          <a:xfrm>
            <a:off x="337637" y="502822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12" name="Google Shape;312;p9"/>
          <p:cNvSpPr/>
          <p:nvPr/>
        </p:nvSpPr>
        <p:spPr>
          <a:xfrm>
            <a:off x="6841253" y="44602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13" name="Google Shape;313;p9"/>
          <p:cNvSpPr/>
          <p:nvPr/>
        </p:nvSpPr>
        <p:spPr>
          <a:xfrm>
            <a:off x="8768258" y="1633484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14" name="Google Shape;314;p9"/>
          <p:cNvSpPr/>
          <p:nvPr/>
        </p:nvSpPr>
        <p:spPr>
          <a:xfrm>
            <a:off x="1435417" y="98525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315" name="Google Shape;315;p9"/>
          <p:cNvGrpSpPr/>
          <p:nvPr/>
        </p:nvGrpSpPr>
        <p:grpSpPr>
          <a:xfrm>
            <a:off x="255000" y="120705"/>
            <a:ext cx="757289" cy="864550"/>
            <a:chOff x="5585712" y="137416"/>
            <a:chExt cx="757289" cy="864550"/>
          </a:xfrm>
        </p:grpSpPr>
        <p:sp>
          <p:nvSpPr>
            <p:cNvPr id="316" name="Google Shape;316;p9"/>
            <p:cNvSpPr/>
            <p:nvPr/>
          </p:nvSpPr>
          <p:spPr>
            <a:xfrm>
              <a:off x="5606764" y="738904"/>
              <a:ext cx="129867" cy="146066"/>
            </a:xfrm>
            <a:custGeom>
              <a:avLst/>
              <a:gdLst/>
              <a:ahLst/>
              <a:cxnLst/>
              <a:rect l="l" t="t" r="r" b="b"/>
              <a:pathLst>
                <a:path w="4682" h="5266" extrusionOk="0">
                  <a:moveTo>
                    <a:pt x="2706" y="1"/>
                  </a:moveTo>
                  <a:cubicBezTo>
                    <a:pt x="2706" y="1"/>
                    <a:pt x="1" y="4712"/>
                    <a:pt x="913" y="5198"/>
                  </a:cubicBezTo>
                  <a:cubicBezTo>
                    <a:pt x="992" y="5245"/>
                    <a:pt x="1088" y="5266"/>
                    <a:pt x="1196" y="5266"/>
                  </a:cubicBezTo>
                  <a:cubicBezTo>
                    <a:pt x="2290" y="5266"/>
                    <a:pt x="4682" y="3101"/>
                    <a:pt x="4682" y="3101"/>
                  </a:cubicBezTo>
                  <a:lnTo>
                    <a:pt x="2706" y="1"/>
                  </a:ln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7" name="Google Shape;317;p9"/>
            <p:cNvSpPr/>
            <p:nvPr/>
          </p:nvSpPr>
          <p:spPr>
            <a:xfrm>
              <a:off x="6009790" y="851879"/>
              <a:ext cx="91062" cy="150088"/>
            </a:xfrm>
            <a:custGeom>
              <a:avLst/>
              <a:gdLst/>
              <a:ahLst/>
              <a:cxnLst/>
              <a:rect l="l" t="t" r="r" b="b"/>
              <a:pathLst>
                <a:path w="3283" h="5411" extrusionOk="0">
                  <a:moveTo>
                    <a:pt x="3283" y="1"/>
                  </a:moveTo>
                  <a:lnTo>
                    <a:pt x="0" y="1703"/>
                  </a:lnTo>
                  <a:cubicBezTo>
                    <a:pt x="0" y="1703"/>
                    <a:pt x="1185" y="5381"/>
                    <a:pt x="2219" y="5411"/>
                  </a:cubicBezTo>
                  <a:cubicBezTo>
                    <a:pt x="3252" y="5411"/>
                    <a:pt x="3283" y="1"/>
                    <a:pt x="3283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8" name="Google Shape;318;p9"/>
            <p:cNvSpPr/>
            <p:nvPr/>
          </p:nvSpPr>
          <p:spPr>
            <a:xfrm>
              <a:off x="5722402" y="155612"/>
              <a:ext cx="264643" cy="144401"/>
            </a:xfrm>
            <a:custGeom>
              <a:avLst/>
              <a:gdLst/>
              <a:ahLst/>
              <a:cxnLst/>
              <a:rect l="l" t="t" r="r" b="b"/>
              <a:pathLst>
                <a:path w="9541" h="5206" extrusionOk="0">
                  <a:moveTo>
                    <a:pt x="5166" y="1"/>
                  </a:moveTo>
                  <a:cubicBezTo>
                    <a:pt x="2660" y="1"/>
                    <a:pt x="194" y="1809"/>
                    <a:pt x="27" y="4829"/>
                  </a:cubicBezTo>
                  <a:cubicBezTo>
                    <a:pt x="0" y="5040"/>
                    <a:pt x="180" y="5205"/>
                    <a:pt x="387" y="5205"/>
                  </a:cubicBezTo>
                  <a:cubicBezTo>
                    <a:pt x="419" y="5205"/>
                    <a:pt x="450" y="5201"/>
                    <a:pt x="482" y="5193"/>
                  </a:cubicBezTo>
                  <a:lnTo>
                    <a:pt x="9145" y="2914"/>
                  </a:lnTo>
                  <a:cubicBezTo>
                    <a:pt x="9419" y="2853"/>
                    <a:pt x="9540" y="2549"/>
                    <a:pt x="9388" y="2306"/>
                  </a:cubicBezTo>
                  <a:cubicBezTo>
                    <a:pt x="8342" y="719"/>
                    <a:pt x="6746" y="1"/>
                    <a:pt x="516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9" name="Google Shape;319;p9"/>
            <p:cNvSpPr/>
            <p:nvPr/>
          </p:nvSpPr>
          <p:spPr>
            <a:xfrm>
              <a:off x="5839482" y="242791"/>
              <a:ext cx="43853" cy="89287"/>
            </a:xfrm>
            <a:custGeom>
              <a:avLst/>
              <a:gdLst/>
              <a:ahLst/>
              <a:cxnLst/>
              <a:rect l="l" t="t" r="r" b="b"/>
              <a:pathLst>
                <a:path w="1581" h="3219" extrusionOk="0">
                  <a:moveTo>
                    <a:pt x="474" y="0"/>
                  </a:moveTo>
                  <a:cubicBezTo>
                    <a:pt x="438" y="0"/>
                    <a:pt x="402" y="5"/>
                    <a:pt x="365" y="14"/>
                  </a:cubicBezTo>
                  <a:cubicBezTo>
                    <a:pt x="122" y="75"/>
                    <a:pt x="0" y="318"/>
                    <a:pt x="61" y="561"/>
                  </a:cubicBezTo>
                  <a:lnTo>
                    <a:pt x="669" y="2871"/>
                  </a:lnTo>
                  <a:cubicBezTo>
                    <a:pt x="721" y="3078"/>
                    <a:pt x="904" y="3219"/>
                    <a:pt x="1108" y="3219"/>
                  </a:cubicBezTo>
                  <a:cubicBezTo>
                    <a:pt x="1143" y="3219"/>
                    <a:pt x="1180" y="3215"/>
                    <a:pt x="1216" y="3205"/>
                  </a:cubicBezTo>
                  <a:cubicBezTo>
                    <a:pt x="1429" y="3114"/>
                    <a:pt x="1581" y="2871"/>
                    <a:pt x="1520" y="2658"/>
                  </a:cubicBezTo>
                  <a:lnTo>
                    <a:pt x="912" y="318"/>
                  </a:lnTo>
                  <a:cubicBezTo>
                    <a:pt x="860" y="137"/>
                    <a:pt x="677" y="0"/>
                    <a:pt x="47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0" name="Google Shape;320;p9"/>
            <p:cNvSpPr/>
            <p:nvPr/>
          </p:nvSpPr>
          <p:spPr>
            <a:xfrm>
              <a:off x="5810801" y="137416"/>
              <a:ext cx="44713" cy="89287"/>
            </a:xfrm>
            <a:custGeom>
              <a:avLst/>
              <a:gdLst/>
              <a:ahLst/>
              <a:cxnLst/>
              <a:rect l="l" t="t" r="r" b="b"/>
              <a:pathLst>
                <a:path w="1612" h="3219" extrusionOk="0">
                  <a:moveTo>
                    <a:pt x="504" y="0"/>
                  </a:moveTo>
                  <a:cubicBezTo>
                    <a:pt x="469" y="0"/>
                    <a:pt x="433" y="4"/>
                    <a:pt x="396" y="14"/>
                  </a:cubicBezTo>
                  <a:cubicBezTo>
                    <a:pt x="153" y="74"/>
                    <a:pt x="1" y="317"/>
                    <a:pt x="61" y="561"/>
                  </a:cubicBezTo>
                  <a:lnTo>
                    <a:pt x="700" y="2871"/>
                  </a:lnTo>
                  <a:cubicBezTo>
                    <a:pt x="751" y="3078"/>
                    <a:pt x="935" y="3218"/>
                    <a:pt x="1139" y="3218"/>
                  </a:cubicBezTo>
                  <a:cubicBezTo>
                    <a:pt x="1174" y="3218"/>
                    <a:pt x="1211" y="3214"/>
                    <a:pt x="1247" y="3205"/>
                  </a:cubicBezTo>
                  <a:cubicBezTo>
                    <a:pt x="1460" y="3114"/>
                    <a:pt x="1612" y="2871"/>
                    <a:pt x="1551" y="2658"/>
                  </a:cubicBezTo>
                  <a:lnTo>
                    <a:pt x="943" y="317"/>
                  </a:lnTo>
                  <a:cubicBezTo>
                    <a:pt x="866" y="137"/>
                    <a:pt x="700" y="0"/>
                    <a:pt x="5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1" name="Google Shape;321;p9"/>
            <p:cNvSpPr/>
            <p:nvPr/>
          </p:nvSpPr>
          <p:spPr>
            <a:xfrm>
              <a:off x="5722458" y="155612"/>
              <a:ext cx="263728" cy="144901"/>
            </a:xfrm>
            <a:custGeom>
              <a:avLst/>
              <a:gdLst/>
              <a:ahLst/>
              <a:cxnLst/>
              <a:rect l="l" t="t" r="r" b="b"/>
              <a:pathLst>
                <a:path w="9508" h="5224" extrusionOk="0">
                  <a:moveTo>
                    <a:pt x="5164" y="1"/>
                  </a:moveTo>
                  <a:cubicBezTo>
                    <a:pt x="2658" y="1"/>
                    <a:pt x="192" y="1809"/>
                    <a:pt x="25" y="4829"/>
                  </a:cubicBezTo>
                  <a:cubicBezTo>
                    <a:pt x="1" y="4970"/>
                    <a:pt x="69" y="5112"/>
                    <a:pt x="200" y="5182"/>
                  </a:cubicBezTo>
                  <a:lnTo>
                    <a:pt x="200" y="5182"/>
                  </a:lnTo>
                  <a:cubicBezTo>
                    <a:pt x="191" y="5176"/>
                    <a:pt x="183" y="5170"/>
                    <a:pt x="177" y="5163"/>
                  </a:cubicBezTo>
                  <a:cubicBezTo>
                    <a:pt x="3125" y="3978"/>
                    <a:pt x="6256" y="3127"/>
                    <a:pt x="9417" y="2701"/>
                  </a:cubicBezTo>
                  <a:lnTo>
                    <a:pt x="9417" y="2701"/>
                  </a:lnTo>
                  <a:cubicBezTo>
                    <a:pt x="9386" y="2762"/>
                    <a:pt x="9356" y="2792"/>
                    <a:pt x="9326" y="2823"/>
                  </a:cubicBezTo>
                  <a:cubicBezTo>
                    <a:pt x="9478" y="2701"/>
                    <a:pt x="9508" y="2458"/>
                    <a:pt x="9386" y="2306"/>
                  </a:cubicBezTo>
                  <a:cubicBezTo>
                    <a:pt x="8340" y="719"/>
                    <a:pt x="6744" y="1"/>
                    <a:pt x="5164" y="1"/>
                  </a:cubicBezTo>
                  <a:close/>
                  <a:moveTo>
                    <a:pt x="200" y="5182"/>
                  </a:moveTo>
                  <a:cubicBezTo>
                    <a:pt x="233" y="5205"/>
                    <a:pt x="281" y="5224"/>
                    <a:pt x="328" y="5224"/>
                  </a:cubicBezTo>
                  <a:cubicBezTo>
                    <a:pt x="281" y="5217"/>
                    <a:pt x="238" y="5203"/>
                    <a:pt x="200" y="51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2" name="Google Shape;322;p9"/>
            <p:cNvSpPr/>
            <p:nvPr/>
          </p:nvSpPr>
          <p:spPr>
            <a:xfrm>
              <a:off x="6094085" y="236162"/>
              <a:ext cx="248916" cy="212969"/>
            </a:xfrm>
            <a:custGeom>
              <a:avLst/>
              <a:gdLst/>
              <a:ahLst/>
              <a:cxnLst/>
              <a:rect l="l" t="t" r="r" b="b"/>
              <a:pathLst>
                <a:path w="8974" h="7678" extrusionOk="0">
                  <a:moveTo>
                    <a:pt x="2606" y="1"/>
                  </a:moveTo>
                  <a:cubicBezTo>
                    <a:pt x="1857" y="1"/>
                    <a:pt x="1077" y="173"/>
                    <a:pt x="305" y="557"/>
                  </a:cubicBezTo>
                  <a:cubicBezTo>
                    <a:pt x="61" y="678"/>
                    <a:pt x="1" y="1013"/>
                    <a:pt x="213" y="1195"/>
                  </a:cubicBezTo>
                  <a:lnTo>
                    <a:pt x="6505" y="7548"/>
                  </a:lnTo>
                  <a:cubicBezTo>
                    <a:pt x="6582" y="7637"/>
                    <a:pt x="6690" y="7678"/>
                    <a:pt x="6796" y="7678"/>
                  </a:cubicBezTo>
                  <a:cubicBezTo>
                    <a:pt x="6945" y="7678"/>
                    <a:pt x="7091" y="7598"/>
                    <a:pt x="7144" y="7457"/>
                  </a:cubicBezTo>
                  <a:cubicBezTo>
                    <a:pt x="8974" y="3822"/>
                    <a:pt x="6131" y="1"/>
                    <a:pt x="260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3" name="Google Shape;323;p9"/>
            <p:cNvSpPr/>
            <p:nvPr/>
          </p:nvSpPr>
          <p:spPr>
            <a:xfrm>
              <a:off x="6136246" y="335490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178" y="0"/>
                  </a:moveTo>
                  <a:cubicBezTo>
                    <a:pt x="2067" y="0"/>
                    <a:pt x="1961" y="46"/>
                    <a:pt x="1885" y="137"/>
                  </a:cubicBezTo>
                  <a:lnTo>
                    <a:pt x="183" y="1839"/>
                  </a:lnTo>
                  <a:cubicBezTo>
                    <a:pt x="0" y="2022"/>
                    <a:pt x="0" y="2295"/>
                    <a:pt x="183" y="2447"/>
                  </a:cubicBezTo>
                  <a:cubicBezTo>
                    <a:pt x="259" y="2538"/>
                    <a:pt x="365" y="2584"/>
                    <a:pt x="475" y="2584"/>
                  </a:cubicBezTo>
                  <a:cubicBezTo>
                    <a:pt x="586" y="2584"/>
                    <a:pt x="700" y="2538"/>
                    <a:pt x="791" y="2447"/>
                  </a:cubicBezTo>
                  <a:lnTo>
                    <a:pt x="2493" y="775"/>
                  </a:lnTo>
                  <a:cubicBezTo>
                    <a:pt x="2675" y="593"/>
                    <a:pt x="2675" y="319"/>
                    <a:pt x="2493" y="137"/>
                  </a:cubicBezTo>
                  <a:cubicBezTo>
                    <a:pt x="2402" y="46"/>
                    <a:pt x="2288" y="0"/>
                    <a:pt x="2178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4" name="Google Shape;324;p9"/>
            <p:cNvSpPr/>
            <p:nvPr/>
          </p:nvSpPr>
          <p:spPr>
            <a:xfrm>
              <a:off x="6212967" y="258768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204" y="0"/>
                  </a:moveTo>
                  <a:cubicBezTo>
                    <a:pt x="2090" y="0"/>
                    <a:pt x="1976" y="46"/>
                    <a:pt x="1885" y="137"/>
                  </a:cubicBezTo>
                  <a:lnTo>
                    <a:pt x="183" y="1839"/>
                  </a:lnTo>
                  <a:cubicBezTo>
                    <a:pt x="0" y="1991"/>
                    <a:pt x="0" y="2295"/>
                    <a:pt x="183" y="2447"/>
                  </a:cubicBezTo>
                  <a:cubicBezTo>
                    <a:pt x="274" y="2538"/>
                    <a:pt x="388" y="2584"/>
                    <a:pt x="502" y="2584"/>
                  </a:cubicBezTo>
                  <a:cubicBezTo>
                    <a:pt x="616" y="2584"/>
                    <a:pt x="730" y="2538"/>
                    <a:pt x="821" y="2447"/>
                  </a:cubicBezTo>
                  <a:lnTo>
                    <a:pt x="2523" y="775"/>
                  </a:lnTo>
                  <a:cubicBezTo>
                    <a:pt x="2675" y="593"/>
                    <a:pt x="2675" y="319"/>
                    <a:pt x="2523" y="137"/>
                  </a:cubicBezTo>
                  <a:cubicBezTo>
                    <a:pt x="2432" y="46"/>
                    <a:pt x="2318" y="0"/>
                    <a:pt x="22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5" name="Google Shape;325;p9"/>
            <p:cNvSpPr/>
            <p:nvPr/>
          </p:nvSpPr>
          <p:spPr>
            <a:xfrm>
              <a:off x="6095832" y="236162"/>
              <a:ext cx="247169" cy="212442"/>
            </a:xfrm>
            <a:custGeom>
              <a:avLst/>
              <a:gdLst/>
              <a:ahLst/>
              <a:cxnLst/>
              <a:rect l="l" t="t" r="r" b="b"/>
              <a:pathLst>
                <a:path w="8911" h="7659" extrusionOk="0">
                  <a:moveTo>
                    <a:pt x="10" y="914"/>
                  </a:moveTo>
                  <a:lnTo>
                    <a:pt x="10" y="914"/>
                  </a:lnTo>
                  <a:cubicBezTo>
                    <a:pt x="1" y="957"/>
                    <a:pt x="7" y="1000"/>
                    <a:pt x="29" y="1043"/>
                  </a:cubicBezTo>
                  <a:cubicBezTo>
                    <a:pt x="16" y="999"/>
                    <a:pt x="10" y="955"/>
                    <a:pt x="10" y="914"/>
                  </a:cubicBezTo>
                  <a:close/>
                  <a:moveTo>
                    <a:pt x="2543" y="1"/>
                  </a:moveTo>
                  <a:cubicBezTo>
                    <a:pt x="1794" y="1"/>
                    <a:pt x="1014" y="173"/>
                    <a:pt x="242" y="557"/>
                  </a:cubicBezTo>
                  <a:cubicBezTo>
                    <a:pt x="98" y="629"/>
                    <a:pt x="10" y="758"/>
                    <a:pt x="10" y="914"/>
                  </a:cubicBezTo>
                  <a:lnTo>
                    <a:pt x="10" y="914"/>
                  </a:lnTo>
                  <a:cubicBezTo>
                    <a:pt x="14" y="896"/>
                    <a:pt x="20" y="878"/>
                    <a:pt x="29" y="861"/>
                  </a:cubicBezTo>
                  <a:cubicBezTo>
                    <a:pt x="1275" y="1834"/>
                    <a:pt x="2491" y="2897"/>
                    <a:pt x="3616" y="4052"/>
                  </a:cubicBezTo>
                  <a:cubicBezTo>
                    <a:pt x="4740" y="5177"/>
                    <a:pt x="5804" y="6362"/>
                    <a:pt x="6777" y="7639"/>
                  </a:cubicBezTo>
                  <a:lnTo>
                    <a:pt x="6594" y="7639"/>
                  </a:lnTo>
                  <a:cubicBezTo>
                    <a:pt x="6640" y="7652"/>
                    <a:pt x="6684" y="7658"/>
                    <a:pt x="6726" y="7658"/>
                  </a:cubicBezTo>
                  <a:cubicBezTo>
                    <a:pt x="6881" y="7658"/>
                    <a:pt x="7009" y="7576"/>
                    <a:pt x="7081" y="7457"/>
                  </a:cubicBezTo>
                  <a:cubicBezTo>
                    <a:pt x="8911" y="3822"/>
                    <a:pt x="6068" y="1"/>
                    <a:pt x="25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6" name="Google Shape;326;p9"/>
            <p:cNvSpPr/>
            <p:nvPr/>
          </p:nvSpPr>
          <p:spPr>
            <a:xfrm>
              <a:off x="5585712" y="275438"/>
              <a:ext cx="719178" cy="639460"/>
            </a:xfrm>
            <a:custGeom>
              <a:avLst/>
              <a:gdLst/>
              <a:ahLst/>
              <a:cxnLst/>
              <a:rect l="l" t="t" r="r" b="b"/>
              <a:pathLst>
                <a:path w="25928" h="23054" extrusionOk="0">
                  <a:moveTo>
                    <a:pt x="12978" y="1"/>
                  </a:moveTo>
                  <a:cubicBezTo>
                    <a:pt x="9623" y="1"/>
                    <a:pt x="6293" y="1462"/>
                    <a:pt x="4012" y="4278"/>
                  </a:cubicBezTo>
                  <a:cubicBezTo>
                    <a:pt x="0" y="9202"/>
                    <a:pt x="760" y="16466"/>
                    <a:pt x="5714" y="20479"/>
                  </a:cubicBezTo>
                  <a:cubicBezTo>
                    <a:pt x="7853" y="22211"/>
                    <a:pt x="10422" y="23053"/>
                    <a:pt x="12972" y="23053"/>
                  </a:cubicBezTo>
                  <a:cubicBezTo>
                    <a:pt x="16329" y="23053"/>
                    <a:pt x="19652" y="21592"/>
                    <a:pt x="21915" y="18776"/>
                  </a:cubicBezTo>
                  <a:cubicBezTo>
                    <a:pt x="25928" y="13822"/>
                    <a:pt x="25168" y="6588"/>
                    <a:pt x="20213" y="2576"/>
                  </a:cubicBezTo>
                  <a:cubicBezTo>
                    <a:pt x="18088" y="844"/>
                    <a:pt x="15526" y="1"/>
                    <a:pt x="129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7" name="Google Shape;327;p9"/>
            <p:cNvSpPr/>
            <p:nvPr/>
          </p:nvSpPr>
          <p:spPr>
            <a:xfrm>
              <a:off x="5658217" y="340455"/>
              <a:ext cx="574166" cy="510176"/>
            </a:xfrm>
            <a:custGeom>
              <a:avLst/>
              <a:gdLst/>
              <a:ahLst/>
              <a:cxnLst/>
              <a:rect l="l" t="t" r="r" b="b"/>
              <a:pathLst>
                <a:path w="20700" h="18393" extrusionOk="0">
                  <a:moveTo>
                    <a:pt x="10373" y="1"/>
                  </a:moveTo>
                  <a:cubicBezTo>
                    <a:pt x="9351" y="1"/>
                    <a:pt x="8312" y="173"/>
                    <a:pt x="7295" y="536"/>
                  </a:cubicBezTo>
                  <a:cubicBezTo>
                    <a:pt x="2493" y="2238"/>
                    <a:pt x="0" y="7496"/>
                    <a:pt x="1702" y="12268"/>
                  </a:cubicBezTo>
                  <a:cubicBezTo>
                    <a:pt x="3044" y="16029"/>
                    <a:pt x="6594" y="18393"/>
                    <a:pt x="10374" y="18393"/>
                  </a:cubicBezTo>
                  <a:cubicBezTo>
                    <a:pt x="11390" y="18393"/>
                    <a:pt x="12424" y="18222"/>
                    <a:pt x="13435" y="17861"/>
                  </a:cubicBezTo>
                  <a:cubicBezTo>
                    <a:pt x="18207" y="16159"/>
                    <a:pt x="20700" y="10900"/>
                    <a:pt x="19028" y="6128"/>
                  </a:cubicBezTo>
                  <a:cubicBezTo>
                    <a:pt x="17688" y="2349"/>
                    <a:pt x="14147" y="1"/>
                    <a:pt x="10373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8" name="Google Shape;328;p9"/>
            <p:cNvSpPr/>
            <p:nvPr/>
          </p:nvSpPr>
          <p:spPr>
            <a:xfrm>
              <a:off x="5923000" y="578054"/>
              <a:ext cx="42133" cy="35282"/>
            </a:xfrm>
            <a:custGeom>
              <a:avLst/>
              <a:gdLst/>
              <a:ahLst/>
              <a:cxnLst/>
              <a:rect l="l" t="t" r="r" b="b"/>
              <a:pathLst>
                <a:path w="1519" h="1272" extrusionOk="0">
                  <a:moveTo>
                    <a:pt x="800" y="1"/>
                  </a:moveTo>
                  <a:cubicBezTo>
                    <a:pt x="335" y="1"/>
                    <a:pt x="0" y="532"/>
                    <a:pt x="272" y="967"/>
                  </a:cubicBezTo>
                  <a:cubicBezTo>
                    <a:pt x="389" y="1175"/>
                    <a:pt x="589" y="1271"/>
                    <a:pt x="792" y="1271"/>
                  </a:cubicBezTo>
                  <a:cubicBezTo>
                    <a:pt x="1064" y="1271"/>
                    <a:pt x="1340" y="1098"/>
                    <a:pt x="1427" y="784"/>
                  </a:cubicBezTo>
                  <a:cubicBezTo>
                    <a:pt x="1518" y="450"/>
                    <a:pt x="1305" y="116"/>
                    <a:pt x="971" y="24"/>
                  </a:cubicBezTo>
                  <a:cubicBezTo>
                    <a:pt x="913" y="8"/>
                    <a:pt x="855" y="1"/>
                    <a:pt x="800" y="1"/>
                  </a:cubicBez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9" name="Google Shape;329;p9"/>
            <p:cNvSpPr/>
            <p:nvPr/>
          </p:nvSpPr>
          <p:spPr>
            <a:xfrm>
              <a:off x="5938117" y="414320"/>
              <a:ext cx="56501" cy="182984"/>
            </a:xfrm>
            <a:custGeom>
              <a:avLst/>
              <a:gdLst/>
              <a:ahLst/>
              <a:cxnLst/>
              <a:rect l="l" t="t" r="r" b="b"/>
              <a:pathLst>
                <a:path w="2037" h="6597" extrusionOk="0">
                  <a:moveTo>
                    <a:pt x="2037" y="0"/>
                  </a:moveTo>
                  <a:lnTo>
                    <a:pt x="0" y="6444"/>
                  </a:lnTo>
                  <a:lnTo>
                    <a:pt x="517" y="6596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0" name="Google Shape;330;p9"/>
            <p:cNvSpPr/>
            <p:nvPr/>
          </p:nvSpPr>
          <p:spPr>
            <a:xfrm>
              <a:off x="5826834" y="588844"/>
              <a:ext cx="122267" cy="75058"/>
            </a:xfrm>
            <a:custGeom>
              <a:avLst/>
              <a:gdLst/>
              <a:ahLst/>
              <a:cxnLst/>
              <a:rect l="l" t="t" r="r" b="b"/>
              <a:pathLst>
                <a:path w="4408" h="2706" extrusionOk="0">
                  <a:moveTo>
                    <a:pt x="4134" y="0"/>
                  </a:moveTo>
                  <a:lnTo>
                    <a:pt x="0" y="2705"/>
                  </a:lnTo>
                  <a:lnTo>
                    <a:pt x="4408" y="456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1" name="Google Shape;331;p9"/>
            <p:cNvSpPr/>
            <p:nvPr/>
          </p:nvSpPr>
          <p:spPr>
            <a:xfrm>
              <a:off x="5772024" y="744812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0" y="669"/>
                  </a:moveTo>
                  <a:lnTo>
                    <a:pt x="669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2" name="Google Shape;332;p9"/>
            <p:cNvSpPr/>
            <p:nvPr/>
          </p:nvSpPr>
          <p:spPr>
            <a:xfrm>
              <a:off x="6092393" y="425276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1" y="669"/>
                  </a:moveTo>
                  <a:lnTo>
                    <a:pt x="670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3" name="Google Shape;333;p9"/>
            <p:cNvSpPr/>
            <p:nvPr/>
          </p:nvSpPr>
          <p:spPr>
            <a:xfrm>
              <a:off x="5710475" y="64870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3"/>
                  </a:moveTo>
                  <a:lnTo>
                    <a:pt x="912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4" name="Google Shape;334;p9"/>
            <p:cNvSpPr/>
            <p:nvPr/>
          </p:nvSpPr>
          <p:spPr>
            <a:xfrm>
              <a:off x="6148034" y="532343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4"/>
                  </a:moveTo>
                  <a:lnTo>
                    <a:pt x="913" y="1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5" name="Google Shape;335;p9"/>
            <p:cNvSpPr/>
            <p:nvPr/>
          </p:nvSpPr>
          <p:spPr>
            <a:xfrm>
              <a:off x="5710475" y="53151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0"/>
                  </a:moveTo>
                  <a:lnTo>
                    <a:pt x="912" y="243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6" name="Google Shape;336;p9"/>
            <p:cNvSpPr/>
            <p:nvPr/>
          </p:nvSpPr>
          <p:spPr>
            <a:xfrm>
              <a:off x="6147202" y="649534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1"/>
                  </a:moveTo>
                  <a:lnTo>
                    <a:pt x="912" y="244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7" name="Google Shape;337;p9"/>
            <p:cNvSpPr/>
            <p:nvPr/>
          </p:nvSpPr>
          <p:spPr>
            <a:xfrm>
              <a:off x="5772857" y="424444"/>
              <a:ext cx="18584" cy="18556"/>
            </a:xfrm>
            <a:custGeom>
              <a:avLst/>
              <a:gdLst/>
              <a:ahLst/>
              <a:cxnLst/>
              <a:rect l="l" t="t" r="r" b="b"/>
              <a:pathLst>
                <a:path w="670" h="669" fill="none" extrusionOk="0">
                  <a:moveTo>
                    <a:pt x="1" y="0"/>
                  </a:moveTo>
                  <a:lnTo>
                    <a:pt x="670" y="66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8" name="Google Shape;338;p9"/>
            <p:cNvSpPr/>
            <p:nvPr/>
          </p:nvSpPr>
          <p:spPr>
            <a:xfrm>
              <a:off x="6092393" y="744812"/>
              <a:ext cx="17752" cy="19416"/>
            </a:xfrm>
            <a:custGeom>
              <a:avLst/>
              <a:gdLst/>
              <a:ahLst/>
              <a:cxnLst/>
              <a:rect l="l" t="t" r="r" b="b"/>
              <a:pathLst>
                <a:path w="640" h="700" fill="none" extrusionOk="0">
                  <a:moveTo>
                    <a:pt x="1" y="0"/>
                  </a:moveTo>
                  <a:lnTo>
                    <a:pt x="639" y="69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9" name="Google Shape;339;p9"/>
            <p:cNvSpPr/>
            <p:nvPr/>
          </p:nvSpPr>
          <p:spPr>
            <a:xfrm>
              <a:off x="5879951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0" y="0"/>
                  </a:moveTo>
                  <a:lnTo>
                    <a:pt x="243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0" name="Google Shape;340;p9"/>
            <p:cNvSpPr/>
            <p:nvPr/>
          </p:nvSpPr>
          <p:spPr>
            <a:xfrm>
              <a:off x="5996282" y="800453"/>
              <a:ext cx="6768" cy="25324"/>
            </a:xfrm>
            <a:custGeom>
              <a:avLst/>
              <a:gdLst/>
              <a:ahLst/>
              <a:cxnLst/>
              <a:rect l="l" t="t" r="r" b="b"/>
              <a:pathLst>
                <a:path w="244" h="913" fill="none" extrusionOk="0">
                  <a:moveTo>
                    <a:pt x="1" y="0"/>
                  </a:moveTo>
                  <a:lnTo>
                    <a:pt x="244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1" name="Google Shape;341;p9"/>
            <p:cNvSpPr/>
            <p:nvPr/>
          </p:nvSpPr>
          <p:spPr>
            <a:xfrm>
              <a:off x="5997142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243" y="0"/>
                  </a:moveTo>
                  <a:lnTo>
                    <a:pt x="0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2" name="Google Shape;342;p9"/>
            <p:cNvSpPr/>
            <p:nvPr/>
          </p:nvSpPr>
          <p:spPr>
            <a:xfrm>
              <a:off x="5879091" y="800453"/>
              <a:ext cx="6768" cy="24464"/>
            </a:xfrm>
            <a:custGeom>
              <a:avLst/>
              <a:gdLst/>
              <a:ahLst/>
              <a:cxnLst/>
              <a:rect l="l" t="t" r="r" b="b"/>
              <a:pathLst>
                <a:path w="244" h="882" fill="none" extrusionOk="0">
                  <a:moveTo>
                    <a:pt x="244" y="0"/>
                  </a:moveTo>
                  <a:lnTo>
                    <a:pt x="1" y="88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43" name="Google Shape;343;p9"/>
          <p:cNvGrpSpPr/>
          <p:nvPr/>
        </p:nvGrpSpPr>
        <p:grpSpPr>
          <a:xfrm>
            <a:off x="8562325" y="4237250"/>
            <a:ext cx="527400" cy="735075"/>
            <a:chOff x="3553100" y="1256250"/>
            <a:chExt cx="527400" cy="735075"/>
          </a:xfrm>
        </p:grpSpPr>
        <p:sp>
          <p:nvSpPr>
            <p:cNvPr id="344" name="Google Shape;344;p9"/>
            <p:cNvSpPr/>
            <p:nvPr/>
          </p:nvSpPr>
          <p:spPr>
            <a:xfrm>
              <a:off x="3885925" y="1874350"/>
              <a:ext cx="148225" cy="116975"/>
            </a:xfrm>
            <a:custGeom>
              <a:avLst/>
              <a:gdLst/>
              <a:ahLst/>
              <a:cxnLst/>
              <a:rect l="l" t="t" r="r" b="b"/>
              <a:pathLst>
                <a:path w="5929" h="4679" extrusionOk="0">
                  <a:moveTo>
                    <a:pt x="5107" y="0"/>
                  </a:moveTo>
                  <a:lnTo>
                    <a:pt x="1" y="1489"/>
                  </a:lnTo>
                  <a:lnTo>
                    <a:pt x="487" y="3192"/>
                  </a:lnTo>
                  <a:cubicBezTo>
                    <a:pt x="761" y="4088"/>
                    <a:pt x="1566" y="4679"/>
                    <a:pt x="2450" y="4679"/>
                  </a:cubicBezTo>
                  <a:cubicBezTo>
                    <a:pt x="2644" y="4679"/>
                    <a:pt x="2843" y="4650"/>
                    <a:pt x="3040" y="4590"/>
                  </a:cubicBezTo>
                  <a:lnTo>
                    <a:pt x="4226" y="4255"/>
                  </a:lnTo>
                  <a:cubicBezTo>
                    <a:pt x="5290" y="3921"/>
                    <a:pt x="5928" y="2796"/>
                    <a:pt x="5624" y="1702"/>
                  </a:cubicBezTo>
                  <a:lnTo>
                    <a:pt x="5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5" name="Google Shape;345;p9"/>
            <p:cNvSpPr/>
            <p:nvPr/>
          </p:nvSpPr>
          <p:spPr>
            <a:xfrm>
              <a:off x="3841850" y="1837100"/>
              <a:ext cx="210525" cy="132525"/>
            </a:xfrm>
            <a:custGeom>
              <a:avLst/>
              <a:gdLst/>
              <a:ahLst/>
              <a:cxnLst/>
              <a:rect l="l" t="t" r="r" b="b"/>
              <a:pathLst>
                <a:path w="8421" h="5301" extrusionOk="0">
                  <a:moveTo>
                    <a:pt x="7661" y="1"/>
                  </a:moveTo>
                  <a:lnTo>
                    <a:pt x="1" y="2189"/>
                  </a:lnTo>
                  <a:lnTo>
                    <a:pt x="366" y="3496"/>
                  </a:lnTo>
                  <a:cubicBezTo>
                    <a:pt x="692" y="4574"/>
                    <a:pt x="1679" y="5300"/>
                    <a:pt x="2765" y="5300"/>
                  </a:cubicBezTo>
                  <a:cubicBezTo>
                    <a:pt x="2996" y="5300"/>
                    <a:pt x="3232" y="5268"/>
                    <a:pt x="3466" y="5198"/>
                  </a:cubicBezTo>
                  <a:lnTo>
                    <a:pt x="6323" y="4378"/>
                  </a:lnTo>
                  <a:cubicBezTo>
                    <a:pt x="7661" y="4013"/>
                    <a:pt x="8421" y="2615"/>
                    <a:pt x="8025" y="1277"/>
                  </a:cubicBezTo>
                  <a:lnTo>
                    <a:pt x="76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6" name="Google Shape;346;p9"/>
            <p:cNvSpPr/>
            <p:nvPr/>
          </p:nvSpPr>
          <p:spPr>
            <a:xfrm>
              <a:off x="3553100" y="1256250"/>
              <a:ext cx="527400" cy="606725"/>
            </a:xfrm>
            <a:custGeom>
              <a:avLst/>
              <a:gdLst/>
              <a:ahLst/>
              <a:cxnLst/>
              <a:rect l="l" t="t" r="r" b="b"/>
              <a:pathLst>
                <a:path w="21096" h="24269" extrusionOk="0">
                  <a:moveTo>
                    <a:pt x="11165" y="0"/>
                  </a:moveTo>
                  <a:cubicBezTo>
                    <a:pt x="9187" y="0"/>
                    <a:pt x="7173" y="611"/>
                    <a:pt x="5411" y="1927"/>
                  </a:cubicBezTo>
                  <a:cubicBezTo>
                    <a:pt x="1" y="5970"/>
                    <a:pt x="305" y="14177"/>
                    <a:pt x="5989" y="17824"/>
                  </a:cubicBezTo>
                  <a:cubicBezTo>
                    <a:pt x="8207" y="19222"/>
                    <a:pt x="9849" y="21411"/>
                    <a:pt x="10578" y="23964"/>
                  </a:cubicBezTo>
                  <a:lnTo>
                    <a:pt x="10669" y="24268"/>
                  </a:lnTo>
                  <a:lnTo>
                    <a:pt x="19332" y="21776"/>
                  </a:lnTo>
                  <a:lnTo>
                    <a:pt x="19241" y="21472"/>
                  </a:lnTo>
                  <a:cubicBezTo>
                    <a:pt x="18542" y="18888"/>
                    <a:pt x="18785" y="16122"/>
                    <a:pt x="19940" y="13721"/>
                  </a:cubicBezTo>
                  <a:cubicBezTo>
                    <a:pt x="20913" y="11624"/>
                    <a:pt x="21095" y="9222"/>
                    <a:pt x="20457" y="7003"/>
                  </a:cubicBezTo>
                  <a:cubicBezTo>
                    <a:pt x="19207" y="2617"/>
                    <a:pt x="15261" y="0"/>
                    <a:pt x="111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7" name="Google Shape;347;p9"/>
            <p:cNvSpPr/>
            <p:nvPr/>
          </p:nvSpPr>
          <p:spPr>
            <a:xfrm>
              <a:off x="3819825" y="1800625"/>
              <a:ext cx="229500" cy="121125"/>
            </a:xfrm>
            <a:custGeom>
              <a:avLst/>
              <a:gdLst/>
              <a:ahLst/>
              <a:cxnLst/>
              <a:rect l="l" t="t" r="r" b="b"/>
              <a:pathLst>
                <a:path w="9180" h="4845" extrusionOk="0">
                  <a:moveTo>
                    <a:pt x="8633" y="1"/>
                  </a:moveTo>
                  <a:lnTo>
                    <a:pt x="0" y="2493"/>
                  </a:lnTo>
                  <a:lnTo>
                    <a:pt x="122" y="2979"/>
                  </a:lnTo>
                  <a:cubicBezTo>
                    <a:pt x="448" y="4109"/>
                    <a:pt x="1479" y="4844"/>
                    <a:pt x="2598" y="4844"/>
                  </a:cubicBezTo>
                  <a:cubicBezTo>
                    <a:pt x="2834" y="4844"/>
                    <a:pt x="3075" y="4811"/>
                    <a:pt x="3314" y="4742"/>
                  </a:cubicBezTo>
                  <a:lnTo>
                    <a:pt x="7022" y="3679"/>
                  </a:lnTo>
                  <a:cubicBezTo>
                    <a:pt x="8390" y="3283"/>
                    <a:pt x="9180" y="1855"/>
                    <a:pt x="8785" y="487"/>
                  </a:cubicBezTo>
                  <a:lnTo>
                    <a:pt x="86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8" name="Google Shape;348;p9"/>
            <p:cNvSpPr/>
            <p:nvPr/>
          </p:nvSpPr>
          <p:spPr>
            <a:xfrm>
              <a:off x="3866925" y="1617500"/>
              <a:ext cx="61600" cy="214300"/>
            </a:xfrm>
            <a:custGeom>
              <a:avLst/>
              <a:gdLst/>
              <a:ahLst/>
              <a:cxnLst/>
              <a:rect l="l" t="t" r="r" b="b"/>
              <a:pathLst>
                <a:path w="2464" h="8572" fill="none" extrusionOk="0">
                  <a:moveTo>
                    <a:pt x="2463" y="8572"/>
                  </a:moveTo>
                  <a:lnTo>
                    <a:pt x="1" y="0"/>
                  </a:lnTo>
                </a:path>
              </a:pathLst>
            </a:custGeom>
            <a:noFill/>
            <a:ln w="28875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9" name="Google Shape;349;p9"/>
            <p:cNvSpPr/>
            <p:nvPr/>
          </p:nvSpPr>
          <p:spPr>
            <a:xfrm>
              <a:off x="3745350" y="1500475"/>
              <a:ext cx="191525" cy="123125"/>
            </a:xfrm>
            <a:custGeom>
              <a:avLst/>
              <a:gdLst/>
              <a:ahLst/>
              <a:cxnLst/>
              <a:rect l="l" t="t" r="r" b="b"/>
              <a:pathLst>
                <a:path w="7661" h="4925" fill="none" extrusionOk="0">
                  <a:moveTo>
                    <a:pt x="7660" y="0"/>
                  </a:moveTo>
                  <a:lnTo>
                    <a:pt x="4925" y="4925"/>
                  </a:lnTo>
                  <a:lnTo>
                    <a:pt x="1" y="2189"/>
                  </a:lnTo>
                </a:path>
              </a:pathLst>
            </a:custGeom>
            <a:noFill/>
            <a:ln w="288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50" name="Google Shape;350;p9"/>
          <p:cNvGrpSpPr/>
          <p:nvPr/>
        </p:nvGrpSpPr>
        <p:grpSpPr>
          <a:xfrm rot="10312242">
            <a:off x="7645617" y="122159"/>
            <a:ext cx="934955" cy="861648"/>
            <a:chOff x="6708722" y="1052986"/>
            <a:chExt cx="935003" cy="861693"/>
          </a:xfrm>
        </p:grpSpPr>
        <p:sp>
          <p:nvSpPr>
            <p:cNvPr id="351" name="Google Shape;351;p9"/>
            <p:cNvSpPr/>
            <p:nvPr/>
          </p:nvSpPr>
          <p:spPr>
            <a:xfrm>
              <a:off x="6994529" y="1096756"/>
              <a:ext cx="598631" cy="524599"/>
            </a:xfrm>
            <a:custGeom>
              <a:avLst/>
              <a:gdLst/>
              <a:ahLst/>
              <a:cxnLst/>
              <a:rect l="l" t="t" r="r" b="b"/>
              <a:pathLst>
                <a:path w="21582" h="18913" extrusionOk="0">
                  <a:moveTo>
                    <a:pt x="10806" y="1"/>
                  </a:moveTo>
                  <a:cubicBezTo>
                    <a:pt x="7529" y="1"/>
                    <a:pt x="4342" y="1699"/>
                    <a:pt x="2584" y="4745"/>
                  </a:cubicBezTo>
                  <a:cubicBezTo>
                    <a:pt x="0" y="9274"/>
                    <a:pt x="1550" y="15049"/>
                    <a:pt x="6079" y="17663"/>
                  </a:cubicBezTo>
                  <a:cubicBezTo>
                    <a:pt x="7562" y="18509"/>
                    <a:pt x="9179" y="18912"/>
                    <a:pt x="10775" y="18912"/>
                  </a:cubicBezTo>
                  <a:cubicBezTo>
                    <a:pt x="14052" y="18912"/>
                    <a:pt x="17240" y="17214"/>
                    <a:pt x="18997" y="14168"/>
                  </a:cubicBezTo>
                  <a:cubicBezTo>
                    <a:pt x="21581" y="9639"/>
                    <a:pt x="20031" y="3864"/>
                    <a:pt x="15502" y="1250"/>
                  </a:cubicBezTo>
                  <a:cubicBezTo>
                    <a:pt x="14019" y="404"/>
                    <a:pt x="12402" y="1"/>
                    <a:pt x="108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2" name="Google Shape;352;p9"/>
            <p:cNvSpPr/>
            <p:nvPr/>
          </p:nvSpPr>
          <p:spPr>
            <a:xfrm>
              <a:off x="6960800" y="1524274"/>
              <a:ext cx="155996" cy="153472"/>
            </a:xfrm>
            <a:custGeom>
              <a:avLst/>
              <a:gdLst/>
              <a:ahLst/>
              <a:cxnLst/>
              <a:rect l="l" t="t" r="r" b="b"/>
              <a:pathLst>
                <a:path w="5624" h="5533" extrusionOk="0">
                  <a:moveTo>
                    <a:pt x="3465" y="1"/>
                  </a:moveTo>
                  <a:lnTo>
                    <a:pt x="0" y="3284"/>
                  </a:lnTo>
                  <a:lnTo>
                    <a:pt x="2128" y="5533"/>
                  </a:lnTo>
                  <a:lnTo>
                    <a:pt x="5624" y="2250"/>
                  </a:lnTo>
                  <a:lnTo>
                    <a:pt x="346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3" name="Google Shape;353;p9"/>
            <p:cNvSpPr/>
            <p:nvPr/>
          </p:nvSpPr>
          <p:spPr>
            <a:xfrm>
              <a:off x="6943936" y="1052986"/>
              <a:ext cx="699789" cy="611778"/>
            </a:xfrm>
            <a:custGeom>
              <a:avLst/>
              <a:gdLst/>
              <a:ahLst/>
              <a:cxnLst/>
              <a:rect l="l" t="t" r="r" b="b"/>
              <a:pathLst>
                <a:path w="25229" h="22056" extrusionOk="0">
                  <a:moveTo>
                    <a:pt x="12596" y="1578"/>
                  </a:moveTo>
                  <a:cubicBezTo>
                    <a:pt x="12683" y="1578"/>
                    <a:pt x="12770" y="1579"/>
                    <a:pt x="12858" y="1581"/>
                  </a:cubicBezTo>
                  <a:cubicBezTo>
                    <a:pt x="21277" y="1825"/>
                    <a:pt x="25229" y="12098"/>
                    <a:pt x="19119" y="17904"/>
                  </a:cubicBezTo>
                  <a:cubicBezTo>
                    <a:pt x="17286" y="19634"/>
                    <a:pt x="14943" y="20495"/>
                    <a:pt x="12606" y="20495"/>
                  </a:cubicBezTo>
                  <a:cubicBezTo>
                    <a:pt x="10100" y="20495"/>
                    <a:pt x="7601" y="19505"/>
                    <a:pt x="5745" y="17539"/>
                  </a:cubicBezTo>
                  <a:cubicBezTo>
                    <a:pt x="0" y="11493"/>
                    <a:pt x="4345" y="1578"/>
                    <a:pt x="12596" y="1578"/>
                  </a:cubicBezTo>
                  <a:close/>
                  <a:moveTo>
                    <a:pt x="12684" y="1"/>
                  </a:moveTo>
                  <a:cubicBezTo>
                    <a:pt x="7121" y="1"/>
                    <a:pt x="1763" y="4231"/>
                    <a:pt x="1581" y="10761"/>
                  </a:cubicBezTo>
                  <a:cubicBezTo>
                    <a:pt x="1459" y="15199"/>
                    <a:pt x="4043" y="19302"/>
                    <a:pt x="8116" y="21095"/>
                  </a:cubicBezTo>
                  <a:cubicBezTo>
                    <a:pt x="9559" y="21741"/>
                    <a:pt x="11089" y="22056"/>
                    <a:pt x="12607" y="22056"/>
                  </a:cubicBezTo>
                  <a:cubicBezTo>
                    <a:pt x="15375" y="22056"/>
                    <a:pt x="18102" y="21011"/>
                    <a:pt x="20183" y="19028"/>
                  </a:cubicBezTo>
                  <a:cubicBezTo>
                    <a:pt x="24591" y="14834"/>
                    <a:pt x="24773" y="7873"/>
                    <a:pt x="20609" y="3466"/>
                  </a:cubicBezTo>
                  <a:cubicBezTo>
                    <a:pt x="18339" y="1074"/>
                    <a:pt x="15485" y="1"/>
                    <a:pt x="126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4" name="Google Shape;354;p9"/>
            <p:cNvSpPr/>
            <p:nvPr/>
          </p:nvSpPr>
          <p:spPr>
            <a:xfrm>
              <a:off x="7440520" y="1212338"/>
              <a:ext cx="89398" cy="301867"/>
            </a:xfrm>
            <a:custGeom>
              <a:avLst/>
              <a:gdLst/>
              <a:ahLst/>
              <a:cxnLst/>
              <a:rect l="l" t="t" r="r" b="b"/>
              <a:pathLst>
                <a:path w="3223" h="10883" fill="none" extrusionOk="0">
                  <a:moveTo>
                    <a:pt x="304" y="1"/>
                  </a:moveTo>
                  <a:cubicBezTo>
                    <a:pt x="3222" y="3071"/>
                    <a:pt x="3101" y="7964"/>
                    <a:pt x="1" y="10882"/>
                  </a:cubicBezTo>
                </a:path>
              </a:pathLst>
            </a:custGeom>
            <a:noFill/>
            <a:ln w="463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5" name="Google Shape;355;p9"/>
            <p:cNvSpPr/>
            <p:nvPr/>
          </p:nvSpPr>
          <p:spPr>
            <a:xfrm>
              <a:off x="6708722" y="1583604"/>
              <a:ext cx="347384" cy="331075"/>
            </a:xfrm>
            <a:custGeom>
              <a:avLst/>
              <a:gdLst/>
              <a:ahLst/>
              <a:cxnLst/>
              <a:rect l="l" t="t" r="r" b="b"/>
              <a:pathLst>
                <a:path w="12524" h="11936" extrusionOk="0">
                  <a:moveTo>
                    <a:pt x="9844" y="1"/>
                  </a:moveTo>
                  <a:cubicBezTo>
                    <a:pt x="9572" y="1"/>
                    <a:pt x="9297" y="100"/>
                    <a:pt x="9088" y="294"/>
                  </a:cubicBezTo>
                  <a:lnTo>
                    <a:pt x="456" y="8500"/>
                  </a:lnTo>
                  <a:cubicBezTo>
                    <a:pt x="30" y="8896"/>
                    <a:pt x="0" y="9595"/>
                    <a:pt x="426" y="10020"/>
                  </a:cubicBezTo>
                  <a:lnTo>
                    <a:pt x="1915" y="11601"/>
                  </a:lnTo>
                  <a:cubicBezTo>
                    <a:pt x="2135" y="11821"/>
                    <a:pt x="2421" y="11936"/>
                    <a:pt x="2704" y="11936"/>
                  </a:cubicBezTo>
                  <a:cubicBezTo>
                    <a:pt x="2968" y="11936"/>
                    <a:pt x="3230" y="11836"/>
                    <a:pt x="3435" y="11631"/>
                  </a:cubicBezTo>
                  <a:lnTo>
                    <a:pt x="12098" y="3455"/>
                  </a:lnTo>
                  <a:cubicBezTo>
                    <a:pt x="12523" y="3029"/>
                    <a:pt x="12523" y="2360"/>
                    <a:pt x="12128" y="1905"/>
                  </a:cubicBezTo>
                  <a:lnTo>
                    <a:pt x="10608" y="324"/>
                  </a:lnTo>
                  <a:cubicBezTo>
                    <a:pt x="10407" y="107"/>
                    <a:pt x="10127" y="1"/>
                    <a:pt x="98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56" name="Google Shape;356;p9"/>
          <p:cNvGrpSpPr/>
          <p:nvPr/>
        </p:nvGrpSpPr>
        <p:grpSpPr>
          <a:xfrm rot="615892">
            <a:off x="73118" y="4030385"/>
            <a:ext cx="1031267" cy="913255"/>
            <a:chOff x="1343200" y="1432100"/>
            <a:chExt cx="1031261" cy="913250"/>
          </a:xfrm>
        </p:grpSpPr>
        <p:sp>
          <p:nvSpPr>
            <p:cNvPr id="357" name="Google Shape;357;p9"/>
            <p:cNvSpPr/>
            <p:nvPr/>
          </p:nvSpPr>
          <p:spPr>
            <a:xfrm>
              <a:off x="1343200" y="1432100"/>
              <a:ext cx="350600" cy="505025"/>
            </a:xfrm>
            <a:custGeom>
              <a:avLst/>
              <a:gdLst/>
              <a:ahLst/>
              <a:cxnLst/>
              <a:rect l="l" t="t" r="r" b="b"/>
              <a:pathLst>
                <a:path w="14024" h="20201" extrusionOk="0">
                  <a:moveTo>
                    <a:pt x="0" y="20201"/>
                  </a:moveTo>
                  <a:lnTo>
                    <a:pt x="10164" y="1400"/>
                  </a:lnTo>
                  <a:lnTo>
                    <a:pt x="14024" y="0"/>
                  </a:lnTo>
                  <a:lnTo>
                    <a:pt x="3810" y="1928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358" name="Google Shape;358;p9"/>
            <p:cNvSpPr/>
            <p:nvPr/>
          </p:nvSpPr>
          <p:spPr>
            <a:xfrm>
              <a:off x="1343200" y="1890700"/>
              <a:ext cx="777200" cy="454650"/>
            </a:xfrm>
            <a:custGeom>
              <a:avLst/>
              <a:gdLst/>
              <a:ahLst/>
              <a:cxnLst/>
              <a:rect l="l" t="t" r="r" b="b"/>
              <a:pathLst>
                <a:path w="31088" h="18186" extrusionOk="0">
                  <a:moveTo>
                    <a:pt x="0" y="1873"/>
                  </a:moveTo>
                  <a:lnTo>
                    <a:pt x="5688" y="0"/>
                  </a:lnTo>
                  <a:lnTo>
                    <a:pt x="31088" y="17065"/>
                  </a:lnTo>
                  <a:lnTo>
                    <a:pt x="27278" y="18186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</p:sp>
        <p:sp>
          <p:nvSpPr>
            <p:cNvPr id="359" name="Google Shape;359;p9"/>
            <p:cNvSpPr/>
            <p:nvPr/>
          </p:nvSpPr>
          <p:spPr>
            <a:xfrm>
              <a:off x="1436723" y="1432178"/>
              <a:ext cx="937737" cy="885480"/>
            </a:xfrm>
            <a:custGeom>
              <a:avLst/>
              <a:gdLst/>
              <a:ahLst/>
              <a:cxnLst/>
              <a:rect l="l" t="t" r="r" b="b"/>
              <a:pathLst>
                <a:path w="39819" h="37600" extrusionOk="0">
                  <a:moveTo>
                    <a:pt x="10882" y="1"/>
                  </a:moveTo>
                  <a:lnTo>
                    <a:pt x="0" y="20153"/>
                  </a:lnTo>
                  <a:lnTo>
                    <a:pt x="28937" y="37600"/>
                  </a:lnTo>
                  <a:lnTo>
                    <a:pt x="39819" y="17448"/>
                  </a:lnTo>
                  <a:lnTo>
                    <a:pt x="1088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0" name="Google Shape;360;p9"/>
            <p:cNvSpPr/>
            <p:nvPr/>
          </p:nvSpPr>
          <p:spPr>
            <a:xfrm>
              <a:off x="1580614" y="1566036"/>
              <a:ext cx="334292" cy="410194"/>
            </a:xfrm>
            <a:custGeom>
              <a:avLst/>
              <a:gdLst/>
              <a:ahLst/>
              <a:cxnLst/>
              <a:rect l="l" t="t" r="r" b="b"/>
              <a:pathLst>
                <a:path w="14195" h="17418" extrusionOk="0">
                  <a:moveTo>
                    <a:pt x="7386" y="1"/>
                  </a:moveTo>
                  <a:lnTo>
                    <a:pt x="0" y="13587"/>
                  </a:lnTo>
                  <a:lnTo>
                    <a:pt x="6809" y="17417"/>
                  </a:lnTo>
                  <a:lnTo>
                    <a:pt x="14195" y="3861"/>
                  </a:lnTo>
                  <a:lnTo>
                    <a:pt x="738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61" name="Google Shape;361;p9"/>
          <p:cNvGrpSpPr/>
          <p:nvPr/>
        </p:nvGrpSpPr>
        <p:grpSpPr>
          <a:xfrm rot="615892">
            <a:off x="515889" y="3544863"/>
            <a:ext cx="1111480" cy="1244482"/>
            <a:chOff x="1338201" y="32850"/>
            <a:chExt cx="1111474" cy="1244475"/>
          </a:xfrm>
        </p:grpSpPr>
        <p:sp>
          <p:nvSpPr>
            <p:cNvPr id="362" name="Google Shape;362;p9"/>
            <p:cNvSpPr/>
            <p:nvPr/>
          </p:nvSpPr>
          <p:spPr>
            <a:xfrm>
              <a:off x="1338201" y="359526"/>
              <a:ext cx="203500" cy="189675"/>
            </a:xfrm>
            <a:custGeom>
              <a:avLst/>
              <a:gdLst/>
              <a:ahLst/>
              <a:cxnLst/>
              <a:rect l="l" t="t" r="r" b="b"/>
              <a:pathLst>
                <a:path w="8140" h="7587" extrusionOk="0">
                  <a:moveTo>
                    <a:pt x="166" y="4353"/>
                  </a:moveTo>
                  <a:cubicBezTo>
                    <a:pt x="-304" y="3110"/>
                    <a:pt x="245" y="476"/>
                    <a:pt x="1565" y="83"/>
                  </a:cubicBezTo>
                  <a:cubicBezTo>
                    <a:pt x="2885" y="-310"/>
                    <a:pt x="7618" y="753"/>
                    <a:pt x="8088" y="1996"/>
                  </a:cubicBezTo>
                  <a:cubicBezTo>
                    <a:pt x="8558" y="3239"/>
                    <a:pt x="5707" y="7150"/>
                    <a:pt x="4387" y="7543"/>
                  </a:cubicBezTo>
                  <a:cubicBezTo>
                    <a:pt x="3067" y="7936"/>
                    <a:pt x="636" y="5596"/>
                    <a:pt x="166" y="435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63" name="Google Shape;363;p9"/>
            <p:cNvSpPr/>
            <p:nvPr/>
          </p:nvSpPr>
          <p:spPr>
            <a:xfrm>
              <a:off x="1347250" y="337675"/>
              <a:ext cx="536800" cy="938625"/>
            </a:xfrm>
            <a:custGeom>
              <a:avLst/>
              <a:gdLst/>
              <a:ahLst/>
              <a:cxnLst/>
              <a:rect l="l" t="t" r="r" b="b"/>
              <a:pathLst>
                <a:path w="21472" h="37545" extrusionOk="0">
                  <a:moveTo>
                    <a:pt x="1669" y="0"/>
                  </a:moveTo>
                  <a:lnTo>
                    <a:pt x="21472" y="33894"/>
                  </a:lnTo>
                  <a:lnTo>
                    <a:pt x="18605" y="37545"/>
                  </a:lnTo>
                  <a:lnTo>
                    <a:pt x="0" y="5619"/>
                  </a:lnTo>
                  <a:lnTo>
                    <a:pt x="286" y="1713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64" name="Google Shape;364;p9"/>
            <p:cNvSpPr/>
            <p:nvPr/>
          </p:nvSpPr>
          <p:spPr>
            <a:xfrm>
              <a:off x="1811700" y="876800"/>
              <a:ext cx="637575" cy="400525"/>
            </a:xfrm>
            <a:custGeom>
              <a:avLst/>
              <a:gdLst/>
              <a:ahLst/>
              <a:cxnLst/>
              <a:rect l="l" t="t" r="r" b="b"/>
              <a:pathLst>
                <a:path w="25503" h="16021" extrusionOk="0">
                  <a:moveTo>
                    <a:pt x="0" y="16021"/>
                  </a:moveTo>
                  <a:lnTo>
                    <a:pt x="3306" y="11485"/>
                  </a:lnTo>
                  <a:lnTo>
                    <a:pt x="25503" y="0"/>
                  </a:lnTo>
                  <a:lnTo>
                    <a:pt x="23371" y="375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365" name="Google Shape;365;p9"/>
            <p:cNvSpPr/>
            <p:nvPr/>
          </p:nvSpPr>
          <p:spPr>
            <a:xfrm>
              <a:off x="1388850" y="32850"/>
              <a:ext cx="1060825" cy="1149000"/>
            </a:xfrm>
            <a:custGeom>
              <a:avLst/>
              <a:gdLst/>
              <a:ahLst/>
              <a:cxnLst/>
              <a:rect l="l" t="t" r="r" b="b"/>
              <a:pathLst>
                <a:path w="42433" h="45960" extrusionOk="0">
                  <a:moveTo>
                    <a:pt x="22736" y="1"/>
                  </a:moveTo>
                  <a:lnTo>
                    <a:pt x="0" y="12190"/>
                  </a:lnTo>
                  <a:lnTo>
                    <a:pt x="19697" y="45959"/>
                  </a:lnTo>
                  <a:lnTo>
                    <a:pt x="42433" y="33770"/>
                  </a:lnTo>
                  <a:lnTo>
                    <a:pt x="2273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6" name="Google Shape;366;p9"/>
            <p:cNvSpPr/>
            <p:nvPr/>
          </p:nvSpPr>
          <p:spPr>
            <a:xfrm>
              <a:off x="1577300" y="219800"/>
              <a:ext cx="487875" cy="395150"/>
            </a:xfrm>
            <a:custGeom>
              <a:avLst/>
              <a:gdLst/>
              <a:ahLst/>
              <a:cxnLst/>
              <a:rect l="l" t="t" r="r" b="b"/>
              <a:pathLst>
                <a:path w="19515" h="15806" extrusionOk="0">
                  <a:moveTo>
                    <a:pt x="14773" y="0"/>
                  </a:moveTo>
                  <a:lnTo>
                    <a:pt x="0" y="7933"/>
                  </a:lnTo>
                  <a:lnTo>
                    <a:pt x="4742" y="15806"/>
                  </a:lnTo>
                  <a:lnTo>
                    <a:pt x="19514" y="7873"/>
                  </a:lnTo>
                  <a:lnTo>
                    <a:pt x="1477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85639116"/>
      </p:ext>
    </p:extLst>
  </p:cSld>
  <p:clrMapOvr>
    <a:masterClrMapping/>
  </p:clrMapOvr>
  <p:transition spd="slow">
    <p:wheel spokes="1"/>
    <p:sndAc>
      <p:stSnd>
        <p:snd r:embed="rId1" name="chimes.wav"/>
      </p:stSnd>
    </p:sndAc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p11"/>
          <p:cNvSpPr/>
          <p:nvPr/>
        </p:nvSpPr>
        <p:spPr>
          <a:xfrm>
            <a:off x="-65061" y="-81037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34" name="Google Shape;434;p11"/>
          <p:cNvSpPr/>
          <p:nvPr/>
        </p:nvSpPr>
        <p:spPr>
          <a:xfrm>
            <a:off x="3189300" y="2102774"/>
            <a:ext cx="6138660" cy="3121540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35" name="Google Shape;435;p11"/>
          <p:cNvSpPr/>
          <p:nvPr/>
        </p:nvSpPr>
        <p:spPr>
          <a:xfrm>
            <a:off x="-65075" y="-81050"/>
            <a:ext cx="3927358" cy="3121486"/>
          </a:xfrm>
          <a:custGeom>
            <a:avLst/>
            <a:gdLst/>
            <a:ahLst/>
            <a:cxnLst/>
            <a:rect l="l" t="t" r="r" b="b"/>
            <a:pathLst>
              <a:path w="141310" h="117692" extrusionOk="0">
                <a:moveTo>
                  <a:pt x="0" y="0"/>
                </a:moveTo>
                <a:lnTo>
                  <a:pt x="0" y="117692"/>
                </a:lnTo>
                <a:cubicBezTo>
                  <a:pt x="1216" y="113254"/>
                  <a:pt x="6353" y="111035"/>
                  <a:pt x="10973" y="110731"/>
                </a:cubicBezTo>
                <a:cubicBezTo>
                  <a:pt x="11645" y="110687"/>
                  <a:pt x="12319" y="110670"/>
                  <a:pt x="12993" y="110670"/>
                </a:cubicBezTo>
                <a:cubicBezTo>
                  <a:pt x="15351" y="110670"/>
                  <a:pt x="17717" y="110880"/>
                  <a:pt x="20063" y="110880"/>
                </a:cubicBezTo>
                <a:cubicBezTo>
                  <a:pt x="21655" y="110880"/>
                  <a:pt x="23238" y="110783"/>
                  <a:pt x="24803" y="110458"/>
                </a:cubicBezTo>
                <a:cubicBezTo>
                  <a:pt x="29332" y="109515"/>
                  <a:pt x="33861" y="105625"/>
                  <a:pt x="33162" y="101065"/>
                </a:cubicBezTo>
                <a:cubicBezTo>
                  <a:pt x="32645" y="97661"/>
                  <a:pt x="29545" y="95351"/>
                  <a:pt x="26718" y="93345"/>
                </a:cubicBezTo>
                <a:cubicBezTo>
                  <a:pt x="21672" y="89728"/>
                  <a:pt x="16535" y="85594"/>
                  <a:pt x="14408" y="79758"/>
                </a:cubicBezTo>
                <a:cubicBezTo>
                  <a:pt x="12310" y="73892"/>
                  <a:pt x="14620" y="66080"/>
                  <a:pt x="20578" y="64317"/>
                </a:cubicBezTo>
                <a:cubicBezTo>
                  <a:pt x="21506" y="64047"/>
                  <a:pt x="22443" y="63936"/>
                  <a:pt x="23386" y="63936"/>
                </a:cubicBezTo>
                <a:cubicBezTo>
                  <a:pt x="26363" y="63936"/>
                  <a:pt x="29393" y="65038"/>
                  <a:pt x="32371" y="65685"/>
                </a:cubicBezTo>
                <a:cubicBezTo>
                  <a:pt x="33431" y="65907"/>
                  <a:pt x="34565" y="66035"/>
                  <a:pt x="35694" y="66035"/>
                </a:cubicBezTo>
                <a:cubicBezTo>
                  <a:pt x="38743" y="66035"/>
                  <a:pt x="41748" y="65097"/>
                  <a:pt x="43101" y="62524"/>
                </a:cubicBezTo>
                <a:cubicBezTo>
                  <a:pt x="44590" y="59636"/>
                  <a:pt x="43314" y="56201"/>
                  <a:pt x="42767" y="53010"/>
                </a:cubicBezTo>
                <a:cubicBezTo>
                  <a:pt x="41125" y="43223"/>
                  <a:pt x="47326" y="33891"/>
                  <a:pt x="55411" y="28876"/>
                </a:cubicBezTo>
                <a:cubicBezTo>
                  <a:pt x="61313" y="25233"/>
                  <a:pt x="68023" y="24013"/>
                  <a:pt x="74827" y="24013"/>
                </a:cubicBezTo>
                <a:cubicBezTo>
                  <a:pt x="79377" y="24013"/>
                  <a:pt x="83969" y="24558"/>
                  <a:pt x="88391" y="25289"/>
                </a:cubicBezTo>
                <a:cubicBezTo>
                  <a:pt x="98117" y="26870"/>
                  <a:pt x="107692" y="29484"/>
                  <a:pt x="117510" y="30000"/>
                </a:cubicBezTo>
                <a:cubicBezTo>
                  <a:pt x="118315" y="30043"/>
                  <a:pt x="119130" y="30068"/>
                  <a:pt x="119946" y="30068"/>
                </a:cubicBezTo>
                <a:cubicBezTo>
                  <a:pt x="124397" y="30068"/>
                  <a:pt x="128911" y="29328"/>
                  <a:pt x="132404" y="26657"/>
                </a:cubicBezTo>
                <a:cubicBezTo>
                  <a:pt x="141310" y="19818"/>
                  <a:pt x="128665" y="4255"/>
                  <a:pt x="141127" y="0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36" name="Google Shape;436;p11"/>
          <p:cNvSpPr txBox="1">
            <a:spLocks noGrp="1"/>
          </p:cNvSpPr>
          <p:nvPr>
            <p:ph type="title" hasCustomPrompt="1"/>
          </p:nvPr>
        </p:nvSpPr>
        <p:spPr>
          <a:xfrm>
            <a:off x="1749750" y="1937925"/>
            <a:ext cx="5644500" cy="93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2000"/>
              <a:buNone/>
              <a:defRPr sz="8100"/>
            </a:lvl1pPr>
            <a:lvl2pPr lvl="1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37" name="Google Shape;437;p11"/>
          <p:cNvSpPr txBox="1">
            <a:spLocks noGrp="1"/>
          </p:cNvSpPr>
          <p:nvPr>
            <p:ph type="body" idx="1"/>
          </p:nvPr>
        </p:nvSpPr>
        <p:spPr>
          <a:xfrm>
            <a:off x="2898000" y="2979675"/>
            <a:ext cx="3348000" cy="53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317492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00"/>
            </a:lvl1pPr>
            <a:lvl2pPr marL="914378" lvl="1" indent="-317492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566" lvl="2" indent="-317492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754" lvl="3" indent="-317492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5943" lvl="4" indent="-317492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132" lvl="5" indent="-317492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320" lvl="6" indent="-317492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509" lvl="7" indent="-317492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697" lvl="8" indent="-317492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38" name="Google Shape;438;p11"/>
          <p:cNvSpPr/>
          <p:nvPr/>
        </p:nvSpPr>
        <p:spPr>
          <a:xfrm>
            <a:off x="4222422" y="-23179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39" name="Google Shape;439;p11"/>
          <p:cNvSpPr/>
          <p:nvPr/>
        </p:nvSpPr>
        <p:spPr>
          <a:xfrm>
            <a:off x="-156277" y="249297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40" name="Google Shape;440;p11"/>
          <p:cNvSpPr/>
          <p:nvPr/>
        </p:nvSpPr>
        <p:spPr>
          <a:xfrm>
            <a:off x="1668442" y="466963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41" name="Google Shape;441;p11"/>
          <p:cNvSpPr/>
          <p:nvPr/>
        </p:nvSpPr>
        <p:spPr>
          <a:xfrm>
            <a:off x="7540877" y="487202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42" name="Google Shape;442;p11"/>
          <p:cNvSpPr/>
          <p:nvPr/>
        </p:nvSpPr>
        <p:spPr>
          <a:xfrm>
            <a:off x="8208016" y="3519596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43" name="Google Shape;443;p11"/>
          <p:cNvSpPr/>
          <p:nvPr/>
        </p:nvSpPr>
        <p:spPr>
          <a:xfrm>
            <a:off x="337637" y="502822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44" name="Google Shape;444;p11"/>
          <p:cNvSpPr/>
          <p:nvPr/>
        </p:nvSpPr>
        <p:spPr>
          <a:xfrm>
            <a:off x="8866753" y="289382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45" name="Google Shape;445;p11"/>
          <p:cNvSpPr/>
          <p:nvPr/>
        </p:nvSpPr>
        <p:spPr>
          <a:xfrm>
            <a:off x="6933958" y="-138866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46" name="Google Shape;446;p11"/>
          <p:cNvSpPr/>
          <p:nvPr/>
        </p:nvSpPr>
        <p:spPr>
          <a:xfrm>
            <a:off x="337617" y="126520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447" name="Google Shape;447;p11"/>
          <p:cNvGrpSpPr/>
          <p:nvPr/>
        </p:nvGrpSpPr>
        <p:grpSpPr>
          <a:xfrm rot="851508">
            <a:off x="22697" y="3840078"/>
            <a:ext cx="1099336" cy="1274069"/>
            <a:chOff x="374513" y="3152476"/>
            <a:chExt cx="1519294" cy="1760777"/>
          </a:xfrm>
        </p:grpSpPr>
        <p:sp>
          <p:nvSpPr>
            <p:cNvPr id="448" name="Google Shape;448;p11"/>
            <p:cNvSpPr/>
            <p:nvPr/>
          </p:nvSpPr>
          <p:spPr>
            <a:xfrm>
              <a:off x="661153" y="3251277"/>
              <a:ext cx="1018493" cy="1027730"/>
            </a:xfrm>
            <a:custGeom>
              <a:avLst/>
              <a:gdLst/>
              <a:ahLst/>
              <a:cxnLst/>
              <a:rect l="l" t="t" r="r" b="b"/>
              <a:pathLst>
                <a:path w="36719" h="37052" extrusionOk="0">
                  <a:moveTo>
                    <a:pt x="5135" y="1"/>
                  </a:moveTo>
                  <a:cubicBezTo>
                    <a:pt x="3952" y="1"/>
                    <a:pt x="2145" y="189"/>
                    <a:pt x="1" y="1033"/>
                  </a:cubicBezTo>
                  <a:cubicBezTo>
                    <a:pt x="90" y="1023"/>
                    <a:pt x="185" y="1019"/>
                    <a:pt x="284" y="1019"/>
                  </a:cubicBezTo>
                  <a:cubicBezTo>
                    <a:pt x="3959" y="1019"/>
                    <a:pt x="14163" y="7532"/>
                    <a:pt x="21947" y="16322"/>
                  </a:cubicBezTo>
                  <a:cubicBezTo>
                    <a:pt x="29941" y="25380"/>
                    <a:pt x="30001" y="31064"/>
                    <a:pt x="30001" y="31064"/>
                  </a:cubicBezTo>
                  <a:lnTo>
                    <a:pt x="34926" y="37052"/>
                  </a:lnTo>
                  <a:cubicBezTo>
                    <a:pt x="36719" y="33647"/>
                    <a:pt x="33315" y="27325"/>
                    <a:pt x="24105" y="15775"/>
                  </a:cubicBezTo>
                  <a:cubicBezTo>
                    <a:pt x="14925" y="4224"/>
                    <a:pt x="6627" y="121"/>
                    <a:pt x="6627" y="121"/>
                  </a:cubicBezTo>
                  <a:cubicBezTo>
                    <a:pt x="6627" y="121"/>
                    <a:pt x="6081" y="1"/>
                    <a:pt x="5135" y="1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9" name="Google Shape;449;p11"/>
            <p:cNvSpPr/>
            <p:nvPr/>
          </p:nvSpPr>
          <p:spPr>
            <a:xfrm>
              <a:off x="531314" y="3248836"/>
              <a:ext cx="313683" cy="211526"/>
            </a:xfrm>
            <a:custGeom>
              <a:avLst/>
              <a:gdLst/>
              <a:ahLst/>
              <a:cxnLst/>
              <a:rect l="l" t="t" r="r" b="b"/>
              <a:pathLst>
                <a:path w="11309" h="7626" extrusionOk="0">
                  <a:moveTo>
                    <a:pt x="9014" y="0"/>
                  </a:moveTo>
                  <a:cubicBezTo>
                    <a:pt x="7675" y="0"/>
                    <a:pt x="5986" y="217"/>
                    <a:pt x="4621" y="1091"/>
                  </a:cubicBezTo>
                  <a:cubicBezTo>
                    <a:pt x="2311" y="2610"/>
                    <a:pt x="639" y="4951"/>
                    <a:pt x="1" y="7626"/>
                  </a:cubicBezTo>
                  <a:lnTo>
                    <a:pt x="7114" y="5164"/>
                  </a:lnTo>
                  <a:cubicBezTo>
                    <a:pt x="7114" y="5164"/>
                    <a:pt x="8147" y="239"/>
                    <a:pt x="11308" y="209"/>
                  </a:cubicBezTo>
                  <a:cubicBezTo>
                    <a:pt x="11308" y="209"/>
                    <a:pt x="10330" y="0"/>
                    <a:pt x="90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0" name="Google Shape;450;p11"/>
            <p:cNvSpPr/>
            <p:nvPr/>
          </p:nvSpPr>
          <p:spPr>
            <a:xfrm>
              <a:off x="961300" y="3154335"/>
              <a:ext cx="932507" cy="1101068"/>
            </a:xfrm>
            <a:custGeom>
              <a:avLst/>
              <a:gdLst/>
              <a:ahLst/>
              <a:cxnLst/>
              <a:rect l="l" t="t" r="r" b="b"/>
              <a:pathLst>
                <a:path w="33619" h="39696" extrusionOk="0">
                  <a:moveTo>
                    <a:pt x="3789" y="0"/>
                  </a:moveTo>
                  <a:cubicBezTo>
                    <a:pt x="2507" y="0"/>
                    <a:pt x="1229" y="231"/>
                    <a:pt x="1" y="698"/>
                  </a:cubicBezTo>
                  <a:cubicBezTo>
                    <a:pt x="3132" y="2127"/>
                    <a:pt x="13344" y="8175"/>
                    <a:pt x="20487" y="17902"/>
                  </a:cubicBezTo>
                  <a:cubicBezTo>
                    <a:pt x="27630" y="27629"/>
                    <a:pt x="27205" y="33282"/>
                    <a:pt x="27205" y="33282"/>
                  </a:cubicBezTo>
                  <a:lnTo>
                    <a:pt x="31521" y="39696"/>
                  </a:lnTo>
                  <a:cubicBezTo>
                    <a:pt x="33618" y="36474"/>
                    <a:pt x="30761" y="29878"/>
                    <a:pt x="22676" y="17537"/>
                  </a:cubicBezTo>
                  <a:cubicBezTo>
                    <a:pt x="14591" y="5227"/>
                    <a:pt x="6688" y="394"/>
                    <a:pt x="6688" y="394"/>
                  </a:cubicBezTo>
                  <a:cubicBezTo>
                    <a:pt x="5732" y="132"/>
                    <a:pt x="4759" y="0"/>
                    <a:pt x="3789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1" name="Google Shape;451;p11"/>
            <p:cNvSpPr/>
            <p:nvPr/>
          </p:nvSpPr>
          <p:spPr>
            <a:xfrm>
              <a:off x="843277" y="3152476"/>
              <a:ext cx="303531" cy="157826"/>
            </a:xfrm>
            <a:custGeom>
              <a:avLst/>
              <a:gdLst/>
              <a:ahLst/>
              <a:cxnLst/>
              <a:rect l="l" t="t" r="r" b="b"/>
              <a:pathLst>
                <a:path w="10943" h="5690" extrusionOk="0">
                  <a:moveTo>
                    <a:pt x="7691" y="1"/>
                  </a:moveTo>
                  <a:cubicBezTo>
                    <a:pt x="6572" y="1"/>
                    <a:pt x="5324" y="181"/>
                    <a:pt x="4225" y="765"/>
                  </a:cubicBezTo>
                  <a:cubicBezTo>
                    <a:pt x="122" y="2923"/>
                    <a:pt x="0" y="5689"/>
                    <a:pt x="0" y="5689"/>
                  </a:cubicBezTo>
                  <a:lnTo>
                    <a:pt x="6353" y="4990"/>
                  </a:lnTo>
                  <a:cubicBezTo>
                    <a:pt x="6353" y="4990"/>
                    <a:pt x="7732" y="450"/>
                    <a:pt x="10687" y="450"/>
                  </a:cubicBezTo>
                  <a:cubicBezTo>
                    <a:pt x="10771" y="450"/>
                    <a:pt x="10856" y="454"/>
                    <a:pt x="10943" y="461"/>
                  </a:cubicBezTo>
                  <a:cubicBezTo>
                    <a:pt x="10943" y="461"/>
                    <a:pt x="9481" y="1"/>
                    <a:pt x="76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2" name="Google Shape;452;p11"/>
            <p:cNvSpPr/>
            <p:nvPr/>
          </p:nvSpPr>
          <p:spPr>
            <a:xfrm>
              <a:off x="728610" y="3276851"/>
              <a:ext cx="1164337" cy="1325076"/>
            </a:xfrm>
            <a:custGeom>
              <a:avLst/>
              <a:gdLst/>
              <a:ahLst/>
              <a:cxnLst/>
              <a:rect l="l" t="t" r="r" b="b"/>
              <a:pathLst>
                <a:path w="41977" h="47772" extrusionOk="0">
                  <a:moveTo>
                    <a:pt x="6566" y="1"/>
                  </a:moveTo>
                  <a:cubicBezTo>
                    <a:pt x="2557" y="1"/>
                    <a:pt x="1" y="1509"/>
                    <a:pt x="1" y="1509"/>
                  </a:cubicBezTo>
                  <a:lnTo>
                    <a:pt x="33679" y="47771"/>
                  </a:lnTo>
                  <a:cubicBezTo>
                    <a:pt x="33679" y="47771"/>
                    <a:pt x="41916" y="42391"/>
                    <a:pt x="41947" y="39078"/>
                  </a:cubicBezTo>
                  <a:cubicBezTo>
                    <a:pt x="41977" y="35735"/>
                    <a:pt x="33649" y="19959"/>
                    <a:pt x="21977" y="7679"/>
                  </a:cubicBezTo>
                  <a:cubicBezTo>
                    <a:pt x="16119" y="1532"/>
                    <a:pt x="10606" y="1"/>
                    <a:pt x="6566" y="1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3" name="Google Shape;453;p11"/>
            <p:cNvSpPr/>
            <p:nvPr/>
          </p:nvSpPr>
          <p:spPr>
            <a:xfrm>
              <a:off x="374513" y="3309249"/>
              <a:ext cx="1412227" cy="1604004"/>
            </a:xfrm>
            <a:custGeom>
              <a:avLst/>
              <a:gdLst/>
              <a:ahLst/>
              <a:cxnLst/>
              <a:rect l="l" t="t" r="r" b="b"/>
              <a:pathLst>
                <a:path w="50914" h="57828" extrusionOk="0">
                  <a:moveTo>
                    <a:pt x="15544" y="1"/>
                  </a:moveTo>
                  <a:cubicBezTo>
                    <a:pt x="13890" y="1"/>
                    <a:pt x="12282" y="341"/>
                    <a:pt x="10760" y="1071"/>
                  </a:cubicBezTo>
                  <a:cubicBezTo>
                    <a:pt x="4377" y="4110"/>
                    <a:pt x="0" y="9460"/>
                    <a:pt x="2006" y="20129"/>
                  </a:cubicBezTo>
                  <a:cubicBezTo>
                    <a:pt x="3435" y="27910"/>
                    <a:pt x="11733" y="44324"/>
                    <a:pt x="16688" y="53655"/>
                  </a:cubicBezTo>
                  <a:cubicBezTo>
                    <a:pt x="18100" y="56311"/>
                    <a:pt x="20829" y="57827"/>
                    <a:pt x="23646" y="57827"/>
                  </a:cubicBezTo>
                  <a:cubicBezTo>
                    <a:pt x="24891" y="57827"/>
                    <a:pt x="26153" y="57531"/>
                    <a:pt x="27326" y="56907"/>
                  </a:cubicBezTo>
                  <a:lnTo>
                    <a:pt x="45594" y="47150"/>
                  </a:lnTo>
                  <a:cubicBezTo>
                    <a:pt x="49485" y="45083"/>
                    <a:pt x="50913" y="40220"/>
                    <a:pt x="48755" y="36390"/>
                  </a:cubicBezTo>
                  <a:cubicBezTo>
                    <a:pt x="45715" y="30919"/>
                    <a:pt x="41217" y="23047"/>
                    <a:pt x="36566" y="15539"/>
                  </a:cubicBezTo>
                  <a:cubicBezTo>
                    <a:pt x="31016" y="6618"/>
                    <a:pt x="22839" y="1"/>
                    <a:pt x="1554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4" name="Google Shape;454;p11"/>
            <p:cNvSpPr/>
            <p:nvPr/>
          </p:nvSpPr>
          <p:spPr>
            <a:xfrm>
              <a:off x="688141" y="3984906"/>
              <a:ext cx="992365" cy="856673"/>
            </a:xfrm>
            <a:custGeom>
              <a:avLst/>
              <a:gdLst/>
              <a:ahLst/>
              <a:cxnLst/>
              <a:rect l="l" t="t" r="r" b="b"/>
              <a:pathLst>
                <a:path w="35777" h="30885" extrusionOk="0">
                  <a:moveTo>
                    <a:pt x="23949" y="0"/>
                  </a:moveTo>
                  <a:cubicBezTo>
                    <a:pt x="22591" y="0"/>
                    <a:pt x="20896" y="655"/>
                    <a:pt x="18420" y="1849"/>
                  </a:cubicBezTo>
                  <a:cubicBezTo>
                    <a:pt x="12797" y="4554"/>
                    <a:pt x="1" y="11454"/>
                    <a:pt x="1338" y="15861"/>
                  </a:cubicBezTo>
                  <a:cubicBezTo>
                    <a:pt x="2415" y="19483"/>
                    <a:pt x="8002" y="30885"/>
                    <a:pt x="11714" y="30885"/>
                  </a:cubicBezTo>
                  <a:cubicBezTo>
                    <a:pt x="11771" y="30885"/>
                    <a:pt x="11828" y="30882"/>
                    <a:pt x="11885" y="30877"/>
                  </a:cubicBezTo>
                  <a:cubicBezTo>
                    <a:pt x="15594" y="30481"/>
                    <a:pt x="30153" y="21697"/>
                    <a:pt x="32646" y="20268"/>
                  </a:cubicBezTo>
                  <a:cubicBezTo>
                    <a:pt x="33314" y="19934"/>
                    <a:pt x="33861" y="19417"/>
                    <a:pt x="34287" y="18809"/>
                  </a:cubicBezTo>
                  <a:cubicBezTo>
                    <a:pt x="35776" y="16347"/>
                    <a:pt x="33770" y="12548"/>
                    <a:pt x="30335" y="6651"/>
                  </a:cubicBezTo>
                  <a:cubicBezTo>
                    <a:pt x="27666" y="2008"/>
                    <a:pt x="26326" y="0"/>
                    <a:pt x="2394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5" name="Google Shape;455;p11"/>
            <p:cNvSpPr/>
            <p:nvPr/>
          </p:nvSpPr>
          <p:spPr>
            <a:xfrm>
              <a:off x="441943" y="3403057"/>
              <a:ext cx="927459" cy="824830"/>
            </a:xfrm>
            <a:custGeom>
              <a:avLst/>
              <a:gdLst/>
              <a:ahLst/>
              <a:cxnLst/>
              <a:rect l="l" t="t" r="r" b="b"/>
              <a:pathLst>
                <a:path w="33437" h="29737" extrusionOk="0">
                  <a:moveTo>
                    <a:pt x="17316" y="0"/>
                  </a:moveTo>
                  <a:cubicBezTo>
                    <a:pt x="13079" y="0"/>
                    <a:pt x="2751" y="4137"/>
                    <a:pt x="1338" y="8783"/>
                  </a:cubicBezTo>
                  <a:cubicBezTo>
                    <a:pt x="1" y="13099"/>
                    <a:pt x="3436" y="21823"/>
                    <a:pt x="6627" y="27476"/>
                  </a:cubicBezTo>
                  <a:cubicBezTo>
                    <a:pt x="7541" y="29104"/>
                    <a:pt x="8420" y="29737"/>
                    <a:pt x="9368" y="29737"/>
                  </a:cubicBezTo>
                  <a:cubicBezTo>
                    <a:pt x="11732" y="29737"/>
                    <a:pt x="14526" y="25803"/>
                    <a:pt x="19363" y="23525"/>
                  </a:cubicBezTo>
                  <a:cubicBezTo>
                    <a:pt x="26141" y="20333"/>
                    <a:pt x="33436" y="19178"/>
                    <a:pt x="30062" y="14041"/>
                  </a:cubicBezTo>
                  <a:cubicBezTo>
                    <a:pt x="26688" y="8905"/>
                    <a:pt x="21430" y="1336"/>
                    <a:pt x="18542" y="181"/>
                  </a:cubicBezTo>
                  <a:cubicBezTo>
                    <a:pt x="18236" y="59"/>
                    <a:pt x="17819" y="0"/>
                    <a:pt x="17316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6" name="Google Shape;456;p11"/>
            <p:cNvSpPr/>
            <p:nvPr/>
          </p:nvSpPr>
          <p:spPr>
            <a:xfrm>
              <a:off x="441943" y="3404499"/>
              <a:ext cx="846521" cy="822278"/>
            </a:xfrm>
            <a:custGeom>
              <a:avLst/>
              <a:gdLst/>
              <a:ahLst/>
              <a:cxnLst/>
              <a:rect l="l" t="t" r="r" b="b"/>
              <a:pathLst>
                <a:path w="30519" h="29645" extrusionOk="0">
                  <a:moveTo>
                    <a:pt x="17164" y="0"/>
                  </a:moveTo>
                  <a:cubicBezTo>
                    <a:pt x="12922" y="0"/>
                    <a:pt x="2717" y="4127"/>
                    <a:pt x="1308" y="8761"/>
                  </a:cubicBezTo>
                  <a:cubicBezTo>
                    <a:pt x="1" y="13078"/>
                    <a:pt x="3436" y="21771"/>
                    <a:pt x="6627" y="27424"/>
                  </a:cubicBezTo>
                  <a:cubicBezTo>
                    <a:pt x="7524" y="29022"/>
                    <a:pt x="8335" y="29645"/>
                    <a:pt x="9187" y="29645"/>
                  </a:cubicBezTo>
                  <a:cubicBezTo>
                    <a:pt x="11365" y="29645"/>
                    <a:pt x="13813" y="25572"/>
                    <a:pt x="18664" y="23321"/>
                  </a:cubicBezTo>
                  <a:cubicBezTo>
                    <a:pt x="25381" y="20160"/>
                    <a:pt x="30518" y="18762"/>
                    <a:pt x="28451" y="14962"/>
                  </a:cubicBezTo>
                  <a:cubicBezTo>
                    <a:pt x="25533" y="9582"/>
                    <a:pt x="21278" y="1375"/>
                    <a:pt x="18421" y="190"/>
                  </a:cubicBezTo>
                  <a:cubicBezTo>
                    <a:pt x="18108" y="61"/>
                    <a:pt x="17680" y="0"/>
                    <a:pt x="1716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7" name="Google Shape;457;p11"/>
            <p:cNvSpPr/>
            <p:nvPr/>
          </p:nvSpPr>
          <p:spPr>
            <a:xfrm>
              <a:off x="862666" y="3969401"/>
              <a:ext cx="71119" cy="57167"/>
            </a:xfrm>
            <a:custGeom>
              <a:avLst/>
              <a:gdLst/>
              <a:ahLst/>
              <a:cxnLst/>
              <a:rect l="l" t="t" r="r" b="b"/>
              <a:pathLst>
                <a:path w="2564" h="2061" extrusionOk="0">
                  <a:moveTo>
                    <a:pt x="1296" y="1"/>
                  </a:moveTo>
                  <a:cubicBezTo>
                    <a:pt x="1127" y="1"/>
                    <a:pt x="954" y="41"/>
                    <a:pt x="791" y="128"/>
                  </a:cubicBezTo>
                  <a:cubicBezTo>
                    <a:pt x="0" y="554"/>
                    <a:pt x="122" y="1739"/>
                    <a:pt x="1004" y="2013"/>
                  </a:cubicBezTo>
                  <a:cubicBezTo>
                    <a:pt x="1106" y="2046"/>
                    <a:pt x="1207" y="2061"/>
                    <a:pt x="1305" y="2061"/>
                  </a:cubicBezTo>
                  <a:cubicBezTo>
                    <a:pt x="2020" y="2061"/>
                    <a:pt x="2563" y="1245"/>
                    <a:pt x="2189" y="523"/>
                  </a:cubicBezTo>
                  <a:cubicBezTo>
                    <a:pt x="2002" y="191"/>
                    <a:pt x="1659" y="1"/>
                    <a:pt x="129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8" name="Google Shape;458;p11"/>
            <p:cNvSpPr/>
            <p:nvPr/>
          </p:nvSpPr>
          <p:spPr>
            <a:xfrm>
              <a:off x="931788" y="3984546"/>
              <a:ext cx="748718" cy="856201"/>
            </a:xfrm>
            <a:custGeom>
              <a:avLst/>
              <a:gdLst/>
              <a:ahLst/>
              <a:cxnLst/>
              <a:rect l="l" t="t" r="r" b="b"/>
              <a:pathLst>
                <a:path w="26993" h="30868" extrusionOk="0">
                  <a:moveTo>
                    <a:pt x="15161" y="0"/>
                  </a:moveTo>
                  <a:cubicBezTo>
                    <a:pt x="14389" y="0"/>
                    <a:pt x="13507" y="213"/>
                    <a:pt x="12433" y="616"/>
                  </a:cubicBezTo>
                  <a:cubicBezTo>
                    <a:pt x="12442" y="616"/>
                    <a:pt x="12717" y="544"/>
                    <a:pt x="13160" y="544"/>
                  </a:cubicBezTo>
                  <a:cubicBezTo>
                    <a:pt x="14159" y="544"/>
                    <a:pt x="16010" y="909"/>
                    <a:pt x="17570" y="3290"/>
                  </a:cubicBezTo>
                  <a:cubicBezTo>
                    <a:pt x="19819" y="6695"/>
                    <a:pt x="24500" y="14050"/>
                    <a:pt x="24226" y="16604"/>
                  </a:cubicBezTo>
                  <a:cubicBezTo>
                    <a:pt x="23922" y="19187"/>
                    <a:pt x="13010" y="24962"/>
                    <a:pt x="8269" y="27242"/>
                  </a:cubicBezTo>
                  <a:cubicBezTo>
                    <a:pt x="4926" y="28839"/>
                    <a:pt x="3418" y="29392"/>
                    <a:pt x="1968" y="29392"/>
                  </a:cubicBezTo>
                  <a:cubicBezTo>
                    <a:pt x="1348" y="29392"/>
                    <a:pt x="739" y="29290"/>
                    <a:pt x="1" y="29127"/>
                  </a:cubicBezTo>
                  <a:lnTo>
                    <a:pt x="1" y="29127"/>
                  </a:lnTo>
                  <a:cubicBezTo>
                    <a:pt x="1029" y="30212"/>
                    <a:pt x="2030" y="30867"/>
                    <a:pt x="2928" y="30867"/>
                  </a:cubicBezTo>
                  <a:cubicBezTo>
                    <a:pt x="2986" y="30867"/>
                    <a:pt x="3044" y="30865"/>
                    <a:pt x="3101" y="30859"/>
                  </a:cubicBezTo>
                  <a:cubicBezTo>
                    <a:pt x="6840" y="30494"/>
                    <a:pt x="21369" y="21710"/>
                    <a:pt x="23892" y="20281"/>
                  </a:cubicBezTo>
                  <a:cubicBezTo>
                    <a:pt x="24530" y="19917"/>
                    <a:pt x="25077" y="19430"/>
                    <a:pt x="25503" y="18822"/>
                  </a:cubicBezTo>
                  <a:cubicBezTo>
                    <a:pt x="26992" y="16391"/>
                    <a:pt x="24986" y="12561"/>
                    <a:pt x="21551" y="6664"/>
                  </a:cubicBezTo>
                  <a:cubicBezTo>
                    <a:pt x="18868" y="2008"/>
                    <a:pt x="17534" y="0"/>
                    <a:pt x="15161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59" name="Google Shape;459;p11"/>
          <p:cNvGrpSpPr/>
          <p:nvPr/>
        </p:nvGrpSpPr>
        <p:grpSpPr>
          <a:xfrm>
            <a:off x="242675" y="51192"/>
            <a:ext cx="757289" cy="864550"/>
            <a:chOff x="5585712" y="137416"/>
            <a:chExt cx="757289" cy="864550"/>
          </a:xfrm>
        </p:grpSpPr>
        <p:sp>
          <p:nvSpPr>
            <p:cNvPr id="460" name="Google Shape;460;p11"/>
            <p:cNvSpPr/>
            <p:nvPr/>
          </p:nvSpPr>
          <p:spPr>
            <a:xfrm>
              <a:off x="5606764" y="738904"/>
              <a:ext cx="129867" cy="146066"/>
            </a:xfrm>
            <a:custGeom>
              <a:avLst/>
              <a:gdLst/>
              <a:ahLst/>
              <a:cxnLst/>
              <a:rect l="l" t="t" r="r" b="b"/>
              <a:pathLst>
                <a:path w="4682" h="5266" extrusionOk="0">
                  <a:moveTo>
                    <a:pt x="2706" y="1"/>
                  </a:moveTo>
                  <a:cubicBezTo>
                    <a:pt x="2706" y="1"/>
                    <a:pt x="1" y="4712"/>
                    <a:pt x="913" y="5198"/>
                  </a:cubicBezTo>
                  <a:cubicBezTo>
                    <a:pt x="992" y="5245"/>
                    <a:pt x="1088" y="5266"/>
                    <a:pt x="1196" y="5266"/>
                  </a:cubicBezTo>
                  <a:cubicBezTo>
                    <a:pt x="2290" y="5266"/>
                    <a:pt x="4682" y="3101"/>
                    <a:pt x="4682" y="3101"/>
                  </a:cubicBezTo>
                  <a:lnTo>
                    <a:pt x="2706" y="1"/>
                  </a:ln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1" name="Google Shape;461;p11"/>
            <p:cNvSpPr/>
            <p:nvPr/>
          </p:nvSpPr>
          <p:spPr>
            <a:xfrm>
              <a:off x="6009790" y="851879"/>
              <a:ext cx="91062" cy="150088"/>
            </a:xfrm>
            <a:custGeom>
              <a:avLst/>
              <a:gdLst/>
              <a:ahLst/>
              <a:cxnLst/>
              <a:rect l="l" t="t" r="r" b="b"/>
              <a:pathLst>
                <a:path w="3283" h="5411" extrusionOk="0">
                  <a:moveTo>
                    <a:pt x="3283" y="1"/>
                  </a:moveTo>
                  <a:lnTo>
                    <a:pt x="0" y="1703"/>
                  </a:lnTo>
                  <a:cubicBezTo>
                    <a:pt x="0" y="1703"/>
                    <a:pt x="1185" y="5381"/>
                    <a:pt x="2219" y="5411"/>
                  </a:cubicBezTo>
                  <a:cubicBezTo>
                    <a:pt x="3252" y="5411"/>
                    <a:pt x="3283" y="1"/>
                    <a:pt x="3283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2" name="Google Shape;462;p11"/>
            <p:cNvSpPr/>
            <p:nvPr/>
          </p:nvSpPr>
          <p:spPr>
            <a:xfrm>
              <a:off x="5722402" y="155612"/>
              <a:ext cx="264643" cy="144401"/>
            </a:xfrm>
            <a:custGeom>
              <a:avLst/>
              <a:gdLst/>
              <a:ahLst/>
              <a:cxnLst/>
              <a:rect l="l" t="t" r="r" b="b"/>
              <a:pathLst>
                <a:path w="9541" h="5206" extrusionOk="0">
                  <a:moveTo>
                    <a:pt x="5166" y="1"/>
                  </a:moveTo>
                  <a:cubicBezTo>
                    <a:pt x="2660" y="1"/>
                    <a:pt x="194" y="1809"/>
                    <a:pt x="27" y="4829"/>
                  </a:cubicBezTo>
                  <a:cubicBezTo>
                    <a:pt x="0" y="5040"/>
                    <a:pt x="180" y="5205"/>
                    <a:pt x="387" y="5205"/>
                  </a:cubicBezTo>
                  <a:cubicBezTo>
                    <a:pt x="419" y="5205"/>
                    <a:pt x="450" y="5201"/>
                    <a:pt x="482" y="5193"/>
                  </a:cubicBezTo>
                  <a:lnTo>
                    <a:pt x="9145" y="2914"/>
                  </a:lnTo>
                  <a:cubicBezTo>
                    <a:pt x="9419" y="2853"/>
                    <a:pt x="9540" y="2549"/>
                    <a:pt x="9388" y="2306"/>
                  </a:cubicBezTo>
                  <a:cubicBezTo>
                    <a:pt x="8342" y="719"/>
                    <a:pt x="6746" y="1"/>
                    <a:pt x="516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3" name="Google Shape;463;p11"/>
            <p:cNvSpPr/>
            <p:nvPr/>
          </p:nvSpPr>
          <p:spPr>
            <a:xfrm>
              <a:off x="5839482" y="242791"/>
              <a:ext cx="43853" cy="89287"/>
            </a:xfrm>
            <a:custGeom>
              <a:avLst/>
              <a:gdLst/>
              <a:ahLst/>
              <a:cxnLst/>
              <a:rect l="l" t="t" r="r" b="b"/>
              <a:pathLst>
                <a:path w="1581" h="3219" extrusionOk="0">
                  <a:moveTo>
                    <a:pt x="474" y="0"/>
                  </a:moveTo>
                  <a:cubicBezTo>
                    <a:pt x="438" y="0"/>
                    <a:pt x="402" y="5"/>
                    <a:pt x="365" y="14"/>
                  </a:cubicBezTo>
                  <a:cubicBezTo>
                    <a:pt x="122" y="75"/>
                    <a:pt x="0" y="318"/>
                    <a:pt x="61" y="561"/>
                  </a:cubicBezTo>
                  <a:lnTo>
                    <a:pt x="669" y="2871"/>
                  </a:lnTo>
                  <a:cubicBezTo>
                    <a:pt x="721" y="3078"/>
                    <a:pt x="904" y="3219"/>
                    <a:pt x="1108" y="3219"/>
                  </a:cubicBezTo>
                  <a:cubicBezTo>
                    <a:pt x="1143" y="3219"/>
                    <a:pt x="1180" y="3215"/>
                    <a:pt x="1216" y="3205"/>
                  </a:cubicBezTo>
                  <a:cubicBezTo>
                    <a:pt x="1429" y="3114"/>
                    <a:pt x="1581" y="2871"/>
                    <a:pt x="1520" y="2658"/>
                  </a:cubicBezTo>
                  <a:lnTo>
                    <a:pt x="912" y="318"/>
                  </a:lnTo>
                  <a:cubicBezTo>
                    <a:pt x="860" y="137"/>
                    <a:pt x="677" y="0"/>
                    <a:pt x="47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4" name="Google Shape;464;p11"/>
            <p:cNvSpPr/>
            <p:nvPr/>
          </p:nvSpPr>
          <p:spPr>
            <a:xfrm>
              <a:off x="5810801" y="137416"/>
              <a:ext cx="44713" cy="89287"/>
            </a:xfrm>
            <a:custGeom>
              <a:avLst/>
              <a:gdLst/>
              <a:ahLst/>
              <a:cxnLst/>
              <a:rect l="l" t="t" r="r" b="b"/>
              <a:pathLst>
                <a:path w="1612" h="3219" extrusionOk="0">
                  <a:moveTo>
                    <a:pt x="504" y="0"/>
                  </a:moveTo>
                  <a:cubicBezTo>
                    <a:pt x="469" y="0"/>
                    <a:pt x="433" y="4"/>
                    <a:pt x="396" y="14"/>
                  </a:cubicBezTo>
                  <a:cubicBezTo>
                    <a:pt x="153" y="74"/>
                    <a:pt x="1" y="317"/>
                    <a:pt x="61" y="561"/>
                  </a:cubicBezTo>
                  <a:lnTo>
                    <a:pt x="700" y="2871"/>
                  </a:lnTo>
                  <a:cubicBezTo>
                    <a:pt x="751" y="3078"/>
                    <a:pt x="935" y="3218"/>
                    <a:pt x="1139" y="3218"/>
                  </a:cubicBezTo>
                  <a:cubicBezTo>
                    <a:pt x="1174" y="3218"/>
                    <a:pt x="1211" y="3214"/>
                    <a:pt x="1247" y="3205"/>
                  </a:cubicBezTo>
                  <a:cubicBezTo>
                    <a:pt x="1460" y="3114"/>
                    <a:pt x="1612" y="2871"/>
                    <a:pt x="1551" y="2658"/>
                  </a:cubicBezTo>
                  <a:lnTo>
                    <a:pt x="943" y="317"/>
                  </a:lnTo>
                  <a:cubicBezTo>
                    <a:pt x="866" y="137"/>
                    <a:pt x="700" y="0"/>
                    <a:pt x="5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5" name="Google Shape;465;p11"/>
            <p:cNvSpPr/>
            <p:nvPr/>
          </p:nvSpPr>
          <p:spPr>
            <a:xfrm>
              <a:off x="5722458" y="155612"/>
              <a:ext cx="263728" cy="144901"/>
            </a:xfrm>
            <a:custGeom>
              <a:avLst/>
              <a:gdLst/>
              <a:ahLst/>
              <a:cxnLst/>
              <a:rect l="l" t="t" r="r" b="b"/>
              <a:pathLst>
                <a:path w="9508" h="5224" extrusionOk="0">
                  <a:moveTo>
                    <a:pt x="5164" y="1"/>
                  </a:moveTo>
                  <a:cubicBezTo>
                    <a:pt x="2658" y="1"/>
                    <a:pt x="192" y="1809"/>
                    <a:pt x="25" y="4829"/>
                  </a:cubicBezTo>
                  <a:cubicBezTo>
                    <a:pt x="1" y="4970"/>
                    <a:pt x="69" y="5112"/>
                    <a:pt x="200" y="5182"/>
                  </a:cubicBezTo>
                  <a:lnTo>
                    <a:pt x="200" y="5182"/>
                  </a:lnTo>
                  <a:cubicBezTo>
                    <a:pt x="191" y="5176"/>
                    <a:pt x="183" y="5170"/>
                    <a:pt x="177" y="5163"/>
                  </a:cubicBezTo>
                  <a:cubicBezTo>
                    <a:pt x="3125" y="3978"/>
                    <a:pt x="6256" y="3127"/>
                    <a:pt x="9417" y="2701"/>
                  </a:cubicBezTo>
                  <a:lnTo>
                    <a:pt x="9417" y="2701"/>
                  </a:lnTo>
                  <a:cubicBezTo>
                    <a:pt x="9386" y="2762"/>
                    <a:pt x="9356" y="2792"/>
                    <a:pt x="9326" y="2823"/>
                  </a:cubicBezTo>
                  <a:cubicBezTo>
                    <a:pt x="9478" y="2701"/>
                    <a:pt x="9508" y="2458"/>
                    <a:pt x="9386" y="2306"/>
                  </a:cubicBezTo>
                  <a:cubicBezTo>
                    <a:pt x="8340" y="719"/>
                    <a:pt x="6744" y="1"/>
                    <a:pt x="5164" y="1"/>
                  </a:cubicBezTo>
                  <a:close/>
                  <a:moveTo>
                    <a:pt x="200" y="5182"/>
                  </a:moveTo>
                  <a:cubicBezTo>
                    <a:pt x="233" y="5205"/>
                    <a:pt x="281" y="5224"/>
                    <a:pt x="328" y="5224"/>
                  </a:cubicBezTo>
                  <a:cubicBezTo>
                    <a:pt x="281" y="5217"/>
                    <a:pt x="238" y="5203"/>
                    <a:pt x="200" y="51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6" name="Google Shape;466;p11"/>
            <p:cNvSpPr/>
            <p:nvPr/>
          </p:nvSpPr>
          <p:spPr>
            <a:xfrm>
              <a:off x="6094085" y="236162"/>
              <a:ext cx="248916" cy="212969"/>
            </a:xfrm>
            <a:custGeom>
              <a:avLst/>
              <a:gdLst/>
              <a:ahLst/>
              <a:cxnLst/>
              <a:rect l="l" t="t" r="r" b="b"/>
              <a:pathLst>
                <a:path w="8974" h="7678" extrusionOk="0">
                  <a:moveTo>
                    <a:pt x="2606" y="1"/>
                  </a:moveTo>
                  <a:cubicBezTo>
                    <a:pt x="1857" y="1"/>
                    <a:pt x="1077" y="173"/>
                    <a:pt x="305" y="557"/>
                  </a:cubicBezTo>
                  <a:cubicBezTo>
                    <a:pt x="61" y="678"/>
                    <a:pt x="1" y="1013"/>
                    <a:pt x="213" y="1195"/>
                  </a:cubicBezTo>
                  <a:lnTo>
                    <a:pt x="6505" y="7548"/>
                  </a:lnTo>
                  <a:cubicBezTo>
                    <a:pt x="6582" y="7637"/>
                    <a:pt x="6690" y="7678"/>
                    <a:pt x="6796" y="7678"/>
                  </a:cubicBezTo>
                  <a:cubicBezTo>
                    <a:pt x="6945" y="7678"/>
                    <a:pt x="7091" y="7598"/>
                    <a:pt x="7144" y="7457"/>
                  </a:cubicBezTo>
                  <a:cubicBezTo>
                    <a:pt x="8974" y="3822"/>
                    <a:pt x="6131" y="1"/>
                    <a:pt x="260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7" name="Google Shape;467;p11"/>
            <p:cNvSpPr/>
            <p:nvPr/>
          </p:nvSpPr>
          <p:spPr>
            <a:xfrm>
              <a:off x="6136246" y="335490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178" y="0"/>
                  </a:moveTo>
                  <a:cubicBezTo>
                    <a:pt x="2067" y="0"/>
                    <a:pt x="1961" y="46"/>
                    <a:pt x="1885" y="137"/>
                  </a:cubicBezTo>
                  <a:lnTo>
                    <a:pt x="183" y="1839"/>
                  </a:lnTo>
                  <a:cubicBezTo>
                    <a:pt x="0" y="2022"/>
                    <a:pt x="0" y="2295"/>
                    <a:pt x="183" y="2447"/>
                  </a:cubicBezTo>
                  <a:cubicBezTo>
                    <a:pt x="259" y="2538"/>
                    <a:pt x="365" y="2584"/>
                    <a:pt x="475" y="2584"/>
                  </a:cubicBezTo>
                  <a:cubicBezTo>
                    <a:pt x="586" y="2584"/>
                    <a:pt x="700" y="2538"/>
                    <a:pt x="791" y="2447"/>
                  </a:cubicBezTo>
                  <a:lnTo>
                    <a:pt x="2493" y="775"/>
                  </a:lnTo>
                  <a:cubicBezTo>
                    <a:pt x="2675" y="593"/>
                    <a:pt x="2675" y="319"/>
                    <a:pt x="2493" y="137"/>
                  </a:cubicBezTo>
                  <a:cubicBezTo>
                    <a:pt x="2402" y="46"/>
                    <a:pt x="2288" y="0"/>
                    <a:pt x="2178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8" name="Google Shape;468;p11"/>
            <p:cNvSpPr/>
            <p:nvPr/>
          </p:nvSpPr>
          <p:spPr>
            <a:xfrm>
              <a:off x="6212967" y="258768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204" y="0"/>
                  </a:moveTo>
                  <a:cubicBezTo>
                    <a:pt x="2090" y="0"/>
                    <a:pt x="1976" y="46"/>
                    <a:pt x="1885" y="137"/>
                  </a:cubicBezTo>
                  <a:lnTo>
                    <a:pt x="183" y="1839"/>
                  </a:lnTo>
                  <a:cubicBezTo>
                    <a:pt x="0" y="1991"/>
                    <a:pt x="0" y="2295"/>
                    <a:pt x="183" y="2447"/>
                  </a:cubicBezTo>
                  <a:cubicBezTo>
                    <a:pt x="274" y="2538"/>
                    <a:pt x="388" y="2584"/>
                    <a:pt x="502" y="2584"/>
                  </a:cubicBezTo>
                  <a:cubicBezTo>
                    <a:pt x="616" y="2584"/>
                    <a:pt x="730" y="2538"/>
                    <a:pt x="821" y="2447"/>
                  </a:cubicBezTo>
                  <a:lnTo>
                    <a:pt x="2523" y="775"/>
                  </a:lnTo>
                  <a:cubicBezTo>
                    <a:pt x="2675" y="593"/>
                    <a:pt x="2675" y="319"/>
                    <a:pt x="2523" y="137"/>
                  </a:cubicBezTo>
                  <a:cubicBezTo>
                    <a:pt x="2432" y="46"/>
                    <a:pt x="2318" y="0"/>
                    <a:pt x="22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9" name="Google Shape;469;p11"/>
            <p:cNvSpPr/>
            <p:nvPr/>
          </p:nvSpPr>
          <p:spPr>
            <a:xfrm>
              <a:off x="6095832" y="236162"/>
              <a:ext cx="247169" cy="212442"/>
            </a:xfrm>
            <a:custGeom>
              <a:avLst/>
              <a:gdLst/>
              <a:ahLst/>
              <a:cxnLst/>
              <a:rect l="l" t="t" r="r" b="b"/>
              <a:pathLst>
                <a:path w="8911" h="7659" extrusionOk="0">
                  <a:moveTo>
                    <a:pt x="10" y="914"/>
                  </a:moveTo>
                  <a:lnTo>
                    <a:pt x="10" y="914"/>
                  </a:lnTo>
                  <a:cubicBezTo>
                    <a:pt x="1" y="957"/>
                    <a:pt x="7" y="1000"/>
                    <a:pt x="29" y="1043"/>
                  </a:cubicBezTo>
                  <a:cubicBezTo>
                    <a:pt x="16" y="999"/>
                    <a:pt x="10" y="955"/>
                    <a:pt x="10" y="914"/>
                  </a:cubicBezTo>
                  <a:close/>
                  <a:moveTo>
                    <a:pt x="2543" y="1"/>
                  </a:moveTo>
                  <a:cubicBezTo>
                    <a:pt x="1794" y="1"/>
                    <a:pt x="1014" y="173"/>
                    <a:pt x="242" y="557"/>
                  </a:cubicBezTo>
                  <a:cubicBezTo>
                    <a:pt x="98" y="629"/>
                    <a:pt x="10" y="758"/>
                    <a:pt x="10" y="914"/>
                  </a:cubicBezTo>
                  <a:lnTo>
                    <a:pt x="10" y="914"/>
                  </a:lnTo>
                  <a:cubicBezTo>
                    <a:pt x="14" y="896"/>
                    <a:pt x="20" y="878"/>
                    <a:pt x="29" y="861"/>
                  </a:cubicBezTo>
                  <a:cubicBezTo>
                    <a:pt x="1275" y="1834"/>
                    <a:pt x="2491" y="2897"/>
                    <a:pt x="3616" y="4052"/>
                  </a:cubicBezTo>
                  <a:cubicBezTo>
                    <a:pt x="4740" y="5177"/>
                    <a:pt x="5804" y="6362"/>
                    <a:pt x="6777" y="7639"/>
                  </a:cubicBezTo>
                  <a:lnTo>
                    <a:pt x="6594" y="7639"/>
                  </a:lnTo>
                  <a:cubicBezTo>
                    <a:pt x="6640" y="7652"/>
                    <a:pt x="6684" y="7658"/>
                    <a:pt x="6726" y="7658"/>
                  </a:cubicBezTo>
                  <a:cubicBezTo>
                    <a:pt x="6881" y="7658"/>
                    <a:pt x="7009" y="7576"/>
                    <a:pt x="7081" y="7457"/>
                  </a:cubicBezTo>
                  <a:cubicBezTo>
                    <a:pt x="8911" y="3822"/>
                    <a:pt x="6068" y="1"/>
                    <a:pt x="25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0" name="Google Shape;470;p11"/>
            <p:cNvSpPr/>
            <p:nvPr/>
          </p:nvSpPr>
          <p:spPr>
            <a:xfrm>
              <a:off x="5585712" y="275438"/>
              <a:ext cx="719178" cy="639460"/>
            </a:xfrm>
            <a:custGeom>
              <a:avLst/>
              <a:gdLst/>
              <a:ahLst/>
              <a:cxnLst/>
              <a:rect l="l" t="t" r="r" b="b"/>
              <a:pathLst>
                <a:path w="25928" h="23054" extrusionOk="0">
                  <a:moveTo>
                    <a:pt x="12978" y="1"/>
                  </a:moveTo>
                  <a:cubicBezTo>
                    <a:pt x="9623" y="1"/>
                    <a:pt x="6293" y="1462"/>
                    <a:pt x="4012" y="4278"/>
                  </a:cubicBezTo>
                  <a:cubicBezTo>
                    <a:pt x="0" y="9202"/>
                    <a:pt x="760" y="16466"/>
                    <a:pt x="5714" y="20479"/>
                  </a:cubicBezTo>
                  <a:cubicBezTo>
                    <a:pt x="7853" y="22211"/>
                    <a:pt x="10422" y="23053"/>
                    <a:pt x="12972" y="23053"/>
                  </a:cubicBezTo>
                  <a:cubicBezTo>
                    <a:pt x="16329" y="23053"/>
                    <a:pt x="19652" y="21592"/>
                    <a:pt x="21915" y="18776"/>
                  </a:cubicBezTo>
                  <a:cubicBezTo>
                    <a:pt x="25928" y="13822"/>
                    <a:pt x="25168" y="6588"/>
                    <a:pt x="20213" y="2576"/>
                  </a:cubicBezTo>
                  <a:cubicBezTo>
                    <a:pt x="18088" y="844"/>
                    <a:pt x="15526" y="1"/>
                    <a:pt x="129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1" name="Google Shape;471;p11"/>
            <p:cNvSpPr/>
            <p:nvPr/>
          </p:nvSpPr>
          <p:spPr>
            <a:xfrm>
              <a:off x="5658217" y="340455"/>
              <a:ext cx="574166" cy="510176"/>
            </a:xfrm>
            <a:custGeom>
              <a:avLst/>
              <a:gdLst/>
              <a:ahLst/>
              <a:cxnLst/>
              <a:rect l="l" t="t" r="r" b="b"/>
              <a:pathLst>
                <a:path w="20700" h="18393" extrusionOk="0">
                  <a:moveTo>
                    <a:pt x="10373" y="1"/>
                  </a:moveTo>
                  <a:cubicBezTo>
                    <a:pt x="9351" y="1"/>
                    <a:pt x="8312" y="173"/>
                    <a:pt x="7295" y="536"/>
                  </a:cubicBezTo>
                  <a:cubicBezTo>
                    <a:pt x="2493" y="2238"/>
                    <a:pt x="0" y="7496"/>
                    <a:pt x="1702" y="12268"/>
                  </a:cubicBezTo>
                  <a:cubicBezTo>
                    <a:pt x="3044" y="16029"/>
                    <a:pt x="6594" y="18393"/>
                    <a:pt x="10374" y="18393"/>
                  </a:cubicBezTo>
                  <a:cubicBezTo>
                    <a:pt x="11390" y="18393"/>
                    <a:pt x="12424" y="18222"/>
                    <a:pt x="13435" y="17861"/>
                  </a:cubicBezTo>
                  <a:cubicBezTo>
                    <a:pt x="18207" y="16159"/>
                    <a:pt x="20700" y="10900"/>
                    <a:pt x="19028" y="6128"/>
                  </a:cubicBezTo>
                  <a:cubicBezTo>
                    <a:pt x="17688" y="2349"/>
                    <a:pt x="14147" y="1"/>
                    <a:pt x="10373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2" name="Google Shape;472;p11"/>
            <p:cNvSpPr/>
            <p:nvPr/>
          </p:nvSpPr>
          <p:spPr>
            <a:xfrm>
              <a:off x="5923000" y="578054"/>
              <a:ext cx="42133" cy="35282"/>
            </a:xfrm>
            <a:custGeom>
              <a:avLst/>
              <a:gdLst/>
              <a:ahLst/>
              <a:cxnLst/>
              <a:rect l="l" t="t" r="r" b="b"/>
              <a:pathLst>
                <a:path w="1519" h="1272" extrusionOk="0">
                  <a:moveTo>
                    <a:pt x="800" y="1"/>
                  </a:moveTo>
                  <a:cubicBezTo>
                    <a:pt x="335" y="1"/>
                    <a:pt x="0" y="532"/>
                    <a:pt x="272" y="967"/>
                  </a:cubicBezTo>
                  <a:cubicBezTo>
                    <a:pt x="389" y="1175"/>
                    <a:pt x="589" y="1271"/>
                    <a:pt x="792" y="1271"/>
                  </a:cubicBezTo>
                  <a:cubicBezTo>
                    <a:pt x="1064" y="1271"/>
                    <a:pt x="1340" y="1098"/>
                    <a:pt x="1427" y="784"/>
                  </a:cubicBezTo>
                  <a:cubicBezTo>
                    <a:pt x="1518" y="450"/>
                    <a:pt x="1305" y="116"/>
                    <a:pt x="971" y="24"/>
                  </a:cubicBezTo>
                  <a:cubicBezTo>
                    <a:pt x="913" y="8"/>
                    <a:pt x="855" y="1"/>
                    <a:pt x="800" y="1"/>
                  </a:cubicBez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3" name="Google Shape;473;p11"/>
            <p:cNvSpPr/>
            <p:nvPr/>
          </p:nvSpPr>
          <p:spPr>
            <a:xfrm>
              <a:off x="5938117" y="414320"/>
              <a:ext cx="56501" cy="182984"/>
            </a:xfrm>
            <a:custGeom>
              <a:avLst/>
              <a:gdLst/>
              <a:ahLst/>
              <a:cxnLst/>
              <a:rect l="l" t="t" r="r" b="b"/>
              <a:pathLst>
                <a:path w="2037" h="6597" extrusionOk="0">
                  <a:moveTo>
                    <a:pt x="2037" y="0"/>
                  </a:moveTo>
                  <a:lnTo>
                    <a:pt x="0" y="6444"/>
                  </a:lnTo>
                  <a:lnTo>
                    <a:pt x="517" y="6596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4" name="Google Shape;474;p11"/>
            <p:cNvSpPr/>
            <p:nvPr/>
          </p:nvSpPr>
          <p:spPr>
            <a:xfrm>
              <a:off x="5826834" y="588844"/>
              <a:ext cx="122267" cy="75058"/>
            </a:xfrm>
            <a:custGeom>
              <a:avLst/>
              <a:gdLst/>
              <a:ahLst/>
              <a:cxnLst/>
              <a:rect l="l" t="t" r="r" b="b"/>
              <a:pathLst>
                <a:path w="4408" h="2706" extrusionOk="0">
                  <a:moveTo>
                    <a:pt x="4134" y="0"/>
                  </a:moveTo>
                  <a:lnTo>
                    <a:pt x="0" y="2705"/>
                  </a:lnTo>
                  <a:lnTo>
                    <a:pt x="4408" y="456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5" name="Google Shape;475;p11"/>
            <p:cNvSpPr/>
            <p:nvPr/>
          </p:nvSpPr>
          <p:spPr>
            <a:xfrm>
              <a:off x="5772024" y="744812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0" y="669"/>
                  </a:moveTo>
                  <a:lnTo>
                    <a:pt x="669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6" name="Google Shape;476;p11"/>
            <p:cNvSpPr/>
            <p:nvPr/>
          </p:nvSpPr>
          <p:spPr>
            <a:xfrm>
              <a:off x="6092393" y="425276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1" y="669"/>
                  </a:moveTo>
                  <a:lnTo>
                    <a:pt x="670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7" name="Google Shape;477;p11"/>
            <p:cNvSpPr/>
            <p:nvPr/>
          </p:nvSpPr>
          <p:spPr>
            <a:xfrm>
              <a:off x="5710475" y="64870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3"/>
                  </a:moveTo>
                  <a:lnTo>
                    <a:pt x="912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8" name="Google Shape;478;p11"/>
            <p:cNvSpPr/>
            <p:nvPr/>
          </p:nvSpPr>
          <p:spPr>
            <a:xfrm>
              <a:off x="6148034" y="532343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4"/>
                  </a:moveTo>
                  <a:lnTo>
                    <a:pt x="913" y="1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9" name="Google Shape;479;p11"/>
            <p:cNvSpPr/>
            <p:nvPr/>
          </p:nvSpPr>
          <p:spPr>
            <a:xfrm>
              <a:off x="5710475" y="53151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0"/>
                  </a:moveTo>
                  <a:lnTo>
                    <a:pt x="912" y="243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0" name="Google Shape;480;p11"/>
            <p:cNvSpPr/>
            <p:nvPr/>
          </p:nvSpPr>
          <p:spPr>
            <a:xfrm>
              <a:off x="6147202" y="649534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1"/>
                  </a:moveTo>
                  <a:lnTo>
                    <a:pt x="912" y="244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1" name="Google Shape;481;p11"/>
            <p:cNvSpPr/>
            <p:nvPr/>
          </p:nvSpPr>
          <p:spPr>
            <a:xfrm>
              <a:off x="5772857" y="424444"/>
              <a:ext cx="18584" cy="18556"/>
            </a:xfrm>
            <a:custGeom>
              <a:avLst/>
              <a:gdLst/>
              <a:ahLst/>
              <a:cxnLst/>
              <a:rect l="l" t="t" r="r" b="b"/>
              <a:pathLst>
                <a:path w="670" h="669" fill="none" extrusionOk="0">
                  <a:moveTo>
                    <a:pt x="1" y="0"/>
                  </a:moveTo>
                  <a:lnTo>
                    <a:pt x="670" y="66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2" name="Google Shape;482;p11"/>
            <p:cNvSpPr/>
            <p:nvPr/>
          </p:nvSpPr>
          <p:spPr>
            <a:xfrm>
              <a:off x="6092393" y="744812"/>
              <a:ext cx="17752" cy="19416"/>
            </a:xfrm>
            <a:custGeom>
              <a:avLst/>
              <a:gdLst/>
              <a:ahLst/>
              <a:cxnLst/>
              <a:rect l="l" t="t" r="r" b="b"/>
              <a:pathLst>
                <a:path w="640" h="700" fill="none" extrusionOk="0">
                  <a:moveTo>
                    <a:pt x="1" y="0"/>
                  </a:moveTo>
                  <a:lnTo>
                    <a:pt x="639" y="69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3" name="Google Shape;483;p11"/>
            <p:cNvSpPr/>
            <p:nvPr/>
          </p:nvSpPr>
          <p:spPr>
            <a:xfrm>
              <a:off x="5879951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0" y="0"/>
                  </a:moveTo>
                  <a:lnTo>
                    <a:pt x="243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4" name="Google Shape;484;p11"/>
            <p:cNvSpPr/>
            <p:nvPr/>
          </p:nvSpPr>
          <p:spPr>
            <a:xfrm>
              <a:off x="5996282" y="800453"/>
              <a:ext cx="6768" cy="25324"/>
            </a:xfrm>
            <a:custGeom>
              <a:avLst/>
              <a:gdLst/>
              <a:ahLst/>
              <a:cxnLst/>
              <a:rect l="l" t="t" r="r" b="b"/>
              <a:pathLst>
                <a:path w="244" h="913" fill="none" extrusionOk="0">
                  <a:moveTo>
                    <a:pt x="1" y="0"/>
                  </a:moveTo>
                  <a:lnTo>
                    <a:pt x="244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5" name="Google Shape;485;p11"/>
            <p:cNvSpPr/>
            <p:nvPr/>
          </p:nvSpPr>
          <p:spPr>
            <a:xfrm>
              <a:off x="5997142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243" y="0"/>
                  </a:moveTo>
                  <a:lnTo>
                    <a:pt x="0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6" name="Google Shape;486;p11"/>
            <p:cNvSpPr/>
            <p:nvPr/>
          </p:nvSpPr>
          <p:spPr>
            <a:xfrm>
              <a:off x="5879091" y="800453"/>
              <a:ext cx="6768" cy="24464"/>
            </a:xfrm>
            <a:custGeom>
              <a:avLst/>
              <a:gdLst/>
              <a:ahLst/>
              <a:cxnLst/>
              <a:rect l="l" t="t" r="r" b="b"/>
              <a:pathLst>
                <a:path w="244" h="882" fill="none" extrusionOk="0">
                  <a:moveTo>
                    <a:pt x="244" y="0"/>
                  </a:moveTo>
                  <a:lnTo>
                    <a:pt x="1" y="88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87" name="Google Shape;487;p11"/>
          <p:cNvGrpSpPr/>
          <p:nvPr/>
        </p:nvGrpSpPr>
        <p:grpSpPr>
          <a:xfrm>
            <a:off x="8026530" y="215597"/>
            <a:ext cx="1657343" cy="808493"/>
            <a:chOff x="6016754" y="2989146"/>
            <a:chExt cx="1657343" cy="808493"/>
          </a:xfrm>
        </p:grpSpPr>
        <p:sp>
          <p:nvSpPr>
            <p:cNvPr id="488" name="Google Shape;488;p11"/>
            <p:cNvSpPr/>
            <p:nvPr/>
          </p:nvSpPr>
          <p:spPr>
            <a:xfrm>
              <a:off x="6016754" y="3515687"/>
              <a:ext cx="357259" cy="262230"/>
            </a:xfrm>
            <a:custGeom>
              <a:avLst/>
              <a:gdLst/>
              <a:ahLst/>
              <a:cxnLst/>
              <a:rect l="l" t="t" r="r" b="b"/>
              <a:pathLst>
                <a:path w="12880" h="9454" extrusionOk="0">
                  <a:moveTo>
                    <a:pt x="9172" y="0"/>
                  </a:moveTo>
                  <a:lnTo>
                    <a:pt x="630" y="7782"/>
                  </a:lnTo>
                  <a:cubicBezTo>
                    <a:pt x="1" y="8381"/>
                    <a:pt x="406" y="9454"/>
                    <a:pt x="1263" y="9454"/>
                  </a:cubicBezTo>
                  <a:cubicBezTo>
                    <a:pt x="1275" y="9454"/>
                    <a:pt x="1287" y="9454"/>
                    <a:pt x="1299" y="9453"/>
                  </a:cubicBezTo>
                  <a:lnTo>
                    <a:pt x="12880" y="9271"/>
                  </a:lnTo>
                  <a:lnTo>
                    <a:pt x="917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9" name="Google Shape;489;p11"/>
            <p:cNvSpPr/>
            <p:nvPr/>
          </p:nvSpPr>
          <p:spPr>
            <a:xfrm>
              <a:off x="6239098" y="2989146"/>
              <a:ext cx="1435000" cy="808493"/>
            </a:xfrm>
            <a:custGeom>
              <a:avLst/>
              <a:gdLst/>
              <a:ahLst/>
              <a:cxnLst/>
              <a:rect l="l" t="t" r="r" b="b"/>
              <a:pathLst>
                <a:path w="51735" h="29148" extrusionOk="0">
                  <a:moveTo>
                    <a:pt x="46755" y="1"/>
                  </a:moveTo>
                  <a:cubicBezTo>
                    <a:pt x="46570" y="1"/>
                    <a:pt x="46383" y="35"/>
                    <a:pt x="46202" y="108"/>
                  </a:cubicBezTo>
                  <a:lnTo>
                    <a:pt x="1156" y="17980"/>
                  </a:lnTo>
                  <a:cubicBezTo>
                    <a:pt x="365" y="18284"/>
                    <a:pt x="1" y="19166"/>
                    <a:pt x="305" y="19956"/>
                  </a:cubicBezTo>
                  <a:lnTo>
                    <a:pt x="3587" y="28193"/>
                  </a:lnTo>
                  <a:cubicBezTo>
                    <a:pt x="3821" y="28778"/>
                    <a:pt x="4398" y="29147"/>
                    <a:pt x="5011" y="29147"/>
                  </a:cubicBezTo>
                  <a:cubicBezTo>
                    <a:pt x="5195" y="29147"/>
                    <a:pt x="5381" y="29114"/>
                    <a:pt x="5563" y="29044"/>
                  </a:cubicBezTo>
                  <a:lnTo>
                    <a:pt x="50579" y="11172"/>
                  </a:lnTo>
                  <a:cubicBezTo>
                    <a:pt x="51369" y="10868"/>
                    <a:pt x="51734" y="9986"/>
                    <a:pt x="51430" y="9196"/>
                  </a:cubicBezTo>
                  <a:lnTo>
                    <a:pt x="48147" y="959"/>
                  </a:lnTo>
                  <a:cubicBezTo>
                    <a:pt x="47916" y="356"/>
                    <a:pt x="47348" y="1"/>
                    <a:pt x="4675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0" name="Google Shape;490;p11"/>
            <p:cNvSpPr/>
            <p:nvPr/>
          </p:nvSpPr>
          <p:spPr>
            <a:xfrm>
              <a:off x="6363029" y="3028367"/>
              <a:ext cx="1187969" cy="730162"/>
            </a:xfrm>
            <a:custGeom>
              <a:avLst/>
              <a:gdLst/>
              <a:ahLst/>
              <a:cxnLst/>
              <a:rect l="l" t="t" r="r" b="b"/>
              <a:pathLst>
                <a:path w="42829" h="26324" extrusionOk="0">
                  <a:moveTo>
                    <a:pt x="38421" y="1"/>
                  </a:moveTo>
                  <a:lnTo>
                    <a:pt x="1" y="15259"/>
                  </a:lnTo>
                  <a:lnTo>
                    <a:pt x="4378" y="26323"/>
                  </a:lnTo>
                  <a:lnTo>
                    <a:pt x="42828" y="11065"/>
                  </a:lnTo>
                  <a:lnTo>
                    <a:pt x="3842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1" name="Google Shape;491;p11"/>
            <p:cNvSpPr/>
            <p:nvPr/>
          </p:nvSpPr>
          <p:spPr>
            <a:xfrm>
              <a:off x="7358750" y="3043540"/>
              <a:ext cx="154304" cy="319564"/>
            </a:xfrm>
            <a:custGeom>
              <a:avLst/>
              <a:gdLst/>
              <a:ahLst/>
              <a:cxnLst/>
              <a:rect l="l" t="t" r="r" b="b"/>
              <a:pathLst>
                <a:path w="5563" h="11521" extrusionOk="0">
                  <a:moveTo>
                    <a:pt x="1155" y="1"/>
                  </a:moveTo>
                  <a:lnTo>
                    <a:pt x="0" y="457"/>
                  </a:lnTo>
                  <a:lnTo>
                    <a:pt x="4377" y="11521"/>
                  </a:lnTo>
                  <a:lnTo>
                    <a:pt x="5563" y="11065"/>
                  </a:lnTo>
                  <a:lnTo>
                    <a:pt x="11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2" name="Google Shape;492;p11"/>
            <p:cNvSpPr/>
            <p:nvPr/>
          </p:nvSpPr>
          <p:spPr>
            <a:xfrm>
              <a:off x="6400142" y="3423793"/>
              <a:ext cx="154304" cy="319564"/>
            </a:xfrm>
            <a:custGeom>
              <a:avLst/>
              <a:gdLst/>
              <a:ahLst/>
              <a:cxnLst/>
              <a:rect l="l" t="t" r="r" b="b"/>
              <a:pathLst>
                <a:path w="5563" h="11521" extrusionOk="0">
                  <a:moveTo>
                    <a:pt x="1186" y="0"/>
                  </a:moveTo>
                  <a:lnTo>
                    <a:pt x="0" y="456"/>
                  </a:lnTo>
                  <a:lnTo>
                    <a:pt x="4408" y="11520"/>
                  </a:lnTo>
                  <a:lnTo>
                    <a:pt x="5563" y="11064"/>
                  </a:lnTo>
                  <a:lnTo>
                    <a:pt x="11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93" name="Google Shape;493;p11"/>
          <p:cNvGrpSpPr/>
          <p:nvPr/>
        </p:nvGrpSpPr>
        <p:grpSpPr>
          <a:xfrm>
            <a:off x="8362924" y="-81042"/>
            <a:ext cx="1094855" cy="1504759"/>
            <a:chOff x="6143348" y="1855432"/>
            <a:chExt cx="1094855" cy="1504759"/>
          </a:xfrm>
        </p:grpSpPr>
        <p:sp>
          <p:nvSpPr>
            <p:cNvPr id="494" name="Google Shape;494;p11"/>
            <p:cNvSpPr/>
            <p:nvPr/>
          </p:nvSpPr>
          <p:spPr>
            <a:xfrm>
              <a:off x="6143348" y="3014887"/>
              <a:ext cx="306555" cy="345304"/>
            </a:xfrm>
            <a:custGeom>
              <a:avLst/>
              <a:gdLst/>
              <a:ahLst/>
              <a:cxnLst/>
              <a:rect l="l" t="t" r="r" b="b"/>
              <a:pathLst>
                <a:path w="11052" h="12449" extrusionOk="0">
                  <a:moveTo>
                    <a:pt x="2754" y="0"/>
                  </a:moveTo>
                  <a:lnTo>
                    <a:pt x="139" y="11277"/>
                  </a:lnTo>
                  <a:cubicBezTo>
                    <a:pt x="1" y="11924"/>
                    <a:pt x="530" y="12449"/>
                    <a:pt x="1099" y="12449"/>
                  </a:cubicBezTo>
                  <a:cubicBezTo>
                    <a:pt x="1278" y="12449"/>
                    <a:pt x="1461" y="12397"/>
                    <a:pt x="1629" y="12280"/>
                  </a:cubicBezTo>
                  <a:lnTo>
                    <a:pt x="11052" y="5563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5" name="Google Shape;495;p11"/>
            <p:cNvSpPr/>
            <p:nvPr/>
          </p:nvSpPr>
          <p:spPr>
            <a:xfrm>
              <a:off x="6190197" y="1855432"/>
              <a:ext cx="1048006" cy="1338418"/>
            </a:xfrm>
            <a:custGeom>
              <a:avLst/>
              <a:gdLst/>
              <a:ahLst/>
              <a:cxnLst/>
              <a:rect l="l" t="t" r="r" b="b"/>
              <a:pathLst>
                <a:path w="37783" h="48253" extrusionOk="0">
                  <a:moveTo>
                    <a:pt x="28676" y="0"/>
                  </a:moveTo>
                  <a:cubicBezTo>
                    <a:pt x="28185" y="0"/>
                    <a:pt x="27705" y="236"/>
                    <a:pt x="27418" y="676"/>
                  </a:cubicBezTo>
                  <a:lnTo>
                    <a:pt x="487" y="40950"/>
                  </a:lnTo>
                  <a:cubicBezTo>
                    <a:pt x="1" y="41649"/>
                    <a:pt x="213" y="42592"/>
                    <a:pt x="913" y="43048"/>
                  </a:cubicBezTo>
                  <a:lnTo>
                    <a:pt x="8268" y="48002"/>
                  </a:lnTo>
                  <a:cubicBezTo>
                    <a:pt x="8527" y="48171"/>
                    <a:pt x="8819" y="48252"/>
                    <a:pt x="9109" y="48252"/>
                  </a:cubicBezTo>
                  <a:cubicBezTo>
                    <a:pt x="9603" y="48252"/>
                    <a:pt x="10090" y="48017"/>
                    <a:pt x="10396" y="47576"/>
                  </a:cubicBezTo>
                  <a:lnTo>
                    <a:pt x="37327" y="7302"/>
                  </a:lnTo>
                  <a:cubicBezTo>
                    <a:pt x="37783" y="6603"/>
                    <a:pt x="37600" y="5661"/>
                    <a:pt x="36901" y="5205"/>
                  </a:cubicBezTo>
                  <a:lnTo>
                    <a:pt x="29515" y="251"/>
                  </a:lnTo>
                  <a:cubicBezTo>
                    <a:pt x="29256" y="82"/>
                    <a:pt x="28964" y="0"/>
                    <a:pt x="286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6" name="Google Shape;496;p11"/>
            <p:cNvSpPr/>
            <p:nvPr/>
          </p:nvSpPr>
          <p:spPr>
            <a:xfrm>
              <a:off x="6258487" y="1955952"/>
              <a:ext cx="912259" cy="1136516"/>
            </a:xfrm>
            <a:custGeom>
              <a:avLst/>
              <a:gdLst/>
              <a:ahLst/>
              <a:cxnLst/>
              <a:rect l="l" t="t" r="r" b="b"/>
              <a:pathLst>
                <a:path w="32889" h="40974" extrusionOk="0">
                  <a:moveTo>
                    <a:pt x="22980" y="0"/>
                  </a:moveTo>
                  <a:lnTo>
                    <a:pt x="1" y="34378"/>
                  </a:lnTo>
                  <a:lnTo>
                    <a:pt x="9910" y="40974"/>
                  </a:lnTo>
                  <a:lnTo>
                    <a:pt x="32889" y="6627"/>
                  </a:lnTo>
                  <a:lnTo>
                    <a:pt x="2298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7" name="Google Shape;497;p11"/>
            <p:cNvSpPr/>
            <p:nvPr/>
          </p:nvSpPr>
          <p:spPr>
            <a:xfrm>
              <a:off x="6854565" y="1989681"/>
              <a:ext cx="293435" cy="212469"/>
            </a:xfrm>
            <a:custGeom>
              <a:avLst/>
              <a:gdLst/>
              <a:ahLst/>
              <a:cxnLst/>
              <a:rect l="l" t="t" r="r" b="b"/>
              <a:pathLst>
                <a:path w="10579" h="7660" extrusionOk="0">
                  <a:moveTo>
                    <a:pt x="700" y="0"/>
                  </a:moveTo>
                  <a:lnTo>
                    <a:pt x="0" y="1034"/>
                  </a:lnTo>
                  <a:lnTo>
                    <a:pt x="9879" y="7660"/>
                  </a:lnTo>
                  <a:lnTo>
                    <a:pt x="10578" y="6596"/>
                  </a:lnTo>
                  <a:lnTo>
                    <a:pt x="7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8" name="Google Shape;498;p11"/>
            <p:cNvSpPr/>
            <p:nvPr/>
          </p:nvSpPr>
          <p:spPr>
            <a:xfrm>
              <a:off x="6281259" y="2846271"/>
              <a:ext cx="293435" cy="213329"/>
            </a:xfrm>
            <a:custGeom>
              <a:avLst/>
              <a:gdLst/>
              <a:ahLst/>
              <a:cxnLst/>
              <a:rect l="l" t="t" r="r" b="b"/>
              <a:pathLst>
                <a:path w="10579" h="7691" extrusionOk="0">
                  <a:moveTo>
                    <a:pt x="700" y="0"/>
                  </a:moveTo>
                  <a:lnTo>
                    <a:pt x="0" y="1064"/>
                  </a:lnTo>
                  <a:lnTo>
                    <a:pt x="9879" y="7690"/>
                  </a:lnTo>
                  <a:lnTo>
                    <a:pt x="10578" y="6626"/>
                  </a:lnTo>
                  <a:lnTo>
                    <a:pt x="7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99" name="Google Shape;499;p11"/>
          <p:cNvGrpSpPr/>
          <p:nvPr/>
        </p:nvGrpSpPr>
        <p:grpSpPr>
          <a:xfrm>
            <a:off x="8253775" y="4251826"/>
            <a:ext cx="527400" cy="735075"/>
            <a:chOff x="3553100" y="1256250"/>
            <a:chExt cx="527400" cy="735075"/>
          </a:xfrm>
        </p:grpSpPr>
        <p:sp>
          <p:nvSpPr>
            <p:cNvPr id="500" name="Google Shape;500;p11"/>
            <p:cNvSpPr/>
            <p:nvPr/>
          </p:nvSpPr>
          <p:spPr>
            <a:xfrm>
              <a:off x="3885925" y="1874350"/>
              <a:ext cx="148225" cy="116975"/>
            </a:xfrm>
            <a:custGeom>
              <a:avLst/>
              <a:gdLst/>
              <a:ahLst/>
              <a:cxnLst/>
              <a:rect l="l" t="t" r="r" b="b"/>
              <a:pathLst>
                <a:path w="5929" h="4679" extrusionOk="0">
                  <a:moveTo>
                    <a:pt x="5107" y="0"/>
                  </a:moveTo>
                  <a:lnTo>
                    <a:pt x="1" y="1489"/>
                  </a:lnTo>
                  <a:lnTo>
                    <a:pt x="487" y="3192"/>
                  </a:lnTo>
                  <a:cubicBezTo>
                    <a:pt x="761" y="4088"/>
                    <a:pt x="1566" y="4679"/>
                    <a:pt x="2450" y="4679"/>
                  </a:cubicBezTo>
                  <a:cubicBezTo>
                    <a:pt x="2644" y="4679"/>
                    <a:pt x="2843" y="4650"/>
                    <a:pt x="3040" y="4590"/>
                  </a:cubicBezTo>
                  <a:lnTo>
                    <a:pt x="4226" y="4255"/>
                  </a:lnTo>
                  <a:cubicBezTo>
                    <a:pt x="5290" y="3921"/>
                    <a:pt x="5928" y="2796"/>
                    <a:pt x="5624" y="1702"/>
                  </a:cubicBezTo>
                  <a:lnTo>
                    <a:pt x="5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1" name="Google Shape;501;p11"/>
            <p:cNvSpPr/>
            <p:nvPr/>
          </p:nvSpPr>
          <p:spPr>
            <a:xfrm>
              <a:off x="3841850" y="1837100"/>
              <a:ext cx="210525" cy="132525"/>
            </a:xfrm>
            <a:custGeom>
              <a:avLst/>
              <a:gdLst/>
              <a:ahLst/>
              <a:cxnLst/>
              <a:rect l="l" t="t" r="r" b="b"/>
              <a:pathLst>
                <a:path w="8421" h="5301" extrusionOk="0">
                  <a:moveTo>
                    <a:pt x="7661" y="1"/>
                  </a:moveTo>
                  <a:lnTo>
                    <a:pt x="1" y="2189"/>
                  </a:lnTo>
                  <a:lnTo>
                    <a:pt x="366" y="3496"/>
                  </a:lnTo>
                  <a:cubicBezTo>
                    <a:pt x="692" y="4574"/>
                    <a:pt x="1679" y="5300"/>
                    <a:pt x="2765" y="5300"/>
                  </a:cubicBezTo>
                  <a:cubicBezTo>
                    <a:pt x="2996" y="5300"/>
                    <a:pt x="3232" y="5268"/>
                    <a:pt x="3466" y="5198"/>
                  </a:cubicBezTo>
                  <a:lnTo>
                    <a:pt x="6323" y="4378"/>
                  </a:lnTo>
                  <a:cubicBezTo>
                    <a:pt x="7661" y="4013"/>
                    <a:pt x="8421" y="2615"/>
                    <a:pt x="8025" y="1277"/>
                  </a:cubicBezTo>
                  <a:lnTo>
                    <a:pt x="76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2" name="Google Shape;502;p11"/>
            <p:cNvSpPr/>
            <p:nvPr/>
          </p:nvSpPr>
          <p:spPr>
            <a:xfrm>
              <a:off x="3553100" y="1256250"/>
              <a:ext cx="527400" cy="606725"/>
            </a:xfrm>
            <a:custGeom>
              <a:avLst/>
              <a:gdLst/>
              <a:ahLst/>
              <a:cxnLst/>
              <a:rect l="l" t="t" r="r" b="b"/>
              <a:pathLst>
                <a:path w="21096" h="24269" extrusionOk="0">
                  <a:moveTo>
                    <a:pt x="11165" y="0"/>
                  </a:moveTo>
                  <a:cubicBezTo>
                    <a:pt x="9187" y="0"/>
                    <a:pt x="7173" y="611"/>
                    <a:pt x="5411" y="1927"/>
                  </a:cubicBezTo>
                  <a:cubicBezTo>
                    <a:pt x="1" y="5970"/>
                    <a:pt x="305" y="14177"/>
                    <a:pt x="5989" y="17824"/>
                  </a:cubicBezTo>
                  <a:cubicBezTo>
                    <a:pt x="8207" y="19222"/>
                    <a:pt x="9849" y="21411"/>
                    <a:pt x="10578" y="23964"/>
                  </a:cubicBezTo>
                  <a:lnTo>
                    <a:pt x="10669" y="24268"/>
                  </a:lnTo>
                  <a:lnTo>
                    <a:pt x="19332" y="21776"/>
                  </a:lnTo>
                  <a:lnTo>
                    <a:pt x="19241" y="21472"/>
                  </a:lnTo>
                  <a:cubicBezTo>
                    <a:pt x="18542" y="18888"/>
                    <a:pt x="18785" y="16122"/>
                    <a:pt x="19940" y="13721"/>
                  </a:cubicBezTo>
                  <a:cubicBezTo>
                    <a:pt x="20913" y="11624"/>
                    <a:pt x="21095" y="9222"/>
                    <a:pt x="20457" y="7003"/>
                  </a:cubicBezTo>
                  <a:cubicBezTo>
                    <a:pt x="19207" y="2617"/>
                    <a:pt x="15261" y="0"/>
                    <a:pt x="111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3" name="Google Shape;503;p11"/>
            <p:cNvSpPr/>
            <p:nvPr/>
          </p:nvSpPr>
          <p:spPr>
            <a:xfrm>
              <a:off x="3819825" y="1800625"/>
              <a:ext cx="229500" cy="121125"/>
            </a:xfrm>
            <a:custGeom>
              <a:avLst/>
              <a:gdLst/>
              <a:ahLst/>
              <a:cxnLst/>
              <a:rect l="l" t="t" r="r" b="b"/>
              <a:pathLst>
                <a:path w="9180" h="4845" extrusionOk="0">
                  <a:moveTo>
                    <a:pt x="8633" y="1"/>
                  </a:moveTo>
                  <a:lnTo>
                    <a:pt x="0" y="2493"/>
                  </a:lnTo>
                  <a:lnTo>
                    <a:pt x="122" y="2979"/>
                  </a:lnTo>
                  <a:cubicBezTo>
                    <a:pt x="448" y="4109"/>
                    <a:pt x="1479" y="4844"/>
                    <a:pt x="2598" y="4844"/>
                  </a:cubicBezTo>
                  <a:cubicBezTo>
                    <a:pt x="2834" y="4844"/>
                    <a:pt x="3075" y="4811"/>
                    <a:pt x="3314" y="4742"/>
                  </a:cubicBezTo>
                  <a:lnTo>
                    <a:pt x="7022" y="3679"/>
                  </a:lnTo>
                  <a:cubicBezTo>
                    <a:pt x="8390" y="3283"/>
                    <a:pt x="9180" y="1855"/>
                    <a:pt x="8785" y="487"/>
                  </a:cubicBezTo>
                  <a:lnTo>
                    <a:pt x="86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4" name="Google Shape;504;p11"/>
            <p:cNvSpPr/>
            <p:nvPr/>
          </p:nvSpPr>
          <p:spPr>
            <a:xfrm>
              <a:off x="3866925" y="1617500"/>
              <a:ext cx="61600" cy="214300"/>
            </a:xfrm>
            <a:custGeom>
              <a:avLst/>
              <a:gdLst/>
              <a:ahLst/>
              <a:cxnLst/>
              <a:rect l="l" t="t" r="r" b="b"/>
              <a:pathLst>
                <a:path w="2464" h="8572" fill="none" extrusionOk="0">
                  <a:moveTo>
                    <a:pt x="2463" y="8572"/>
                  </a:moveTo>
                  <a:lnTo>
                    <a:pt x="1" y="0"/>
                  </a:lnTo>
                </a:path>
              </a:pathLst>
            </a:custGeom>
            <a:noFill/>
            <a:ln w="28875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5" name="Google Shape;505;p11"/>
            <p:cNvSpPr/>
            <p:nvPr/>
          </p:nvSpPr>
          <p:spPr>
            <a:xfrm>
              <a:off x="3745350" y="1500475"/>
              <a:ext cx="191525" cy="123125"/>
            </a:xfrm>
            <a:custGeom>
              <a:avLst/>
              <a:gdLst/>
              <a:ahLst/>
              <a:cxnLst/>
              <a:rect l="l" t="t" r="r" b="b"/>
              <a:pathLst>
                <a:path w="7661" h="4925" fill="none" extrusionOk="0">
                  <a:moveTo>
                    <a:pt x="7660" y="0"/>
                  </a:moveTo>
                  <a:lnTo>
                    <a:pt x="4925" y="4925"/>
                  </a:lnTo>
                  <a:lnTo>
                    <a:pt x="1" y="2189"/>
                  </a:lnTo>
                </a:path>
              </a:pathLst>
            </a:custGeom>
            <a:noFill/>
            <a:ln w="288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75793031"/>
      </p:ext>
    </p:extLst>
  </p:cSld>
  <p:clrMapOvr>
    <a:masterClrMapping/>
  </p:clrMapOvr>
  <p:transition spd="slow">
    <p:wheel spokes="1"/>
    <p:sndAc>
      <p:stSnd>
        <p:snd r:embed="rId1" name="chimes.wav"/>
      </p:stSnd>
    </p:sndAc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p12"/>
          <p:cNvSpPr/>
          <p:nvPr/>
        </p:nvSpPr>
        <p:spPr>
          <a:xfrm rot="1356523" flipH="1">
            <a:off x="7359480" y="-103797"/>
            <a:ext cx="11640" cy="34572"/>
          </a:xfrm>
          <a:custGeom>
            <a:avLst/>
            <a:gdLst/>
            <a:ahLst/>
            <a:cxnLst/>
            <a:rect l="l" t="t" r="r" b="b"/>
            <a:pathLst>
              <a:path w="368" h="1093" extrusionOk="0">
                <a:moveTo>
                  <a:pt x="334" y="0"/>
                </a:moveTo>
                <a:cubicBezTo>
                  <a:pt x="368" y="200"/>
                  <a:pt x="334" y="367"/>
                  <a:pt x="301" y="567"/>
                </a:cubicBezTo>
                <a:cubicBezTo>
                  <a:pt x="268" y="734"/>
                  <a:pt x="168" y="901"/>
                  <a:pt x="34" y="1034"/>
                </a:cubicBezTo>
                <a:cubicBezTo>
                  <a:pt x="1" y="1034"/>
                  <a:pt x="1" y="1067"/>
                  <a:pt x="34" y="1067"/>
                </a:cubicBezTo>
                <a:cubicBezTo>
                  <a:pt x="34" y="1084"/>
                  <a:pt x="34" y="1092"/>
                  <a:pt x="38" y="1092"/>
                </a:cubicBezTo>
                <a:cubicBezTo>
                  <a:pt x="43" y="1092"/>
                  <a:pt x="51" y="1084"/>
                  <a:pt x="68" y="1067"/>
                </a:cubicBezTo>
                <a:cubicBezTo>
                  <a:pt x="201" y="934"/>
                  <a:pt x="301" y="767"/>
                  <a:pt x="334" y="567"/>
                </a:cubicBezTo>
                <a:cubicBezTo>
                  <a:pt x="368" y="367"/>
                  <a:pt x="368" y="200"/>
                  <a:pt x="334" y="0"/>
                </a:cubicBezTo>
                <a:close/>
              </a:path>
            </a:pathLst>
          </a:custGeom>
          <a:solidFill>
            <a:srgbClr val="11675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15550544"/>
      </p:ext>
    </p:extLst>
  </p:cSld>
  <p:clrMapOvr>
    <a:masterClrMapping/>
  </p:clrMapOvr>
  <p:transition spd="slow">
    <p:wheel spokes="1"/>
    <p:sndAc>
      <p:stSnd>
        <p:snd r:embed="rId1" name="chimes.wav"/>
      </p:stSnd>
    </p:sndAc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1">
  <p:cSld name="Table of contents 1">
    <p:spTree>
      <p:nvGrpSpPr>
        <p:cNvPr id="1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p13"/>
          <p:cNvSpPr/>
          <p:nvPr/>
        </p:nvSpPr>
        <p:spPr>
          <a:xfrm>
            <a:off x="-65061" y="-81037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10" name="Google Shape;510;p13"/>
          <p:cNvSpPr/>
          <p:nvPr/>
        </p:nvSpPr>
        <p:spPr>
          <a:xfrm rot="-5400000">
            <a:off x="6274288" y="191290"/>
            <a:ext cx="3421298" cy="2738972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11" name="Google Shape;511;p13"/>
          <p:cNvSpPr/>
          <p:nvPr/>
        </p:nvSpPr>
        <p:spPr>
          <a:xfrm rot="-5400000">
            <a:off x="534504" y="2473372"/>
            <a:ext cx="2076550" cy="3360107"/>
          </a:xfrm>
          <a:custGeom>
            <a:avLst/>
            <a:gdLst/>
            <a:ahLst/>
            <a:cxnLst/>
            <a:rect l="l" t="t" r="r" b="b"/>
            <a:pathLst>
              <a:path w="141310" h="117692" extrusionOk="0">
                <a:moveTo>
                  <a:pt x="0" y="0"/>
                </a:moveTo>
                <a:lnTo>
                  <a:pt x="0" y="117692"/>
                </a:lnTo>
                <a:cubicBezTo>
                  <a:pt x="1216" y="113254"/>
                  <a:pt x="6353" y="111035"/>
                  <a:pt x="10973" y="110731"/>
                </a:cubicBezTo>
                <a:cubicBezTo>
                  <a:pt x="11645" y="110687"/>
                  <a:pt x="12319" y="110670"/>
                  <a:pt x="12993" y="110670"/>
                </a:cubicBezTo>
                <a:cubicBezTo>
                  <a:pt x="15351" y="110670"/>
                  <a:pt x="17717" y="110880"/>
                  <a:pt x="20063" y="110880"/>
                </a:cubicBezTo>
                <a:cubicBezTo>
                  <a:pt x="21655" y="110880"/>
                  <a:pt x="23238" y="110783"/>
                  <a:pt x="24803" y="110458"/>
                </a:cubicBezTo>
                <a:cubicBezTo>
                  <a:pt x="29332" y="109515"/>
                  <a:pt x="33861" y="105625"/>
                  <a:pt x="33162" y="101065"/>
                </a:cubicBezTo>
                <a:cubicBezTo>
                  <a:pt x="32645" y="97661"/>
                  <a:pt x="29545" y="95351"/>
                  <a:pt x="26718" y="93345"/>
                </a:cubicBezTo>
                <a:cubicBezTo>
                  <a:pt x="21672" y="89728"/>
                  <a:pt x="16535" y="85594"/>
                  <a:pt x="14408" y="79758"/>
                </a:cubicBezTo>
                <a:cubicBezTo>
                  <a:pt x="12310" y="73892"/>
                  <a:pt x="14620" y="66080"/>
                  <a:pt x="20578" y="64317"/>
                </a:cubicBezTo>
                <a:cubicBezTo>
                  <a:pt x="21506" y="64047"/>
                  <a:pt x="22443" y="63936"/>
                  <a:pt x="23386" y="63936"/>
                </a:cubicBezTo>
                <a:cubicBezTo>
                  <a:pt x="26363" y="63936"/>
                  <a:pt x="29393" y="65038"/>
                  <a:pt x="32371" y="65685"/>
                </a:cubicBezTo>
                <a:cubicBezTo>
                  <a:pt x="33431" y="65907"/>
                  <a:pt x="34565" y="66035"/>
                  <a:pt x="35694" y="66035"/>
                </a:cubicBezTo>
                <a:cubicBezTo>
                  <a:pt x="38743" y="66035"/>
                  <a:pt x="41748" y="65097"/>
                  <a:pt x="43101" y="62524"/>
                </a:cubicBezTo>
                <a:cubicBezTo>
                  <a:pt x="44590" y="59636"/>
                  <a:pt x="43314" y="56201"/>
                  <a:pt x="42767" y="53010"/>
                </a:cubicBezTo>
                <a:cubicBezTo>
                  <a:pt x="41125" y="43223"/>
                  <a:pt x="47326" y="33891"/>
                  <a:pt x="55411" y="28876"/>
                </a:cubicBezTo>
                <a:cubicBezTo>
                  <a:pt x="61313" y="25233"/>
                  <a:pt x="68023" y="24013"/>
                  <a:pt x="74827" y="24013"/>
                </a:cubicBezTo>
                <a:cubicBezTo>
                  <a:pt x="79377" y="24013"/>
                  <a:pt x="83969" y="24558"/>
                  <a:pt x="88391" y="25289"/>
                </a:cubicBezTo>
                <a:cubicBezTo>
                  <a:pt x="98117" y="26870"/>
                  <a:pt x="107692" y="29484"/>
                  <a:pt x="117510" y="30000"/>
                </a:cubicBezTo>
                <a:cubicBezTo>
                  <a:pt x="118315" y="30043"/>
                  <a:pt x="119130" y="30068"/>
                  <a:pt x="119946" y="30068"/>
                </a:cubicBezTo>
                <a:cubicBezTo>
                  <a:pt x="124397" y="30068"/>
                  <a:pt x="128911" y="29328"/>
                  <a:pt x="132404" y="26657"/>
                </a:cubicBezTo>
                <a:cubicBezTo>
                  <a:pt x="141310" y="19818"/>
                  <a:pt x="128665" y="4255"/>
                  <a:pt x="141127" y="0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12" name="Google Shape;512;p13"/>
          <p:cNvSpPr txBox="1">
            <a:spLocks noGrp="1"/>
          </p:cNvSpPr>
          <p:nvPr>
            <p:ph type="title" hasCustomPrompt="1"/>
          </p:nvPr>
        </p:nvSpPr>
        <p:spPr>
          <a:xfrm>
            <a:off x="1247775" y="1614290"/>
            <a:ext cx="1351200" cy="44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29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13" name="Google Shape;513;p13"/>
          <p:cNvSpPr txBox="1">
            <a:spLocks noGrp="1"/>
          </p:cNvSpPr>
          <p:nvPr>
            <p:ph type="title" idx="2" hasCustomPrompt="1"/>
          </p:nvPr>
        </p:nvSpPr>
        <p:spPr>
          <a:xfrm>
            <a:off x="1247775" y="3287803"/>
            <a:ext cx="1351200" cy="44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29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14" name="Google Shape;514;p13"/>
          <p:cNvSpPr txBox="1">
            <a:spLocks noGrp="1"/>
          </p:cNvSpPr>
          <p:nvPr>
            <p:ph type="title" idx="3" hasCustomPrompt="1"/>
          </p:nvPr>
        </p:nvSpPr>
        <p:spPr>
          <a:xfrm>
            <a:off x="4625050" y="1634396"/>
            <a:ext cx="1351200" cy="44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29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15" name="Google Shape;515;p13"/>
          <p:cNvSpPr txBox="1">
            <a:spLocks noGrp="1"/>
          </p:cNvSpPr>
          <p:nvPr>
            <p:ph type="title" idx="4" hasCustomPrompt="1"/>
          </p:nvPr>
        </p:nvSpPr>
        <p:spPr>
          <a:xfrm>
            <a:off x="4625050" y="3314989"/>
            <a:ext cx="1351200" cy="44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29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16" name="Google Shape;516;p13"/>
          <p:cNvSpPr txBox="1">
            <a:spLocks noGrp="1"/>
          </p:cNvSpPr>
          <p:nvPr>
            <p:ph type="subTitle" idx="1"/>
          </p:nvPr>
        </p:nvSpPr>
        <p:spPr>
          <a:xfrm>
            <a:off x="2494850" y="1876063"/>
            <a:ext cx="1946400" cy="46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400" b="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517" name="Google Shape;517;p13"/>
          <p:cNvSpPr txBox="1">
            <a:spLocks noGrp="1"/>
          </p:cNvSpPr>
          <p:nvPr>
            <p:ph type="subTitle" idx="5"/>
          </p:nvPr>
        </p:nvSpPr>
        <p:spPr>
          <a:xfrm>
            <a:off x="2494850" y="1308841"/>
            <a:ext cx="2328900" cy="38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Signika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9pPr>
          </a:lstStyle>
          <a:p>
            <a:endParaRPr/>
          </a:p>
        </p:txBody>
      </p:sp>
      <p:sp>
        <p:nvSpPr>
          <p:cNvPr id="518" name="Google Shape;518;p13"/>
          <p:cNvSpPr txBox="1">
            <a:spLocks noGrp="1"/>
          </p:cNvSpPr>
          <p:nvPr>
            <p:ph type="subTitle" idx="6"/>
          </p:nvPr>
        </p:nvSpPr>
        <p:spPr>
          <a:xfrm>
            <a:off x="2494850" y="3573669"/>
            <a:ext cx="1946400" cy="46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400" b="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519" name="Google Shape;519;p13"/>
          <p:cNvSpPr txBox="1">
            <a:spLocks noGrp="1"/>
          </p:cNvSpPr>
          <p:nvPr>
            <p:ph type="subTitle" idx="7"/>
          </p:nvPr>
        </p:nvSpPr>
        <p:spPr>
          <a:xfrm>
            <a:off x="2494850" y="3007914"/>
            <a:ext cx="2328900" cy="38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Signika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9pPr>
          </a:lstStyle>
          <a:p>
            <a:endParaRPr/>
          </a:p>
        </p:txBody>
      </p:sp>
      <p:sp>
        <p:nvSpPr>
          <p:cNvPr id="520" name="Google Shape;520;p13"/>
          <p:cNvSpPr txBox="1">
            <a:spLocks noGrp="1"/>
          </p:cNvSpPr>
          <p:nvPr>
            <p:ph type="subTitle" idx="8"/>
          </p:nvPr>
        </p:nvSpPr>
        <p:spPr>
          <a:xfrm>
            <a:off x="5872125" y="1876063"/>
            <a:ext cx="2328900" cy="46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400" b="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521" name="Google Shape;521;p13"/>
          <p:cNvSpPr txBox="1">
            <a:spLocks noGrp="1"/>
          </p:cNvSpPr>
          <p:nvPr>
            <p:ph type="subTitle" idx="9"/>
          </p:nvPr>
        </p:nvSpPr>
        <p:spPr>
          <a:xfrm>
            <a:off x="5872125" y="1335841"/>
            <a:ext cx="2328900" cy="38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Signika"/>
              <a:buNone/>
              <a:defRPr sz="1800" b="1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9pPr>
          </a:lstStyle>
          <a:p>
            <a:endParaRPr/>
          </a:p>
        </p:txBody>
      </p:sp>
      <p:sp>
        <p:nvSpPr>
          <p:cNvPr id="522" name="Google Shape;522;p13"/>
          <p:cNvSpPr txBox="1">
            <a:spLocks noGrp="1"/>
          </p:cNvSpPr>
          <p:nvPr>
            <p:ph type="subTitle" idx="13"/>
          </p:nvPr>
        </p:nvSpPr>
        <p:spPr>
          <a:xfrm>
            <a:off x="5872125" y="3573669"/>
            <a:ext cx="2328900" cy="46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400" b="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523" name="Google Shape;523;p13"/>
          <p:cNvSpPr txBox="1">
            <a:spLocks noGrp="1"/>
          </p:cNvSpPr>
          <p:nvPr>
            <p:ph type="subTitle" idx="14"/>
          </p:nvPr>
        </p:nvSpPr>
        <p:spPr>
          <a:xfrm>
            <a:off x="5872125" y="3032681"/>
            <a:ext cx="2328900" cy="38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Signika"/>
              <a:buNone/>
              <a:defRPr sz="1800" b="1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9pPr>
          </a:lstStyle>
          <a:p>
            <a:endParaRPr/>
          </a:p>
        </p:txBody>
      </p:sp>
      <p:sp>
        <p:nvSpPr>
          <p:cNvPr id="524" name="Google Shape;524;p13"/>
          <p:cNvSpPr/>
          <p:nvPr/>
        </p:nvSpPr>
        <p:spPr>
          <a:xfrm flipH="1">
            <a:off x="191686" y="148150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25" name="Google Shape;525;p13"/>
          <p:cNvSpPr/>
          <p:nvPr/>
        </p:nvSpPr>
        <p:spPr>
          <a:xfrm flipH="1">
            <a:off x="2331381" y="4573333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26" name="Google Shape;526;p13"/>
          <p:cNvSpPr/>
          <p:nvPr/>
        </p:nvSpPr>
        <p:spPr>
          <a:xfrm flipH="1">
            <a:off x="7259567" y="-198775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27" name="Google Shape;527;p13"/>
          <p:cNvSpPr/>
          <p:nvPr/>
        </p:nvSpPr>
        <p:spPr>
          <a:xfrm flipH="1">
            <a:off x="8838586" y="95833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28" name="Google Shape;528;p13"/>
          <p:cNvSpPr/>
          <p:nvPr/>
        </p:nvSpPr>
        <p:spPr>
          <a:xfrm flipH="1">
            <a:off x="305157" y="3575978"/>
            <a:ext cx="159395" cy="15171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29" name="Google Shape;529;p13"/>
          <p:cNvSpPr/>
          <p:nvPr/>
        </p:nvSpPr>
        <p:spPr>
          <a:xfrm flipH="1">
            <a:off x="2023111" y="-81029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30" name="Google Shape;530;p13"/>
          <p:cNvSpPr/>
          <p:nvPr/>
        </p:nvSpPr>
        <p:spPr>
          <a:xfrm flipH="1">
            <a:off x="8831752" y="3776948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31" name="Google Shape;531;p13"/>
          <p:cNvSpPr/>
          <p:nvPr/>
        </p:nvSpPr>
        <p:spPr>
          <a:xfrm flipH="1">
            <a:off x="3126257" y="4929688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532" name="Google Shape;532;p13"/>
          <p:cNvGrpSpPr/>
          <p:nvPr/>
        </p:nvGrpSpPr>
        <p:grpSpPr>
          <a:xfrm rot="-7200044">
            <a:off x="8559719" y="-417997"/>
            <a:ext cx="516964" cy="1275522"/>
            <a:chOff x="2266600" y="1348075"/>
            <a:chExt cx="516975" cy="1275550"/>
          </a:xfrm>
        </p:grpSpPr>
        <p:sp>
          <p:nvSpPr>
            <p:cNvPr id="533" name="Google Shape;533;p13"/>
            <p:cNvSpPr/>
            <p:nvPr/>
          </p:nvSpPr>
          <p:spPr>
            <a:xfrm>
              <a:off x="2370700" y="1348400"/>
              <a:ext cx="153525" cy="225800"/>
            </a:xfrm>
            <a:custGeom>
              <a:avLst/>
              <a:gdLst/>
              <a:ahLst/>
              <a:cxnLst/>
              <a:rect l="l" t="t" r="r" b="b"/>
              <a:pathLst>
                <a:path w="6141" h="9032" extrusionOk="0">
                  <a:moveTo>
                    <a:pt x="2408" y="0"/>
                  </a:moveTo>
                  <a:cubicBezTo>
                    <a:pt x="2346" y="0"/>
                    <a:pt x="2282" y="11"/>
                    <a:pt x="2220" y="35"/>
                  </a:cubicBezTo>
                  <a:cubicBezTo>
                    <a:pt x="2068" y="96"/>
                    <a:pt x="1977" y="217"/>
                    <a:pt x="1946" y="369"/>
                  </a:cubicBezTo>
                  <a:lnTo>
                    <a:pt x="1" y="9032"/>
                  </a:lnTo>
                  <a:lnTo>
                    <a:pt x="6141" y="8546"/>
                  </a:lnTo>
                  <a:lnTo>
                    <a:pt x="2828" y="278"/>
                  </a:lnTo>
                  <a:cubicBezTo>
                    <a:pt x="2760" y="97"/>
                    <a:pt x="2591" y="0"/>
                    <a:pt x="2408" y="0"/>
                  </a:cubicBezTo>
                  <a:close/>
                </a:path>
              </a:pathLst>
            </a:custGeom>
            <a:solidFill>
              <a:srgbClr val="F4F0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4" name="Google Shape;534;p13"/>
            <p:cNvSpPr/>
            <p:nvPr/>
          </p:nvSpPr>
          <p:spPr>
            <a:xfrm>
              <a:off x="2370700" y="1552000"/>
              <a:ext cx="231800" cy="983475"/>
            </a:xfrm>
            <a:custGeom>
              <a:avLst/>
              <a:gdLst/>
              <a:ahLst/>
              <a:cxnLst/>
              <a:rect l="l" t="t" r="r" b="b"/>
              <a:pathLst>
                <a:path w="9272" h="39339" extrusionOk="0">
                  <a:moveTo>
                    <a:pt x="5484" y="0"/>
                  </a:moveTo>
                  <a:cubicBezTo>
                    <a:pt x="5023" y="0"/>
                    <a:pt x="4505" y="219"/>
                    <a:pt x="4469" y="493"/>
                  </a:cubicBezTo>
                  <a:lnTo>
                    <a:pt x="1703" y="705"/>
                  </a:lnTo>
                  <a:cubicBezTo>
                    <a:pt x="1557" y="462"/>
                    <a:pt x="1256" y="365"/>
                    <a:pt x="946" y="365"/>
                  </a:cubicBezTo>
                  <a:cubicBezTo>
                    <a:pt x="482" y="365"/>
                    <a:pt x="1" y="584"/>
                    <a:pt x="1" y="857"/>
                  </a:cubicBezTo>
                  <a:lnTo>
                    <a:pt x="3101" y="39338"/>
                  </a:lnTo>
                  <a:lnTo>
                    <a:pt x="9272" y="38852"/>
                  </a:lnTo>
                  <a:lnTo>
                    <a:pt x="6171" y="341"/>
                  </a:lnTo>
                  <a:cubicBezTo>
                    <a:pt x="6074" y="98"/>
                    <a:pt x="5792" y="0"/>
                    <a:pt x="54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5" name="Google Shape;535;p13"/>
            <p:cNvSpPr/>
            <p:nvPr/>
          </p:nvSpPr>
          <p:spPr>
            <a:xfrm>
              <a:off x="2406425" y="1348075"/>
              <a:ext cx="56250" cy="71250"/>
            </a:xfrm>
            <a:custGeom>
              <a:avLst/>
              <a:gdLst/>
              <a:ahLst/>
              <a:cxnLst/>
              <a:rect l="l" t="t" r="r" b="b"/>
              <a:pathLst>
                <a:path w="2250" h="2850" extrusionOk="0">
                  <a:moveTo>
                    <a:pt x="964" y="1"/>
                  </a:moveTo>
                  <a:cubicBezTo>
                    <a:pt x="763" y="1"/>
                    <a:pt x="566" y="124"/>
                    <a:pt x="517" y="352"/>
                  </a:cubicBezTo>
                  <a:lnTo>
                    <a:pt x="0" y="2631"/>
                  </a:lnTo>
                  <a:cubicBezTo>
                    <a:pt x="318" y="2764"/>
                    <a:pt x="659" y="2850"/>
                    <a:pt x="1002" y="2850"/>
                  </a:cubicBezTo>
                  <a:cubicBezTo>
                    <a:pt x="1053" y="2850"/>
                    <a:pt x="1104" y="2848"/>
                    <a:pt x="1155" y="2844"/>
                  </a:cubicBezTo>
                  <a:cubicBezTo>
                    <a:pt x="1551" y="2814"/>
                    <a:pt x="1915" y="2662"/>
                    <a:pt x="2250" y="2449"/>
                  </a:cubicBezTo>
                  <a:lnTo>
                    <a:pt x="1399" y="291"/>
                  </a:lnTo>
                  <a:cubicBezTo>
                    <a:pt x="1314" y="93"/>
                    <a:pt x="1137" y="1"/>
                    <a:pt x="9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6" name="Google Shape;536;p13"/>
            <p:cNvSpPr/>
            <p:nvPr/>
          </p:nvSpPr>
          <p:spPr>
            <a:xfrm>
              <a:off x="2413275" y="1564300"/>
              <a:ext cx="147425" cy="967375"/>
            </a:xfrm>
            <a:custGeom>
              <a:avLst/>
              <a:gdLst/>
              <a:ahLst/>
              <a:cxnLst/>
              <a:rect l="l" t="t" r="r" b="b"/>
              <a:pathLst>
                <a:path w="5897" h="38695" extrusionOk="0">
                  <a:moveTo>
                    <a:pt x="2766" y="1"/>
                  </a:moveTo>
                  <a:lnTo>
                    <a:pt x="0" y="244"/>
                  </a:lnTo>
                  <a:lnTo>
                    <a:pt x="3131" y="38694"/>
                  </a:lnTo>
                  <a:lnTo>
                    <a:pt x="5897" y="38481"/>
                  </a:lnTo>
                  <a:lnTo>
                    <a:pt x="2766" y="1"/>
                  </a:lnTo>
                  <a:close/>
                </a:path>
              </a:pathLst>
            </a:custGeom>
            <a:solidFill>
              <a:srgbClr val="F4AE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7" name="Google Shape;537;p13"/>
            <p:cNvSpPr/>
            <p:nvPr/>
          </p:nvSpPr>
          <p:spPr>
            <a:xfrm>
              <a:off x="2413275" y="1549075"/>
              <a:ext cx="151225" cy="982600"/>
            </a:xfrm>
            <a:custGeom>
              <a:avLst/>
              <a:gdLst/>
              <a:ahLst/>
              <a:cxnLst/>
              <a:rect l="l" t="t" r="r" b="b"/>
              <a:pathLst>
                <a:path w="6049" h="39304" extrusionOk="0">
                  <a:moveTo>
                    <a:pt x="1501" y="0"/>
                  </a:moveTo>
                  <a:cubicBezTo>
                    <a:pt x="879" y="0"/>
                    <a:pt x="223" y="264"/>
                    <a:pt x="0" y="853"/>
                  </a:cubicBezTo>
                  <a:lnTo>
                    <a:pt x="3131" y="39303"/>
                  </a:lnTo>
                  <a:lnTo>
                    <a:pt x="6049" y="39090"/>
                  </a:lnTo>
                  <a:lnTo>
                    <a:pt x="2766" y="610"/>
                  </a:lnTo>
                  <a:cubicBezTo>
                    <a:pt x="2607" y="219"/>
                    <a:pt x="2068" y="0"/>
                    <a:pt x="15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538" name="Google Shape;538;p13"/>
            <p:cNvGrpSpPr/>
            <p:nvPr/>
          </p:nvGrpSpPr>
          <p:grpSpPr>
            <a:xfrm>
              <a:off x="2266600" y="1494350"/>
              <a:ext cx="516975" cy="1129275"/>
              <a:chOff x="2266600" y="1494350"/>
              <a:chExt cx="516975" cy="1129275"/>
            </a:xfrm>
          </p:grpSpPr>
          <p:sp>
            <p:nvSpPr>
              <p:cNvPr id="539" name="Google Shape;539;p13"/>
              <p:cNvSpPr/>
              <p:nvPr/>
            </p:nvSpPr>
            <p:spPr>
              <a:xfrm>
                <a:off x="2621475" y="1494350"/>
                <a:ext cx="162100" cy="234875"/>
              </a:xfrm>
              <a:custGeom>
                <a:avLst/>
                <a:gdLst/>
                <a:ahLst/>
                <a:cxnLst/>
                <a:rect l="l" t="t" r="r" b="b"/>
                <a:pathLst>
                  <a:path w="6484" h="9395" extrusionOk="0">
                    <a:moveTo>
                      <a:pt x="5988" y="1"/>
                    </a:moveTo>
                    <a:cubicBezTo>
                      <a:pt x="5854" y="1"/>
                      <a:pt x="5719" y="58"/>
                      <a:pt x="5624" y="185"/>
                    </a:cubicBezTo>
                    <a:lnTo>
                      <a:pt x="0" y="7115"/>
                    </a:lnTo>
                    <a:lnTo>
                      <a:pt x="5745" y="9395"/>
                    </a:lnTo>
                    <a:lnTo>
                      <a:pt x="6444" y="519"/>
                    </a:lnTo>
                    <a:cubicBezTo>
                      <a:pt x="6484" y="202"/>
                      <a:pt x="6239" y="1"/>
                      <a:pt x="5988" y="1"/>
                    </a:cubicBezTo>
                    <a:close/>
                  </a:path>
                </a:pathLst>
              </a:custGeom>
              <a:solidFill>
                <a:srgbClr val="F4F0E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40" name="Google Shape;540;p13"/>
              <p:cNvSpPr/>
              <p:nvPr/>
            </p:nvSpPr>
            <p:spPr>
              <a:xfrm>
                <a:off x="2725575" y="1494400"/>
                <a:ext cx="56250" cy="7052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2821" extrusionOk="0">
                    <a:moveTo>
                      <a:pt x="1824" y="0"/>
                    </a:moveTo>
                    <a:cubicBezTo>
                      <a:pt x="1672" y="0"/>
                      <a:pt x="1520" y="61"/>
                      <a:pt x="1429" y="183"/>
                    </a:cubicBezTo>
                    <a:lnTo>
                      <a:pt x="1" y="1976"/>
                    </a:lnTo>
                    <a:cubicBezTo>
                      <a:pt x="244" y="2280"/>
                      <a:pt x="548" y="2523"/>
                      <a:pt x="913" y="2675"/>
                    </a:cubicBezTo>
                    <a:cubicBezTo>
                      <a:pt x="1180" y="2764"/>
                      <a:pt x="1463" y="2821"/>
                      <a:pt x="1750" y="2821"/>
                    </a:cubicBezTo>
                    <a:cubicBezTo>
                      <a:pt x="1856" y="2821"/>
                      <a:pt x="1962" y="2813"/>
                      <a:pt x="2068" y="2797"/>
                    </a:cubicBezTo>
                    <a:lnTo>
                      <a:pt x="2250" y="487"/>
                    </a:lnTo>
                    <a:cubicBezTo>
                      <a:pt x="2250" y="243"/>
                      <a:pt x="2068" y="31"/>
                      <a:pt x="182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41" name="Google Shape;541;p13"/>
              <p:cNvSpPr/>
              <p:nvPr/>
            </p:nvSpPr>
            <p:spPr>
              <a:xfrm>
                <a:off x="2266600" y="1667525"/>
                <a:ext cx="499600" cy="956100"/>
              </a:xfrm>
              <a:custGeom>
                <a:avLst/>
                <a:gdLst/>
                <a:ahLst/>
                <a:cxnLst/>
                <a:rect l="l" t="t" r="r" b="b"/>
                <a:pathLst>
                  <a:path w="19984" h="38244" extrusionOk="0">
                    <a:moveTo>
                      <a:pt x="14626" y="0"/>
                    </a:moveTo>
                    <a:cubicBezTo>
                      <a:pt x="14428" y="0"/>
                      <a:pt x="14272" y="59"/>
                      <a:pt x="14226" y="188"/>
                    </a:cubicBezTo>
                    <a:lnTo>
                      <a:pt x="1" y="35963"/>
                    </a:lnTo>
                    <a:lnTo>
                      <a:pt x="5745" y="38243"/>
                    </a:lnTo>
                    <a:lnTo>
                      <a:pt x="19940" y="2468"/>
                    </a:lnTo>
                    <a:cubicBezTo>
                      <a:pt x="19984" y="1989"/>
                      <a:pt x="19280" y="1666"/>
                      <a:pt x="18787" y="1666"/>
                    </a:cubicBezTo>
                    <a:cubicBezTo>
                      <a:pt x="18591" y="1666"/>
                      <a:pt x="18429" y="1717"/>
                      <a:pt x="18360" y="1829"/>
                    </a:cubicBezTo>
                    <a:lnTo>
                      <a:pt x="15806" y="826"/>
                    </a:lnTo>
                    <a:cubicBezTo>
                      <a:pt x="15764" y="317"/>
                      <a:pt x="15085" y="0"/>
                      <a:pt x="14626" y="0"/>
                    </a:cubicBezTo>
                    <a:close/>
                  </a:path>
                </a:pathLst>
              </a:custGeom>
              <a:solidFill>
                <a:srgbClr val="FF640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42" name="Google Shape;542;p13"/>
              <p:cNvSpPr/>
              <p:nvPr/>
            </p:nvSpPr>
            <p:spPr>
              <a:xfrm>
                <a:off x="2306125" y="1680300"/>
                <a:ext cx="420575" cy="927350"/>
              </a:xfrm>
              <a:custGeom>
                <a:avLst/>
                <a:gdLst/>
                <a:ahLst/>
                <a:cxnLst/>
                <a:rect l="l" t="t" r="r" b="b"/>
                <a:pathLst>
                  <a:path w="16823" h="37094" extrusionOk="0">
                    <a:moveTo>
                      <a:pt x="15076" y="0"/>
                    </a:moveTo>
                    <a:cubicBezTo>
                      <a:pt x="14765" y="0"/>
                      <a:pt x="14464" y="93"/>
                      <a:pt x="14225" y="315"/>
                    </a:cubicBezTo>
                    <a:lnTo>
                      <a:pt x="0" y="36060"/>
                    </a:lnTo>
                    <a:lnTo>
                      <a:pt x="2553" y="37094"/>
                    </a:lnTo>
                    <a:lnTo>
                      <a:pt x="16779" y="1318"/>
                    </a:lnTo>
                    <a:cubicBezTo>
                      <a:pt x="16823" y="675"/>
                      <a:pt x="15913" y="0"/>
                      <a:pt x="1507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543" name="Google Shape;543;p13"/>
          <p:cNvGrpSpPr/>
          <p:nvPr/>
        </p:nvGrpSpPr>
        <p:grpSpPr>
          <a:xfrm>
            <a:off x="8386700" y="4279067"/>
            <a:ext cx="757289" cy="864550"/>
            <a:chOff x="5585712" y="137416"/>
            <a:chExt cx="757289" cy="864550"/>
          </a:xfrm>
        </p:grpSpPr>
        <p:sp>
          <p:nvSpPr>
            <p:cNvPr id="544" name="Google Shape;544;p13"/>
            <p:cNvSpPr/>
            <p:nvPr/>
          </p:nvSpPr>
          <p:spPr>
            <a:xfrm>
              <a:off x="5606764" y="738904"/>
              <a:ext cx="129867" cy="146066"/>
            </a:xfrm>
            <a:custGeom>
              <a:avLst/>
              <a:gdLst/>
              <a:ahLst/>
              <a:cxnLst/>
              <a:rect l="l" t="t" r="r" b="b"/>
              <a:pathLst>
                <a:path w="4682" h="5266" extrusionOk="0">
                  <a:moveTo>
                    <a:pt x="2706" y="1"/>
                  </a:moveTo>
                  <a:cubicBezTo>
                    <a:pt x="2706" y="1"/>
                    <a:pt x="1" y="4712"/>
                    <a:pt x="913" y="5198"/>
                  </a:cubicBezTo>
                  <a:cubicBezTo>
                    <a:pt x="992" y="5245"/>
                    <a:pt x="1088" y="5266"/>
                    <a:pt x="1196" y="5266"/>
                  </a:cubicBezTo>
                  <a:cubicBezTo>
                    <a:pt x="2290" y="5266"/>
                    <a:pt x="4682" y="3101"/>
                    <a:pt x="4682" y="3101"/>
                  </a:cubicBezTo>
                  <a:lnTo>
                    <a:pt x="2706" y="1"/>
                  </a:ln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5" name="Google Shape;545;p13"/>
            <p:cNvSpPr/>
            <p:nvPr/>
          </p:nvSpPr>
          <p:spPr>
            <a:xfrm>
              <a:off x="6009790" y="851879"/>
              <a:ext cx="91062" cy="150088"/>
            </a:xfrm>
            <a:custGeom>
              <a:avLst/>
              <a:gdLst/>
              <a:ahLst/>
              <a:cxnLst/>
              <a:rect l="l" t="t" r="r" b="b"/>
              <a:pathLst>
                <a:path w="3283" h="5411" extrusionOk="0">
                  <a:moveTo>
                    <a:pt x="3283" y="1"/>
                  </a:moveTo>
                  <a:lnTo>
                    <a:pt x="0" y="1703"/>
                  </a:lnTo>
                  <a:cubicBezTo>
                    <a:pt x="0" y="1703"/>
                    <a:pt x="1185" y="5381"/>
                    <a:pt x="2219" y="5411"/>
                  </a:cubicBezTo>
                  <a:cubicBezTo>
                    <a:pt x="3252" y="5411"/>
                    <a:pt x="3283" y="1"/>
                    <a:pt x="3283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6" name="Google Shape;546;p13"/>
            <p:cNvSpPr/>
            <p:nvPr/>
          </p:nvSpPr>
          <p:spPr>
            <a:xfrm>
              <a:off x="5722402" y="155612"/>
              <a:ext cx="264643" cy="144401"/>
            </a:xfrm>
            <a:custGeom>
              <a:avLst/>
              <a:gdLst/>
              <a:ahLst/>
              <a:cxnLst/>
              <a:rect l="l" t="t" r="r" b="b"/>
              <a:pathLst>
                <a:path w="9541" h="5206" extrusionOk="0">
                  <a:moveTo>
                    <a:pt x="5166" y="1"/>
                  </a:moveTo>
                  <a:cubicBezTo>
                    <a:pt x="2660" y="1"/>
                    <a:pt x="194" y="1809"/>
                    <a:pt x="27" y="4829"/>
                  </a:cubicBezTo>
                  <a:cubicBezTo>
                    <a:pt x="0" y="5040"/>
                    <a:pt x="180" y="5205"/>
                    <a:pt x="387" y="5205"/>
                  </a:cubicBezTo>
                  <a:cubicBezTo>
                    <a:pt x="419" y="5205"/>
                    <a:pt x="450" y="5201"/>
                    <a:pt x="482" y="5193"/>
                  </a:cubicBezTo>
                  <a:lnTo>
                    <a:pt x="9145" y="2914"/>
                  </a:lnTo>
                  <a:cubicBezTo>
                    <a:pt x="9419" y="2853"/>
                    <a:pt x="9540" y="2549"/>
                    <a:pt x="9388" y="2306"/>
                  </a:cubicBezTo>
                  <a:cubicBezTo>
                    <a:pt x="8342" y="719"/>
                    <a:pt x="6746" y="1"/>
                    <a:pt x="516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7" name="Google Shape;547;p13"/>
            <p:cNvSpPr/>
            <p:nvPr/>
          </p:nvSpPr>
          <p:spPr>
            <a:xfrm>
              <a:off x="5839482" y="242791"/>
              <a:ext cx="43853" cy="89287"/>
            </a:xfrm>
            <a:custGeom>
              <a:avLst/>
              <a:gdLst/>
              <a:ahLst/>
              <a:cxnLst/>
              <a:rect l="l" t="t" r="r" b="b"/>
              <a:pathLst>
                <a:path w="1581" h="3219" extrusionOk="0">
                  <a:moveTo>
                    <a:pt x="474" y="0"/>
                  </a:moveTo>
                  <a:cubicBezTo>
                    <a:pt x="438" y="0"/>
                    <a:pt x="402" y="5"/>
                    <a:pt x="365" y="14"/>
                  </a:cubicBezTo>
                  <a:cubicBezTo>
                    <a:pt x="122" y="75"/>
                    <a:pt x="0" y="318"/>
                    <a:pt x="61" y="561"/>
                  </a:cubicBezTo>
                  <a:lnTo>
                    <a:pt x="669" y="2871"/>
                  </a:lnTo>
                  <a:cubicBezTo>
                    <a:pt x="721" y="3078"/>
                    <a:pt x="904" y="3219"/>
                    <a:pt x="1108" y="3219"/>
                  </a:cubicBezTo>
                  <a:cubicBezTo>
                    <a:pt x="1143" y="3219"/>
                    <a:pt x="1180" y="3215"/>
                    <a:pt x="1216" y="3205"/>
                  </a:cubicBezTo>
                  <a:cubicBezTo>
                    <a:pt x="1429" y="3114"/>
                    <a:pt x="1581" y="2871"/>
                    <a:pt x="1520" y="2658"/>
                  </a:cubicBezTo>
                  <a:lnTo>
                    <a:pt x="912" y="318"/>
                  </a:lnTo>
                  <a:cubicBezTo>
                    <a:pt x="860" y="137"/>
                    <a:pt x="677" y="0"/>
                    <a:pt x="47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8" name="Google Shape;548;p13"/>
            <p:cNvSpPr/>
            <p:nvPr/>
          </p:nvSpPr>
          <p:spPr>
            <a:xfrm>
              <a:off x="5810801" y="137416"/>
              <a:ext cx="44713" cy="89287"/>
            </a:xfrm>
            <a:custGeom>
              <a:avLst/>
              <a:gdLst/>
              <a:ahLst/>
              <a:cxnLst/>
              <a:rect l="l" t="t" r="r" b="b"/>
              <a:pathLst>
                <a:path w="1612" h="3219" extrusionOk="0">
                  <a:moveTo>
                    <a:pt x="504" y="0"/>
                  </a:moveTo>
                  <a:cubicBezTo>
                    <a:pt x="469" y="0"/>
                    <a:pt x="433" y="4"/>
                    <a:pt x="396" y="14"/>
                  </a:cubicBezTo>
                  <a:cubicBezTo>
                    <a:pt x="153" y="74"/>
                    <a:pt x="1" y="317"/>
                    <a:pt x="61" y="561"/>
                  </a:cubicBezTo>
                  <a:lnTo>
                    <a:pt x="700" y="2871"/>
                  </a:lnTo>
                  <a:cubicBezTo>
                    <a:pt x="751" y="3078"/>
                    <a:pt x="935" y="3218"/>
                    <a:pt x="1139" y="3218"/>
                  </a:cubicBezTo>
                  <a:cubicBezTo>
                    <a:pt x="1174" y="3218"/>
                    <a:pt x="1211" y="3214"/>
                    <a:pt x="1247" y="3205"/>
                  </a:cubicBezTo>
                  <a:cubicBezTo>
                    <a:pt x="1460" y="3114"/>
                    <a:pt x="1612" y="2871"/>
                    <a:pt x="1551" y="2658"/>
                  </a:cubicBezTo>
                  <a:lnTo>
                    <a:pt x="943" y="317"/>
                  </a:lnTo>
                  <a:cubicBezTo>
                    <a:pt x="866" y="137"/>
                    <a:pt x="700" y="0"/>
                    <a:pt x="5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9" name="Google Shape;549;p13"/>
            <p:cNvSpPr/>
            <p:nvPr/>
          </p:nvSpPr>
          <p:spPr>
            <a:xfrm>
              <a:off x="5722458" y="155612"/>
              <a:ext cx="263728" cy="144901"/>
            </a:xfrm>
            <a:custGeom>
              <a:avLst/>
              <a:gdLst/>
              <a:ahLst/>
              <a:cxnLst/>
              <a:rect l="l" t="t" r="r" b="b"/>
              <a:pathLst>
                <a:path w="9508" h="5224" extrusionOk="0">
                  <a:moveTo>
                    <a:pt x="5164" y="1"/>
                  </a:moveTo>
                  <a:cubicBezTo>
                    <a:pt x="2658" y="1"/>
                    <a:pt x="192" y="1809"/>
                    <a:pt x="25" y="4829"/>
                  </a:cubicBezTo>
                  <a:cubicBezTo>
                    <a:pt x="1" y="4970"/>
                    <a:pt x="69" y="5112"/>
                    <a:pt x="200" y="5182"/>
                  </a:cubicBezTo>
                  <a:lnTo>
                    <a:pt x="200" y="5182"/>
                  </a:lnTo>
                  <a:cubicBezTo>
                    <a:pt x="191" y="5176"/>
                    <a:pt x="183" y="5170"/>
                    <a:pt x="177" y="5163"/>
                  </a:cubicBezTo>
                  <a:cubicBezTo>
                    <a:pt x="3125" y="3978"/>
                    <a:pt x="6256" y="3127"/>
                    <a:pt x="9417" y="2701"/>
                  </a:cubicBezTo>
                  <a:lnTo>
                    <a:pt x="9417" y="2701"/>
                  </a:lnTo>
                  <a:cubicBezTo>
                    <a:pt x="9386" y="2762"/>
                    <a:pt x="9356" y="2792"/>
                    <a:pt x="9326" y="2823"/>
                  </a:cubicBezTo>
                  <a:cubicBezTo>
                    <a:pt x="9478" y="2701"/>
                    <a:pt x="9508" y="2458"/>
                    <a:pt x="9386" y="2306"/>
                  </a:cubicBezTo>
                  <a:cubicBezTo>
                    <a:pt x="8340" y="719"/>
                    <a:pt x="6744" y="1"/>
                    <a:pt x="5164" y="1"/>
                  </a:cubicBezTo>
                  <a:close/>
                  <a:moveTo>
                    <a:pt x="200" y="5182"/>
                  </a:moveTo>
                  <a:cubicBezTo>
                    <a:pt x="233" y="5205"/>
                    <a:pt x="281" y="5224"/>
                    <a:pt x="328" y="5224"/>
                  </a:cubicBezTo>
                  <a:cubicBezTo>
                    <a:pt x="281" y="5217"/>
                    <a:pt x="238" y="5203"/>
                    <a:pt x="200" y="51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0" name="Google Shape;550;p13"/>
            <p:cNvSpPr/>
            <p:nvPr/>
          </p:nvSpPr>
          <p:spPr>
            <a:xfrm>
              <a:off x="6094085" y="236162"/>
              <a:ext cx="248916" cy="212969"/>
            </a:xfrm>
            <a:custGeom>
              <a:avLst/>
              <a:gdLst/>
              <a:ahLst/>
              <a:cxnLst/>
              <a:rect l="l" t="t" r="r" b="b"/>
              <a:pathLst>
                <a:path w="8974" h="7678" extrusionOk="0">
                  <a:moveTo>
                    <a:pt x="2606" y="1"/>
                  </a:moveTo>
                  <a:cubicBezTo>
                    <a:pt x="1857" y="1"/>
                    <a:pt x="1077" y="173"/>
                    <a:pt x="305" y="557"/>
                  </a:cubicBezTo>
                  <a:cubicBezTo>
                    <a:pt x="61" y="678"/>
                    <a:pt x="1" y="1013"/>
                    <a:pt x="213" y="1195"/>
                  </a:cubicBezTo>
                  <a:lnTo>
                    <a:pt x="6505" y="7548"/>
                  </a:lnTo>
                  <a:cubicBezTo>
                    <a:pt x="6582" y="7637"/>
                    <a:pt x="6690" y="7678"/>
                    <a:pt x="6796" y="7678"/>
                  </a:cubicBezTo>
                  <a:cubicBezTo>
                    <a:pt x="6945" y="7678"/>
                    <a:pt x="7091" y="7598"/>
                    <a:pt x="7144" y="7457"/>
                  </a:cubicBezTo>
                  <a:cubicBezTo>
                    <a:pt x="8974" y="3822"/>
                    <a:pt x="6131" y="1"/>
                    <a:pt x="260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1" name="Google Shape;551;p13"/>
            <p:cNvSpPr/>
            <p:nvPr/>
          </p:nvSpPr>
          <p:spPr>
            <a:xfrm>
              <a:off x="6136246" y="335490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178" y="0"/>
                  </a:moveTo>
                  <a:cubicBezTo>
                    <a:pt x="2067" y="0"/>
                    <a:pt x="1961" y="46"/>
                    <a:pt x="1885" y="137"/>
                  </a:cubicBezTo>
                  <a:lnTo>
                    <a:pt x="183" y="1839"/>
                  </a:lnTo>
                  <a:cubicBezTo>
                    <a:pt x="0" y="2022"/>
                    <a:pt x="0" y="2295"/>
                    <a:pt x="183" y="2447"/>
                  </a:cubicBezTo>
                  <a:cubicBezTo>
                    <a:pt x="259" y="2538"/>
                    <a:pt x="365" y="2584"/>
                    <a:pt x="475" y="2584"/>
                  </a:cubicBezTo>
                  <a:cubicBezTo>
                    <a:pt x="586" y="2584"/>
                    <a:pt x="700" y="2538"/>
                    <a:pt x="791" y="2447"/>
                  </a:cubicBezTo>
                  <a:lnTo>
                    <a:pt x="2493" y="775"/>
                  </a:lnTo>
                  <a:cubicBezTo>
                    <a:pt x="2675" y="593"/>
                    <a:pt x="2675" y="319"/>
                    <a:pt x="2493" y="137"/>
                  </a:cubicBezTo>
                  <a:cubicBezTo>
                    <a:pt x="2402" y="46"/>
                    <a:pt x="2288" y="0"/>
                    <a:pt x="2178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2" name="Google Shape;552;p13"/>
            <p:cNvSpPr/>
            <p:nvPr/>
          </p:nvSpPr>
          <p:spPr>
            <a:xfrm>
              <a:off x="6212967" y="258768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204" y="0"/>
                  </a:moveTo>
                  <a:cubicBezTo>
                    <a:pt x="2090" y="0"/>
                    <a:pt x="1976" y="46"/>
                    <a:pt x="1885" y="137"/>
                  </a:cubicBezTo>
                  <a:lnTo>
                    <a:pt x="183" y="1839"/>
                  </a:lnTo>
                  <a:cubicBezTo>
                    <a:pt x="0" y="1991"/>
                    <a:pt x="0" y="2295"/>
                    <a:pt x="183" y="2447"/>
                  </a:cubicBezTo>
                  <a:cubicBezTo>
                    <a:pt x="274" y="2538"/>
                    <a:pt x="388" y="2584"/>
                    <a:pt x="502" y="2584"/>
                  </a:cubicBezTo>
                  <a:cubicBezTo>
                    <a:pt x="616" y="2584"/>
                    <a:pt x="730" y="2538"/>
                    <a:pt x="821" y="2447"/>
                  </a:cubicBezTo>
                  <a:lnTo>
                    <a:pt x="2523" y="775"/>
                  </a:lnTo>
                  <a:cubicBezTo>
                    <a:pt x="2675" y="593"/>
                    <a:pt x="2675" y="319"/>
                    <a:pt x="2523" y="137"/>
                  </a:cubicBezTo>
                  <a:cubicBezTo>
                    <a:pt x="2432" y="46"/>
                    <a:pt x="2318" y="0"/>
                    <a:pt x="22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3" name="Google Shape;553;p13"/>
            <p:cNvSpPr/>
            <p:nvPr/>
          </p:nvSpPr>
          <p:spPr>
            <a:xfrm>
              <a:off x="6095832" y="236162"/>
              <a:ext cx="247169" cy="212442"/>
            </a:xfrm>
            <a:custGeom>
              <a:avLst/>
              <a:gdLst/>
              <a:ahLst/>
              <a:cxnLst/>
              <a:rect l="l" t="t" r="r" b="b"/>
              <a:pathLst>
                <a:path w="8911" h="7659" extrusionOk="0">
                  <a:moveTo>
                    <a:pt x="10" y="914"/>
                  </a:moveTo>
                  <a:lnTo>
                    <a:pt x="10" y="914"/>
                  </a:lnTo>
                  <a:cubicBezTo>
                    <a:pt x="1" y="957"/>
                    <a:pt x="7" y="1000"/>
                    <a:pt x="29" y="1043"/>
                  </a:cubicBezTo>
                  <a:cubicBezTo>
                    <a:pt x="16" y="999"/>
                    <a:pt x="10" y="955"/>
                    <a:pt x="10" y="914"/>
                  </a:cubicBezTo>
                  <a:close/>
                  <a:moveTo>
                    <a:pt x="2543" y="1"/>
                  </a:moveTo>
                  <a:cubicBezTo>
                    <a:pt x="1794" y="1"/>
                    <a:pt x="1014" y="173"/>
                    <a:pt x="242" y="557"/>
                  </a:cubicBezTo>
                  <a:cubicBezTo>
                    <a:pt x="98" y="629"/>
                    <a:pt x="10" y="758"/>
                    <a:pt x="10" y="914"/>
                  </a:cubicBezTo>
                  <a:lnTo>
                    <a:pt x="10" y="914"/>
                  </a:lnTo>
                  <a:cubicBezTo>
                    <a:pt x="14" y="896"/>
                    <a:pt x="20" y="878"/>
                    <a:pt x="29" y="861"/>
                  </a:cubicBezTo>
                  <a:cubicBezTo>
                    <a:pt x="1275" y="1834"/>
                    <a:pt x="2491" y="2897"/>
                    <a:pt x="3616" y="4052"/>
                  </a:cubicBezTo>
                  <a:cubicBezTo>
                    <a:pt x="4740" y="5177"/>
                    <a:pt x="5804" y="6362"/>
                    <a:pt x="6777" y="7639"/>
                  </a:cubicBezTo>
                  <a:lnTo>
                    <a:pt x="6594" y="7639"/>
                  </a:lnTo>
                  <a:cubicBezTo>
                    <a:pt x="6640" y="7652"/>
                    <a:pt x="6684" y="7658"/>
                    <a:pt x="6726" y="7658"/>
                  </a:cubicBezTo>
                  <a:cubicBezTo>
                    <a:pt x="6881" y="7658"/>
                    <a:pt x="7009" y="7576"/>
                    <a:pt x="7081" y="7457"/>
                  </a:cubicBezTo>
                  <a:cubicBezTo>
                    <a:pt x="8911" y="3822"/>
                    <a:pt x="6068" y="1"/>
                    <a:pt x="25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4" name="Google Shape;554;p13"/>
            <p:cNvSpPr/>
            <p:nvPr/>
          </p:nvSpPr>
          <p:spPr>
            <a:xfrm>
              <a:off x="5585712" y="275438"/>
              <a:ext cx="719178" cy="639460"/>
            </a:xfrm>
            <a:custGeom>
              <a:avLst/>
              <a:gdLst/>
              <a:ahLst/>
              <a:cxnLst/>
              <a:rect l="l" t="t" r="r" b="b"/>
              <a:pathLst>
                <a:path w="25928" h="23054" extrusionOk="0">
                  <a:moveTo>
                    <a:pt x="12978" y="1"/>
                  </a:moveTo>
                  <a:cubicBezTo>
                    <a:pt x="9623" y="1"/>
                    <a:pt x="6293" y="1462"/>
                    <a:pt x="4012" y="4278"/>
                  </a:cubicBezTo>
                  <a:cubicBezTo>
                    <a:pt x="0" y="9202"/>
                    <a:pt x="760" y="16466"/>
                    <a:pt x="5714" y="20479"/>
                  </a:cubicBezTo>
                  <a:cubicBezTo>
                    <a:pt x="7853" y="22211"/>
                    <a:pt x="10422" y="23053"/>
                    <a:pt x="12972" y="23053"/>
                  </a:cubicBezTo>
                  <a:cubicBezTo>
                    <a:pt x="16329" y="23053"/>
                    <a:pt x="19652" y="21592"/>
                    <a:pt x="21915" y="18776"/>
                  </a:cubicBezTo>
                  <a:cubicBezTo>
                    <a:pt x="25928" y="13822"/>
                    <a:pt x="25168" y="6588"/>
                    <a:pt x="20213" y="2576"/>
                  </a:cubicBezTo>
                  <a:cubicBezTo>
                    <a:pt x="18088" y="844"/>
                    <a:pt x="15526" y="1"/>
                    <a:pt x="129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5" name="Google Shape;555;p13"/>
            <p:cNvSpPr/>
            <p:nvPr/>
          </p:nvSpPr>
          <p:spPr>
            <a:xfrm>
              <a:off x="5658217" y="340455"/>
              <a:ext cx="574166" cy="510176"/>
            </a:xfrm>
            <a:custGeom>
              <a:avLst/>
              <a:gdLst/>
              <a:ahLst/>
              <a:cxnLst/>
              <a:rect l="l" t="t" r="r" b="b"/>
              <a:pathLst>
                <a:path w="20700" h="18393" extrusionOk="0">
                  <a:moveTo>
                    <a:pt x="10373" y="1"/>
                  </a:moveTo>
                  <a:cubicBezTo>
                    <a:pt x="9351" y="1"/>
                    <a:pt x="8312" y="173"/>
                    <a:pt x="7295" y="536"/>
                  </a:cubicBezTo>
                  <a:cubicBezTo>
                    <a:pt x="2493" y="2238"/>
                    <a:pt x="0" y="7496"/>
                    <a:pt x="1702" y="12268"/>
                  </a:cubicBezTo>
                  <a:cubicBezTo>
                    <a:pt x="3044" y="16029"/>
                    <a:pt x="6594" y="18393"/>
                    <a:pt x="10374" y="18393"/>
                  </a:cubicBezTo>
                  <a:cubicBezTo>
                    <a:pt x="11390" y="18393"/>
                    <a:pt x="12424" y="18222"/>
                    <a:pt x="13435" y="17861"/>
                  </a:cubicBezTo>
                  <a:cubicBezTo>
                    <a:pt x="18207" y="16159"/>
                    <a:pt x="20700" y="10900"/>
                    <a:pt x="19028" y="6128"/>
                  </a:cubicBezTo>
                  <a:cubicBezTo>
                    <a:pt x="17688" y="2349"/>
                    <a:pt x="14147" y="1"/>
                    <a:pt x="10373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6" name="Google Shape;556;p13"/>
            <p:cNvSpPr/>
            <p:nvPr/>
          </p:nvSpPr>
          <p:spPr>
            <a:xfrm>
              <a:off x="5923000" y="578054"/>
              <a:ext cx="42133" cy="35282"/>
            </a:xfrm>
            <a:custGeom>
              <a:avLst/>
              <a:gdLst/>
              <a:ahLst/>
              <a:cxnLst/>
              <a:rect l="l" t="t" r="r" b="b"/>
              <a:pathLst>
                <a:path w="1519" h="1272" extrusionOk="0">
                  <a:moveTo>
                    <a:pt x="800" y="1"/>
                  </a:moveTo>
                  <a:cubicBezTo>
                    <a:pt x="335" y="1"/>
                    <a:pt x="0" y="532"/>
                    <a:pt x="272" y="967"/>
                  </a:cubicBezTo>
                  <a:cubicBezTo>
                    <a:pt x="389" y="1175"/>
                    <a:pt x="589" y="1271"/>
                    <a:pt x="792" y="1271"/>
                  </a:cubicBezTo>
                  <a:cubicBezTo>
                    <a:pt x="1064" y="1271"/>
                    <a:pt x="1340" y="1098"/>
                    <a:pt x="1427" y="784"/>
                  </a:cubicBezTo>
                  <a:cubicBezTo>
                    <a:pt x="1518" y="450"/>
                    <a:pt x="1305" y="116"/>
                    <a:pt x="971" y="24"/>
                  </a:cubicBezTo>
                  <a:cubicBezTo>
                    <a:pt x="913" y="8"/>
                    <a:pt x="855" y="1"/>
                    <a:pt x="800" y="1"/>
                  </a:cubicBez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7" name="Google Shape;557;p13"/>
            <p:cNvSpPr/>
            <p:nvPr/>
          </p:nvSpPr>
          <p:spPr>
            <a:xfrm>
              <a:off x="5938117" y="414320"/>
              <a:ext cx="56501" cy="182984"/>
            </a:xfrm>
            <a:custGeom>
              <a:avLst/>
              <a:gdLst/>
              <a:ahLst/>
              <a:cxnLst/>
              <a:rect l="l" t="t" r="r" b="b"/>
              <a:pathLst>
                <a:path w="2037" h="6597" extrusionOk="0">
                  <a:moveTo>
                    <a:pt x="2037" y="0"/>
                  </a:moveTo>
                  <a:lnTo>
                    <a:pt x="0" y="6444"/>
                  </a:lnTo>
                  <a:lnTo>
                    <a:pt x="517" y="6596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8" name="Google Shape;558;p13"/>
            <p:cNvSpPr/>
            <p:nvPr/>
          </p:nvSpPr>
          <p:spPr>
            <a:xfrm>
              <a:off x="5826834" y="588844"/>
              <a:ext cx="122267" cy="75058"/>
            </a:xfrm>
            <a:custGeom>
              <a:avLst/>
              <a:gdLst/>
              <a:ahLst/>
              <a:cxnLst/>
              <a:rect l="l" t="t" r="r" b="b"/>
              <a:pathLst>
                <a:path w="4408" h="2706" extrusionOk="0">
                  <a:moveTo>
                    <a:pt x="4134" y="0"/>
                  </a:moveTo>
                  <a:lnTo>
                    <a:pt x="0" y="2705"/>
                  </a:lnTo>
                  <a:lnTo>
                    <a:pt x="4408" y="456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9" name="Google Shape;559;p13"/>
            <p:cNvSpPr/>
            <p:nvPr/>
          </p:nvSpPr>
          <p:spPr>
            <a:xfrm>
              <a:off x="5772024" y="744812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0" y="669"/>
                  </a:moveTo>
                  <a:lnTo>
                    <a:pt x="669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0" name="Google Shape;560;p13"/>
            <p:cNvSpPr/>
            <p:nvPr/>
          </p:nvSpPr>
          <p:spPr>
            <a:xfrm>
              <a:off x="6092393" y="425276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1" y="669"/>
                  </a:moveTo>
                  <a:lnTo>
                    <a:pt x="670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1" name="Google Shape;561;p13"/>
            <p:cNvSpPr/>
            <p:nvPr/>
          </p:nvSpPr>
          <p:spPr>
            <a:xfrm>
              <a:off x="5710475" y="64870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3"/>
                  </a:moveTo>
                  <a:lnTo>
                    <a:pt x="912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2" name="Google Shape;562;p13"/>
            <p:cNvSpPr/>
            <p:nvPr/>
          </p:nvSpPr>
          <p:spPr>
            <a:xfrm>
              <a:off x="6148034" y="532343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4"/>
                  </a:moveTo>
                  <a:lnTo>
                    <a:pt x="913" y="1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3" name="Google Shape;563;p13"/>
            <p:cNvSpPr/>
            <p:nvPr/>
          </p:nvSpPr>
          <p:spPr>
            <a:xfrm>
              <a:off x="5710475" y="53151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0"/>
                  </a:moveTo>
                  <a:lnTo>
                    <a:pt x="912" y="243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4" name="Google Shape;564;p13"/>
            <p:cNvSpPr/>
            <p:nvPr/>
          </p:nvSpPr>
          <p:spPr>
            <a:xfrm>
              <a:off x="6147202" y="649534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1"/>
                  </a:moveTo>
                  <a:lnTo>
                    <a:pt x="912" y="244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5" name="Google Shape;565;p13"/>
            <p:cNvSpPr/>
            <p:nvPr/>
          </p:nvSpPr>
          <p:spPr>
            <a:xfrm>
              <a:off x="5772857" y="424444"/>
              <a:ext cx="18584" cy="18556"/>
            </a:xfrm>
            <a:custGeom>
              <a:avLst/>
              <a:gdLst/>
              <a:ahLst/>
              <a:cxnLst/>
              <a:rect l="l" t="t" r="r" b="b"/>
              <a:pathLst>
                <a:path w="670" h="669" fill="none" extrusionOk="0">
                  <a:moveTo>
                    <a:pt x="1" y="0"/>
                  </a:moveTo>
                  <a:lnTo>
                    <a:pt x="670" y="66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6" name="Google Shape;566;p13"/>
            <p:cNvSpPr/>
            <p:nvPr/>
          </p:nvSpPr>
          <p:spPr>
            <a:xfrm>
              <a:off x="6092393" y="744812"/>
              <a:ext cx="17752" cy="19416"/>
            </a:xfrm>
            <a:custGeom>
              <a:avLst/>
              <a:gdLst/>
              <a:ahLst/>
              <a:cxnLst/>
              <a:rect l="l" t="t" r="r" b="b"/>
              <a:pathLst>
                <a:path w="640" h="700" fill="none" extrusionOk="0">
                  <a:moveTo>
                    <a:pt x="1" y="0"/>
                  </a:moveTo>
                  <a:lnTo>
                    <a:pt x="639" y="69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7" name="Google Shape;567;p13"/>
            <p:cNvSpPr/>
            <p:nvPr/>
          </p:nvSpPr>
          <p:spPr>
            <a:xfrm>
              <a:off x="5879951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0" y="0"/>
                  </a:moveTo>
                  <a:lnTo>
                    <a:pt x="243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8" name="Google Shape;568;p13"/>
            <p:cNvSpPr/>
            <p:nvPr/>
          </p:nvSpPr>
          <p:spPr>
            <a:xfrm>
              <a:off x="5996282" y="800453"/>
              <a:ext cx="6768" cy="25324"/>
            </a:xfrm>
            <a:custGeom>
              <a:avLst/>
              <a:gdLst/>
              <a:ahLst/>
              <a:cxnLst/>
              <a:rect l="l" t="t" r="r" b="b"/>
              <a:pathLst>
                <a:path w="244" h="913" fill="none" extrusionOk="0">
                  <a:moveTo>
                    <a:pt x="1" y="0"/>
                  </a:moveTo>
                  <a:lnTo>
                    <a:pt x="244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9" name="Google Shape;569;p13"/>
            <p:cNvSpPr/>
            <p:nvPr/>
          </p:nvSpPr>
          <p:spPr>
            <a:xfrm>
              <a:off x="5997142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243" y="0"/>
                  </a:moveTo>
                  <a:lnTo>
                    <a:pt x="0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0" name="Google Shape;570;p13"/>
            <p:cNvSpPr/>
            <p:nvPr/>
          </p:nvSpPr>
          <p:spPr>
            <a:xfrm>
              <a:off x="5879091" y="800453"/>
              <a:ext cx="6768" cy="24464"/>
            </a:xfrm>
            <a:custGeom>
              <a:avLst/>
              <a:gdLst/>
              <a:ahLst/>
              <a:cxnLst/>
              <a:rect l="l" t="t" r="r" b="b"/>
              <a:pathLst>
                <a:path w="244" h="882" fill="none" extrusionOk="0">
                  <a:moveTo>
                    <a:pt x="244" y="0"/>
                  </a:moveTo>
                  <a:lnTo>
                    <a:pt x="1" y="88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571" name="Google Shape;571;p13"/>
          <p:cNvSpPr txBox="1">
            <a:spLocks noGrp="1"/>
          </p:cNvSpPr>
          <p:nvPr>
            <p:ph type="title" idx="15"/>
          </p:nvPr>
        </p:nvSpPr>
        <p:spPr>
          <a:xfrm>
            <a:off x="571500" y="423625"/>
            <a:ext cx="7198200" cy="51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grpSp>
        <p:nvGrpSpPr>
          <p:cNvPr id="572" name="Google Shape;572;p13"/>
          <p:cNvGrpSpPr/>
          <p:nvPr/>
        </p:nvGrpSpPr>
        <p:grpSpPr>
          <a:xfrm>
            <a:off x="2" y="4218151"/>
            <a:ext cx="1111474" cy="1244475"/>
            <a:chOff x="1338201" y="32850"/>
            <a:chExt cx="1111474" cy="1244475"/>
          </a:xfrm>
        </p:grpSpPr>
        <p:sp>
          <p:nvSpPr>
            <p:cNvPr id="573" name="Google Shape;573;p13"/>
            <p:cNvSpPr/>
            <p:nvPr/>
          </p:nvSpPr>
          <p:spPr>
            <a:xfrm>
              <a:off x="1338201" y="359526"/>
              <a:ext cx="203500" cy="189675"/>
            </a:xfrm>
            <a:custGeom>
              <a:avLst/>
              <a:gdLst/>
              <a:ahLst/>
              <a:cxnLst/>
              <a:rect l="l" t="t" r="r" b="b"/>
              <a:pathLst>
                <a:path w="8140" h="7587" extrusionOk="0">
                  <a:moveTo>
                    <a:pt x="166" y="4353"/>
                  </a:moveTo>
                  <a:cubicBezTo>
                    <a:pt x="-304" y="3110"/>
                    <a:pt x="245" y="476"/>
                    <a:pt x="1565" y="83"/>
                  </a:cubicBezTo>
                  <a:cubicBezTo>
                    <a:pt x="2885" y="-310"/>
                    <a:pt x="7618" y="753"/>
                    <a:pt x="8088" y="1996"/>
                  </a:cubicBezTo>
                  <a:cubicBezTo>
                    <a:pt x="8558" y="3239"/>
                    <a:pt x="5707" y="7150"/>
                    <a:pt x="4387" y="7543"/>
                  </a:cubicBezTo>
                  <a:cubicBezTo>
                    <a:pt x="3067" y="7936"/>
                    <a:pt x="636" y="5596"/>
                    <a:pt x="166" y="435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574" name="Google Shape;574;p13"/>
            <p:cNvSpPr/>
            <p:nvPr/>
          </p:nvSpPr>
          <p:spPr>
            <a:xfrm>
              <a:off x="1347250" y="337675"/>
              <a:ext cx="536800" cy="938625"/>
            </a:xfrm>
            <a:custGeom>
              <a:avLst/>
              <a:gdLst/>
              <a:ahLst/>
              <a:cxnLst/>
              <a:rect l="l" t="t" r="r" b="b"/>
              <a:pathLst>
                <a:path w="21472" h="37545" extrusionOk="0">
                  <a:moveTo>
                    <a:pt x="1669" y="0"/>
                  </a:moveTo>
                  <a:lnTo>
                    <a:pt x="21472" y="33894"/>
                  </a:lnTo>
                  <a:lnTo>
                    <a:pt x="18605" y="37545"/>
                  </a:lnTo>
                  <a:lnTo>
                    <a:pt x="0" y="5619"/>
                  </a:lnTo>
                  <a:lnTo>
                    <a:pt x="286" y="1713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575" name="Google Shape;575;p13"/>
            <p:cNvSpPr/>
            <p:nvPr/>
          </p:nvSpPr>
          <p:spPr>
            <a:xfrm>
              <a:off x="1811700" y="876800"/>
              <a:ext cx="637575" cy="400525"/>
            </a:xfrm>
            <a:custGeom>
              <a:avLst/>
              <a:gdLst/>
              <a:ahLst/>
              <a:cxnLst/>
              <a:rect l="l" t="t" r="r" b="b"/>
              <a:pathLst>
                <a:path w="25503" h="16021" extrusionOk="0">
                  <a:moveTo>
                    <a:pt x="0" y="16021"/>
                  </a:moveTo>
                  <a:lnTo>
                    <a:pt x="3306" y="11485"/>
                  </a:lnTo>
                  <a:lnTo>
                    <a:pt x="25503" y="0"/>
                  </a:lnTo>
                  <a:lnTo>
                    <a:pt x="23371" y="375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576" name="Google Shape;576;p13"/>
            <p:cNvSpPr/>
            <p:nvPr/>
          </p:nvSpPr>
          <p:spPr>
            <a:xfrm>
              <a:off x="1388850" y="32850"/>
              <a:ext cx="1060825" cy="1149000"/>
            </a:xfrm>
            <a:custGeom>
              <a:avLst/>
              <a:gdLst/>
              <a:ahLst/>
              <a:cxnLst/>
              <a:rect l="l" t="t" r="r" b="b"/>
              <a:pathLst>
                <a:path w="42433" h="45960" extrusionOk="0">
                  <a:moveTo>
                    <a:pt x="22736" y="1"/>
                  </a:moveTo>
                  <a:lnTo>
                    <a:pt x="0" y="12190"/>
                  </a:lnTo>
                  <a:lnTo>
                    <a:pt x="19697" y="45959"/>
                  </a:lnTo>
                  <a:lnTo>
                    <a:pt x="42433" y="33770"/>
                  </a:lnTo>
                  <a:lnTo>
                    <a:pt x="2273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7" name="Google Shape;577;p13"/>
            <p:cNvSpPr/>
            <p:nvPr/>
          </p:nvSpPr>
          <p:spPr>
            <a:xfrm>
              <a:off x="1577300" y="219800"/>
              <a:ext cx="487875" cy="395150"/>
            </a:xfrm>
            <a:custGeom>
              <a:avLst/>
              <a:gdLst/>
              <a:ahLst/>
              <a:cxnLst/>
              <a:rect l="l" t="t" r="r" b="b"/>
              <a:pathLst>
                <a:path w="19515" h="15806" extrusionOk="0">
                  <a:moveTo>
                    <a:pt x="14773" y="0"/>
                  </a:moveTo>
                  <a:lnTo>
                    <a:pt x="0" y="7933"/>
                  </a:lnTo>
                  <a:lnTo>
                    <a:pt x="4742" y="15806"/>
                  </a:lnTo>
                  <a:lnTo>
                    <a:pt x="19514" y="7873"/>
                  </a:lnTo>
                  <a:lnTo>
                    <a:pt x="1477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02813454"/>
      </p:ext>
    </p:extLst>
  </p:cSld>
  <p:clrMapOvr>
    <a:masterClrMapping/>
  </p:clrMapOvr>
  <p:transition spd="slow">
    <p:wheel spokes="1"/>
    <p:sndAc>
      <p:stSnd>
        <p:snd r:embed="rId1" name="chimes.wav"/>
      </p:stSnd>
    </p:sndAc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">
  <p:cSld name="Title and two columns ">
    <p:spTree>
      <p:nvGrpSpPr>
        <p:cNvPr id="1" name="Shape 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" name="Google Shape;634;p15"/>
          <p:cNvSpPr/>
          <p:nvPr/>
        </p:nvSpPr>
        <p:spPr>
          <a:xfrm>
            <a:off x="-65061" y="-81037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35" name="Google Shape;635;p15"/>
          <p:cNvSpPr/>
          <p:nvPr/>
        </p:nvSpPr>
        <p:spPr>
          <a:xfrm>
            <a:off x="5086826" y="-501139"/>
            <a:ext cx="4544275" cy="5759025"/>
          </a:xfrm>
          <a:custGeom>
            <a:avLst/>
            <a:gdLst/>
            <a:ahLst/>
            <a:cxnLst/>
            <a:rect l="l" t="t" r="r" b="b"/>
            <a:pathLst>
              <a:path w="181771" h="230361" extrusionOk="0">
                <a:moveTo>
                  <a:pt x="0" y="230361"/>
                </a:moveTo>
                <a:cubicBezTo>
                  <a:pt x="2982" y="229199"/>
                  <a:pt x="11017" y="224347"/>
                  <a:pt x="17889" y="223387"/>
                </a:cubicBezTo>
                <a:cubicBezTo>
                  <a:pt x="24762" y="222427"/>
                  <a:pt x="34341" y="225023"/>
                  <a:pt x="41235" y="224601"/>
                </a:cubicBezTo>
                <a:cubicBezTo>
                  <a:pt x="48129" y="224180"/>
                  <a:pt x="54597" y="222584"/>
                  <a:pt x="59252" y="220858"/>
                </a:cubicBezTo>
                <a:cubicBezTo>
                  <a:pt x="63907" y="219133"/>
                  <a:pt x="66413" y="217209"/>
                  <a:pt x="69167" y="214248"/>
                </a:cubicBezTo>
                <a:cubicBezTo>
                  <a:pt x="71921" y="211287"/>
                  <a:pt x="72817" y="205296"/>
                  <a:pt x="75778" y="203093"/>
                </a:cubicBezTo>
                <a:cubicBezTo>
                  <a:pt x="78739" y="200890"/>
                  <a:pt x="82734" y="200378"/>
                  <a:pt x="86932" y="201028"/>
                </a:cubicBezTo>
                <a:cubicBezTo>
                  <a:pt x="91130" y="201679"/>
                  <a:pt x="96489" y="206170"/>
                  <a:pt x="100965" y="206996"/>
                </a:cubicBezTo>
                <a:cubicBezTo>
                  <a:pt x="105441" y="207822"/>
                  <a:pt x="110552" y="208357"/>
                  <a:pt x="113786" y="205985"/>
                </a:cubicBezTo>
                <a:cubicBezTo>
                  <a:pt x="117020" y="203613"/>
                  <a:pt x="116140" y="197141"/>
                  <a:pt x="120370" y="192765"/>
                </a:cubicBezTo>
                <a:cubicBezTo>
                  <a:pt x="124600" y="188389"/>
                  <a:pt x="135479" y="185286"/>
                  <a:pt x="139168" y="179727"/>
                </a:cubicBezTo>
                <a:cubicBezTo>
                  <a:pt x="142857" y="174168"/>
                  <a:pt x="143428" y="169374"/>
                  <a:pt x="142503" y="159413"/>
                </a:cubicBezTo>
                <a:cubicBezTo>
                  <a:pt x="141578" y="149452"/>
                  <a:pt x="131035" y="132208"/>
                  <a:pt x="133616" y="119962"/>
                </a:cubicBezTo>
                <a:cubicBezTo>
                  <a:pt x="136197" y="107716"/>
                  <a:pt x="158542" y="97559"/>
                  <a:pt x="157991" y="85938"/>
                </a:cubicBezTo>
                <a:cubicBezTo>
                  <a:pt x="157440" y="74317"/>
                  <a:pt x="142912" y="63417"/>
                  <a:pt x="130311" y="50237"/>
                </a:cubicBezTo>
                <a:cubicBezTo>
                  <a:pt x="117711" y="37057"/>
                  <a:pt x="74676" y="11229"/>
                  <a:pt x="82388" y="6858"/>
                </a:cubicBezTo>
                <a:cubicBezTo>
                  <a:pt x="90100" y="2487"/>
                  <a:pt x="162065" y="-12752"/>
                  <a:pt x="176582" y="24009"/>
                </a:cubicBezTo>
                <a:cubicBezTo>
                  <a:pt x="191099" y="60770"/>
                  <a:pt x="170670" y="193522"/>
                  <a:pt x="169488" y="227424"/>
                </a:cubicBezTo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636" name="Google Shape;636;p15"/>
          <p:cNvSpPr/>
          <p:nvPr/>
        </p:nvSpPr>
        <p:spPr>
          <a:xfrm>
            <a:off x="-765324" y="-539752"/>
            <a:ext cx="4987050" cy="5113700"/>
          </a:xfrm>
          <a:custGeom>
            <a:avLst/>
            <a:gdLst/>
            <a:ahLst/>
            <a:cxnLst/>
            <a:rect l="l" t="t" r="r" b="b"/>
            <a:pathLst>
              <a:path w="199482" h="204548" extrusionOk="0">
                <a:moveTo>
                  <a:pt x="54548" y="32236"/>
                </a:moveTo>
                <a:cubicBezTo>
                  <a:pt x="50417" y="38179"/>
                  <a:pt x="39124" y="45469"/>
                  <a:pt x="36783" y="59218"/>
                </a:cubicBezTo>
                <a:cubicBezTo>
                  <a:pt x="34442" y="72967"/>
                  <a:pt x="38917" y="98226"/>
                  <a:pt x="40501" y="114730"/>
                </a:cubicBezTo>
                <a:cubicBezTo>
                  <a:pt x="42085" y="131234"/>
                  <a:pt x="47387" y="147547"/>
                  <a:pt x="46285" y="158242"/>
                </a:cubicBezTo>
                <a:cubicBezTo>
                  <a:pt x="45183" y="168937"/>
                  <a:pt x="38780" y="173872"/>
                  <a:pt x="33891" y="178898"/>
                </a:cubicBezTo>
                <a:cubicBezTo>
                  <a:pt x="29002" y="183924"/>
                  <a:pt x="22324" y="186197"/>
                  <a:pt x="16953" y="188400"/>
                </a:cubicBezTo>
                <a:cubicBezTo>
                  <a:pt x="11582" y="190603"/>
                  <a:pt x="3182" y="221106"/>
                  <a:pt x="1667" y="192118"/>
                </a:cubicBezTo>
                <a:cubicBezTo>
                  <a:pt x="152" y="163130"/>
                  <a:pt x="-3153" y="44699"/>
                  <a:pt x="7864" y="14471"/>
                </a:cubicBezTo>
                <a:cubicBezTo>
                  <a:pt x="18881" y="-15756"/>
                  <a:pt x="38849" y="10753"/>
                  <a:pt x="67768" y="10753"/>
                </a:cubicBezTo>
                <a:cubicBezTo>
                  <a:pt x="96687" y="10753"/>
                  <a:pt x="159690" y="13004"/>
                  <a:pt x="181379" y="14471"/>
                </a:cubicBezTo>
                <a:cubicBezTo>
                  <a:pt x="203069" y="15938"/>
                  <a:pt x="200246" y="17263"/>
                  <a:pt x="197905" y="19557"/>
                </a:cubicBezTo>
                <a:cubicBezTo>
                  <a:pt x="195564" y="21851"/>
                  <a:pt x="177524" y="27153"/>
                  <a:pt x="167333" y="28233"/>
                </a:cubicBezTo>
                <a:cubicBezTo>
                  <a:pt x="157142" y="29313"/>
                  <a:pt x="145988" y="27024"/>
                  <a:pt x="136761" y="26039"/>
                </a:cubicBezTo>
                <a:cubicBezTo>
                  <a:pt x="127534" y="25054"/>
                  <a:pt x="119134" y="22596"/>
                  <a:pt x="111973" y="22321"/>
                </a:cubicBezTo>
                <a:cubicBezTo>
                  <a:pt x="104812" y="22046"/>
                  <a:pt x="99304" y="23423"/>
                  <a:pt x="93795" y="24387"/>
                </a:cubicBezTo>
                <a:cubicBezTo>
                  <a:pt x="88287" y="25351"/>
                  <a:pt x="82571" y="27623"/>
                  <a:pt x="78922" y="28105"/>
                </a:cubicBezTo>
                <a:cubicBezTo>
                  <a:pt x="75273" y="28587"/>
                  <a:pt x="74791" y="28037"/>
                  <a:pt x="71899" y="27279"/>
                </a:cubicBezTo>
                <a:cubicBezTo>
                  <a:pt x="69007" y="26522"/>
                  <a:pt x="64463" y="22734"/>
                  <a:pt x="61571" y="23560"/>
                </a:cubicBezTo>
                <a:cubicBezTo>
                  <a:pt x="58679" y="24386"/>
                  <a:pt x="58679" y="26293"/>
                  <a:pt x="54548" y="32236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637" name="Google Shape;637;p15"/>
          <p:cNvSpPr/>
          <p:nvPr/>
        </p:nvSpPr>
        <p:spPr>
          <a:xfrm flipH="1">
            <a:off x="4555998" y="-23179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38" name="Google Shape;638;p15"/>
          <p:cNvSpPr/>
          <p:nvPr/>
        </p:nvSpPr>
        <p:spPr>
          <a:xfrm flipH="1">
            <a:off x="8815009" y="249297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39" name="Google Shape;639;p15"/>
          <p:cNvSpPr/>
          <p:nvPr/>
        </p:nvSpPr>
        <p:spPr>
          <a:xfrm flipH="1">
            <a:off x="7107454" y="466963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40" name="Google Shape;640;p15"/>
          <p:cNvSpPr/>
          <p:nvPr/>
        </p:nvSpPr>
        <p:spPr>
          <a:xfrm flipH="1">
            <a:off x="1169599" y="487202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41" name="Google Shape;641;p15"/>
          <p:cNvSpPr/>
          <p:nvPr/>
        </p:nvSpPr>
        <p:spPr>
          <a:xfrm flipH="1">
            <a:off x="760753" y="3872671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42" name="Google Shape;642;p15"/>
          <p:cNvSpPr/>
          <p:nvPr/>
        </p:nvSpPr>
        <p:spPr>
          <a:xfrm flipH="1">
            <a:off x="8321096" y="502822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43" name="Google Shape;643;p15"/>
          <p:cNvSpPr/>
          <p:nvPr/>
        </p:nvSpPr>
        <p:spPr>
          <a:xfrm flipH="1">
            <a:off x="-156277" y="289382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44" name="Google Shape;644;p15"/>
          <p:cNvSpPr/>
          <p:nvPr/>
        </p:nvSpPr>
        <p:spPr>
          <a:xfrm flipH="1">
            <a:off x="167012" y="-81016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45" name="Google Shape;645;p15"/>
          <p:cNvSpPr/>
          <p:nvPr/>
        </p:nvSpPr>
        <p:spPr>
          <a:xfrm flipH="1">
            <a:off x="7350879" y="31565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646" name="Google Shape;646;p15"/>
          <p:cNvGrpSpPr/>
          <p:nvPr/>
        </p:nvGrpSpPr>
        <p:grpSpPr>
          <a:xfrm>
            <a:off x="8201400" y="3872667"/>
            <a:ext cx="757289" cy="864550"/>
            <a:chOff x="5585712" y="137416"/>
            <a:chExt cx="757289" cy="864550"/>
          </a:xfrm>
        </p:grpSpPr>
        <p:sp>
          <p:nvSpPr>
            <p:cNvPr id="647" name="Google Shape;647;p15"/>
            <p:cNvSpPr/>
            <p:nvPr/>
          </p:nvSpPr>
          <p:spPr>
            <a:xfrm>
              <a:off x="5606764" y="738904"/>
              <a:ext cx="129867" cy="146066"/>
            </a:xfrm>
            <a:custGeom>
              <a:avLst/>
              <a:gdLst/>
              <a:ahLst/>
              <a:cxnLst/>
              <a:rect l="l" t="t" r="r" b="b"/>
              <a:pathLst>
                <a:path w="4682" h="5266" extrusionOk="0">
                  <a:moveTo>
                    <a:pt x="2706" y="1"/>
                  </a:moveTo>
                  <a:cubicBezTo>
                    <a:pt x="2706" y="1"/>
                    <a:pt x="1" y="4712"/>
                    <a:pt x="913" y="5198"/>
                  </a:cubicBezTo>
                  <a:cubicBezTo>
                    <a:pt x="992" y="5245"/>
                    <a:pt x="1088" y="5266"/>
                    <a:pt x="1196" y="5266"/>
                  </a:cubicBezTo>
                  <a:cubicBezTo>
                    <a:pt x="2290" y="5266"/>
                    <a:pt x="4682" y="3101"/>
                    <a:pt x="4682" y="3101"/>
                  </a:cubicBezTo>
                  <a:lnTo>
                    <a:pt x="2706" y="1"/>
                  </a:ln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8" name="Google Shape;648;p15"/>
            <p:cNvSpPr/>
            <p:nvPr/>
          </p:nvSpPr>
          <p:spPr>
            <a:xfrm>
              <a:off x="6009790" y="851879"/>
              <a:ext cx="91062" cy="150088"/>
            </a:xfrm>
            <a:custGeom>
              <a:avLst/>
              <a:gdLst/>
              <a:ahLst/>
              <a:cxnLst/>
              <a:rect l="l" t="t" r="r" b="b"/>
              <a:pathLst>
                <a:path w="3283" h="5411" extrusionOk="0">
                  <a:moveTo>
                    <a:pt x="3283" y="1"/>
                  </a:moveTo>
                  <a:lnTo>
                    <a:pt x="0" y="1703"/>
                  </a:lnTo>
                  <a:cubicBezTo>
                    <a:pt x="0" y="1703"/>
                    <a:pt x="1185" y="5381"/>
                    <a:pt x="2219" y="5411"/>
                  </a:cubicBezTo>
                  <a:cubicBezTo>
                    <a:pt x="3252" y="5411"/>
                    <a:pt x="3283" y="1"/>
                    <a:pt x="3283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9" name="Google Shape;649;p15"/>
            <p:cNvSpPr/>
            <p:nvPr/>
          </p:nvSpPr>
          <p:spPr>
            <a:xfrm>
              <a:off x="5722402" y="155612"/>
              <a:ext cx="264643" cy="144401"/>
            </a:xfrm>
            <a:custGeom>
              <a:avLst/>
              <a:gdLst/>
              <a:ahLst/>
              <a:cxnLst/>
              <a:rect l="l" t="t" r="r" b="b"/>
              <a:pathLst>
                <a:path w="9541" h="5206" extrusionOk="0">
                  <a:moveTo>
                    <a:pt x="5166" y="1"/>
                  </a:moveTo>
                  <a:cubicBezTo>
                    <a:pt x="2660" y="1"/>
                    <a:pt x="194" y="1809"/>
                    <a:pt x="27" y="4829"/>
                  </a:cubicBezTo>
                  <a:cubicBezTo>
                    <a:pt x="0" y="5040"/>
                    <a:pt x="180" y="5205"/>
                    <a:pt x="387" y="5205"/>
                  </a:cubicBezTo>
                  <a:cubicBezTo>
                    <a:pt x="419" y="5205"/>
                    <a:pt x="450" y="5201"/>
                    <a:pt x="482" y="5193"/>
                  </a:cubicBezTo>
                  <a:lnTo>
                    <a:pt x="9145" y="2914"/>
                  </a:lnTo>
                  <a:cubicBezTo>
                    <a:pt x="9419" y="2853"/>
                    <a:pt x="9540" y="2549"/>
                    <a:pt x="9388" y="2306"/>
                  </a:cubicBezTo>
                  <a:cubicBezTo>
                    <a:pt x="8342" y="719"/>
                    <a:pt x="6746" y="1"/>
                    <a:pt x="516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0" name="Google Shape;650;p15"/>
            <p:cNvSpPr/>
            <p:nvPr/>
          </p:nvSpPr>
          <p:spPr>
            <a:xfrm>
              <a:off x="5839482" y="242791"/>
              <a:ext cx="43853" cy="89287"/>
            </a:xfrm>
            <a:custGeom>
              <a:avLst/>
              <a:gdLst/>
              <a:ahLst/>
              <a:cxnLst/>
              <a:rect l="l" t="t" r="r" b="b"/>
              <a:pathLst>
                <a:path w="1581" h="3219" extrusionOk="0">
                  <a:moveTo>
                    <a:pt x="474" y="0"/>
                  </a:moveTo>
                  <a:cubicBezTo>
                    <a:pt x="438" y="0"/>
                    <a:pt x="402" y="5"/>
                    <a:pt x="365" y="14"/>
                  </a:cubicBezTo>
                  <a:cubicBezTo>
                    <a:pt x="122" y="75"/>
                    <a:pt x="0" y="318"/>
                    <a:pt x="61" y="561"/>
                  </a:cubicBezTo>
                  <a:lnTo>
                    <a:pt x="669" y="2871"/>
                  </a:lnTo>
                  <a:cubicBezTo>
                    <a:pt x="721" y="3078"/>
                    <a:pt x="904" y="3219"/>
                    <a:pt x="1108" y="3219"/>
                  </a:cubicBezTo>
                  <a:cubicBezTo>
                    <a:pt x="1143" y="3219"/>
                    <a:pt x="1180" y="3215"/>
                    <a:pt x="1216" y="3205"/>
                  </a:cubicBezTo>
                  <a:cubicBezTo>
                    <a:pt x="1429" y="3114"/>
                    <a:pt x="1581" y="2871"/>
                    <a:pt x="1520" y="2658"/>
                  </a:cubicBezTo>
                  <a:lnTo>
                    <a:pt x="912" y="318"/>
                  </a:lnTo>
                  <a:cubicBezTo>
                    <a:pt x="860" y="137"/>
                    <a:pt x="677" y="0"/>
                    <a:pt x="47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1" name="Google Shape;651;p15"/>
            <p:cNvSpPr/>
            <p:nvPr/>
          </p:nvSpPr>
          <p:spPr>
            <a:xfrm>
              <a:off x="5810801" y="137416"/>
              <a:ext cx="44713" cy="89287"/>
            </a:xfrm>
            <a:custGeom>
              <a:avLst/>
              <a:gdLst/>
              <a:ahLst/>
              <a:cxnLst/>
              <a:rect l="l" t="t" r="r" b="b"/>
              <a:pathLst>
                <a:path w="1612" h="3219" extrusionOk="0">
                  <a:moveTo>
                    <a:pt x="504" y="0"/>
                  </a:moveTo>
                  <a:cubicBezTo>
                    <a:pt x="469" y="0"/>
                    <a:pt x="433" y="4"/>
                    <a:pt x="396" y="14"/>
                  </a:cubicBezTo>
                  <a:cubicBezTo>
                    <a:pt x="153" y="74"/>
                    <a:pt x="1" y="317"/>
                    <a:pt x="61" y="561"/>
                  </a:cubicBezTo>
                  <a:lnTo>
                    <a:pt x="700" y="2871"/>
                  </a:lnTo>
                  <a:cubicBezTo>
                    <a:pt x="751" y="3078"/>
                    <a:pt x="935" y="3218"/>
                    <a:pt x="1139" y="3218"/>
                  </a:cubicBezTo>
                  <a:cubicBezTo>
                    <a:pt x="1174" y="3218"/>
                    <a:pt x="1211" y="3214"/>
                    <a:pt x="1247" y="3205"/>
                  </a:cubicBezTo>
                  <a:cubicBezTo>
                    <a:pt x="1460" y="3114"/>
                    <a:pt x="1612" y="2871"/>
                    <a:pt x="1551" y="2658"/>
                  </a:cubicBezTo>
                  <a:lnTo>
                    <a:pt x="943" y="317"/>
                  </a:lnTo>
                  <a:cubicBezTo>
                    <a:pt x="866" y="137"/>
                    <a:pt x="700" y="0"/>
                    <a:pt x="5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2" name="Google Shape;652;p15"/>
            <p:cNvSpPr/>
            <p:nvPr/>
          </p:nvSpPr>
          <p:spPr>
            <a:xfrm>
              <a:off x="5722458" y="155612"/>
              <a:ext cx="263728" cy="144901"/>
            </a:xfrm>
            <a:custGeom>
              <a:avLst/>
              <a:gdLst/>
              <a:ahLst/>
              <a:cxnLst/>
              <a:rect l="l" t="t" r="r" b="b"/>
              <a:pathLst>
                <a:path w="9508" h="5224" extrusionOk="0">
                  <a:moveTo>
                    <a:pt x="5164" y="1"/>
                  </a:moveTo>
                  <a:cubicBezTo>
                    <a:pt x="2658" y="1"/>
                    <a:pt x="192" y="1809"/>
                    <a:pt x="25" y="4829"/>
                  </a:cubicBezTo>
                  <a:cubicBezTo>
                    <a:pt x="1" y="4970"/>
                    <a:pt x="69" y="5112"/>
                    <a:pt x="200" y="5182"/>
                  </a:cubicBezTo>
                  <a:lnTo>
                    <a:pt x="200" y="5182"/>
                  </a:lnTo>
                  <a:cubicBezTo>
                    <a:pt x="191" y="5176"/>
                    <a:pt x="183" y="5170"/>
                    <a:pt x="177" y="5163"/>
                  </a:cubicBezTo>
                  <a:cubicBezTo>
                    <a:pt x="3125" y="3978"/>
                    <a:pt x="6256" y="3127"/>
                    <a:pt x="9417" y="2701"/>
                  </a:cubicBezTo>
                  <a:lnTo>
                    <a:pt x="9417" y="2701"/>
                  </a:lnTo>
                  <a:cubicBezTo>
                    <a:pt x="9386" y="2762"/>
                    <a:pt x="9356" y="2792"/>
                    <a:pt x="9326" y="2823"/>
                  </a:cubicBezTo>
                  <a:cubicBezTo>
                    <a:pt x="9478" y="2701"/>
                    <a:pt x="9508" y="2458"/>
                    <a:pt x="9386" y="2306"/>
                  </a:cubicBezTo>
                  <a:cubicBezTo>
                    <a:pt x="8340" y="719"/>
                    <a:pt x="6744" y="1"/>
                    <a:pt x="5164" y="1"/>
                  </a:cubicBezTo>
                  <a:close/>
                  <a:moveTo>
                    <a:pt x="200" y="5182"/>
                  </a:moveTo>
                  <a:cubicBezTo>
                    <a:pt x="233" y="5205"/>
                    <a:pt x="281" y="5224"/>
                    <a:pt x="328" y="5224"/>
                  </a:cubicBezTo>
                  <a:cubicBezTo>
                    <a:pt x="281" y="5217"/>
                    <a:pt x="238" y="5203"/>
                    <a:pt x="200" y="51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3" name="Google Shape;653;p15"/>
            <p:cNvSpPr/>
            <p:nvPr/>
          </p:nvSpPr>
          <p:spPr>
            <a:xfrm>
              <a:off x="6094085" y="236162"/>
              <a:ext cx="248916" cy="212969"/>
            </a:xfrm>
            <a:custGeom>
              <a:avLst/>
              <a:gdLst/>
              <a:ahLst/>
              <a:cxnLst/>
              <a:rect l="l" t="t" r="r" b="b"/>
              <a:pathLst>
                <a:path w="8974" h="7678" extrusionOk="0">
                  <a:moveTo>
                    <a:pt x="2606" y="1"/>
                  </a:moveTo>
                  <a:cubicBezTo>
                    <a:pt x="1857" y="1"/>
                    <a:pt x="1077" y="173"/>
                    <a:pt x="305" y="557"/>
                  </a:cubicBezTo>
                  <a:cubicBezTo>
                    <a:pt x="61" y="678"/>
                    <a:pt x="1" y="1013"/>
                    <a:pt x="213" y="1195"/>
                  </a:cubicBezTo>
                  <a:lnTo>
                    <a:pt x="6505" y="7548"/>
                  </a:lnTo>
                  <a:cubicBezTo>
                    <a:pt x="6582" y="7637"/>
                    <a:pt x="6690" y="7678"/>
                    <a:pt x="6796" y="7678"/>
                  </a:cubicBezTo>
                  <a:cubicBezTo>
                    <a:pt x="6945" y="7678"/>
                    <a:pt x="7091" y="7598"/>
                    <a:pt x="7144" y="7457"/>
                  </a:cubicBezTo>
                  <a:cubicBezTo>
                    <a:pt x="8974" y="3822"/>
                    <a:pt x="6131" y="1"/>
                    <a:pt x="260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4" name="Google Shape;654;p15"/>
            <p:cNvSpPr/>
            <p:nvPr/>
          </p:nvSpPr>
          <p:spPr>
            <a:xfrm>
              <a:off x="6136246" y="335490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178" y="0"/>
                  </a:moveTo>
                  <a:cubicBezTo>
                    <a:pt x="2067" y="0"/>
                    <a:pt x="1961" y="46"/>
                    <a:pt x="1885" y="137"/>
                  </a:cubicBezTo>
                  <a:lnTo>
                    <a:pt x="183" y="1839"/>
                  </a:lnTo>
                  <a:cubicBezTo>
                    <a:pt x="0" y="2022"/>
                    <a:pt x="0" y="2295"/>
                    <a:pt x="183" y="2447"/>
                  </a:cubicBezTo>
                  <a:cubicBezTo>
                    <a:pt x="259" y="2538"/>
                    <a:pt x="365" y="2584"/>
                    <a:pt x="475" y="2584"/>
                  </a:cubicBezTo>
                  <a:cubicBezTo>
                    <a:pt x="586" y="2584"/>
                    <a:pt x="700" y="2538"/>
                    <a:pt x="791" y="2447"/>
                  </a:cubicBezTo>
                  <a:lnTo>
                    <a:pt x="2493" y="775"/>
                  </a:lnTo>
                  <a:cubicBezTo>
                    <a:pt x="2675" y="593"/>
                    <a:pt x="2675" y="319"/>
                    <a:pt x="2493" y="137"/>
                  </a:cubicBezTo>
                  <a:cubicBezTo>
                    <a:pt x="2402" y="46"/>
                    <a:pt x="2288" y="0"/>
                    <a:pt x="2178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5" name="Google Shape;655;p15"/>
            <p:cNvSpPr/>
            <p:nvPr/>
          </p:nvSpPr>
          <p:spPr>
            <a:xfrm>
              <a:off x="6212967" y="258768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204" y="0"/>
                  </a:moveTo>
                  <a:cubicBezTo>
                    <a:pt x="2090" y="0"/>
                    <a:pt x="1976" y="46"/>
                    <a:pt x="1885" y="137"/>
                  </a:cubicBezTo>
                  <a:lnTo>
                    <a:pt x="183" y="1839"/>
                  </a:lnTo>
                  <a:cubicBezTo>
                    <a:pt x="0" y="1991"/>
                    <a:pt x="0" y="2295"/>
                    <a:pt x="183" y="2447"/>
                  </a:cubicBezTo>
                  <a:cubicBezTo>
                    <a:pt x="274" y="2538"/>
                    <a:pt x="388" y="2584"/>
                    <a:pt x="502" y="2584"/>
                  </a:cubicBezTo>
                  <a:cubicBezTo>
                    <a:pt x="616" y="2584"/>
                    <a:pt x="730" y="2538"/>
                    <a:pt x="821" y="2447"/>
                  </a:cubicBezTo>
                  <a:lnTo>
                    <a:pt x="2523" y="775"/>
                  </a:lnTo>
                  <a:cubicBezTo>
                    <a:pt x="2675" y="593"/>
                    <a:pt x="2675" y="319"/>
                    <a:pt x="2523" y="137"/>
                  </a:cubicBezTo>
                  <a:cubicBezTo>
                    <a:pt x="2432" y="46"/>
                    <a:pt x="2318" y="0"/>
                    <a:pt x="22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6" name="Google Shape;656;p15"/>
            <p:cNvSpPr/>
            <p:nvPr/>
          </p:nvSpPr>
          <p:spPr>
            <a:xfrm>
              <a:off x="6095832" y="236162"/>
              <a:ext cx="247169" cy="212442"/>
            </a:xfrm>
            <a:custGeom>
              <a:avLst/>
              <a:gdLst/>
              <a:ahLst/>
              <a:cxnLst/>
              <a:rect l="l" t="t" r="r" b="b"/>
              <a:pathLst>
                <a:path w="8911" h="7659" extrusionOk="0">
                  <a:moveTo>
                    <a:pt x="10" y="914"/>
                  </a:moveTo>
                  <a:lnTo>
                    <a:pt x="10" y="914"/>
                  </a:lnTo>
                  <a:cubicBezTo>
                    <a:pt x="1" y="957"/>
                    <a:pt x="7" y="1000"/>
                    <a:pt x="29" y="1043"/>
                  </a:cubicBezTo>
                  <a:cubicBezTo>
                    <a:pt x="16" y="999"/>
                    <a:pt x="10" y="955"/>
                    <a:pt x="10" y="914"/>
                  </a:cubicBezTo>
                  <a:close/>
                  <a:moveTo>
                    <a:pt x="2543" y="1"/>
                  </a:moveTo>
                  <a:cubicBezTo>
                    <a:pt x="1794" y="1"/>
                    <a:pt x="1014" y="173"/>
                    <a:pt x="242" y="557"/>
                  </a:cubicBezTo>
                  <a:cubicBezTo>
                    <a:pt x="98" y="629"/>
                    <a:pt x="10" y="758"/>
                    <a:pt x="10" y="914"/>
                  </a:cubicBezTo>
                  <a:lnTo>
                    <a:pt x="10" y="914"/>
                  </a:lnTo>
                  <a:cubicBezTo>
                    <a:pt x="14" y="896"/>
                    <a:pt x="20" y="878"/>
                    <a:pt x="29" y="861"/>
                  </a:cubicBezTo>
                  <a:cubicBezTo>
                    <a:pt x="1275" y="1834"/>
                    <a:pt x="2491" y="2897"/>
                    <a:pt x="3616" y="4052"/>
                  </a:cubicBezTo>
                  <a:cubicBezTo>
                    <a:pt x="4740" y="5177"/>
                    <a:pt x="5804" y="6362"/>
                    <a:pt x="6777" y="7639"/>
                  </a:cubicBezTo>
                  <a:lnTo>
                    <a:pt x="6594" y="7639"/>
                  </a:lnTo>
                  <a:cubicBezTo>
                    <a:pt x="6640" y="7652"/>
                    <a:pt x="6684" y="7658"/>
                    <a:pt x="6726" y="7658"/>
                  </a:cubicBezTo>
                  <a:cubicBezTo>
                    <a:pt x="6881" y="7658"/>
                    <a:pt x="7009" y="7576"/>
                    <a:pt x="7081" y="7457"/>
                  </a:cubicBezTo>
                  <a:cubicBezTo>
                    <a:pt x="8911" y="3822"/>
                    <a:pt x="6068" y="1"/>
                    <a:pt x="25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7" name="Google Shape;657;p15"/>
            <p:cNvSpPr/>
            <p:nvPr/>
          </p:nvSpPr>
          <p:spPr>
            <a:xfrm>
              <a:off x="5585712" y="275438"/>
              <a:ext cx="719178" cy="639460"/>
            </a:xfrm>
            <a:custGeom>
              <a:avLst/>
              <a:gdLst/>
              <a:ahLst/>
              <a:cxnLst/>
              <a:rect l="l" t="t" r="r" b="b"/>
              <a:pathLst>
                <a:path w="25928" h="23054" extrusionOk="0">
                  <a:moveTo>
                    <a:pt x="12978" y="1"/>
                  </a:moveTo>
                  <a:cubicBezTo>
                    <a:pt x="9623" y="1"/>
                    <a:pt x="6293" y="1462"/>
                    <a:pt x="4012" y="4278"/>
                  </a:cubicBezTo>
                  <a:cubicBezTo>
                    <a:pt x="0" y="9202"/>
                    <a:pt x="760" y="16466"/>
                    <a:pt x="5714" y="20479"/>
                  </a:cubicBezTo>
                  <a:cubicBezTo>
                    <a:pt x="7853" y="22211"/>
                    <a:pt x="10422" y="23053"/>
                    <a:pt x="12972" y="23053"/>
                  </a:cubicBezTo>
                  <a:cubicBezTo>
                    <a:pt x="16329" y="23053"/>
                    <a:pt x="19652" y="21592"/>
                    <a:pt x="21915" y="18776"/>
                  </a:cubicBezTo>
                  <a:cubicBezTo>
                    <a:pt x="25928" y="13822"/>
                    <a:pt x="25168" y="6588"/>
                    <a:pt x="20213" y="2576"/>
                  </a:cubicBezTo>
                  <a:cubicBezTo>
                    <a:pt x="18088" y="844"/>
                    <a:pt x="15526" y="1"/>
                    <a:pt x="129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8" name="Google Shape;658;p15"/>
            <p:cNvSpPr/>
            <p:nvPr/>
          </p:nvSpPr>
          <p:spPr>
            <a:xfrm>
              <a:off x="5658217" y="340455"/>
              <a:ext cx="574166" cy="510176"/>
            </a:xfrm>
            <a:custGeom>
              <a:avLst/>
              <a:gdLst/>
              <a:ahLst/>
              <a:cxnLst/>
              <a:rect l="l" t="t" r="r" b="b"/>
              <a:pathLst>
                <a:path w="20700" h="18393" extrusionOk="0">
                  <a:moveTo>
                    <a:pt x="10373" y="1"/>
                  </a:moveTo>
                  <a:cubicBezTo>
                    <a:pt x="9351" y="1"/>
                    <a:pt x="8312" y="173"/>
                    <a:pt x="7295" y="536"/>
                  </a:cubicBezTo>
                  <a:cubicBezTo>
                    <a:pt x="2493" y="2238"/>
                    <a:pt x="0" y="7496"/>
                    <a:pt x="1702" y="12268"/>
                  </a:cubicBezTo>
                  <a:cubicBezTo>
                    <a:pt x="3044" y="16029"/>
                    <a:pt x="6594" y="18393"/>
                    <a:pt x="10374" y="18393"/>
                  </a:cubicBezTo>
                  <a:cubicBezTo>
                    <a:pt x="11390" y="18393"/>
                    <a:pt x="12424" y="18222"/>
                    <a:pt x="13435" y="17861"/>
                  </a:cubicBezTo>
                  <a:cubicBezTo>
                    <a:pt x="18207" y="16159"/>
                    <a:pt x="20700" y="10900"/>
                    <a:pt x="19028" y="6128"/>
                  </a:cubicBezTo>
                  <a:cubicBezTo>
                    <a:pt x="17688" y="2349"/>
                    <a:pt x="14147" y="1"/>
                    <a:pt x="10373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9" name="Google Shape;659;p15"/>
            <p:cNvSpPr/>
            <p:nvPr/>
          </p:nvSpPr>
          <p:spPr>
            <a:xfrm>
              <a:off x="5923000" y="578054"/>
              <a:ext cx="42133" cy="35282"/>
            </a:xfrm>
            <a:custGeom>
              <a:avLst/>
              <a:gdLst/>
              <a:ahLst/>
              <a:cxnLst/>
              <a:rect l="l" t="t" r="r" b="b"/>
              <a:pathLst>
                <a:path w="1519" h="1272" extrusionOk="0">
                  <a:moveTo>
                    <a:pt x="800" y="1"/>
                  </a:moveTo>
                  <a:cubicBezTo>
                    <a:pt x="335" y="1"/>
                    <a:pt x="0" y="532"/>
                    <a:pt x="272" y="967"/>
                  </a:cubicBezTo>
                  <a:cubicBezTo>
                    <a:pt x="389" y="1175"/>
                    <a:pt x="589" y="1271"/>
                    <a:pt x="792" y="1271"/>
                  </a:cubicBezTo>
                  <a:cubicBezTo>
                    <a:pt x="1064" y="1271"/>
                    <a:pt x="1340" y="1098"/>
                    <a:pt x="1427" y="784"/>
                  </a:cubicBezTo>
                  <a:cubicBezTo>
                    <a:pt x="1518" y="450"/>
                    <a:pt x="1305" y="116"/>
                    <a:pt x="971" y="24"/>
                  </a:cubicBezTo>
                  <a:cubicBezTo>
                    <a:pt x="913" y="8"/>
                    <a:pt x="855" y="1"/>
                    <a:pt x="800" y="1"/>
                  </a:cubicBez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0" name="Google Shape;660;p15"/>
            <p:cNvSpPr/>
            <p:nvPr/>
          </p:nvSpPr>
          <p:spPr>
            <a:xfrm>
              <a:off x="5938117" y="414320"/>
              <a:ext cx="56501" cy="182984"/>
            </a:xfrm>
            <a:custGeom>
              <a:avLst/>
              <a:gdLst/>
              <a:ahLst/>
              <a:cxnLst/>
              <a:rect l="l" t="t" r="r" b="b"/>
              <a:pathLst>
                <a:path w="2037" h="6597" extrusionOk="0">
                  <a:moveTo>
                    <a:pt x="2037" y="0"/>
                  </a:moveTo>
                  <a:lnTo>
                    <a:pt x="0" y="6444"/>
                  </a:lnTo>
                  <a:lnTo>
                    <a:pt x="517" y="6596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1" name="Google Shape;661;p15"/>
            <p:cNvSpPr/>
            <p:nvPr/>
          </p:nvSpPr>
          <p:spPr>
            <a:xfrm>
              <a:off x="5826834" y="588844"/>
              <a:ext cx="122267" cy="75058"/>
            </a:xfrm>
            <a:custGeom>
              <a:avLst/>
              <a:gdLst/>
              <a:ahLst/>
              <a:cxnLst/>
              <a:rect l="l" t="t" r="r" b="b"/>
              <a:pathLst>
                <a:path w="4408" h="2706" extrusionOk="0">
                  <a:moveTo>
                    <a:pt x="4134" y="0"/>
                  </a:moveTo>
                  <a:lnTo>
                    <a:pt x="0" y="2705"/>
                  </a:lnTo>
                  <a:lnTo>
                    <a:pt x="4408" y="456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2" name="Google Shape;662;p15"/>
            <p:cNvSpPr/>
            <p:nvPr/>
          </p:nvSpPr>
          <p:spPr>
            <a:xfrm>
              <a:off x="5772024" y="744812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0" y="669"/>
                  </a:moveTo>
                  <a:lnTo>
                    <a:pt x="669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3" name="Google Shape;663;p15"/>
            <p:cNvSpPr/>
            <p:nvPr/>
          </p:nvSpPr>
          <p:spPr>
            <a:xfrm>
              <a:off x="6092393" y="425276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1" y="669"/>
                  </a:moveTo>
                  <a:lnTo>
                    <a:pt x="670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4" name="Google Shape;664;p15"/>
            <p:cNvSpPr/>
            <p:nvPr/>
          </p:nvSpPr>
          <p:spPr>
            <a:xfrm>
              <a:off x="5710475" y="64870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3"/>
                  </a:moveTo>
                  <a:lnTo>
                    <a:pt x="912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5" name="Google Shape;665;p15"/>
            <p:cNvSpPr/>
            <p:nvPr/>
          </p:nvSpPr>
          <p:spPr>
            <a:xfrm>
              <a:off x="6148034" y="532343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4"/>
                  </a:moveTo>
                  <a:lnTo>
                    <a:pt x="913" y="1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6" name="Google Shape;666;p15"/>
            <p:cNvSpPr/>
            <p:nvPr/>
          </p:nvSpPr>
          <p:spPr>
            <a:xfrm>
              <a:off x="5710475" y="53151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0"/>
                  </a:moveTo>
                  <a:lnTo>
                    <a:pt x="912" y="243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7" name="Google Shape;667;p15"/>
            <p:cNvSpPr/>
            <p:nvPr/>
          </p:nvSpPr>
          <p:spPr>
            <a:xfrm>
              <a:off x="6147202" y="649534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1"/>
                  </a:moveTo>
                  <a:lnTo>
                    <a:pt x="912" y="244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8" name="Google Shape;668;p15"/>
            <p:cNvSpPr/>
            <p:nvPr/>
          </p:nvSpPr>
          <p:spPr>
            <a:xfrm>
              <a:off x="5772857" y="424444"/>
              <a:ext cx="18584" cy="18556"/>
            </a:xfrm>
            <a:custGeom>
              <a:avLst/>
              <a:gdLst/>
              <a:ahLst/>
              <a:cxnLst/>
              <a:rect l="l" t="t" r="r" b="b"/>
              <a:pathLst>
                <a:path w="670" h="669" fill="none" extrusionOk="0">
                  <a:moveTo>
                    <a:pt x="1" y="0"/>
                  </a:moveTo>
                  <a:lnTo>
                    <a:pt x="670" y="66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9" name="Google Shape;669;p15"/>
            <p:cNvSpPr/>
            <p:nvPr/>
          </p:nvSpPr>
          <p:spPr>
            <a:xfrm>
              <a:off x="6092393" y="744812"/>
              <a:ext cx="17752" cy="19416"/>
            </a:xfrm>
            <a:custGeom>
              <a:avLst/>
              <a:gdLst/>
              <a:ahLst/>
              <a:cxnLst/>
              <a:rect l="l" t="t" r="r" b="b"/>
              <a:pathLst>
                <a:path w="640" h="700" fill="none" extrusionOk="0">
                  <a:moveTo>
                    <a:pt x="1" y="0"/>
                  </a:moveTo>
                  <a:lnTo>
                    <a:pt x="639" y="69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0" name="Google Shape;670;p15"/>
            <p:cNvSpPr/>
            <p:nvPr/>
          </p:nvSpPr>
          <p:spPr>
            <a:xfrm>
              <a:off x="5879951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0" y="0"/>
                  </a:moveTo>
                  <a:lnTo>
                    <a:pt x="243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1" name="Google Shape;671;p15"/>
            <p:cNvSpPr/>
            <p:nvPr/>
          </p:nvSpPr>
          <p:spPr>
            <a:xfrm>
              <a:off x="5996282" y="800453"/>
              <a:ext cx="6768" cy="25324"/>
            </a:xfrm>
            <a:custGeom>
              <a:avLst/>
              <a:gdLst/>
              <a:ahLst/>
              <a:cxnLst/>
              <a:rect l="l" t="t" r="r" b="b"/>
              <a:pathLst>
                <a:path w="244" h="913" fill="none" extrusionOk="0">
                  <a:moveTo>
                    <a:pt x="1" y="0"/>
                  </a:moveTo>
                  <a:lnTo>
                    <a:pt x="244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2" name="Google Shape;672;p15"/>
            <p:cNvSpPr/>
            <p:nvPr/>
          </p:nvSpPr>
          <p:spPr>
            <a:xfrm>
              <a:off x="5997142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243" y="0"/>
                  </a:moveTo>
                  <a:lnTo>
                    <a:pt x="0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3" name="Google Shape;673;p15"/>
            <p:cNvSpPr/>
            <p:nvPr/>
          </p:nvSpPr>
          <p:spPr>
            <a:xfrm>
              <a:off x="5879091" y="800453"/>
              <a:ext cx="6768" cy="24464"/>
            </a:xfrm>
            <a:custGeom>
              <a:avLst/>
              <a:gdLst/>
              <a:ahLst/>
              <a:cxnLst/>
              <a:rect l="l" t="t" r="r" b="b"/>
              <a:pathLst>
                <a:path w="244" h="882" fill="none" extrusionOk="0">
                  <a:moveTo>
                    <a:pt x="244" y="0"/>
                  </a:moveTo>
                  <a:lnTo>
                    <a:pt x="1" y="88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674" name="Google Shape;674;p15"/>
          <p:cNvGrpSpPr/>
          <p:nvPr/>
        </p:nvGrpSpPr>
        <p:grpSpPr>
          <a:xfrm rot="9898291">
            <a:off x="-351103" y="3913667"/>
            <a:ext cx="1094858" cy="1504764"/>
            <a:chOff x="6143348" y="1855432"/>
            <a:chExt cx="1094855" cy="1504759"/>
          </a:xfrm>
        </p:grpSpPr>
        <p:sp>
          <p:nvSpPr>
            <p:cNvPr id="675" name="Google Shape;675;p15"/>
            <p:cNvSpPr/>
            <p:nvPr/>
          </p:nvSpPr>
          <p:spPr>
            <a:xfrm>
              <a:off x="6143348" y="3014887"/>
              <a:ext cx="306555" cy="345304"/>
            </a:xfrm>
            <a:custGeom>
              <a:avLst/>
              <a:gdLst/>
              <a:ahLst/>
              <a:cxnLst/>
              <a:rect l="l" t="t" r="r" b="b"/>
              <a:pathLst>
                <a:path w="11052" h="12449" extrusionOk="0">
                  <a:moveTo>
                    <a:pt x="2754" y="0"/>
                  </a:moveTo>
                  <a:lnTo>
                    <a:pt x="139" y="11277"/>
                  </a:lnTo>
                  <a:cubicBezTo>
                    <a:pt x="1" y="11924"/>
                    <a:pt x="530" y="12449"/>
                    <a:pt x="1099" y="12449"/>
                  </a:cubicBezTo>
                  <a:cubicBezTo>
                    <a:pt x="1278" y="12449"/>
                    <a:pt x="1461" y="12397"/>
                    <a:pt x="1629" y="12280"/>
                  </a:cubicBezTo>
                  <a:lnTo>
                    <a:pt x="11052" y="5563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6" name="Google Shape;676;p15"/>
            <p:cNvSpPr/>
            <p:nvPr/>
          </p:nvSpPr>
          <p:spPr>
            <a:xfrm>
              <a:off x="6190197" y="1855432"/>
              <a:ext cx="1048006" cy="1338418"/>
            </a:xfrm>
            <a:custGeom>
              <a:avLst/>
              <a:gdLst/>
              <a:ahLst/>
              <a:cxnLst/>
              <a:rect l="l" t="t" r="r" b="b"/>
              <a:pathLst>
                <a:path w="37783" h="48253" extrusionOk="0">
                  <a:moveTo>
                    <a:pt x="28676" y="0"/>
                  </a:moveTo>
                  <a:cubicBezTo>
                    <a:pt x="28185" y="0"/>
                    <a:pt x="27705" y="236"/>
                    <a:pt x="27418" y="676"/>
                  </a:cubicBezTo>
                  <a:lnTo>
                    <a:pt x="487" y="40950"/>
                  </a:lnTo>
                  <a:cubicBezTo>
                    <a:pt x="1" y="41649"/>
                    <a:pt x="213" y="42592"/>
                    <a:pt x="913" y="43048"/>
                  </a:cubicBezTo>
                  <a:lnTo>
                    <a:pt x="8268" y="48002"/>
                  </a:lnTo>
                  <a:cubicBezTo>
                    <a:pt x="8527" y="48171"/>
                    <a:pt x="8819" y="48252"/>
                    <a:pt x="9109" y="48252"/>
                  </a:cubicBezTo>
                  <a:cubicBezTo>
                    <a:pt x="9603" y="48252"/>
                    <a:pt x="10090" y="48017"/>
                    <a:pt x="10396" y="47576"/>
                  </a:cubicBezTo>
                  <a:lnTo>
                    <a:pt x="37327" y="7302"/>
                  </a:lnTo>
                  <a:cubicBezTo>
                    <a:pt x="37783" y="6603"/>
                    <a:pt x="37600" y="5661"/>
                    <a:pt x="36901" y="5205"/>
                  </a:cubicBezTo>
                  <a:lnTo>
                    <a:pt x="29515" y="251"/>
                  </a:lnTo>
                  <a:cubicBezTo>
                    <a:pt x="29256" y="82"/>
                    <a:pt x="28964" y="0"/>
                    <a:pt x="286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7" name="Google Shape;677;p15"/>
            <p:cNvSpPr/>
            <p:nvPr/>
          </p:nvSpPr>
          <p:spPr>
            <a:xfrm>
              <a:off x="6258487" y="1955952"/>
              <a:ext cx="912259" cy="1136516"/>
            </a:xfrm>
            <a:custGeom>
              <a:avLst/>
              <a:gdLst/>
              <a:ahLst/>
              <a:cxnLst/>
              <a:rect l="l" t="t" r="r" b="b"/>
              <a:pathLst>
                <a:path w="32889" h="40974" extrusionOk="0">
                  <a:moveTo>
                    <a:pt x="22980" y="0"/>
                  </a:moveTo>
                  <a:lnTo>
                    <a:pt x="1" y="34378"/>
                  </a:lnTo>
                  <a:lnTo>
                    <a:pt x="9910" y="40974"/>
                  </a:lnTo>
                  <a:lnTo>
                    <a:pt x="32889" y="6627"/>
                  </a:lnTo>
                  <a:lnTo>
                    <a:pt x="2298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8" name="Google Shape;678;p15"/>
            <p:cNvSpPr/>
            <p:nvPr/>
          </p:nvSpPr>
          <p:spPr>
            <a:xfrm>
              <a:off x="6854565" y="1989681"/>
              <a:ext cx="293435" cy="212469"/>
            </a:xfrm>
            <a:custGeom>
              <a:avLst/>
              <a:gdLst/>
              <a:ahLst/>
              <a:cxnLst/>
              <a:rect l="l" t="t" r="r" b="b"/>
              <a:pathLst>
                <a:path w="10579" h="7660" extrusionOk="0">
                  <a:moveTo>
                    <a:pt x="700" y="0"/>
                  </a:moveTo>
                  <a:lnTo>
                    <a:pt x="0" y="1034"/>
                  </a:lnTo>
                  <a:lnTo>
                    <a:pt x="9879" y="7660"/>
                  </a:lnTo>
                  <a:lnTo>
                    <a:pt x="10578" y="6596"/>
                  </a:lnTo>
                  <a:lnTo>
                    <a:pt x="7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9" name="Google Shape;679;p15"/>
            <p:cNvSpPr/>
            <p:nvPr/>
          </p:nvSpPr>
          <p:spPr>
            <a:xfrm>
              <a:off x="6281259" y="2846271"/>
              <a:ext cx="293435" cy="213329"/>
            </a:xfrm>
            <a:custGeom>
              <a:avLst/>
              <a:gdLst/>
              <a:ahLst/>
              <a:cxnLst/>
              <a:rect l="l" t="t" r="r" b="b"/>
              <a:pathLst>
                <a:path w="10579" h="7691" extrusionOk="0">
                  <a:moveTo>
                    <a:pt x="700" y="0"/>
                  </a:moveTo>
                  <a:lnTo>
                    <a:pt x="0" y="1064"/>
                  </a:lnTo>
                  <a:lnTo>
                    <a:pt x="9879" y="7690"/>
                  </a:lnTo>
                  <a:lnTo>
                    <a:pt x="10578" y="6626"/>
                  </a:lnTo>
                  <a:lnTo>
                    <a:pt x="7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680" name="Google Shape;680;p15"/>
          <p:cNvSpPr txBox="1">
            <a:spLocks noGrp="1"/>
          </p:cNvSpPr>
          <p:nvPr>
            <p:ph type="title"/>
          </p:nvPr>
        </p:nvSpPr>
        <p:spPr>
          <a:xfrm>
            <a:off x="571500" y="423625"/>
            <a:ext cx="7198200" cy="51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sp>
        <p:nvSpPr>
          <p:cNvPr id="681" name="Google Shape;681;p15"/>
          <p:cNvSpPr txBox="1">
            <a:spLocks noGrp="1"/>
          </p:cNvSpPr>
          <p:nvPr>
            <p:ph type="subTitle" idx="1"/>
          </p:nvPr>
        </p:nvSpPr>
        <p:spPr>
          <a:xfrm>
            <a:off x="1094226" y="3555650"/>
            <a:ext cx="2083500" cy="69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682" name="Google Shape;682;p15"/>
          <p:cNvSpPr txBox="1">
            <a:spLocks noGrp="1"/>
          </p:cNvSpPr>
          <p:nvPr>
            <p:ph type="title" idx="2"/>
          </p:nvPr>
        </p:nvSpPr>
        <p:spPr>
          <a:xfrm>
            <a:off x="1378176" y="3153962"/>
            <a:ext cx="1515600" cy="4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000" i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>
            <a:endParaRPr/>
          </a:p>
        </p:txBody>
      </p:sp>
      <p:sp>
        <p:nvSpPr>
          <p:cNvPr id="683" name="Google Shape;683;p15"/>
          <p:cNvSpPr txBox="1">
            <a:spLocks noGrp="1"/>
          </p:cNvSpPr>
          <p:nvPr>
            <p:ph type="subTitle" idx="3"/>
          </p:nvPr>
        </p:nvSpPr>
        <p:spPr>
          <a:xfrm>
            <a:off x="5966274" y="3555650"/>
            <a:ext cx="2083500" cy="69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684" name="Google Shape;684;p15"/>
          <p:cNvSpPr txBox="1">
            <a:spLocks noGrp="1"/>
          </p:cNvSpPr>
          <p:nvPr>
            <p:ph type="title" idx="4"/>
          </p:nvPr>
        </p:nvSpPr>
        <p:spPr>
          <a:xfrm>
            <a:off x="6250224" y="3153962"/>
            <a:ext cx="1515600" cy="4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000" i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>
            <a:endParaRPr/>
          </a:p>
        </p:txBody>
      </p:sp>
      <p:grpSp>
        <p:nvGrpSpPr>
          <p:cNvPr id="685" name="Google Shape;685;p15"/>
          <p:cNvGrpSpPr/>
          <p:nvPr/>
        </p:nvGrpSpPr>
        <p:grpSpPr>
          <a:xfrm>
            <a:off x="8248614" y="56839"/>
            <a:ext cx="1111474" cy="1244475"/>
            <a:chOff x="1338201" y="32850"/>
            <a:chExt cx="1111474" cy="1244475"/>
          </a:xfrm>
        </p:grpSpPr>
        <p:sp>
          <p:nvSpPr>
            <p:cNvPr id="686" name="Google Shape;686;p15"/>
            <p:cNvSpPr/>
            <p:nvPr/>
          </p:nvSpPr>
          <p:spPr>
            <a:xfrm>
              <a:off x="1338201" y="359526"/>
              <a:ext cx="203500" cy="189675"/>
            </a:xfrm>
            <a:custGeom>
              <a:avLst/>
              <a:gdLst/>
              <a:ahLst/>
              <a:cxnLst/>
              <a:rect l="l" t="t" r="r" b="b"/>
              <a:pathLst>
                <a:path w="8140" h="7587" extrusionOk="0">
                  <a:moveTo>
                    <a:pt x="166" y="4353"/>
                  </a:moveTo>
                  <a:cubicBezTo>
                    <a:pt x="-304" y="3110"/>
                    <a:pt x="245" y="476"/>
                    <a:pt x="1565" y="83"/>
                  </a:cubicBezTo>
                  <a:cubicBezTo>
                    <a:pt x="2885" y="-310"/>
                    <a:pt x="7618" y="753"/>
                    <a:pt x="8088" y="1996"/>
                  </a:cubicBezTo>
                  <a:cubicBezTo>
                    <a:pt x="8558" y="3239"/>
                    <a:pt x="5707" y="7150"/>
                    <a:pt x="4387" y="7543"/>
                  </a:cubicBezTo>
                  <a:cubicBezTo>
                    <a:pt x="3067" y="7936"/>
                    <a:pt x="636" y="5596"/>
                    <a:pt x="166" y="435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687" name="Google Shape;687;p15"/>
            <p:cNvSpPr/>
            <p:nvPr/>
          </p:nvSpPr>
          <p:spPr>
            <a:xfrm>
              <a:off x="1347250" y="337675"/>
              <a:ext cx="536800" cy="938625"/>
            </a:xfrm>
            <a:custGeom>
              <a:avLst/>
              <a:gdLst/>
              <a:ahLst/>
              <a:cxnLst/>
              <a:rect l="l" t="t" r="r" b="b"/>
              <a:pathLst>
                <a:path w="21472" h="37545" extrusionOk="0">
                  <a:moveTo>
                    <a:pt x="1669" y="0"/>
                  </a:moveTo>
                  <a:lnTo>
                    <a:pt x="21472" y="33894"/>
                  </a:lnTo>
                  <a:lnTo>
                    <a:pt x="18605" y="37545"/>
                  </a:lnTo>
                  <a:lnTo>
                    <a:pt x="0" y="5619"/>
                  </a:lnTo>
                  <a:lnTo>
                    <a:pt x="286" y="1713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688" name="Google Shape;688;p15"/>
            <p:cNvSpPr/>
            <p:nvPr/>
          </p:nvSpPr>
          <p:spPr>
            <a:xfrm>
              <a:off x="1811700" y="876800"/>
              <a:ext cx="637575" cy="400525"/>
            </a:xfrm>
            <a:custGeom>
              <a:avLst/>
              <a:gdLst/>
              <a:ahLst/>
              <a:cxnLst/>
              <a:rect l="l" t="t" r="r" b="b"/>
              <a:pathLst>
                <a:path w="25503" h="16021" extrusionOk="0">
                  <a:moveTo>
                    <a:pt x="0" y="16021"/>
                  </a:moveTo>
                  <a:lnTo>
                    <a:pt x="3306" y="11485"/>
                  </a:lnTo>
                  <a:lnTo>
                    <a:pt x="25503" y="0"/>
                  </a:lnTo>
                  <a:lnTo>
                    <a:pt x="23371" y="375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689" name="Google Shape;689;p15"/>
            <p:cNvSpPr/>
            <p:nvPr/>
          </p:nvSpPr>
          <p:spPr>
            <a:xfrm>
              <a:off x="1388850" y="32850"/>
              <a:ext cx="1060825" cy="1149000"/>
            </a:xfrm>
            <a:custGeom>
              <a:avLst/>
              <a:gdLst/>
              <a:ahLst/>
              <a:cxnLst/>
              <a:rect l="l" t="t" r="r" b="b"/>
              <a:pathLst>
                <a:path w="42433" h="45960" extrusionOk="0">
                  <a:moveTo>
                    <a:pt x="22736" y="1"/>
                  </a:moveTo>
                  <a:lnTo>
                    <a:pt x="0" y="12190"/>
                  </a:lnTo>
                  <a:lnTo>
                    <a:pt x="19697" y="45959"/>
                  </a:lnTo>
                  <a:lnTo>
                    <a:pt x="42433" y="33770"/>
                  </a:lnTo>
                  <a:lnTo>
                    <a:pt x="2273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90" name="Google Shape;690;p15"/>
            <p:cNvSpPr/>
            <p:nvPr/>
          </p:nvSpPr>
          <p:spPr>
            <a:xfrm>
              <a:off x="1577300" y="219800"/>
              <a:ext cx="487875" cy="395150"/>
            </a:xfrm>
            <a:custGeom>
              <a:avLst/>
              <a:gdLst/>
              <a:ahLst/>
              <a:cxnLst/>
              <a:rect l="l" t="t" r="r" b="b"/>
              <a:pathLst>
                <a:path w="19515" h="15806" extrusionOk="0">
                  <a:moveTo>
                    <a:pt x="14773" y="0"/>
                  </a:moveTo>
                  <a:lnTo>
                    <a:pt x="0" y="7933"/>
                  </a:lnTo>
                  <a:lnTo>
                    <a:pt x="4742" y="15806"/>
                  </a:lnTo>
                  <a:lnTo>
                    <a:pt x="19514" y="7873"/>
                  </a:lnTo>
                  <a:lnTo>
                    <a:pt x="1477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39914267"/>
      </p:ext>
    </p:extLst>
  </p:cSld>
  <p:clrMapOvr>
    <a:masterClrMapping/>
  </p:clrMapOvr>
  <p:transition spd="slow">
    <p:wheel spokes="1"/>
    <p:sndAc>
      <p:stSnd>
        <p:snd r:embed="rId1" name="chimes.wav"/>
      </p:stSnd>
    </p:sndAc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2" name="Google Shape;692;p16"/>
          <p:cNvSpPr/>
          <p:nvPr/>
        </p:nvSpPr>
        <p:spPr>
          <a:xfrm>
            <a:off x="-65061" y="-81037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93" name="Google Shape;693;p16"/>
          <p:cNvSpPr/>
          <p:nvPr/>
        </p:nvSpPr>
        <p:spPr>
          <a:xfrm>
            <a:off x="-65074" y="-81049"/>
            <a:ext cx="1733520" cy="1443787"/>
          </a:xfrm>
          <a:custGeom>
            <a:avLst/>
            <a:gdLst/>
            <a:ahLst/>
            <a:cxnLst/>
            <a:rect l="l" t="t" r="r" b="b"/>
            <a:pathLst>
              <a:path w="141310" h="117692" extrusionOk="0">
                <a:moveTo>
                  <a:pt x="0" y="0"/>
                </a:moveTo>
                <a:lnTo>
                  <a:pt x="0" y="117692"/>
                </a:lnTo>
                <a:cubicBezTo>
                  <a:pt x="1216" y="113254"/>
                  <a:pt x="6353" y="111035"/>
                  <a:pt x="10973" y="110731"/>
                </a:cubicBezTo>
                <a:cubicBezTo>
                  <a:pt x="11645" y="110687"/>
                  <a:pt x="12319" y="110670"/>
                  <a:pt x="12993" y="110670"/>
                </a:cubicBezTo>
                <a:cubicBezTo>
                  <a:pt x="15351" y="110670"/>
                  <a:pt x="17717" y="110880"/>
                  <a:pt x="20063" y="110880"/>
                </a:cubicBezTo>
                <a:cubicBezTo>
                  <a:pt x="21655" y="110880"/>
                  <a:pt x="23238" y="110783"/>
                  <a:pt x="24803" y="110458"/>
                </a:cubicBezTo>
                <a:cubicBezTo>
                  <a:pt x="29332" y="109515"/>
                  <a:pt x="33861" y="105625"/>
                  <a:pt x="33162" y="101065"/>
                </a:cubicBezTo>
                <a:cubicBezTo>
                  <a:pt x="32645" y="97661"/>
                  <a:pt x="29545" y="95351"/>
                  <a:pt x="26718" y="93345"/>
                </a:cubicBezTo>
                <a:cubicBezTo>
                  <a:pt x="21672" y="89728"/>
                  <a:pt x="16535" y="85594"/>
                  <a:pt x="14408" y="79758"/>
                </a:cubicBezTo>
                <a:cubicBezTo>
                  <a:pt x="12310" y="73892"/>
                  <a:pt x="14620" y="66080"/>
                  <a:pt x="20578" y="64317"/>
                </a:cubicBezTo>
                <a:cubicBezTo>
                  <a:pt x="21506" y="64047"/>
                  <a:pt x="22443" y="63936"/>
                  <a:pt x="23386" y="63936"/>
                </a:cubicBezTo>
                <a:cubicBezTo>
                  <a:pt x="26363" y="63936"/>
                  <a:pt x="29393" y="65038"/>
                  <a:pt x="32371" y="65685"/>
                </a:cubicBezTo>
                <a:cubicBezTo>
                  <a:pt x="33431" y="65907"/>
                  <a:pt x="34565" y="66035"/>
                  <a:pt x="35694" y="66035"/>
                </a:cubicBezTo>
                <a:cubicBezTo>
                  <a:pt x="38743" y="66035"/>
                  <a:pt x="41748" y="65097"/>
                  <a:pt x="43101" y="62524"/>
                </a:cubicBezTo>
                <a:cubicBezTo>
                  <a:pt x="44590" y="59636"/>
                  <a:pt x="43314" y="56201"/>
                  <a:pt x="42767" y="53010"/>
                </a:cubicBezTo>
                <a:cubicBezTo>
                  <a:pt x="41125" y="43223"/>
                  <a:pt x="47326" y="33891"/>
                  <a:pt x="55411" y="28876"/>
                </a:cubicBezTo>
                <a:cubicBezTo>
                  <a:pt x="61313" y="25233"/>
                  <a:pt x="68023" y="24013"/>
                  <a:pt x="74827" y="24013"/>
                </a:cubicBezTo>
                <a:cubicBezTo>
                  <a:pt x="79377" y="24013"/>
                  <a:pt x="83969" y="24558"/>
                  <a:pt x="88391" y="25289"/>
                </a:cubicBezTo>
                <a:cubicBezTo>
                  <a:pt x="98117" y="26870"/>
                  <a:pt x="107692" y="29484"/>
                  <a:pt x="117510" y="30000"/>
                </a:cubicBezTo>
                <a:cubicBezTo>
                  <a:pt x="118315" y="30043"/>
                  <a:pt x="119130" y="30068"/>
                  <a:pt x="119946" y="30068"/>
                </a:cubicBezTo>
                <a:cubicBezTo>
                  <a:pt x="124397" y="30068"/>
                  <a:pt x="128911" y="29328"/>
                  <a:pt x="132404" y="26657"/>
                </a:cubicBezTo>
                <a:cubicBezTo>
                  <a:pt x="141310" y="19818"/>
                  <a:pt x="128665" y="4255"/>
                  <a:pt x="141127" y="0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94" name="Google Shape;694;p16"/>
          <p:cNvSpPr txBox="1">
            <a:spLocks noGrp="1"/>
          </p:cNvSpPr>
          <p:nvPr>
            <p:ph type="subTitle" idx="1"/>
          </p:nvPr>
        </p:nvSpPr>
        <p:spPr>
          <a:xfrm>
            <a:off x="3397497" y="2653700"/>
            <a:ext cx="2381100" cy="41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695" name="Google Shape;695;p16"/>
          <p:cNvSpPr txBox="1">
            <a:spLocks noGrp="1"/>
          </p:cNvSpPr>
          <p:nvPr>
            <p:ph type="subTitle" idx="2"/>
          </p:nvPr>
        </p:nvSpPr>
        <p:spPr>
          <a:xfrm>
            <a:off x="3582597" y="3041300"/>
            <a:ext cx="2010900" cy="7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696" name="Google Shape;696;p16"/>
          <p:cNvSpPr txBox="1">
            <a:spLocks noGrp="1"/>
          </p:cNvSpPr>
          <p:nvPr>
            <p:ph type="subTitle" idx="3"/>
          </p:nvPr>
        </p:nvSpPr>
        <p:spPr>
          <a:xfrm>
            <a:off x="5778616" y="2653700"/>
            <a:ext cx="2381100" cy="41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697" name="Google Shape;697;p16"/>
          <p:cNvSpPr txBox="1">
            <a:spLocks noGrp="1"/>
          </p:cNvSpPr>
          <p:nvPr>
            <p:ph type="subTitle" idx="4"/>
          </p:nvPr>
        </p:nvSpPr>
        <p:spPr>
          <a:xfrm>
            <a:off x="5963716" y="3051775"/>
            <a:ext cx="2010900" cy="7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698" name="Google Shape;698;p16"/>
          <p:cNvSpPr txBox="1">
            <a:spLocks noGrp="1"/>
          </p:cNvSpPr>
          <p:nvPr>
            <p:ph type="subTitle" idx="5"/>
          </p:nvPr>
        </p:nvSpPr>
        <p:spPr>
          <a:xfrm>
            <a:off x="984284" y="2629850"/>
            <a:ext cx="2381100" cy="41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699" name="Google Shape;699;p16"/>
          <p:cNvSpPr txBox="1">
            <a:spLocks noGrp="1"/>
          </p:cNvSpPr>
          <p:nvPr>
            <p:ph type="subTitle" idx="6"/>
          </p:nvPr>
        </p:nvSpPr>
        <p:spPr>
          <a:xfrm>
            <a:off x="1169384" y="3027925"/>
            <a:ext cx="2010900" cy="7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700" name="Google Shape;700;p16"/>
          <p:cNvSpPr/>
          <p:nvPr/>
        </p:nvSpPr>
        <p:spPr>
          <a:xfrm>
            <a:off x="5086826" y="-334116"/>
            <a:ext cx="4536925" cy="5592000"/>
          </a:xfrm>
          <a:custGeom>
            <a:avLst/>
            <a:gdLst/>
            <a:ahLst/>
            <a:cxnLst/>
            <a:rect l="l" t="t" r="r" b="b"/>
            <a:pathLst>
              <a:path w="181477" h="223680" extrusionOk="0">
                <a:moveTo>
                  <a:pt x="0" y="223680"/>
                </a:moveTo>
                <a:cubicBezTo>
                  <a:pt x="2982" y="222518"/>
                  <a:pt x="11017" y="217666"/>
                  <a:pt x="17889" y="216706"/>
                </a:cubicBezTo>
                <a:cubicBezTo>
                  <a:pt x="24762" y="215746"/>
                  <a:pt x="34685" y="219062"/>
                  <a:pt x="41235" y="217920"/>
                </a:cubicBezTo>
                <a:cubicBezTo>
                  <a:pt x="47785" y="216778"/>
                  <a:pt x="51843" y="211403"/>
                  <a:pt x="57187" y="209852"/>
                </a:cubicBezTo>
                <a:cubicBezTo>
                  <a:pt x="62531" y="208301"/>
                  <a:pt x="69719" y="210611"/>
                  <a:pt x="73299" y="208613"/>
                </a:cubicBezTo>
                <a:cubicBezTo>
                  <a:pt x="76879" y="206615"/>
                  <a:pt x="76053" y="200274"/>
                  <a:pt x="78669" y="197862"/>
                </a:cubicBezTo>
                <a:cubicBezTo>
                  <a:pt x="81286" y="195451"/>
                  <a:pt x="85282" y="193735"/>
                  <a:pt x="88998" y="194144"/>
                </a:cubicBezTo>
                <a:cubicBezTo>
                  <a:pt x="92714" y="194553"/>
                  <a:pt x="95332" y="197970"/>
                  <a:pt x="100965" y="200315"/>
                </a:cubicBezTo>
                <a:cubicBezTo>
                  <a:pt x="106598" y="202661"/>
                  <a:pt x="119561" y="210589"/>
                  <a:pt x="122795" y="208217"/>
                </a:cubicBezTo>
                <a:cubicBezTo>
                  <a:pt x="126029" y="205845"/>
                  <a:pt x="117641" y="191946"/>
                  <a:pt x="120370" y="186084"/>
                </a:cubicBezTo>
                <a:cubicBezTo>
                  <a:pt x="123099" y="180222"/>
                  <a:pt x="135479" y="178605"/>
                  <a:pt x="139168" y="173046"/>
                </a:cubicBezTo>
                <a:cubicBezTo>
                  <a:pt x="142857" y="167487"/>
                  <a:pt x="143428" y="162693"/>
                  <a:pt x="142503" y="152732"/>
                </a:cubicBezTo>
                <a:cubicBezTo>
                  <a:pt x="141578" y="142771"/>
                  <a:pt x="131035" y="125527"/>
                  <a:pt x="133616" y="113281"/>
                </a:cubicBezTo>
                <a:cubicBezTo>
                  <a:pt x="136197" y="101035"/>
                  <a:pt x="157784" y="90628"/>
                  <a:pt x="157991" y="79257"/>
                </a:cubicBezTo>
                <a:cubicBezTo>
                  <a:pt x="158198" y="67886"/>
                  <a:pt x="146768" y="55892"/>
                  <a:pt x="134856" y="45053"/>
                </a:cubicBezTo>
                <a:cubicBezTo>
                  <a:pt x="122944" y="34215"/>
                  <a:pt x="79565" y="18847"/>
                  <a:pt x="86519" y="14226"/>
                </a:cubicBezTo>
                <a:cubicBezTo>
                  <a:pt x="93473" y="9605"/>
                  <a:pt x="162754" y="-17091"/>
                  <a:pt x="176582" y="17328"/>
                </a:cubicBezTo>
                <a:cubicBezTo>
                  <a:pt x="190410" y="51748"/>
                  <a:pt x="170670" y="186841"/>
                  <a:pt x="169488" y="220743"/>
                </a:cubicBezTo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701" name="Google Shape;701;p16"/>
          <p:cNvSpPr/>
          <p:nvPr/>
        </p:nvSpPr>
        <p:spPr>
          <a:xfrm>
            <a:off x="4222422" y="-23179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02" name="Google Shape;702;p16"/>
          <p:cNvSpPr/>
          <p:nvPr/>
        </p:nvSpPr>
        <p:spPr>
          <a:xfrm>
            <a:off x="-156277" y="249297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03" name="Google Shape;703;p16"/>
          <p:cNvSpPr/>
          <p:nvPr/>
        </p:nvSpPr>
        <p:spPr>
          <a:xfrm>
            <a:off x="1668442" y="466963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04" name="Google Shape;704;p16"/>
          <p:cNvSpPr/>
          <p:nvPr/>
        </p:nvSpPr>
        <p:spPr>
          <a:xfrm>
            <a:off x="7540877" y="487202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05" name="Google Shape;705;p16"/>
          <p:cNvSpPr/>
          <p:nvPr/>
        </p:nvSpPr>
        <p:spPr>
          <a:xfrm>
            <a:off x="8208016" y="3519596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06" name="Google Shape;706;p16"/>
          <p:cNvSpPr/>
          <p:nvPr/>
        </p:nvSpPr>
        <p:spPr>
          <a:xfrm>
            <a:off x="337637" y="502822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07" name="Google Shape;707;p16"/>
          <p:cNvSpPr/>
          <p:nvPr/>
        </p:nvSpPr>
        <p:spPr>
          <a:xfrm>
            <a:off x="8866753" y="289382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08" name="Google Shape;708;p16"/>
          <p:cNvSpPr/>
          <p:nvPr/>
        </p:nvSpPr>
        <p:spPr>
          <a:xfrm>
            <a:off x="8491708" y="-81016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09" name="Google Shape;709;p16"/>
          <p:cNvSpPr/>
          <p:nvPr/>
        </p:nvSpPr>
        <p:spPr>
          <a:xfrm>
            <a:off x="178242" y="28750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710" name="Google Shape;710;p16"/>
          <p:cNvGrpSpPr/>
          <p:nvPr/>
        </p:nvGrpSpPr>
        <p:grpSpPr>
          <a:xfrm>
            <a:off x="8373450" y="719176"/>
            <a:ext cx="527400" cy="735075"/>
            <a:chOff x="3553100" y="1256250"/>
            <a:chExt cx="527400" cy="735075"/>
          </a:xfrm>
        </p:grpSpPr>
        <p:sp>
          <p:nvSpPr>
            <p:cNvPr id="711" name="Google Shape;711;p16"/>
            <p:cNvSpPr/>
            <p:nvPr/>
          </p:nvSpPr>
          <p:spPr>
            <a:xfrm>
              <a:off x="3885925" y="1874350"/>
              <a:ext cx="148225" cy="116975"/>
            </a:xfrm>
            <a:custGeom>
              <a:avLst/>
              <a:gdLst/>
              <a:ahLst/>
              <a:cxnLst/>
              <a:rect l="l" t="t" r="r" b="b"/>
              <a:pathLst>
                <a:path w="5929" h="4679" extrusionOk="0">
                  <a:moveTo>
                    <a:pt x="5107" y="0"/>
                  </a:moveTo>
                  <a:lnTo>
                    <a:pt x="1" y="1489"/>
                  </a:lnTo>
                  <a:lnTo>
                    <a:pt x="487" y="3192"/>
                  </a:lnTo>
                  <a:cubicBezTo>
                    <a:pt x="761" y="4088"/>
                    <a:pt x="1566" y="4679"/>
                    <a:pt x="2450" y="4679"/>
                  </a:cubicBezTo>
                  <a:cubicBezTo>
                    <a:pt x="2644" y="4679"/>
                    <a:pt x="2843" y="4650"/>
                    <a:pt x="3040" y="4590"/>
                  </a:cubicBezTo>
                  <a:lnTo>
                    <a:pt x="4226" y="4255"/>
                  </a:lnTo>
                  <a:cubicBezTo>
                    <a:pt x="5290" y="3921"/>
                    <a:pt x="5928" y="2796"/>
                    <a:pt x="5624" y="1702"/>
                  </a:cubicBezTo>
                  <a:lnTo>
                    <a:pt x="5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2" name="Google Shape;712;p16"/>
            <p:cNvSpPr/>
            <p:nvPr/>
          </p:nvSpPr>
          <p:spPr>
            <a:xfrm>
              <a:off x="3841850" y="1837100"/>
              <a:ext cx="210525" cy="132525"/>
            </a:xfrm>
            <a:custGeom>
              <a:avLst/>
              <a:gdLst/>
              <a:ahLst/>
              <a:cxnLst/>
              <a:rect l="l" t="t" r="r" b="b"/>
              <a:pathLst>
                <a:path w="8421" h="5301" extrusionOk="0">
                  <a:moveTo>
                    <a:pt x="7661" y="1"/>
                  </a:moveTo>
                  <a:lnTo>
                    <a:pt x="1" y="2189"/>
                  </a:lnTo>
                  <a:lnTo>
                    <a:pt x="366" y="3496"/>
                  </a:lnTo>
                  <a:cubicBezTo>
                    <a:pt x="692" y="4574"/>
                    <a:pt x="1679" y="5300"/>
                    <a:pt x="2765" y="5300"/>
                  </a:cubicBezTo>
                  <a:cubicBezTo>
                    <a:pt x="2996" y="5300"/>
                    <a:pt x="3232" y="5268"/>
                    <a:pt x="3466" y="5198"/>
                  </a:cubicBezTo>
                  <a:lnTo>
                    <a:pt x="6323" y="4378"/>
                  </a:lnTo>
                  <a:cubicBezTo>
                    <a:pt x="7661" y="4013"/>
                    <a:pt x="8421" y="2615"/>
                    <a:pt x="8025" y="1277"/>
                  </a:cubicBezTo>
                  <a:lnTo>
                    <a:pt x="76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3" name="Google Shape;713;p16"/>
            <p:cNvSpPr/>
            <p:nvPr/>
          </p:nvSpPr>
          <p:spPr>
            <a:xfrm>
              <a:off x="3553100" y="1256250"/>
              <a:ext cx="527400" cy="606725"/>
            </a:xfrm>
            <a:custGeom>
              <a:avLst/>
              <a:gdLst/>
              <a:ahLst/>
              <a:cxnLst/>
              <a:rect l="l" t="t" r="r" b="b"/>
              <a:pathLst>
                <a:path w="21096" h="24269" extrusionOk="0">
                  <a:moveTo>
                    <a:pt x="11165" y="0"/>
                  </a:moveTo>
                  <a:cubicBezTo>
                    <a:pt x="9187" y="0"/>
                    <a:pt x="7173" y="611"/>
                    <a:pt x="5411" y="1927"/>
                  </a:cubicBezTo>
                  <a:cubicBezTo>
                    <a:pt x="1" y="5970"/>
                    <a:pt x="305" y="14177"/>
                    <a:pt x="5989" y="17824"/>
                  </a:cubicBezTo>
                  <a:cubicBezTo>
                    <a:pt x="8207" y="19222"/>
                    <a:pt x="9849" y="21411"/>
                    <a:pt x="10578" y="23964"/>
                  </a:cubicBezTo>
                  <a:lnTo>
                    <a:pt x="10669" y="24268"/>
                  </a:lnTo>
                  <a:lnTo>
                    <a:pt x="19332" y="21776"/>
                  </a:lnTo>
                  <a:lnTo>
                    <a:pt x="19241" y="21472"/>
                  </a:lnTo>
                  <a:cubicBezTo>
                    <a:pt x="18542" y="18888"/>
                    <a:pt x="18785" y="16122"/>
                    <a:pt x="19940" y="13721"/>
                  </a:cubicBezTo>
                  <a:cubicBezTo>
                    <a:pt x="20913" y="11624"/>
                    <a:pt x="21095" y="9222"/>
                    <a:pt x="20457" y="7003"/>
                  </a:cubicBezTo>
                  <a:cubicBezTo>
                    <a:pt x="19207" y="2617"/>
                    <a:pt x="15261" y="0"/>
                    <a:pt x="111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4" name="Google Shape;714;p16"/>
            <p:cNvSpPr/>
            <p:nvPr/>
          </p:nvSpPr>
          <p:spPr>
            <a:xfrm>
              <a:off x="3819825" y="1800625"/>
              <a:ext cx="229500" cy="121125"/>
            </a:xfrm>
            <a:custGeom>
              <a:avLst/>
              <a:gdLst/>
              <a:ahLst/>
              <a:cxnLst/>
              <a:rect l="l" t="t" r="r" b="b"/>
              <a:pathLst>
                <a:path w="9180" h="4845" extrusionOk="0">
                  <a:moveTo>
                    <a:pt x="8633" y="1"/>
                  </a:moveTo>
                  <a:lnTo>
                    <a:pt x="0" y="2493"/>
                  </a:lnTo>
                  <a:lnTo>
                    <a:pt x="122" y="2979"/>
                  </a:lnTo>
                  <a:cubicBezTo>
                    <a:pt x="448" y="4109"/>
                    <a:pt x="1479" y="4844"/>
                    <a:pt x="2598" y="4844"/>
                  </a:cubicBezTo>
                  <a:cubicBezTo>
                    <a:pt x="2834" y="4844"/>
                    <a:pt x="3075" y="4811"/>
                    <a:pt x="3314" y="4742"/>
                  </a:cubicBezTo>
                  <a:lnTo>
                    <a:pt x="7022" y="3679"/>
                  </a:lnTo>
                  <a:cubicBezTo>
                    <a:pt x="8390" y="3283"/>
                    <a:pt x="9180" y="1855"/>
                    <a:pt x="8785" y="487"/>
                  </a:cubicBezTo>
                  <a:lnTo>
                    <a:pt x="86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5" name="Google Shape;715;p16"/>
            <p:cNvSpPr/>
            <p:nvPr/>
          </p:nvSpPr>
          <p:spPr>
            <a:xfrm>
              <a:off x="3866925" y="1617500"/>
              <a:ext cx="61600" cy="214300"/>
            </a:xfrm>
            <a:custGeom>
              <a:avLst/>
              <a:gdLst/>
              <a:ahLst/>
              <a:cxnLst/>
              <a:rect l="l" t="t" r="r" b="b"/>
              <a:pathLst>
                <a:path w="2464" h="8572" fill="none" extrusionOk="0">
                  <a:moveTo>
                    <a:pt x="2463" y="8572"/>
                  </a:moveTo>
                  <a:lnTo>
                    <a:pt x="1" y="0"/>
                  </a:lnTo>
                </a:path>
              </a:pathLst>
            </a:custGeom>
            <a:noFill/>
            <a:ln w="28875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6" name="Google Shape;716;p16"/>
            <p:cNvSpPr/>
            <p:nvPr/>
          </p:nvSpPr>
          <p:spPr>
            <a:xfrm>
              <a:off x="3745350" y="1500475"/>
              <a:ext cx="191525" cy="123125"/>
            </a:xfrm>
            <a:custGeom>
              <a:avLst/>
              <a:gdLst/>
              <a:ahLst/>
              <a:cxnLst/>
              <a:rect l="l" t="t" r="r" b="b"/>
              <a:pathLst>
                <a:path w="7661" h="4925" fill="none" extrusionOk="0">
                  <a:moveTo>
                    <a:pt x="7660" y="0"/>
                  </a:moveTo>
                  <a:lnTo>
                    <a:pt x="4925" y="4925"/>
                  </a:lnTo>
                  <a:lnTo>
                    <a:pt x="1" y="2189"/>
                  </a:lnTo>
                </a:path>
              </a:pathLst>
            </a:custGeom>
            <a:noFill/>
            <a:ln w="288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717" name="Google Shape;717;p16"/>
          <p:cNvGrpSpPr/>
          <p:nvPr/>
        </p:nvGrpSpPr>
        <p:grpSpPr>
          <a:xfrm rot="646302">
            <a:off x="-156230" y="3752706"/>
            <a:ext cx="516986" cy="1275576"/>
            <a:chOff x="2266600" y="1348075"/>
            <a:chExt cx="516975" cy="1275550"/>
          </a:xfrm>
        </p:grpSpPr>
        <p:sp>
          <p:nvSpPr>
            <p:cNvPr id="718" name="Google Shape;718;p16"/>
            <p:cNvSpPr/>
            <p:nvPr/>
          </p:nvSpPr>
          <p:spPr>
            <a:xfrm>
              <a:off x="2370700" y="1348400"/>
              <a:ext cx="153525" cy="225800"/>
            </a:xfrm>
            <a:custGeom>
              <a:avLst/>
              <a:gdLst/>
              <a:ahLst/>
              <a:cxnLst/>
              <a:rect l="l" t="t" r="r" b="b"/>
              <a:pathLst>
                <a:path w="6141" h="9032" extrusionOk="0">
                  <a:moveTo>
                    <a:pt x="2408" y="0"/>
                  </a:moveTo>
                  <a:cubicBezTo>
                    <a:pt x="2346" y="0"/>
                    <a:pt x="2282" y="11"/>
                    <a:pt x="2220" y="35"/>
                  </a:cubicBezTo>
                  <a:cubicBezTo>
                    <a:pt x="2068" y="96"/>
                    <a:pt x="1977" y="217"/>
                    <a:pt x="1946" y="369"/>
                  </a:cubicBezTo>
                  <a:lnTo>
                    <a:pt x="1" y="9032"/>
                  </a:lnTo>
                  <a:lnTo>
                    <a:pt x="6141" y="8546"/>
                  </a:lnTo>
                  <a:lnTo>
                    <a:pt x="2828" y="278"/>
                  </a:lnTo>
                  <a:cubicBezTo>
                    <a:pt x="2760" y="97"/>
                    <a:pt x="2591" y="0"/>
                    <a:pt x="2408" y="0"/>
                  </a:cubicBezTo>
                  <a:close/>
                </a:path>
              </a:pathLst>
            </a:custGeom>
            <a:solidFill>
              <a:srgbClr val="F4F0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9" name="Google Shape;719;p16"/>
            <p:cNvSpPr/>
            <p:nvPr/>
          </p:nvSpPr>
          <p:spPr>
            <a:xfrm>
              <a:off x="2370700" y="1552000"/>
              <a:ext cx="231800" cy="983475"/>
            </a:xfrm>
            <a:custGeom>
              <a:avLst/>
              <a:gdLst/>
              <a:ahLst/>
              <a:cxnLst/>
              <a:rect l="l" t="t" r="r" b="b"/>
              <a:pathLst>
                <a:path w="9272" h="39339" extrusionOk="0">
                  <a:moveTo>
                    <a:pt x="5484" y="0"/>
                  </a:moveTo>
                  <a:cubicBezTo>
                    <a:pt x="5023" y="0"/>
                    <a:pt x="4505" y="219"/>
                    <a:pt x="4469" y="493"/>
                  </a:cubicBezTo>
                  <a:lnTo>
                    <a:pt x="1703" y="705"/>
                  </a:lnTo>
                  <a:cubicBezTo>
                    <a:pt x="1557" y="462"/>
                    <a:pt x="1256" y="365"/>
                    <a:pt x="946" y="365"/>
                  </a:cubicBezTo>
                  <a:cubicBezTo>
                    <a:pt x="482" y="365"/>
                    <a:pt x="1" y="584"/>
                    <a:pt x="1" y="857"/>
                  </a:cubicBezTo>
                  <a:lnTo>
                    <a:pt x="3101" y="39338"/>
                  </a:lnTo>
                  <a:lnTo>
                    <a:pt x="9272" y="38852"/>
                  </a:lnTo>
                  <a:lnTo>
                    <a:pt x="6171" y="341"/>
                  </a:lnTo>
                  <a:cubicBezTo>
                    <a:pt x="6074" y="98"/>
                    <a:pt x="5792" y="0"/>
                    <a:pt x="54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20" name="Google Shape;720;p16"/>
            <p:cNvSpPr/>
            <p:nvPr/>
          </p:nvSpPr>
          <p:spPr>
            <a:xfrm>
              <a:off x="2406425" y="1348075"/>
              <a:ext cx="56250" cy="71250"/>
            </a:xfrm>
            <a:custGeom>
              <a:avLst/>
              <a:gdLst/>
              <a:ahLst/>
              <a:cxnLst/>
              <a:rect l="l" t="t" r="r" b="b"/>
              <a:pathLst>
                <a:path w="2250" h="2850" extrusionOk="0">
                  <a:moveTo>
                    <a:pt x="964" y="1"/>
                  </a:moveTo>
                  <a:cubicBezTo>
                    <a:pt x="763" y="1"/>
                    <a:pt x="566" y="124"/>
                    <a:pt x="517" y="352"/>
                  </a:cubicBezTo>
                  <a:lnTo>
                    <a:pt x="0" y="2631"/>
                  </a:lnTo>
                  <a:cubicBezTo>
                    <a:pt x="318" y="2764"/>
                    <a:pt x="659" y="2850"/>
                    <a:pt x="1002" y="2850"/>
                  </a:cubicBezTo>
                  <a:cubicBezTo>
                    <a:pt x="1053" y="2850"/>
                    <a:pt x="1104" y="2848"/>
                    <a:pt x="1155" y="2844"/>
                  </a:cubicBezTo>
                  <a:cubicBezTo>
                    <a:pt x="1551" y="2814"/>
                    <a:pt x="1915" y="2662"/>
                    <a:pt x="2250" y="2449"/>
                  </a:cubicBezTo>
                  <a:lnTo>
                    <a:pt x="1399" y="291"/>
                  </a:lnTo>
                  <a:cubicBezTo>
                    <a:pt x="1314" y="93"/>
                    <a:pt x="1137" y="1"/>
                    <a:pt x="9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21" name="Google Shape;721;p16"/>
            <p:cNvSpPr/>
            <p:nvPr/>
          </p:nvSpPr>
          <p:spPr>
            <a:xfrm>
              <a:off x="2413275" y="1564300"/>
              <a:ext cx="147425" cy="967375"/>
            </a:xfrm>
            <a:custGeom>
              <a:avLst/>
              <a:gdLst/>
              <a:ahLst/>
              <a:cxnLst/>
              <a:rect l="l" t="t" r="r" b="b"/>
              <a:pathLst>
                <a:path w="5897" h="38695" extrusionOk="0">
                  <a:moveTo>
                    <a:pt x="2766" y="1"/>
                  </a:moveTo>
                  <a:lnTo>
                    <a:pt x="0" y="244"/>
                  </a:lnTo>
                  <a:lnTo>
                    <a:pt x="3131" y="38694"/>
                  </a:lnTo>
                  <a:lnTo>
                    <a:pt x="5897" y="38481"/>
                  </a:lnTo>
                  <a:lnTo>
                    <a:pt x="2766" y="1"/>
                  </a:lnTo>
                  <a:close/>
                </a:path>
              </a:pathLst>
            </a:custGeom>
            <a:solidFill>
              <a:srgbClr val="F4AE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22" name="Google Shape;722;p16"/>
            <p:cNvSpPr/>
            <p:nvPr/>
          </p:nvSpPr>
          <p:spPr>
            <a:xfrm>
              <a:off x="2413275" y="1549075"/>
              <a:ext cx="151225" cy="982600"/>
            </a:xfrm>
            <a:custGeom>
              <a:avLst/>
              <a:gdLst/>
              <a:ahLst/>
              <a:cxnLst/>
              <a:rect l="l" t="t" r="r" b="b"/>
              <a:pathLst>
                <a:path w="6049" h="39304" extrusionOk="0">
                  <a:moveTo>
                    <a:pt x="1501" y="0"/>
                  </a:moveTo>
                  <a:cubicBezTo>
                    <a:pt x="879" y="0"/>
                    <a:pt x="223" y="264"/>
                    <a:pt x="0" y="853"/>
                  </a:cubicBezTo>
                  <a:lnTo>
                    <a:pt x="3131" y="39303"/>
                  </a:lnTo>
                  <a:lnTo>
                    <a:pt x="6049" y="39090"/>
                  </a:lnTo>
                  <a:lnTo>
                    <a:pt x="2766" y="610"/>
                  </a:lnTo>
                  <a:cubicBezTo>
                    <a:pt x="2607" y="219"/>
                    <a:pt x="2068" y="0"/>
                    <a:pt x="15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723" name="Google Shape;723;p16"/>
            <p:cNvGrpSpPr/>
            <p:nvPr/>
          </p:nvGrpSpPr>
          <p:grpSpPr>
            <a:xfrm>
              <a:off x="2266600" y="1494350"/>
              <a:ext cx="516975" cy="1129275"/>
              <a:chOff x="2266600" y="1494350"/>
              <a:chExt cx="516975" cy="1129275"/>
            </a:xfrm>
          </p:grpSpPr>
          <p:sp>
            <p:nvSpPr>
              <p:cNvPr id="724" name="Google Shape;724;p16"/>
              <p:cNvSpPr/>
              <p:nvPr/>
            </p:nvSpPr>
            <p:spPr>
              <a:xfrm>
                <a:off x="2621475" y="1494350"/>
                <a:ext cx="162100" cy="234875"/>
              </a:xfrm>
              <a:custGeom>
                <a:avLst/>
                <a:gdLst/>
                <a:ahLst/>
                <a:cxnLst/>
                <a:rect l="l" t="t" r="r" b="b"/>
                <a:pathLst>
                  <a:path w="6484" h="9395" extrusionOk="0">
                    <a:moveTo>
                      <a:pt x="5988" y="1"/>
                    </a:moveTo>
                    <a:cubicBezTo>
                      <a:pt x="5854" y="1"/>
                      <a:pt x="5719" y="58"/>
                      <a:pt x="5624" y="185"/>
                    </a:cubicBezTo>
                    <a:lnTo>
                      <a:pt x="0" y="7115"/>
                    </a:lnTo>
                    <a:lnTo>
                      <a:pt x="5745" y="9395"/>
                    </a:lnTo>
                    <a:lnTo>
                      <a:pt x="6444" y="519"/>
                    </a:lnTo>
                    <a:cubicBezTo>
                      <a:pt x="6484" y="202"/>
                      <a:pt x="6239" y="1"/>
                      <a:pt x="5988" y="1"/>
                    </a:cubicBezTo>
                    <a:close/>
                  </a:path>
                </a:pathLst>
              </a:custGeom>
              <a:solidFill>
                <a:srgbClr val="F4F0E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25" name="Google Shape;725;p16"/>
              <p:cNvSpPr/>
              <p:nvPr/>
            </p:nvSpPr>
            <p:spPr>
              <a:xfrm>
                <a:off x="2725575" y="1494400"/>
                <a:ext cx="56250" cy="7052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2821" extrusionOk="0">
                    <a:moveTo>
                      <a:pt x="1824" y="0"/>
                    </a:moveTo>
                    <a:cubicBezTo>
                      <a:pt x="1672" y="0"/>
                      <a:pt x="1520" y="61"/>
                      <a:pt x="1429" y="183"/>
                    </a:cubicBezTo>
                    <a:lnTo>
                      <a:pt x="1" y="1976"/>
                    </a:lnTo>
                    <a:cubicBezTo>
                      <a:pt x="244" y="2280"/>
                      <a:pt x="548" y="2523"/>
                      <a:pt x="913" y="2675"/>
                    </a:cubicBezTo>
                    <a:cubicBezTo>
                      <a:pt x="1180" y="2764"/>
                      <a:pt x="1463" y="2821"/>
                      <a:pt x="1750" y="2821"/>
                    </a:cubicBezTo>
                    <a:cubicBezTo>
                      <a:pt x="1856" y="2821"/>
                      <a:pt x="1962" y="2813"/>
                      <a:pt x="2068" y="2797"/>
                    </a:cubicBezTo>
                    <a:lnTo>
                      <a:pt x="2250" y="487"/>
                    </a:lnTo>
                    <a:cubicBezTo>
                      <a:pt x="2250" y="243"/>
                      <a:pt x="2068" y="31"/>
                      <a:pt x="182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26" name="Google Shape;726;p16"/>
              <p:cNvSpPr/>
              <p:nvPr/>
            </p:nvSpPr>
            <p:spPr>
              <a:xfrm>
                <a:off x="2266600" y="1667525"/>
                <a:ext cx="499600" cy="956100"/>
              </a:xfrm>
              <a:custGeom>
                <a:avLst/>
                <a:gdLst/>
                <a:ahLst/>
                <a:cxnLst/>
                <a:rect l="l" t="t" r="r" b="b"/>
                <a:pathLst>
                  <a:path w="19984" h="38244" extrusionOk="0">
                    <a:moveTo>
                      <a:pt x="14626" y="0"/>
                    </a:moveTo>
                    <a:cubicBezTo>
                      <a:pt x="14428" y="0"/>
                      <a:pt x="14272" y="59"/>
                      <a:pt x="14226" y="188"/>
                    </a:cubicBezTo>
                    <a:lnTo>
                      <a:pt x="1" y="35963"/>
                    </a:lnTo>
                    <a:lnTo>
                      <a:pt x="5745" y="38243"/>
                    </a:lnTo>
                    <a:lnTo>
                      <a:pt x="19940" y="2468"/>
                    </a:lnTo>
                    <a:cubicBezTo>
                      <a:pt x="19984" y="1989"/>
                      <a:pt x="19280" y="1666"/>
                      <a:pt x="18787" y="1666"/>
                    </a:cubicBezTo>
                    <a:cubicBezTo>
                      <a:pt x="18591" y="1666"/>
                      <a:pt x="18429" y="1717"/>
                      <a:pt x="18360" y="1829"/>
                    </a:cubicBezTo>
                    <a:lnTo>
                      <a:pt x="15806" y="826"/>
                    </a:lnTo>
                    <a:cubicBezTo>
                      <a:pt x="15764" y="317"/>
                      <a:pt x="15085" y="0"/>
                      <a:pt x="14626" y="0"/>
                    </a:cubicBezTo>
                    <a:close/>
                  </a:path>
                </a:pathLst>
              </a:custGeom>
              <a:solidFill>
                <a:srgbClr val="FF640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27" name="Google Shape;727;p16"/>
              <p:cNvSpPr/>
              <p:nvPr/>
            </p:nvSpPr>
            <p:spPr>
              <a:xfrm>
                <a:off x="2306125" y="1680300"/>
                <a:ext cx="420575" cy="927350"/>
              </a:xfrm>
              <a:custGeom>
                <a:avLst/>
                <a:gdLst/>
                <a:ahLst/>
                <a:cxnLst/>
                <a:rect l="l" t="t" r="r" b="b"/>
                <a:pathLst>
                  <a:path w="16823" h="37094" extrusionOk="0">
                    <a:moveTo>
                      <a:pt x="15076" y="0"/>
                    </a:moveTo>
                    <a:cubicBezTo>
                      <a:pt x="14765" y="0"/>
                      <a:pt x="14464" y="93"/>
                      <a:pt x="14225" y="315"/>
                    </a:cubicBezTo>
                    <a:lnTo>
                      <a:pt x="0" y="36060"/>
                    </a:lnTo>
                    <a:lnTo>
                      <a:pt x="2553" y="37094"/>
                    </a:lnTo>
                    <a:lnTo>
                      <a:pt x="16779" y="1318"/>
                    </a:lnTo>
                    <a:cubicBezTo>
                      <a:pt x="16823" y="675"/>
                      <a:pt x="15913" y="0"/>
                      <a:pt x="1507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sp>
        <p:nvSpPr>
          <p:cNvPr id="728" name="Google Shape;728;p16"/>
          <p:cNvSpPr txBox="1">
            <a:spLocks noGrp="1"/>
          </p:cNvSpPr>
          <p:nvPr>
            <p:ph type="title"/>
          </p:nvPr>
        </p:nvSpPr>
        <p:spPr>
          <a:xfrm>
            <a:off x="571500" y="423625"/>
            <a:ext cx="7198200" cy="51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grpSp>
        <p:nvGrpSpPr>
          <p:cNvPr id="729" name="Google Shape;729;p16"/>
          <p:cNvGrpSpPr/>
          <p:nvPr/>
        </p:nvGrpSpPr>
        <p:grpSpPr>
          <a:xfrm rot="2700000">
            <a:off x="8201359" y="4320571"/>
            <a:ext cx="1177239" cy="1042523"/>
            <a:chOff x="1343200" y="1432100"/>
            <a:chExt cx="1031261" cy="913250"/>
          </a:xfrm>
        </p:grpSpPr>
        <p:sp>
          <p:nvSpPr>
            <p:cNvPr id="730" name="Google Shape;730;p16"/>
            <p:cNvSpPr/>
            <p:nvPr/>
          </p:nvSpPr>
          <p:spPr>
            <a:xfrm>
              <a:off x="1343200" y="1432100"/>
              <a:ext cx="350600" cy="505025"/>
            </a:xfrm>
            <a:custGeom>
              <a:avLst/>
              <a:gdLst/>
              <a:ahLst/>
              <a:cxnLst/>
              <a:rect l="l" t="t" r="r" b="b"/>
              <a:pathLst>
                <a:path w="14024" h="20201" extrusionOk="0">
                  <a:moveTo>
                    <a:pt x="0" y="20201"/>
                  </a:moveTo>
                  <a:lnTo>
                    <a:pt x="10164" y="1400"/>
                  </a:lnTo>
                  <a:lnTo>
                    <a:pt x="14024" y="0"/>
                  </a:lnTo>
                  <a:lnTo>
                    <a:pt x="3810" y="1928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731" name="Google Shape;731;p16"/>
            <p:cNvSpPr/>
            <p:nvPr/>
          </p:nvSpPr>
          <p:spPr>
            <a:xfrm>
              <a:off x="1343200" y="1890700"/>
              <a:ext cx="777200" cy="454650"/>
            </a:xfrm>
            <a:custGeom>
              <a:avLst/>
              <a:gdLst/>
              <a:ahLst/>
              <a:cxnLst/>
              <a:rect l="l" t="t" r="r" b="b"/>
              <a:pathLst>
                <a:path w="31088" h="18186" extrusionOk="0">
                  <a:moveTo>
                    <a:pt x="0" y="1873"/>
                  </a:moveTo>
                  <a:lnTo>
                    <a:pt x="5688" y="0"/>
                  </a:lnTo>
                  <a:lnTo>
                    <a:pt x="31088" y="17065"/>
                  </a:lnTo>
                  <a:lnTo>
                    <a:pt x="27278" y="18186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732" name="Google Shape;732;p16"/>
            <p:cNvSpPr/>
            <p:nvPr/>
          </p:nvSpPr>
          <p:spPr>
            <a:xfrm>
              <a:off x="1436723" y="1432178"/>
              <a:ext cx="937737" cy="885480"/>
            </a:xfrm>
            <a:custGeom>
              <a:avLst/>
              <a:gdLst/>
              <a:ahLst/>
              <a:cxnLst/>
              <a:rect l="l" t="t" r="r" b="b"/>
              <a:pathLst>
                <a:path w="39819" h="37600" extrusionOk="0">
                  <a:moveTo>
                    <a:pt x="10882" y="1"/>
                  </a:moveTo>
                  <a:lnTo>
                    <a:pt x="0" y="20153"/>
                  </a:lnTo>
                  <a:lnTo>
                    <a:pt x="28937" y="37600"/>
                  </a:lnTo>
                  <a:lnTo>
                    <a:pt x="39819" y="17448"/>
                  </a:lnTo>
                  <a:lnTo>
                    <a:pt x="10882" y="1"/>
                  </a:lnTo>
                  <a:close/>
                </a:path>
              </a:pathLst>
            </a:custGeom>
            <a:solidFill>
              <a:srgbClr val="FF640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33" name="Google Shape;733;p16"/>
            <p:cNvSpPr/>
            <p:nvPr/>
          </p:nvSpPr>
          <p:spPr>
            <a:xfrm>
              <a:off x="1580614" y="1566036"/>
              <a:ext cx="334292" cy="410194"/>
            </a:xfrm>
            <a:custGeom>
              <a:avLst/>
              <a:gdLst/>
              <a:ahLst/>
              <a:cxnLst/>
              <a:rect l="l" t="t" r="r" b="b"/>
              <a:pathLst>
                <a:path w="14195" h="17418" extrusionOk="0">
                  <a:moveTo>
                    <a:pt x="7386" y="1"/>
                  </a:moveTo>
                  <a:lnTo>
                    <a:pt x="0" y="13587"/>
                  </a:lnTo>
                  <a:lnTo>
                    <a:pt x="6809" y="17417"/>
                  </a:lnTo>
                  <a:lnTo>
                    <a:pt x="14195" y="3861"/>
                  </a:lnTo>
                  <a:lnTo>
                    <a:pt x="738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34869815"/>
      </p:ext>
    </p:extLst>
  </p:cSld>
  <p:clrMapOvr>
    <a:masterClrMapping/>
  </p:clrMapOvr>
  <p:transition spd="slow">
    <p:wheel spokes="1"/>
    <p:sndAc>
      <p:stSnd>
        <p:snd r:embed="rId1" name="chimes.wav"/>
      </p:stSnd>
    </p:sndAc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Title and three columns 2">
    <p:spTree>
      <p:nvGrpSpPr>
        <p:cNvPr id="1" name="Shape 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" name="Google Shape;735;p17"/>
          <p:cNvSpPr/>
          <p:nvPr/>
        </p:nvSpPr>
        <p:spPr>
          <a:xfrm>
            <a:off x="-65061" y="-81037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36" name="Google Shape;736;p17"/>
          <p:cNvSpPr/>
          <p:nvPr/>
        </p:nvSpPr>
        <p:spPr>
          <a:xfrm>
            <a:off x="5086826" y="-501139"/>
            <a:ext cx="4544275" cy="5759025"/>
          </a:xfrm>
          <a:custGeom>
            <a:avLst/>
            <a:gdLst/>
            <a:ahLst/>
            <a:cxnLst/>
            <a:rect l="l" t="t" r="r" b="b"/>
            <a:pathLst>
              <a:path w="181771" h="230361" extrusionOk="0">
                <a:moveTo>
                  <a:pt x="0" y="230361"/>
                </a:moveTo>
                <a:cubicBezTo>
                  <a:pt x="2982" y="229199"/>
                  <a:pt x="11017" y="224347"/>
                  <a:pt x="17889" y="223387"/>
                </a:cubicBezTo>
                <a:cubicBezTo>
                  <a:pt x="24762" y="222427"/>
                  <a:pt x="34341" y="225023"/>
                  <a:pt x="41235" y="224601"/>
                </a:cubicBezTo>
                <a:cubicBezTo>
                  <a:pt x="48129" y="224180"/>
                  <a:pt x="54597" y="222584"/>
                  <a:pt x="59252" y="220858"/>
                </a:cubicBezTo>
                <a:cubicBezTo>
                  <a:pt x="63907" y="219133"/>
                  <a:pt x="66413" y="217209"/>
                  <a:pt x="69167" y="214248"/>
                </a:cubicBezTo>
                <a:cubicBezTo>
                  <a:pt x="71921" y="211287"/>
                  <a:pt x="72817" y="205296"/>
                  <a:pt x="75778" y="203093"/>
                </a:cubicBezTo>
                <a:cubicBezTo>
                  <a:pt x="78739" y="200890"/>
                  <a:pt x="82734" y="200378"/>
                  <a:pt x="86932" y="201028"/>
                </a:cubicBezTo>
                <a:cubicBezTo>
                  <a:pt x="91130" y="201679"/>
                  <a:pt x="96489" y="206170"/>
                  <a:pt x="100965" y="206996"/>
                </a:cubicBezTo>
                <a:cubicBezTo>
                  <a:pt x="105441" y="207822"/>
                  <a:pt x="110552" y="208357"/>
                  <a:pt x="113786" y="205985"/>
                </a:cubicBezTo>
                <a:cubicBezTo>
                  <a:pt x="117020" y="203613"/>
                  <a:pt x="116140" y="197141"/>
                  <a:pt x="120370" y="192765"/>
                </a:cubicBezTo>
                <a:cubicBezTo>
                  <a:pt x="124600" y="188389"/>
                  <a:pt x="135479" y="185286"/>
                  <a:pt x="139168" y="179727"/>
                </a:cubicBezTo>
                <a:cubicBezTo>
                  <a:pt x="142857" y="174168"/>
                  <a:pt x="143428" y="169374"/>
                  <a:pt x="142503" y="159413"/>
                </a:cubicBezTo>
                <a:cubicBezTo>
                  <a:pt x="141578" y="149452"/>
                  <a:pt x="131035" y="132208"/>
                  <a:pt x="133616" y="119962"/>
                </a:cubicBezTo>
                <a:cubicBezTo>
                  <a:pt x="136197" y="107716"/>
                  <a:pt x="158542" y="97559"/>
                  <a:pt x="157991" y="85938"/>
                </a:cubicBezTo>
                <a:cubicBezTo>
                  <a:pt x="157440" y="74317"/>
                  <a:pt x="142912" y="63417"/>
                  <a:pt x="130311" y="50237"/>
                </a:cubicBezTo>
                <a:cubicBezTo>
                  <a:pt x="117711" y="37057"/>
                  <a:pt x="74676" y="11229"/>
                  <a:pt x="82388" y="6858"/>
                </a:cubicBezTo>
                <a:cubicBezTo>
                  <a:pt x="90100" y="2487"/>
                  <a:pt x="162065" y="-12752"/>
                  <a:pt x="176582" y="24009"/>
                </a:cubicBezTo>
                <a:cubicBezTo>
                  <a:pt x="191099" y="60770"/>
                  <a:pt x="170670" y="193522"/>
                  <a:pt x="169488" y="227424"/>
                </a:cubicBezTo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737" name="Google Shape;737;p17"/>
          <p:cNvSpPr/>
          <p:nvPr/>
        </p:nvSpPr>
        <p:spPr>
          <a:xfrm>
            <a:off x="-765324" y="-539752"/>
            <a:ext cx="4987050" cy="5113700"/>
          </a:xfrm>
          <a:custGeom>
            <a:avLst/>
            <a:gdLst/>
            <a:ahLst/>
            <a:cxnLst/>
            <a:rect l="l" t="t" r="r" b="b"/>
            <a:pathLst>
              <a:path w="199482" h="204548" extrusionOk="0">
                <a:moveTo>
                  <a:pt x="54548" y="32236"/>
                </a:moveTo>
                <a:cubicBezTo>
                  <a:pt x="50417" y="38179"/>
                  <a:pt x="39124" y="45469"/>
                  <a:pt x="36783" y="59218"/>
                </a:cubicBezTo>
                <a:cubicBezTo>
                  <a:pt x="34442" y="72967"/>
                  <a:pt x="38917" y="98226"/>
                  <a:pt x="40501" y="114730"/>
                </a:cubicBezTo>
                <a:cubicBezTo>
                  <a:pt x="42085" y="131234"/>
                  <a:pt x="47387" y="147547"/>
                  <a:pt x="46285" y="158242"/>
                </a:cubicBezTo>
                <a:cubicBezTo>
                  <a:pt x="45183" y="168937"/>
                  <a:pt x="38780" y="173872"/>
                  <a:pt x="33891" y="178898"/>
                </a:cubicBezTo>
                <a:cubicBezTo>
                  <a:pt x="29002" y="183924"/>
                  <a:pt x="22324" y="186197"/>
                  <a:pt x="16953" y="188400"/>
                </a:cubicBezTo>
                <a:cubicBezTo>
                  <a:pt x="11582" y="190603"/>
                  <a:pt x="3182" y="221106"/>
                  <a:pt x="1667" y="192118"/>
                </a:cubicBezTo>
                <a:cubicBezTo>
                  <a:pt x="152" y="163130"/>
                  <a:pt x="-3153" y="44699"/>
                  <a:pt x="7864" y="14471"/>
                </a:cubicBezTo>
                <a:cubicBezTo>
                  <a:pt x="18881" y="-15756"/>
                  <a:pt x="38849" y="10753"/>
                  <a:pt x="67768" y="10753"/>
                </a:cubicBezTo>
                <a:cubicBezTo>
                  <a:pt x="96687" y="10753"/>
                  <a:pt x="159690" y="13004"/>
                  <a:pt x="181379" y="14471"/>
                </a:cubicBezTo>
                <a:cubicBezTo>
                  <a:pt x="203069" y="15938"/>
                  <a:pt x="200246" y="17263"/>
                  <a:pt x="197905" y="19557"/>
                </a:cubicBezTo>
                <a:cubicBezTo>
                  <a:pt x="195564" y="21851"/>
                  <a:pt x="177524" y="27153"/>
                  <a:pt x="167333" y="28233"/>
                </a:cubicBezTo>
                <a:cubicBezTo>
                  <a:pt x="157142" y="29313"/>
                  <a:pt x="145988" y="27024"/>
                  <a:pt x="136761" y="26039"/>
                </a:cubicBezTo>
                <a:cubicBezTo>
                  <a:pt x="127534" y="25054"/>
                  <a:pt x="119134" y="22596"/>
                  <a:pt x="111973" y="22321"/>
                </a:cubicBezTo>
                <a:cubicBezTo>
                  <a:pt x="104812" y="22046"/>
                  <a:pt x="99304" y="23423"/>
                  <a:pt x="93795" y="24387"/>
                </a:cubicBezTo>
                <a:cubicBezTo>
                  <a:pt x="88287" y="25351"/>
                  <a:pt x="82571" y="27623"/>
                  <a:pt x="78922" y="28105"/>
                </a:cubicBezTo>
                <a:cubicBezTo>
                  <a:pt x="75273" y="28587"/>
                  <a:pt x="74791" y="28037"/>
                  <a:pt x="71899" y="27279"/>
                </a:cubicBezTo>
                <a:cubicBezTo>
                  <a:pt x="69007" y="26522"/>
                  <a:pt x="64463" y="22734"/>
                  <a:pt x="61571" y="23560"/>
                </a:cubicBezTo>
                <a:cubicBezTo>
                  <a:pt x="58679" y="24386"/>
                  <a:pt x="58679" y="26293"/>
                  <a:pt x="54548" y="32236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738" name="Google Shape;738;p17"/>
          <p:cNvSpPr txBox="1">
            <a:spLocks noGrp="1"/>
          </p:cNvSpPr>
          <p:nvPr>
            <p:ph type="subTitle" idx="1"/>
          </p:nvPr>
        </p:nvSpPr>
        <p:spPr>
          <a:xfrm>
            <a:off x="6225677" y="2507388"/>
            <a:ext cx="1380900" cy="41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739" name="Google Shape;739;p17"/>
          <p:cNvSpPr txBox="1">
            <a:spLocks noGrp="1"/>
          </p:cNvSpPr>
          <p:nvPr>
            <p:ph type="subTitle" idx="2"/>
          </p:nvPr>
        </p:nvSpPr>
        <p:spPr>
          <a:xfrm>
            <a:off x="5641727" y="3729481"/>
            <a:ext cx="2548800" cy="7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740" name="Google Shape;740;p17"/>
          <p:cNvSpPr txBox="1">
            <a:spLocks noGrp="1"/>
          </p:cNvSpPr>
          <p:nvPr>
            <p:ph type="subTitle" idx="3"/>
          </p:nvPr>
        </p:nvSpPr>
        <p:spPr>
          <a:xfrm>
            <a:off x="1520198" y="2507388"/>
            <a:ext cx="1380900" cy="41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741" name="Google Shape;741;p17"/>
          <p:cNvSpPr txBox="1">
            <a:spLocks noGrp="1"/>
          </p:cNvSpPr>
          <p:nvPr>
            <p:ph type="subTitle" idx="4"/>
          </p:nvPr>
        </p:nvSpPr>
        <p:spPr>
          <a:xfrm>
            <a:off x="953473" y="3729481"/>
            <a:ext cx="2548800" cy="7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742" name="Google Shape;742;p17"/>
          <p:cNvSpPr txBox="1">
            <a:spLocks noGrp="1"/>
          </p:cNvSpPr>
          <p:nvPr>
            <p:ph type="subTitle" idx="5"/>
          </p:nvPr>
        </p:nvSpPr>
        <p:spPr>
          <a:xfrm>
            <a:off x="3893850" y="1360825"/>
            <a:ext cx="1380900" cy="41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743" name="Google Shape;743;p17"/>
          <p:cNvSpPr txBox="1">
            <a:spLocks noGrp="1"/>
          </p:cNvSpPr>
          <p:nvPr>
            <p:ph type="subTitle" idx="6"/>
          </p:nvPr>
        </p:nvSpPr>
        <p:spPr>
          <a:xfrm>
            <a:off x="3297600" y="2662681"/>
            <a:ext cx="2548800" cy="7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744" name="Google Shape;744;p17"/>
          <p:cNvSpPr/>
          <p:nvPr/>
        </p:nvSpPr>
        <p:spPr>
          <a:xfrm>
            <a:off x="4222422" y="-23179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45" name="Google Shape;745;p17"/>
          <p:cNvSpPr/>
          <p:nvPr/>
        </p:nvSpPr>
        <p:spPr>
          <a:xfrm>
            <a:off x="-156277" y="249297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46" name="Google Shape;746;p17"/>
          <p:cNvSpPr/>
          <p:nvPr/>
        </p:nvSpPr>
        <p:spPr>
          <a:xfrm>
            <a:off x="1668442" y="466963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47" name="Google Shape;747;p17"/>
          <p:cNvSpPr/>
          <p:nvPr/>
        </p:nvSpPr>
        <p:spPr>
          <a:xfrm>
            <a:off x="7540877" y="487202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48" name="Google Shape;748;p17"/>
          <p:cNvSpPr/>
          <p:nvPr/>
        </p:nvSpPr>
        <p:spPr>
          <a:xfrm>
            <a:off x="4460704" y="4899721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49" name="Google Shape;749;p17"/>
          <p:cNvSpPr/>
          <p:nvPr/>
        </p:nvSpPr>
        <p:spPr>
          <a:xfrm>
            <a:off x="337637" y="502822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50" name="Google Shape;750;p17"/>
          <p:cNvSpPr/>
          <p:nvPr/>
        </p:nvSpPr>
        <p:spPr>
          <a:xfrm>
            <a:off x="8866753" y="289382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51" name="Google Shape;751;p17"/>
          <p:cNvSpPr/>
          <p:nvPr/>
        </p:nvSpPr>
        <p:spPr>
          <a:xfrm>
            <a:off x="6694583" y="-136642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52" name="Google Shape;752;p17"/>
          <p:cNvSpPr/>
          <p:nvPr/>
        </p:nvSpPr>
        <p:spPr>
          <a:xfrm>
            <a:off x="178242" y="28750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753" name="Google Shape;753;p17"/>
          <p:cNvGrpSpPr/>
          <p:nvPr/>
        </p:nvGrpSpPr>
        <p:grpSpPr>
          <a:xfrm rot="5803835">
            <a:off x="7890247" y="-883228"/>
            <a:ext cx="1048716" cy="2045383"/>
            <a:chOff x="5329725" y="2719275"/>
            <a:chExt cx="1048725" cy="2045400"/>
          </a:xfrm>
        </p:grpSpPr>
        <p:sp>
          <p:nvSpPr>
            <p:cNvPr id="754" name="Google Shape;754;p17"/>
            <p:cNvSpPr/>
            <p:nvPr/>
          </p:nvSpPr>
          <p:spPr>
            <a:xfrm>
              <a:off x="6086575" y="4365250"/>
              <a:ext cx="291350" cy="399250"/>
            </a:xfrm>
            <a:custGeom>
              <a:avLst/>
              <a:gdLst/>
              <a:ahLst/>
              <a:cxnLst/>
              <a:rect l="l" t="t" r="r" b="b"/>
              <a:pathLst>
                <a:path w="11654" h="15970" extrusionOk="0">
                  <a:moveTo>
                    <a:pt x="9575" y="1"/>
                  </a:moveTo>
                  <a:lnTo>
                    <a:pt x="1" y="4439"/>
                  </a:lnTo>
                  <a:lnTo>
                    <a:pt x="10244" y="15715"/>
                  </a:lnTo>
                  <a:cubicBezTo>
                    <a:pt x="10411" y="15892"/>
                    <a:pt x="10618" y="15970"/>
                    <a:pt x="10821" y="15970"/>
                  </a:cubicBezTo>
                  <a:cubicBezTo>
                    <a:pt x="11247" y="15970"/>
                    <a:pt x="11653" y="15622"/>
                    <a:pt x="11612" y="15107"/>
                  </a:cubicBezTo>
                  <a:lnTo>
                    <a:pt x="9575" y="1"/>
                  </a:lnTo>
                  <a:close/>
                </a:path>
              </a:pathLst>
            </a:custGeom>
            <a:solidFill>
              <a:srgbClr val="F4F0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55" name="Google Shape;755;p17"/>
            <p:cNvSpPr/>
            <p:nvPr/>
          </p:nvSpPr>
          <p:spPr>
            <a:xfrm>
              <a:off x="5395075" y="2869800"/>
              <a:ext cx="934525" cy="1615025"/>
            </a:xfrm>
            <a:custGeom>
              <a:avLst/>
              <a:gdLst/>
              <a:ahLst/>
              <a:cxnLst/>
              <a:rect l="l" t="t" r="r" b="b"/>
              <a:pathLst>
                <a:path w="37381" h="64601" extrusionOk="0">
                  <a:moveTo>
                    <a:pt x="9606" y="0"/>
                  </a:moveTo>
                  <a:lnTo>
                    <a:pt x="1" y="4408"/>
                  </a:lnTo>
                  <a:lnTo>
                    <a:pt x="27661" y="64287"/>
                  </a:lnTo>
                  <a:cubicBezTo>
                    <a:pt x="27862" y="64508"/>
                    <a:pt x="28141" y="64601"/>
                    <a:pt x="28451" y="64601"/>
                  </a:cubicBezTo>
                  <a:cubicBezTo>
                    <a:pt x="29502" y="64601"/>
                    <a:pt x="30902" y="63539"/>
                    <a:pt x="30761" y="62858"/>
                  </a:cubicBezTo>
                  <a:lnTo>
                    <a:pt x="34561" y="61126"/>
                  </a:lnTo>
                  <a:cubicBezTo>
                    <a:pt x="34762" y="61264"/>
                    <a:pt x="35002" y="61323"/>
                    <a:pt x="35256" y="61323"/>
                  </a:cubicBezTo>
                  <a:cubicBezTo>
                    <a:pt x="36225" y="61323"/>
                    <a:pt x="37380" y="60458"/>
                    <a:pt x="37235" y="59880"/>
                  </a:cubicBezTo>
                  <a:lnTo>
                    <a:pt x="37266" y="59880"/>
                  </a:lnTo>
                  <a:lnTo>
                    <a:pt x="960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56" name="Google Shape;756;p17"/>
            <p:cNvSpPr/>
            <p:nvPr/>
          </p:nvSpPr>
          <p:spPr>
            <a:xfrm>
              <a:off x="6275800" y="4643750"/>
              <a:ext cx="102650" cy="120925"/>
            </a:xfrm>
            <a:custGeom>
              <a:avLst/>
              <a:gdLst/>
              <a:ahLst/>
              <a:cxnLst/>
              <a:rect l="l" t="t" r="r" b="b"/>
              <a:pathLst>
                <a:path w="4106" h="4837" extrusionOk="0">
                  <a:moveTo>
                    <a:pt x="3157" y="1"/>
                  </a:moveTo>
                  <a:cubicBezTo>
                    <a:pt x="2602" y="1"/>
                    <a:pt x="2051" y="123"/>
                    <a:pt x="1520" y="350"/>
                  </a:cubicBezTo>
                  <a:cubicBezTo>
                    <a:pt x="912" y="654"/>
                    <a:pt x="396" y="1080"/>
                    <a:pt x="0" y="1657"/>
                  </a:cubicBezTo>
                  <a:lnTo>
                    <a:pt x="2675" y="4575"/>
                  </a:lnTo>
                  <a:cubicBezTo>
                    <a:pt x="2838" y="4757"/>
                    <a:pt x="3042" y="4836"/>
                    <a:pt x="3243" y="4836"/>
                  </a:cubicBezTo>
                  <a:cubicBezTo>
                    <a:pt x="3682" y="4836"/>
                    <a:pt x="4106" y="4458"/>
                    <a:pt x="4043" y="3937"/>
                  </a:cubicBezTo>
                  <a:lnTo>
                    <a:pt x="3496" y="16"/>
                  </a:lnTo>
                  <a:cubicBezTo>
                    <a:pt x="3383" y="6"/>
                    <a:pt x="3270" y="1"/>
                    <a:pt x="31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57" name="Google Shape;757;p17"/>
            <p:cNvSpPr/>
            <p:nvPr/>
          </p:nvSpPr>
          <p:spPr>
            <a:xfrm>
              <a:off x="5470300" y="2900950"/>
              <a:ext cx="788050" cy="1550075"/>
            </a:xfrm>
            <a:custGeom>
              <a:avLst/>
              <a:gdLst/>
              <a:ahLst/>
              <a:cxnLst/>
              <a:rect l="l" t="t" r="r" b="b"/>
              <a:pathLst>
                <a:path w="31522" h="62003" extrusionOk="0">
                  <a:moveTo>
                    <a:pt x="3892" y="1"/>
                  </a:moveTo>
                  <a:lnTo>
                    <a:pt x="1" y="1824"/>
                  </a:lnTo>
                  <a:lnTo>
                    <a:pt x="27752" y="61612"/>
                  </a:lnTo>
                  <a:cubicBezTo>
                    <a:pt x="28003" y="61880"/>
                    <a:pt x="28398" y="62002"/>
                    <a:pt x="28841" y="62002"/>
                  </a:cubicBezTo>
                  <a:cubicBezTo>
                    <a:pt x="30007" y="62002"/>
                    <a:pt x="31499" y="61150"/>
                    <a:pt x="31521" y="59849"/>
                  </a:cubicBezTo>
                  <a:lnTo>
                    <a:pt x="389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58" name="Google Shape;758;p17"/>
            <p:cNvSpPr/>
            <p:nvPr/>
          </p:nvSpPr>
          <p:spPr>
            <a:xfrm>
              <a:off x="5329725" y="2719275"/>
              <a:ext cx="300200" cy="251600"/>
            </a:xfrm>
            <a:custGeom>
              <a:avLst/>
              <a:gdLst/>
              <a:ahLst/>
              <a:cxnLst/>
              <a:rect l="l" t="t" r="r" b="b"/>
              <a:pathLst>
                <a:path w="12008" h="10064" extrusionOk="0">
                  <a:moveTo>
                    <a:pt x="6020" y="1"/>
                  </a:moveTo>
                  <a:cubicBezTo>
                    <a:pt x="5276" y="1"/>
                    <a:pt x="4520" y="158"/>
                    <a:pt x="3800" y="489"/>
                  </a:cubicBezTo>
                  <a:cubicBezTo>
                    <a:pt x="1156" y="1736"/>
                    <a:pt x="1" y="4866"/>
                    <a:pt x="1247" y="7511"/>
                  </a:cubicBezTo>
                  <a:lnTo>
                    <a:pt x="2432" y="10064"/>
                  </a:lnTo>
                  <a:lnTo>
                    <a:pt x="12007" y="5626"/>
                  </a:lnTo>
                  <a:lnTo>
                    <a:pt x="10822" y="3073"/>
                  </a:lnTo>
                  <a:cubicBezTo>
                    <a:pt x="9915" y="1126"/>
                    <a:pt x="8010" y="1"/>
                    <a:pt x="60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59" name="Google Shape;759;p17"/>
            <p:cNvSpPr/>
            <p:nvPr/>
          </p:nvSpPr>
          <p:spPr>
            <a:xfrm>
              <a:off x="5389750" y="2856875"/>
              <a:ext cx="296400" cy="234825"/>
            </a:xfrm>
            <a:custGeom>
              <a:avLst/>
              <a:gdLst/>
              <a:ahLst/>
              <a:cxnLst/>
              <a:rect l="l" t="t" r="r" b="b"/>
              <a:pathLst>
                <a:path w="11856" h="9393" extrusionOk="0">
                  <a:moveTo>
                    <a:pt x="9576" y="1"/>
                  </a:moveTo>
                  <a:lnTo>
                    <a:pt x="1" y="4469"/>
                  </a:lnTo>
                  <a:lnTo>
                    <a:pt x="2281" y="9393"/>
                  </a:lnTo>
                  <a:lnTo>
                    <a:pt x="11855" y="4955"/>
                  </a:lnTo>
                  <a:lnTo>
                    <a:pt x="9576" y="1"/>
                  </a:lnTo>
                  <a:close/>
                </a:path>
              </a:pathLst>
            </a:custGeom>
            <a:solidFill>
              <a:srgbClr val="E1D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60" name="Google Shape;760;p17"/>
            <p:cNvSpPr/>
            <p:nvPr/>
          </p:nvSpPr>
          <p:spPr>
            <a:xfrm>
              <a:off x="5408750" y="2897900"/>
              <a:ext cx="258400" cy="152775"/>
            </a:xfrm>
            <a:custGeom>
              <a:avLst/>
              <a:gdLst/>
              <a:ahLst/>
              <a:cxnLst/>
              <a:rect l="l" t="t" r="r" b="b"/>
              <a:pathLst>
                <a:path w="10336" h="6111" extrusionOk="0">
                  <a:moveTo>
                    <a:pt x="9576" y="1"/>
                  </a:moveTo>
                  <a:lnTo>
                    <a:pt x="1" y="4469"/>
                  </a:lnTo>
                  <a:lnTo>
                    <a:pt x="761" y="6110"/>
                  </a:lnTo>
                  <a:lnTo>
                    <a:pt x="10335" y="1673"/>
                  </a:lnTo>
                  <a:lnTo>
                    <a:pt x="957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761" name="Google Shape;761;p17"/>
          <p:cNvGrpSpPr/>
          <p:nvPr/>
        </p:nvGrpSpPr>
        <p:grpSpPr>
          <a:xfrm rot="-1564692">
            <a:off x="8720667" y="4017436"/>
            <a:ext cx="516978" cy="1275557"/>
            <a:chOff x="2266600" y="1348075"/>
            <a:chExt cx="516975" cy="1275550"/>
          </a:xfrm>
        </p:grpSpPr>
        <p:sp>
          <p:nvSpPr>
            <p:cNvPr id="762" name="Google Shape;762;p17"/>
            <p:cNvSpPr/>
            <p:nvPr/>
          </p:nvSpPr>
          <p:spPr>
            <a:xfrm>
              <a:off x="2370700" y="1348400"/>
              <a:ext cx="153525" cy="225800"/>
            </a:xfrm>
            <a:custGeom>
              <a:avLst/>
              <a:gdLst/>
              <a:ahLst/>
              <a:cxnLst/>
              <a:rect l="l" t="t" r="r" b="b"/>
              <a:pathLst>
                <a:path w="6141" h="9032" extrusionOk="0">
                  <a:moveTo>
                    <a:pt x="2408" y="0"/>
                  </a:moveTo>
                  <a:cubicBezTo>
                    <a:pt x="2346" y="0"/>
                    <a:pt x="2282" y="11"/>
                    <a:pt x="2220" y="35"/>
                  </a:cubicBezTo>
                  <a:cubicBezTo>
                    <a:pt x="2068" y="96"/>
                    <a:pt x="1977" y="217"/>
                    <a:pt x="1946" y="369"/>
                  </a:cubicBezTo>
                  <a:lnTo>
                    <a:pt x="1" y="9032"/>
                  </a:lnTo>
                  <a:lnTo>
                    <a:pt x="6141" y="8546"/>
                  </a:lnTo>
                  <a:lnTo>
                    <a:pt x="2828" y="278"/>
                  </a:lnTo>
                  <a:cubicBezTo>
                    <a:pt x="2760" y="97"/>
                    <a:pt x="2591" y="0"/>
                    <a:pt x="2408" y="0"/>
                  </a:cubicBezTo>
                  <a:close/>
                </a:path>
              </a:pathLst>
            </a:custGeom>
            <a:solidFill>
              <a:srgbClr val="F4F0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63" name="Google Shape;763;p17"/>
            <p:cNvSpPr/>
            <p:nvPr/>
          </p:nvSpPr>
          <p:spPr>
            <a:xfrm>
              <a:off x="2370700" y="1552000"/>
              <a:ext cx="231800" cy="983475"/>
            </a:xfrm>
            <a:custGeom>
              <a:avLst/>
              <a:gdLst/>
              <a:ahLst/>
              <a:cxnLst/>
              <a:rect l="l" t="t" r="r" b="b"/>
              <a:pathLst>
                <a:path w="9272" h="39339" extrusionOk="0">
                  <a:moveTo>
                    <a:pt x="5484" y="0"/>
                  </a:moveTo>
                  <a:cubicBezTo>
                    <a:pt x="5023" y="0"/>
                    <a:pt x="4505" y="219"/>
                    <a:pt x="4469" y="493"/>
                  </a:cubicBezTo>
                  <a:lnTo>
                    <a:pt x="1703" y="705"/>
                  </a:lnTo>
                  <a:cubicBezTo>
                    <a:pt x="1557" y="462"/>
                    <a:pt x="1256" y="365"/>
                    <a:pt x="946" y="365"/>
                  </a:cubicBezTo>
                  <a:cubicBezTo>
                    <a:pt x="482" y="365"/>
                    <a:pt x="1" y="584"/>
                    <a:pt x="1" y="857"/>
                  </a:cubicBezTo>
                  <a:lnTo>
                    <a:pt x="3101" y="39338"/>
                  </a:lnTo>
                  <a:lnTo>
                    <a:pt x="9272" y="38852"/>
                  </a:lnTo>
                  <a:lnTo>
                    <a:pt x="6171" y="341"/>
                  </a:lnTo>
                  <a:cubicBezTo>
                    <a:pt x="6074" y="98"/>
                    <a:pt x="5792" y="0"/>
                    <a:pt x="54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64" name="Google Shape;764;p17"/>
            <p:cNvSpPr/>
            <p:nvPr/>
          </p:nvSpPr>
          <p:spPr>
            <a:xfrm>
              <a:off x="2406425" y="1348075"/>
              <a:ext cx="56250" cy="71250"/>
            </a:xfrm>
            <a:custGeom>
              <a:avLst/>
              <a:gdLst/>
              <a:ahLst/>
              <a:cxnLst/>
              <a:rect l="l" t="t" r="r" b="b"/>
              <a:pathLst>
                <a:path w="2250" h="2850" extrusionOk="0">
                  <a:moveTo>
                    <a:pt x="964" y="1"/>
                  </a:moveTo>
                  <a:cubicBezTo>
                    <a:pt x="763" y="1"/>
                    <a:pt x="566" y="124"/>
                    <a:pt x="517" y="352"/>
                  </a:cubicBezTo>
                  <a:lnTo>
                    <a:pt x="0" y="2631"/>
                  </a:lnTo>
                  <a:cubicBezTo>
                    <a:pt x="318" y="2764"/>
                    <a:pt x="659" y="2850"/>
                    <a:pt x="1002" y="2850"/>
                  </a:cubicBezTo>
                  <a:cubicBezTo>
                    <a:pt x="1053" y="2850"/>
                    <a:pt x="1104" y="2848"/>
                    <a:pt x="1155" y="2844"/>
                  </a:cubicBezTo>
                  <a:cubicBezTo>
                    <a:pt x="1551" y="2814"/>
                    <a:pt x="1915" y="2662"/>
                    <a:pt x="2250" y="2449"/>
                  </a:cubicBezTo>
                  <a:lnTo>
                    <a:pt x="1399" y="291"/>
                  </a:lnTo>
                  <a:cubicBezTo>
                    <a:pt x="1314" y="93"/>
                    <a:pt x="1137" y="1"/>
                    <a:pt x="9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65" name="Google Shape;765;p17"/>
            <p:cNvSpPr/>
            <p:nvPr/>
          </p:nvSpPr>
          <p:spPr>
            <a:xfrm>
              <a:off x="2413275" y="1564300"/>
              <a:ext cx="147425" cy="967375"/>
            </a:xfrm>
            <a:custGeom>
              <a:avLst/>
              <a:gdLst/>
              <a:ahLst/>
              <a:cxnLst/>
              <a:rect l="l" t="t" r="r" b="b"/>
              <a:pathLst>
                <a:path w="5897" h="38695" extrusionOk="0">
                  <a:moveTo>
                    <a:pt x="2766" y="1"/>
                  </a:moveTo>
                  <a:lnTo>
                    <a:pt x="0" y="244"/>
                  </a:lnTo>
                  <a:lnTo>
                    <a:pt x="3131" y="38694"/>
                  </a:lnTo>
                  <a:lnTo>
                    <a:pt x="5897" y="38481"/>
                  </a:lnTo>
                  <a:lnTo>
                    <a:pt x="2766" y="1"/>
                  </a:lnTo>
                  <a:close/>
                </a:path>
              </a:pathLst>
            </a:custGeom>
            <a:solidFill>
              <a:srgbClr val="F4AE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66" name="Google Shape;766;p17"/>
            <p:cNvSpPr/>
            <p:nvPr/>
          </p:nvSpPr>
          <p:spPr>
            <a:xfrm>
              <a:off x="2413275" y="1549075"/>
              <a:ext cx="151225" cy="982600"/>
            </a:xfrm>
            <a:custGeom>
              <a:avLst/>
              <a:gdLst/>
              <a:ahLst/>
              <a:cxnLst/>
              <a:rect l="l" t="t" r="r" b="b"/>
              <a:pathLst>
                <a:path w="6049" h="39304" extrusionOk="0">
                  <a:moveTo>
                    <a:pt x="1501" y="0"/>
                  </a:moveTo>
                  <a:cubicBezTo>
                    <a:pt x="879" y="0"/>
                    <a:pt x="223" y="264"/>
                    <a:pt x="0" y="853"/>
                  </a:cubicBezTo>
                  <a:lnTo>
                    <a:pt x="3131" y="39303"/>
                  </a:lnTo>
                  <a:lnTo>
                    <a:pt x="6049" y="39090"/>
                  </a:lnTo>
                  <a:lnTo>
                    <a:pt x="2766" y="610"/>
                  </a:lnTo>
                  <a:cubicBezTo>
                    <a:pt x="2607" y="219"/>
                    <a:pt x="2068" y="0"/>
                    <a:pt x="15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767" name="Google Shape;767;p17"/>
            <p:cNvGrpSpPr/>
            <p:nvPr/>
          </p:nvGrpSpPr>
          <p:grpSpPr>
            <a:xfrm>
              <a:off x="2266600" y="1494350"/>
              <a:ext cx="516975" cy="1129275"/>
              <a:chOff x="2266600" y="1494350"/>
              <a:chExt cx="516975" cy="1129275"/>
            </a:xfrm>
          </p:grpSpPr>
          <p:sp>
            <p:nvSpPr>
              <p:cNvPr id="768" name="Google Shape;768;p17"/>
              <p:cNvSpPr/>
              <p:nvPr/>
            </p:nvSpPr>
            <p:spPr>
              <a:xfrm>
                <a:off x="2621475" y="1494350"/>
                <a:ext cx="162100" cy="234875"/>
              </a:xfrm>
              <a:custGeom>
                <a:avLst/>
                <a:gdLst/>
                <a:ahLst/>
                <a:cxnLst/>
                <a:rect l="l" t="t" r="r" b="b"/>
                <a:pathLst>
                  <a:path w="6484" h="9395" extrusionOk="0">
                    <a:moveTo>
                      <a:pt x="5988" y="1"/>
                    </a:moveTo>
                    <a:cubicBezTo>
                      <a:pt x="5854" y="1"/>
                      <a:pt x="5719" y="58"/>
                      <a:pt x="5624" y="185"/>
                    </a:cubicBezTo>
                    <a:lnTo>
                      <a:pt x="0" y="7115"/>
                    </a:lnTo>
                    <a:lnTo>
                      <a:pt x="5745" y="9395"/>
                    </a:lnTo>
                    <a:lnTo>
                      <a:pt x="6444" y="519"/>
                    </a:lnTo>
                    <a:cubicBezTo>
                      <a:pt x="6484" y="202"/>
                      <a:pt x="6239" y="1"/>
                      <a:pt x="5988" y="1"/>
                    </a:cubicBezTo>
                    <a:close/>
                  </a:path>
                </a:pathLst>
              </a:custGeom>
              <a:solidFill>
                <a:srgbClr val="F4F0E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69" name="Google Shape;769;p17"/>
              <p:cNvSpPr/>
              <p:nvPr/>
            </p:nvSpPr>
            <p:spPr>
              <a:xfrm>
                <a:off x="2725575" y="1494400"/>
                <a:ext cx="56250" cy="7052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2821" extrusionOk="0">
                    <a:moveTo>
                      <a:pt x="1824" y="0"/>
                    </a:moveTo>
                    <a:cubicBezTo>
                      <a:pt x="1672" y="0"/>
                      <a:pt x="1520" y="61"/>
                      <a:pt x="1429" y="183"/>
                    </a:cubicBezTo>
                    <a:lnTo>
                      <a:pt x="1" y="1976"/>
                    </a:lnTo>
                    <a:cubicBezTo>
                      <a:pt x="244" y="2280"/>
                      <a:pt x="548" y="2523"/>
                      <a:pt x="913" y="2675"/>
                    </a:cubicBezTo>
                    <a:cubicBezTo>
                      <a:pt x="1180" y="2764"/>
                      <a:pt x="1463" y="2821"/>
                      <a:pt x="1750" y="2821"/>
                    </a:cubicBezTo>
                    <a:cubicBezTo>
                      <a:pt x="1856" y="2821"/>
                      <a:pt x="1962" y="2813"/>
                      <a:pt x="2068" y="2797"/>
                    </a:cubicBezTo>
                    <a:lnTo>
                      <a:pt x="2250" y="487"/>
                    </a:lnTo>
                    <a:cubicBezTo>
                      <a:pt x="2250" y="243"/>
                      <a:pt x="2068" y="31"/>
                      <a:pt x="182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70" name="Google Shape;770;p17"/>
              <p:cNvSpPr/>
              <p:nvPr/>
            </p:nvSpPr>
            <p:spPr>
              <a:xfrm>
                <a:off x="2266600" y="1667525"/>
                <a:ext cx="499600" cy="956100"/>
              </a:xfrm>
              <a:custGeom>
                <a:avLst/>
                <a:gdLst/>
                <a:ahLst/>
                <a:cxnLst/>
                <a:rect l="l" t="t" r="r" b="b"/>
                <a:pathLst>
                  <a:path w="19984" h="38244" extrusionOk="0">
                    <a:moveTo>
                      <a:pt x="14626" y="0"/>
                    </a:moveTo>
                    <a:cubicBezTo>
                      <a:pt x="14428" y="0"/>
                      <a:pt x="14272" y="59"/>
                      <a:pt x="14226" y="188"/>
                    </a:cubicBezTo>
                    <a:lnTo>
                      <a:pt x="1" y="35963"/>
                    </a:lnTo>
                    <a:lnTo>
                      <a:pt x="5745" y="38243"/>
                    </a:lnTo>
                    <a:lnTo>
                      <a:pt x="19940" y="2468"/>
                    </a:lnTo>
                    <a:cubicBezTo>
                      <a:pt x="19984" y="1989"/>
                      <a:pt x="19280" y="1666"/>
                      <a:pt x="18787" y="1666"/>
                    </a:cubicBezTo>
                    <a:cubicBezTo>
                      <a:pt x="18591" y="1666"/>
                      <a:pt x="18429" y="1717"/>
                      <a:pt x="18360" y="1829"/>
                    </a:cubicBezTo>
                    <a:lnTo>
                      <a:pt x="15806" y="826"/>
                    </a:lnTo>
                    <a:cubicBezTo>
                      <a:pt x="15764" y="317"/>
                      <a:pt x="15085" y="0"/>
                      <a:pt x="14626" y="0"/>
                    </a:cubicBezTo>
                    <a:close/>
                  </a:path>
                </a:pathLst>
              </a:custGeom>
              <a:solidFill>
                <a:srgbClr val="FF640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71" name="Google Shape;771;p17"/>
              <p:cNvSpPr/>
              <p:nvPr/>
            </p:nvSpPr>
            <p:spPr>
              <a:xfrm>
                <a:off x="2306125" y="1680300"/>
                <a:ext cx="420575" cy="927350"/>
              </a:xfrm>
              <a:custGeom>
                <a:avLst/>
                <a:gdLst/>
                <a:ahLst/>
                <a:cxnLst/>
                <a:rect l="l" t="t" r="r" b="b"/>
                <a:pathLst>
                  <a:path w="16823" h="37094" extrusionOk="0">
                    <a:moveTo>
                      <a:pt x="15076" y="0"/>
                    </a:moveTo>
                    <a:cubicBezTo>
                      <a:pt x="14765" y="0"/>
                      <a:pt x="14464" y="93"/>
                      <a:pt x="14225" y="315"/>
                    </a:cubicBezTo>
                    <a:lnTo>
                      <a:pt x="0" y="36060"/>
                    </a:lnTo>
                    <a:lnTo>
                      <a:pt x="2553" y="37094"/>
                    </a:lnTo>
                    <a:lnTo>
                      <a:pt x="16779" y="1318"/>
                    </a:lnTo>
                    <a:cubicBezTo>
                      <a:pt x="16823" y="675"/>
                      <a:pt x="15913" y="0"/>
                      <a:pt x="1507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sp>
        <p:nvSpPr>
          <p:cNvPr id="772" name="Google Shape;772;p17"/>
          <p:cNvSpPr txBox="1">
            <a:spLocks noGrp="1"/>
          </p:cNvSpPr>
          <p:nvPr>
            <p:ph type="title"/>
          </p:nvPr>
        </p:nvSpPr>
        <p:spPr>
          <a:xfrm>
            <a:off x="571500" y="396950"/>
            <a:ext cx="7198200" cy="51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grpSp>
        <p:nvGrpSpPr>
          <p:cNvPr id="773" name="Google Shape;773;p17"/>
          <p:cNvGrpSpPr/>
          <p:nvPr/>
        </p:nvGrpSpPr>
        <p:grpSpPr>
          <a:xfrm>
            <a:off x="58301" y="3968713"/>
            <a:ext cx="1031261" cy="913250"/>
            <a:chOff x="1343200" y="1432100"/>
            <a:chExt cx="1031261" cy="913250"/>
          </a:xfrm>
        </p:grpSpPr>
        <p:sp>
          <p:nvSpPr>
            <p:cNvPr id="774" name="Google Shape;774;p17"/>
            <p:cNvSpPr/>
            <p:nvPr/>
          </p:nvSpPr>
          <p:spPr>
            <a:xfrm>
              <a:off x="1343200" y="1432100"/>
              <a:ext cx="350600" cy="505025"/>
            </a:xfrm>
            <a:custGeom>
              <a:avLst/>
              <a:gdLst/>
              <a:ahLst/>
              <a:cxnLst/>
              <a:rect l="l" t="t" r="r" b="b"/>
              <a:pathLst>
                <a:path w="14024" h="20201" extrusionOk="0">
                  <a:moveTo>
                    <a:pt x="0" y="20201"/>
                  </a:moveTo>
                  <a:lnTo>
                    <a:pt x="10164" y="1400"/>
                  </a:lnTo>
                  <a:lnTo>
                    <a:pt x="14024" y="0"/>
                  </a:lnTo>
                  <a:lnTo>
                    <a:pt x="3810" y="1928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775" name="Google Shape;775;p17"/>
            <p:cNvSpPr/>
            <p:nvPr/>
          </p:nvSpPr>
          <p:spPr>
            <a:xfrm>
              <a:off x="1343200" y="1890700"/>
              <a:ext cx="777200" cy="454650"/>
            </a:xfrm>
            <a:custGeom>
              <a:avLst/>
              <a:gdLst/>
              <a:ahLst/>
              <a:cxnLst/>
              <a:rect l="l" t="t" r="r" b="b"/>
              <a:pathLst>
                <a:path w="31088" h="18186" extrusionOk="0">
                  <a:moveTo>
                    <a:pt x="0" y="1873"/>
                  </a:moveTo>
                  <a:lnTo>
                    <a:pt x="5688" y="0"/>
                  </a:lnTo>
                  <a:lnTo>
                    <a:pt x="31088" y="17065"/>
                  </a:lnTo>
                  <a:lnTo>
                    <a:pt x="27278" y="18186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</p:sp>
        <p:sp>
          <p:nvSpPr>
            <p:cNvPr id="776" name="Google Shape;776;p17"/>
            <p:cNvSpPr/>
            <p:nvPr/>
          </p:nvSpPr>
          <p:spPr>
            <a:xfrm>
              <a:off x="1436723" y="1432178"/>
              <a:ext cx="937737" cy="885480"/>
            </a:xfrm>
            <a:custGeom>
              <a:avLst/>
              <a:gdLst/>
              <a:ahLst/>
              <a:cxnLst/>
              <a:rect l="l" t="t" r="r" b="b"/>
              <a:pathLst>
                <a:path w="39819" h="37600" extrusionOk="0">
                  <a:moveTo>
                    <a:pt x="10882" y="1"/>
                  </a:moveTo>
                  <a:lnTo>
                    <a:pt x="0" y="20153"/>
                  </a:lnTo>
                  <a:lnTo>
                    <a:pt x="28937" y="37600"/>
                  </a:lnTo>
                  <a:lnTo>
                    <a:pt x="39819" y="17448"/>
                  </a:lnTo>
                  <a:lnTo>
                    <a:pt x="1088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77" name="Google Shape;777;p17"/>
            <p:cNvSpPr/>
            <p:nvPr/>
          </p:nvSpPr>
          <p:spPr>
            <a:xfrm>
              <a:off x="1580614" y="1566036"/>
              <a:ext cx="334292" cy="410194"/>
            </a:xfrm>
            <a:custGeom>
              <a:avLst/>
              <a:gdLst/>
              <a:ahLst/>
              <a:cxnLst/>
              <a:rect l="l" t="t" r="r" b="b"/>
              <a:pathLst>
                <a:path w="14195" h="17418" extrusionOk="0">
                  <a:moveTo>
                    <a:pt x="7386" y="1"/>
                  </a:moveTo>
                  <a:lnTo>
                    <a:pt x="0" y="13587"/>
                  </a:lnTo>
                  <a:lnTo>
                    <a:pt x="6809" y="17417"/>
                  </a:lnTo>
                  <a:lnTo>
                    <a:pt x="14195" y="3861"/>
                  </a:lnTo>
                  <a:lnTo>
                    <a:pt x="738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42177555"/>
      </p:ext>
    </p:extLst>
  </p:cSld>
  <p:clrMapOvr>
    <a:masterClrMapping/>
  </p:clrMapOvr>
  <p:transition spd="slow">
    <p:wheel spokes="1"/>
    <p:sndAc>
      <p:stSnd>
        <p:snd r:embed="rId1" name="chimes.wav"/>
      </p:stSnd>
    </p:sndAc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Title and four columns 1">
    <p:spTree>
      <p:nvGrpSpPr>
        <p:cNvPr id="1" name="Shape 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9" name="Google Shape;779;p18"/>
          <p:cNvSpPr/>
          <p:nvPr/>
        </p:nvSpPr>
        <p:spPr>
          <a:xfrm rot="10800000" flipH="1">
            <a:off x="-65061" y="-44992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80" name="Google Shape;780;p18"/>
          <p:cNvSpPr/>
          <p:nvPr/>
        </p:nvSpPr>
        <p:spPr>
          <a:xfrm rot="10800000" flipH="1">
            <a:off x="6280500" y="-484270"/>
            <a:ext cx="3047992" cy="3838421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81" name="Google Shape;781;p18"/>
          <p:cNvSpPr/>
          <p:nvPr/>
        </p:nvSpPr>
        <p:spPr>
          <a:xfrm rot="-5400000">
            <a:off x="-136964" y="3283434"/>
            <a:ext cx="2079730" cy="1993702"/>
          </a:xfrm>
          <a:custGeom>
            <a:avLst/>
            <a:gdLst/>
            <a:ahLst/>
            <a:cxnLst/>
            <a:rect l="l" t="t" r="r" b="b"/>
            <a:pathLst>
              <a:path w="141310" h="117692" extrusionOk="0">
                <a:moveTo>
                  <a:pt x="0" y="0"/>
                </a:moveTo>
                <a:lnTo>
                  <a:pt x="0" y="117692"/>
                </a:lnTo>
                <a:cubicBezTo>
                  <a:pt x="1216" y="113254"/>
                  <a:pt x="6353" y="111035"/>
                  <a:pt x="10973" y="110731"/>
                </a:cubicBezTo>
                <a:cubicBezTo>
                  <a:pt x="11645" y="110687"/>
                  <a:pt x="12319" y="110670"/>
                  <a:pt x="12993" y="110670"/>
                </a:cubicBezTo>
                <a:cubicBezTo>
                  <a:pt x="15351" y="110670"/>
                  <a:pt x="17717" y="110880"/>
                  <a:pt x="20063" y="110880"/>
                </a:cubicBezTo>
                <a:cubicBezTo>
                  <a:pt x="21655" y="110880"/>
                  <a:pt x="23238" y="110783"/>
                  <a:pt x="24803" y="110458"/>
                </a:cubicBezTo>
                <a:cubicBezTo>
                  <a:pt x="29332" y="109515"/>
                  <a:pt x="33861" y="105625"/>
                  <a:pt x="33162" y="101065"/>
                </a:cubicBezTo>
                <a:cubicBezTo>
                  <a:pt x="32645" y="97661"/>
                  <a:pt x="29545" y="95351"/>
                  <a:pt x="26718" y="93345"/>
                </a:cubicBezTo>
                <a:cubicBezTo>
                  <a:pt x="21672" y="89728"/>
                  <a:pt x="16535" y="85594"/>
                  <a:pt x="14408" y="79758"/>
                </a:cubicBezTo>
                <a:cubicBezTo>
                  <a:pt x="12310" y="73892"/>
                  <a:pt x="14620" y="66080"/>
                  <a:pt x="20578" y="64317"/>
                </a:cubicBezTo>
                <a:cubicBezTo>
                  <a:pt x="21506" y="64047"/>
                  <a:pt x="22443" y="63936"/>
                  <a:pt x="23386" y="63936"/>
                </a:cubicBezTo>
                <a:cubicBezTo>
                  <a:pt x="26363" y="63936"/>
                  <a:pt x="29393" y="65038"/>
                  <a:pt x="32371" y="65685"/>
                </a:cubicBezTo>
                <a:cubicBezTo>
                  <a:pt x="33431" y="65907"/>
                  <a:pt x="34565" y="66035"/>
                  <a:pt x="35694" y="66035"/>
                </a:cubicBezTo>
                <a:cubicBezTo>
                  <a:pt x="38743" y="66035"/>
                  <a:pt x="41748" y="65097"/>
                  <a:pt x="43101" y="62524"/>
                </a:cubicBezTo>
                <a:cubicBezTo>
                  <a:pt x="44590" y="59636"/>
                  <a:pt x="43314" y="56201"/>
                  <a:pt x="42767" y="53010"/>
                </a:cubicBezTo>
                <a:cubicBezTo>
                  <a:pt x="41125" y="43223"/>
                  <a:pt x="47326" y="33891"/>
                  <a:pt x="55411" y="28876"/>
                </a:cubicBezTo>
                <a:cubicBezTo>
                  <a:pt x="61313" y="25233"/>
                  <a:pt x="68023" y="24013"/>
                  <a:pt x="74827" y="24013"/>
                </a:cubicBezTo>
                <a:cubicBezTo>
                  <a:pt x="79377" y="24013"/>
                  <a:pt x="83969" y="24558"/>
                  <a:pt x="88391" y="25289"/>
                </a:cubicBezTo>
                <a:cubicBezTo>
                  <a:pt x="98117" y="26870"/>
                  <a:pt x="107692" y="29484"/>
                  <a:pt x="117510" y="30000"/>
                </a:cubicBezTo>
                <a:cubicBezTo>
                  <a:pt x="118315" y="30043"/>
                  <a:pt x="119130" y="30068"/>
                  <a:pt x="119946" y="30068"/>
                </a:cubicBezTo>
                <a:cubicBezTo>
                  <a:pt x="124397" y="30068"/>
                  <a:pt x="128911" y="29328"/>
                  <a:pt x="132404" y="26657"/>
                </a:cubicBezTo>
                <a:cubicBezTo>
                  <a:pt x="141310" y="19818"/>
                  <a:pt x="128665" y="4255"/>
                  <a:pt x="141127" y="0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82" name="Google Shape;782;p18"/>
          <p:cNvSpPr txBox="1">
            <a:spLocks noGrp="1"/>
          </p:cNvSpPr>
          <p:nvPr>
            <p:ph type="subTitle" idx="1"/>
          </p:nvPr>
        </p:nvSpPr>
        <p:spPr>
          <a:xfrm>
            <a:off x="1010707" y="1557575"/>
            <a:ext cx="1376100" cy="36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783" name="Google Shape;783;p18"/>
          <p:cNvSpPr txBox="1">
            <a:spLocks noGrp="1"/>
          </p:cNvSpPr>
          <p:nvPr>
            <p:ph type="subTitle" idx="2"/>
          </p:nvPr>
        </p:nvSpPr>
        <p:spPr>
          <a:xfrm>
            <a:off x="1010701" y="1948650"/>
            <a:ext cx="2465700" cy="7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784" name="Google Shape;784;p18"/>
          <p:cNvSpPr txBox="1">
            <a:spLocks noGrp="1"/>
          </p:cNvSpPr>
          <p:nvPr>
            <p:ph type="subTitle" idx="3"/>
          </p:nvPr>
        </p:nvSpPr>
        <p:spPr>
          <a:xfrm>
            <a:off x="6898049" y="1560300"/>
            <a:ext cx="1376100" cy="36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785" name="Google Shape;785;p18"/>
          <p:cNvSpPr txBox="1">
            <a:spLocks noGrp="1"/>
          </p:cNvSpPr>
          <p:nvPr>
            <p:ph type="subTitle" idx="4"/>
          </p:nvPr>
        </p:nvSpPr>
        <p:spPr>
          <a:xfrm>
            <a:off x="5808426" y="1948650"/>
            <a:ext cx="2465700" cy="7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786" name="Google Shape;786;p18"/>
          <p:cNvSpPr txBox="1">
            <a:spLocks noGrp="1"/>
          </p:cNvSpPr>
          <p:nvPr>
            <p:ph type="subTitle" idx="5"/>
          </p:nvPr>
        </p:nvSpPr>
        <p:spPr>
          <a:xfrm>
            <a:off x="1010707" y="2938250"/>
            <a:ext cx="1376100" cy="3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787" name="Google Shape;787;p18"/>
          <p:cNvSpPr txBox="1">
            <a:spLocks noGrp="1"/>
          </p:cNvSpPr>
          <p:nvPr>
            <p:ph type="subTitle" idx="6"/>
          </p:nvPr>
        </p:nvSpPr>
        <p:spPr>
          <a:xfrm>
            <a:off x="1010701" y="3331375"/>
            <a:ext cx="2465700" cy="7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788" name="Google Shape;788;p18"/>
          <p:cNvSpPr txBox="1">
            <a:spLocks noGrp="1"/>
          </p:cNvSpPr>
          <p:nvPr>
            <p:ph type="subTitle" idx="7"/>
          </p:nvPr>
        </p:nvSpPr>
        <p:spPr>
          <a:xfrm>
            <a:off x="6898050" y="2938248"/>
            <a:ext cx="1376100" cy="3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789" name="Google Shape;789;p18"/>
          <p:cNvSpPr txBox="1">
            <a:spLocks noGrp="1"/>
          </p:cNvSpPr>
          <p:nvPr>
            <p:ph type="subTitle" idx="8"/>
          </p:nvPr>
        </p:nvSpPr>
        <p:spPr>
          <a:xfrm>
            <a:off x="5808426" y="3331375"/>
            <a:ext cx="2465700" cy="7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790" name="Google Shape;790;p18"/>
          <p:cNvSpPr/>
          <p:nvPr/>
        </p:nvSpPr>
        <p:spPr>
          <a:xfrm flipH="1">
            <a:off x="4555998" y="-23179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1" name="Google Shape;791;p18"/>
          <p:cNvSpPr/>
          <p:nvPr/>
        </p:nvSpPr>
        <p:spPr>
          <a:xfrm flipH="1">
            <a:off x="8867459" y="266317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2" name="Google Shape;792;p18"/>
          <p:cNvSpPr/>
          <p:nvPr/>
        </p:nvSpPr>
        <p:spPr>
          <a:xfrm flipH="1">
            <a:off x="7448278" y="487770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3" name="Google Shape;793;p18"/>
          <p:cNvSpPr/>
          <p:nvPr/>
        </p:nvSpPr>
        <p:spPr>
          <a:xfrm flipH="1">
            <a:off x="571499" y="489757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4" name="Google Shape;794;p18"/>
          <p:cNvSpPr/>
          <p:nvPr/>
        </p:nvSpPr>
        <p:spPr>
          <a:xfrm flipH="1">
            <a:off x="2246416" y="492528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5" name="Google Shape;795;p18"/>
          <p:cNvSpPr/>
          <p:nvPr/>
        </p:nvSpPr>
        <p:spPr>
          <a:xfrm flipH="1">
            <a:off x="9143996" y="461452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6" name="Google Shape;796;p18"/>
          <p:cNvSpPr/>
          <p:nvPr/>
        </p:nvSpPr>
        <p:spPr>
          <a:xfrm flipH="1">
            <a:off x="166999" y="2081701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7" name="Google Shape;797;p18"/>
          <p:cNvSpPr/>
          <p:nvPr/>
        </p:nvSpPr>
        <p:spPr>
          <a:xfrm flipH="1">
            <a:off x="167012" y="-81016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8" name="Google Shape;798;p18"/>
          <p:cNvSpPr/>
          <p:nvPr/>
        </p:nvSpPr>
        <p:spPr>
          <a:xfrm flipH="1">
            <a:off x="7098816" y="31673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799" name="Google Shape;799;p18"/>
          <p:cNvGrpSpPr/>
          <p:nvPr/>
        </p:nvGrpSpPr>
        <p:grpSpPr>
          <a:xfrm>
            <a:off x="8413638" y="4378576"/>
            <a:ext cx="527400" cy="735075"/>
            <a:chOff x="3553100" y="1256250"/>
            <a:chExt cx="527400" cy="735075"/>
          </a:xfrm>
        </p:grpSpPr>
        <p:sp>
          <p:nvSpPr>
            <p:cNvPr id="800" name="Google Shape;800;p18"/>
            <p:cNvSpPr/>
            <p:nvPr/>
          </p:nvSpPr>
          <p:spPr>
            <a:xfrm>
              <a:off x="3885925" y="1874350"/>
              <a:ext cx="148225" cy="116975"/>
            </a:xfrm>
            <a:custGeom>
              <a:avLst/>
              <a:gdLst/>
              <a:ahLst/>
              <a:cxnLst/>
              <a:rect l="l" t="t" r="r" b="b"/>
              <a:pathLst>
                <a:path w="5929" h="4679" extrusionOk="0">
                  <a:moveTo>
                    <a:pt x="5107" y="0"/>
                  </a:moveTo>
                  <a:lnTo>
                    <a:pt x="1" y="1489"/>
                  </a:lnTo>
                  <a:lnTo>
                    <a:pt x="487" y="3192"/>
                  </a:lnTo>
                  <a:cubicBezTo>
                    <a:pt x="761" y="4088"/>
                    <a:pt x="1566" y="4679"/>
                    <a:pt x="2450" y="4679"/>
                  </a:cubicBezTo>
                  <a:cubicBezTo>
                    <a:pt x="2644" y="4679"/>
                    <a:pt x="2843" y="4650"/>
                    <a:pt x="3040" y="4590"/>
                  </a:cubicBezTo>
                  <a:lnTo>
                    <a:pt x="4226" y="4255"/>
                  </a:lnTo>
                  <a:cubicBezTo>
                    <a:pt x="5290" y="3921"/>
                    <a:pt x="5928" y="2796"/>
                    <a:pt x="5624" y="1702"/>
                  </a:cubicBezTo>
                  <a:lnTo>
                    <a:pt x="5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1" name="Google Shape;801;p18"/>
            <p:cNvSpPr/>
            <p:nvPr/>
          </p:nvSpPr>
          <p:spPr>
            <a:xfrm>
              <a:off x="3841850" y="1837100"/>
              <a:ext cx="210525" cy="132525"/>
            </a:xfrm>
            <a:custGeom>
              <a:avLst/>
              <a:gdLst/>
              <a:ahLst/>
              <a:cxnLst/>
              <a:rect l="l" t="t" r="r" b="b"/>
              <a:pathLst>
                <a:path w="8421" h="5301" extrusionOk="0">
                  <a:moveTo>
                    <a:pt x="7661" y="1"/>
                  </a:moveTo>
                  <a:lnTo>
                    <a:pt x="1" y="2189"/>
                  </a:lnTo>
                  <a:lnTo>
                    <a:pt x="366" y="3496"/>
                  </a:lnTo>
                  <a:cubicBezTo>
                    <a:pt x="692" y="4574"/>
                    <a:pt x="1679" y="5300"/>
                    <a:pt x="2765" y="5300"/>
                  </a:cubicBezTo>
                  <a:cubicBezTo>
                    <a:pt x="2996" y="5300"/>
                    <a:pt x="3232" y="5268"/>
                    <a:pt x="3466" y="5198"/>
                  </a:cubicBezTo>
                  <a:lnTo>
                    <a:pt x="6323" y="4378"/>
                  </a:lnTo>
                  <a:cubicBezTo>
                    <a:pt x="7661" y="4013"/>
                    <a:pt x="8421" y="2615"/>
                    <a:pt x="8025" y="1277"/>
                  </a:cubicBezTo>
                  <a:lnTo>
                    <a:pt x="76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2" name="Google Shape;802;p18"/>
            <p:cNvSpPr/>
            <p:nvPr/>
          </p:nvSpPr>
          <p:spPr>
            <a:xfrm>
              <a:off x="3553100" y="1256250"/>
              <a:ext cx="527400" cy="606725"/>
            </a:xfrm>
            <a:custGeom>
              <a:avLst/>
              <a:gdLst/>
              <a:ahLst/>
              <a:cxnLst/>
              <a:rect l="l" t="t" r="r" b="b"/>
              <a:pathLst>
                <a:path w="21096" h="24269" extrusionOk="0">
                  <a:moveTo>
                    <a:pt x="11165" y="0"/>
                  </a:moveTo>
                  <a:cubicBezTo>
                    <a:pt x="9187" y="0"/>
                    <a:pt x="7173" y="611"/>
                    <a:pt x="5411" y="1927"/>
                  </a:cubicBezTo>
                  <a:cubicBezTo>
                    <a:pt x="1" y="5970"/>
                    <a:pt x="305" y="14177"/>
                    <a:pt x="5989" y="17824"/>
                  </a:cubicBezTo>
                  <a:cubicBezTo>
                    <a:pt x="8207" y="19222"/>
                    <a:pt x="9849" y="21411"/>
                    <a:pt x="10578" y="23964"/>
                  </a:cubicBezTo>
                  <a:lnTo>
                    <a:pt x="10669" y="24268"/>
                  </a:lnTo>
                  <a:lnTo>
                    <a:pt x="19332" y="21776"/>
                  </a:lnTo>
                  <a:lnTo>
                    <a:pt x="19241" y="21472"/>
                  </a:lnTo>
                  <a:cubicBezTo>
                    <a:pt x="18542" y="18888"/>
                    <a:pt x="18785" y="16122"/>
                    <a:pt x="19940" y="13721"/>
                  </a:cubicBezTo>
                  <a:cubicBezTo>
                    <a:pt x="20913" y="11624"/>
                    <a:pt x="21095" y="9222"/>
                    <a:pt x="20457" y="7003"/>
                  </a:cubicBezTo>
                  <a:cubicBezTo>
                    <a:pt x="19207" y="2617"/>
                    <a:pt x="15261" y="0"/>
                    <a:pt x="111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3" name="Google Shape;803;p18"/>
            <p:cNvSpPr/>
            <p:nvPr/>
          </p:nvSpPr>
          <p:spPr>
            <a:xfrm>
              <a:off x="3819825" y="1800625"/>
              <a:ext cx="229500" cy="121125"/>
            </a:xfrm>
            <a:custGeom>
              <a:avLst/>
              <a:gdLst/>
              <a:ahLst/>
              <a:cxnLst/>
              <a:rect l="l" t="t" r="r" b="b"/>
              <a:pathLst>
                <a:path w="9180" h="4845" extrusionOk="0">
                  <a:moveTo>
                    <a:pt x="8633" y="1"/>
                  </a:moveTo>
                  <a:lnTo>
                    <a:pt x="0" y="2493"/>
                  </a:lnTo>
                  <a:lnTo>
                    <a:pt x="122" y="2979"/>
                  </a:lnTo>
                  <a:cubicBezTo>
                    <a:pt x="448" y="4109"/>
                    <a:pt x="1479" y="4844"/>
                    <a:pt x="2598" y="4844"/>
                  </a:cubicBezTo>
                  <a:cubicBezTo>
                    <a:pt x="2834" y="4844"/>
                    <a:pt x="3075" y="4811"/>
                    <a:pt x="3314" y="4742"/>
                  </a:cubicBezTo>
                  <a:lnTo>
                    <a:pt x="7022" y="3679"/>
                  </a:lnTo>
                  <a:cubicBezTo>
                    <a:pt x="8390" y="3283"/>
                    <a:pt x="9180" y="1855"/>
                    <a:pt x="8785" y="487"/>
                  </a:cubicBezTo>
                  <a:lnTo>
                    <a:pt x="86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4" name="Google Shape;804;p18"/>
            <p:cNvSpPr/>
            <p:nvPr/>
          </p:nvSpPr>
          <p:spPr>
            <a:xfrm>
              <a:off x="3866925" y="1617500"/>
              <a:ext cx="61600" cy="214300"/>
            </a:xfrm>
            <a:custGeom>
              <a:avLst/>
              <a:gdLst/>
              <a:ahLst/>
              <a:cxnLst/>
              <a:rect l="l" t="t" r="r" b="b"/>
              <a:pathLst>
                <a:path w="2464" h="8572" fill="none" extrusionOk="0">
                  <a:moveTo>
                    <a:pt x="2463" y="8572"/>
                  </a:moveTo>
                  <a:lnTo>
                    <a:pt x="1" y="0"/>
                  </a:lnTo>
                </a:path>
              </a:pathLst>
            </a:custGeom>
            <a:noFill/>
            <a:ln w="28875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5" name="Google Shape;805;p18"/>
            <p:cNvSpPr/>
            <p:nvPr/>
          </p:nvSpPr>
          <p:spPr>
            <a:xfrm>
              <a:off x="3745350" y="1500475"/>
              <a:ext cx="191525" cy="123125"/>
            </a:xfrm>
            <a:custGeom>
              <a:avLst/>
              <a:gdLst/>
              <a:ahLst/>
              <a:cxnLst/>
              <a:rect l="l" t="t" r="r" b="b"/>
              <a:pathLst>
                <a:path w="7661" h="4925" fill="none" extrusionOk="0">
                  <a:moveTo>
                    <a:pt x="7660" y="0"/>
                  </a:moveTo>
                  <a:lnTo>
                    <a:pt x="4925" y="4925"/>
                  </a:lnTo>
                  <a:lnTo>
                    <a:pt x="1" y="2189"/>
                  </a:lnTo>
                </a:path>
              </a:pathLst>
            </a:custGeom>
            <a:noFill/>
            <a:ln w="288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806" name="Google Shape;806;p18"/>
          <p:cNvGrpSpPr/>
          <p:nvPr/>
        </p:nvGrpSpPr>
        <p:grpSpPr>
          <a:xfrm rot="10018442">
            <a:off x="-819605" y="4451760"/>
            <a:ext cx="1657398" cy="808519"/>
            <a:chOff x="6016754" y="2989146"/>
            <a:chExt cx="1657343" cy="808493"/>
          </a:xfrm>
        </p:grpSpPr>
        <p:sp>
          <p:nvSpPr>
            <p:cNvPr id="807" name="Google Shape;807;p18"/>
            <p:cNvSpPr/>
            <p:nvPr/>
          </p:nvSpPr>
          <p:spPr>
            <a:xfrm>
              <a:off x="6016754" y="3515687"/>
              <a:ext cx="357259" cy="262230"/>
            </a:xfrm>
            <a:custGeom>
              <a:avLst/>
              <a:gdLst/>
              <a:ahLst/>
              <a:cxnLst/>
              <a:rect l="l" t="t" r="r" b="b"/>
              <a:pathLst>
                <a:path w="12880" h="9454" extrusionOk="0">
                  <a:moveTo>
                    <a:pt x="9172" y="0"/>
                  </a:moveTo>
                  <a:lnTo>
                    <a:pt x="630" y="7782"/>
                  </a:lnTo>
                  <a:cubicBezTo>
                    <a:pt x="1" y="8381"/>
                    <a:pt x="406" y="9454"/>
                    <a:pt x="1263" y="9454"/>
                  </a:cubicBezTo>
                  <a:cubicBezTo>
                    <a:pt x="1275" y="9454"/>
                    <a:pt x="1287" y="9454"/>
                    <a:pt x="1299" y="9453"/>
                  </a:cubicBezTo>
                  <a:lnTo>
                    <a:pt x="12880" y="9271"/>
                  </a:lnTo>
                  <a:lnTo>
                    <a:pt x="917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8" name="Google Shape;808;p18"/>
            <p:cNvSpPr/>
            <p:nvPr/>
          </p:nvSpPr>
          <p:spPr>
            <a:xfrm>
              <a:off x="6239098" y="2989146"/>
              <a:ext cx="1435000" cy="808493"/>
            </a:xfrm>
            <a:custGeom>
              <a:avLst/>
              <a:gdLst/>
              <a:ahLst/>
              <a:cxnLst/>
              <a:rect l="l" t="t" r="r" b="b"/>
              <a:pathLst>
                <a:path w="51735" h="29148" extrusionOk="0">
                  <a:moveTo>
                    <a:pt x="46755" y="1"/>
                  </a:moveTo>
                  <a:cubicBezTo>
                    <a:pt x="46570" y="1"/>
                    <a:pt x="46383" y="35"/>
                    <a:pt x="46202" y="108"/>
                  </a:cubicBezTo>
                  <a:lnTo>
                    <a:pt x="1156" y="17980"/>
                  </a:lnTo>
                  <a:cubicBezTo>
                    <a:pt x="365" y="18284"/>
                    <a:pt x="1" y="19166"/>
                    <a:pt x="305" y="19956"/>
                  </a:cubicBezTo>
                  <a:lnTo>
                    <a:pt x="3587" y="28193"/>
                  </a:lnTo>
                  <a:cubicBezTo>
                    <a:pt x="3821" y="28778"/>
                    <a:pt x="4398" y="29147"/>
                    <a:pt x="5011" y="29147"/>
                  </a:cubicBezTo>
                  <a:cubicBezTo>
                    <a:pt x="5195" y="29147"/>
                    <a:pt x="5381" y="29114"/>
                    <a:pt x="5563" y="29044"/>
                  </a:cubicBezTo>
                  <a:lnTo>
                    <a:pt x="50579" y="11172"/>
                  </a:lnTo>
                  <a:cubicBezTo>
                    <a:pt x="51369" y="10868"/>
                    <a:pt x="51734" y="9986"/>
                    <a:pt x="51430" y="9196"/>
                  </a:cubicBezTo>
                  <a:lnTo>
                    <a:pt x="48147" y="959"/>
                  </a:lnTo>
                  <a:cubicBezTo>
                    <a:pt x="47916" y="356"/>
                    <a:pt x="47348" y="1"/>
                    <a:pt x="4675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9" name="Google Shape;809;p18"/>
            <p:cNvSpPr/>
            <p:nvPr/>
          </p:nvSpPr>
          <p:spPr>
            <a:xfrm>
              <a:off x="6363029" y="3028367"/>
              <a:ext cx="1187969" cy="730162"/>
            </a:xfrm>
            <a:custGeom>
              <a:avLst/>
              <a:gdLst/>
              <a:ahLst/>
              <a:cxnLst/>
              <a:rect l="l" t="t" r="r" b="b"/>
              <a:pathLst>
                <a:path w="42829" h="26324" extrusionOk="0">
                  <a:moveTo>
                    <a:pt x="38421" y="1"/>
                  </a:moveTo>
                  <a:lnTo>
                    <a:pt x="1" y="15259"/>
                  </a:lnTo>
                  <a:lnTo>
                    <a:pt x="4378" y="26323"/>
                  </a:lnTo>
                  <a:lnTo>
                    <a:pt x="42828" y="11065"/>
                  </a:lnTo>
                  <a:lnTo>
                    <a:pt x="3842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0" name="Google Shape;810;p18"/>
            <p:cNvSpPr/>
            <p:nvPr/>
          </p:nvSpPr>
          <p:spPr>
            <a:xfrm>
              <a:off x="7358750" y="3043540"/>
              <a:ext cx="154304" cy="319564"/>
            </a:xfrm>
            <a:custGeom>
              <a:avLst/>
              <a:gdLst/>
              <a:ahLst/>
              <a:cxnLst/>
              <a:rect l="l" t="t" r="r" b="b"/>
              <a:pathLst>
                <a:path w="5563" h="11521" extrusionOk="0">
                  <a:moveTo>
                    <a:pt x="1155" y="1"/>
                  </a:moveTo>
                  <a:lnTo>
                    <a:pt x="0" y="457"/>
                  </a:lnTo>
                  <a:lnTo>
                    <a:pt x="4377" y="11521"/>
                  </a:lnTo>
                  <a:lnTo>
                    <a:pt x="5563" y="11065"/>
                  </a:lnTo>
                  <a:lnTo>
                    <a:pt x="11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1" name="Google Shape;811;p18"/>
            <p:cNvSpPr/>
            <p:nvPr/>
          </p:nvSpPr>
          <p:spPr>
            <a:xfrm>
              <a:off x="6400142" y="3423793"/>
              <a:ext cx="154304" cy="319564"/>
            </a:xfrm>
            <a:custGeom>
              <a:avLst/>
              <a:gdLst/>
              <a:ahLst/>
              <a:cxnLst/>
              <a:rect l="l" t="t" r="r" b="b"/>
              <a:pathLst>
                <a:path w="5563" h="11521" extrusionOk="0">
                  <a:moveTo>
                    <a:pt x="1186" y="0"/>
                  </a:moveTo>
                  <a:lnTo>
                    <a:pt x="0" y="456"/>
                  </a:lnTo>
                  <a:lnTo>
                    <a:pt x="4408" y="11520"/>
                  </a:lnTo>
                  <a:lnTo>
                    <a:pt x="5563" y="11064"/>
                  </a:lnTo>
                  <a:lnTo>
                    <a:pt x="11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812" name="Google Shape;812;p18"/>
          <p:cNvGrpSpPr/>
          <p:nvPr/>
        </p:nvGrpSpPr>
        <p:grpSpPr>
          <a:xfrm rot="10018442">
            <a:off x="-603706" y="4065916"/>
            <a:ext cx="1094891" cy="1504809"/>
            <a:chOff x="6143348" y="1855432"/>
            <a:chExt cx="1094855" cy="1504759"/>
          </a:xfrm>
        </p:grpSpPr>
        <p:sp>
          <p:nvSpPr>
            <p:cNvPr id="813" name="Google Shape;813;p18"/>
            <p:cNvSpPr/>
            <p:nvPr/>
          </p:nvSpPr>
          <p:spPr>
            <a:xfrm>
              <a:off x="6143348" y="3014887"/>
              <a:ext cx="306555" cy="345304"/>
            </a:xfrm>
            <a:custGeom>
              <a:avLst/>
              <a:gdLst/>
              <a:ahLst/>
              <a:cxnLst/>
              <a:rect l="l" t="t" r="r" b="b"/>
              <a:pathLst>
                <a:path w="11052" h="12449" extrusionOk="0">
                  <a:moveTo>
                    <a:pt x="2754" y="0"/>
                  </a:moveTo>
                  <a:lnTo>
                    <a:pt x="139" y="11277"/>
                  </a:lnTo>
                  <a:cubicBezTo>
                    <a:pt x="1" y="11924"/>
                    <a:pt x="530" y="12449"/>
                    <a:pt x="1099" y="12449"/>
                  </a:cubicBezTo>
                  <a:cubicBezTo>
                    <a:pt x="1278" y="12449"/>
                    <a:pt x="1461" y="12397"/>
                    <a:pt x="1629" y="12280"/>
                  </a:cubicBezTo>
                  <a:lnTo>
                    <a:pt x="11052" y="5563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4" name="Google Shape;814;p18"/>
            <p:cNvSpPr/>
            <p:nvPr/>
          </p:nvSpPr>
          <p:spPr>
            <a:xfrm>
              <a:off x="6190197" y="1855432"/>
              <a:ext cx="1048006" cy="1338418"/>
            </a:xfrm>
            <a:custGeom>
              <a:avLst/>
              <a:gdLst/>
              <a:ahLst/>
              <a:cxnLst/>
              <a:rect l="l" t="t" r="r" b="b"/>
              <a:pathLst>
                <a:path w="37783" h="48253" extrusionOk="0">
                  <a:moveTo>
                    <a:pt x="28676" y="0"/>
                  </a:moveTo>
                  <a:cubicBezTo>
                    <a:pt x="28185" y="0"/>
                    <a:pt x="27705" y="236"/>
                    <a:pt x="27418" y="676"/>
                  </a:cubicBezTo>
                  <a:lnTo>
                    <a:pt x="487" y="40950"/>
                  </a:lnTo>
                  <a:cubicBezTo>
                    <a:pt x="1" y="41649"/>
                    <a:pt x="213" y="42592"/>
                    <a:pt x="913" y="43048"/>
                  </a:cubicBezTo>
                  <a:lnTo>
                    <a:pt x="8268" y="48002"/>
                  </a:lnTo>
                  <a:cubicBezTo>
                    <a:pt x="8527" y="48171"/>
                    <a:pt x="8819" y="48252"/>
                    <a:pt x="9109" y="48252"/>
                  </a:cubicBezTo>
                  <a:cubicBezTo>
                    <a:pt x="9603" y="48252"/>
                    <a:pt x="10090" y="48017"/>
                    <a:pt x="10396" y="47576"/>
                  </a:cubicBezTo>
                  <a:lnTo>
                    <a:pt x="37327" y="7302"/>
                  </a:lnTo>
                  <a:cubicBezTo>
                    <a:pt x="37783" y="6603"/>
                    <a:pt x="37600" y="5661"/>
                    <a:pt x="36901" y="5205"/>
                  </a:cubicBezTo>
                  <a:lnTo>
                    <a:pt x="29515" y="251"/>
                  </a:lnTo>
                  <a:cubicBezTo>
                    <a:pt x="29256" y="82"/>
                    <a:pt x="28964" y="0"/>
                    <a:pt x="286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5" name="Google Shape;815;p18"/>
            <p:cNvSpPr/>
            <p:nvPr/>
          </p:nvSpPr>
          <p:spPr>
            <a:xfrm>
              <a:off x="6258487" y="1955952"/>
              <a:ext cx="912259" cy="1136516"/>
            </a:xfrm>
            <a:custGeom>
              <a:avLst/>
              <a:gdLst/>
              <a:ahLst/>
              <a:cxnLst/>
              <a:rect l="l" t="t" r="r" b="b"/>
              <a:pathLst>
                <a:path w="32889" h="40974" extrusionOk="0">
                  <a:moveTo>
                    <a:pt x="22980" y="0"/>
                  </a:moveTo>
                  <a:lnTo>
                    <a:pt x="1" y="34378"/>
                  </a:lnTo>
                  <a:lnTo>
                    <a:pt x="9910" y="40974"/>
                  </a:lnTo>
                  <a:lnTo>
                    <a:pt x="32889" y="6627"/>
                  </a:lnTo>
                  <a:lnTo>
                    <a:pt x="2298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6" name="Google Shape;816;p18"/>
            <p:cNvSpPr/>
            <p:nvPr/>
          </p:nvSpPr>
          <p:spPr>
            <a:xfrm>
              <a:off x="6854565" y="1989681"/>
              <a:ext cx="293435" cy="212469"/>
            </a:xfrm>
            <a:custGeom>
              <a:avLst/>
              <a:gdLst/>
              <a:ahLst/>
              <a:cxnLst/>
              <a:rect l="l" t="t" r="r" b="b"/>
              <a:pathLst>
                <a:path w="10579" h="7660" extrusionOk="0">
                  <a:moveTo>
                    <a:pt x="700" y="0"/>
                  </a:moveTo>
                  <a:lnTo>
                    <a:pt x="0" y="1034"/>
                  </a:lnTo>
                  <a:lnTo>
                    <a:pt x="9879" y="7660"/>
                  </a:lnTo>
                  <a:lnTo>
                    <a:pt x="10578" y="6596"/>
                  </a:lnTo>
                  <a:lnTo>
                    <a:pt x="7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7" name="Google Shape;817;p18"/>
            <p:cNvSpPr/>
            <p:nvPr/>
          </p:nvSpPr>
          <p:spPr>
            <a:xfrm>
              <a:off x="6281259" y="2846271"/>
              <a:ext cx="293435" cy="213329"/>
            </a:xfrm>
            <a:custGeom>
              <a:avLst/>
              <a:gdLst/>
              <a:ahLst/>
              <a:cxnLst/>
              <a:rect l="l" t="t" r="r" b="b"/>
              <a:pathLst>
                <a:path w="10579" h="7691" extrusionOk="0">
                  <a:moveTo>
                    <a:pt x="700" y="0"/>
                  </a:moveTo>
                  <a:lnTo>
                    <a:pt x="0" y="1064"/>
                  </a:lnTo>
                  <a:lnTo>
                    <a:pt x="9879" y="7690"/>
                  </a:lnTo>
                  <a:lnTo>
                    <a:pt x="10578" y="6626"/>
                  </a:lnTo>
                  <a:lnTo>
                    <a:pt x="7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818" name="Google Shape;818;p18"/>
          <p:cNvGrpSpPr/>
          <p:nvPr/>
        </p:nvGrpSpPr>
        <p:grpSpPr>
          <a:xfrm>
            <a:off x="8121615" y="-226250"/>
            <a:ext cx="1111474" cy="1244475"/>
            <a:chOff x="1338201" y="32850"/>
            <a:chExt cx="1111474" cy="1244475"/>
          </a:xfrm>
        </p:grpSpPr>
        <p:sp>
          <p:nvSpPr>
            <p:cNvPr id="819" name="Google Shape;819;p18"/>
            <p:cNvSpPr/>
            <p:nvPr/>
          </p:nvSpPr>
          <p:spPr>
            <a:xfrm>
              <a:off x="1338201" y="359526"/>
              <a:ext cx="203500" cy="189675"/>
            </a:xfrm>
            <a:custGeom>
              <a:avLst/>
              <a:gdLst/>
              <a:ahLst/>
              <a:cxnLst/>
              <a:rect l="l" t="t" r="r" b="b"/>
              <a:pathLst>
                <a:path w="8140" h="7587" extrusionOk="0">
                  <a:moveTo>
                    <a:pt x="166" y="4353"/>
                  </a:moveTo>
                  <a:cubicBezTo>
                    <a:pt x="-304" y="3110"/>
                    <a:pt x="245" y="476"/>
                    <a:pt x="1565" y="83"/>
                  </a:cubicBezTo>
                  <a:cubicBezTo>
                    <a:pt x="2885" y="-310"/>
                    <a:pt x="7618" y="753"/>
                    <a:pt x="8088" y="1996"/>
                  </a:cubicBezTo>
                  <a:cubicBezTo>
                    <a:pt x="8558" y="3239"/>
                    <a:pt x="5707" y="7150"/>
                    <a:pt x="4387" y="7543"/>
                  </a:cubicBezTo>
                  <a:cubicBezTo>
                    <a:pt x="3067" y="7936"/>
                    <a:pt x="636" y="5596"/>
                    <a:pt x="166" y="435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20" name="Google Shape;820;p18"/>
            <p:cNvSpPr/>
            <p:nvPr/>
          </p:nvSpPr>
          <p:spPr>
            <a:xfrm>
              <a:off x="1347250" y="337675"/>
              <a:ext cx="536800" cy="938625"/>
            </a:xfrm>
            <a:custGeom>
              <a:avLst/>
              <a:gdLst/>
              <a:ahLst/>
              <a:cxnLst/>
              <a:rect l="l" t="t" r="r" b="b"/>
              <a:pathLst>
                <a:path w="21472" h="37545" extrusionOk="0">
                  <a:moveTo>
                    <a:pt x="1669" y="0"/>
                  </a:moveTo>
                  <a:lnTo>
                    <a:pt x="21472" y="33894"/>
                  </a:lnTo>
                  <a:lnTo>
                    <a:pt x="18605" y="37545"/>
                  </a:lnTo>
                  <a:lnTo>
                    <a:pt x="0" y="5619"/>
                  </a:lnTo>
                  <a:lnTo>
                    <a:pt x="286" y="1713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21" name="Google Shape;821;p18"/>
            <p:cNvSpPr/>
            <p:nvPr/>
          </p:nvSpPr>
          <p:spPr>
            <a:xfrm>
              <a:off x="1811700" y="876800"/>
              <a:ext cx="637575" cy="400525"/>
            </a:xfrm>
            <a:custGeom>
              <a:avLst/>
              <a:gdLst/>
              <a:ahLst/>
              <a:cxnLst/>
              <a:rect l="l" t="t" r="r" b="b"/>
              <a:pathLst>
                <a:path w="25503" h="16021" extrusionOk="0">
                  <a:moveTo>
                    <a:pt x="0" y="16021"/>
                  </a:moveTo>
                  <a:lnTo>
                    <a:pt x="3306" y="11485"/>
                  </a:lnTo>
                  <a:lnTo>
                    <a:pt x="25503" y="0"/>
                  </a:lnTo>
                  <a:lnTo>
                    <a:pt x="23371" y="375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822" name="Google Shape;822;p18"/>
            <p:cNvSpPr/>
            <p:nvPr/>
          </p:nvSpPr>
          <p:spPr>
            <a:xfrm>
              <a:off x="1388850" y="32850"/>
              <a:ext cx="1060825" cy="1149000"/>
            </a:xfrm>
            <a:custGeom>
              <a:avLst/>
              <a:gdLst/>
              <a:ahLst/>
              <a:cxnLst/>
              <a:rect l="l" t="t" r="r" b="b"/>
              <a:pathLst>
                <a:path w="42433" h="45960" extrusionOk="0">
                  <a:moveTo>
                    <a:pt x="22736" y="1"/>
                  </a:moveTo>
                  <a:lnTo>
                    <a:pt x="0" y="12190"/>
                  </a:lnTo>
                  <a:lnTo>
                    <a:pt x="19697" y="45959"/>
                  </a:lnTo>
                  <a:lnTo>
                    <a:pt x="42433" y="33770"/>
                  </a:lnTo>
                  <a:lnTo>
                    <a:pt x="2273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3" name="Google Shape;823;p18"/>
            <p:cNvSpPr/>
            <p:nvPr/>
          </p:nvSpPr>
          <p:spPr>
            <a:xfrm>
              <a:off x="1577300" y="219800"/>
              <a:ext cx="487875" cy="395150"/>
            </a:xfrm>
            <a:custGeom>
              <a:avLst/>
              <a:gdLst/>
              <a:ahLst/>
              <a:cxnLst/>
              <a:rect l="l" t="t" r="r" b="b"/>
              <a:pathLst>
                <a:path w="19515" h="15806" extrusionOk="0">
                  <a:moveTo>
                    <a:pt x="14773" y="0"/>
                  </a:moveTo>
                  <a:lnTo>
                    <a:pt x="0" y="7933"/>
                  </a:lnTo>
                  <a:lnTo>
                    <a:pt x="4742" y="15806"/>
                  </a:lnTo>
                  <a:lnTo>
                    <a:pt x="19514" y="7873"/>
                  </a:lnTo>
                  <a:lnTo>
                    <a:pt x="1477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824" name="Google Shape;824;p18"/>
          <p:cNvSpPr txBox="1">
            <a:spLocks noGrp="1"/>
          </p:cNvSpPr>
          <p:nvPr>
            <p:ph type="title"/>
          </p:nvPr>
        </p:nvSpPr>
        <p:spPr>
          <a:xfrm>
            <a:off x="571500" y="397025"/>
            <a:ext cx="7198200" cy="51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67166061"/>
      </p:ext>
    </p:extLst>
  </p:cSld>
  <p:clrMapOvr>
    <a:masterClrMapping/>
  </p:clrMapOvr>
  <p:transition spd="slow">
    <p:wheel spokes="1"/>
    <p:sndAc>
      <p:stSnd>
        <p:snd r:embed="rId1" name="chimes.wav"/>
      </p:stSnd>
    </p:sndAc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 2">
  <p:cSld name="Title and four columns  2">
    <p:spTree>
      <p:nvGrpSpPr>
        <p:cNvPr id="1" name="Shape 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6" name="Google Shape;826;p19"/>
          <p:cNvSpPr/>
          <p:nvPr/>
        </p:nvSpPr>
        <p:spPr>
          <a:xfrm rot="10800000" flipH="1">
            <a:off x="-65061" y="-44992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27" name="Google Shape;827;p19"/>
          <p:cNvSpPr/>
          <p:nvPr/>
        </p:nvSpPr>
        <p:spPr>
          <a:xfrm rot="10800000" flipH="1">
            <a:off x="6280500" y="-484270"/>
            <a:ext cx="3047992" cy="3838421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28" name="Google Shape;828;p19"/>
          <p:cNvSpPr/>
          <p:nvPr/>
        </p:nvSpPr>
        <p:spPr>
          <a:xfrm rot="-5400000">
            <a:off x="-136964" y="3283434"/>
            <a:ext cx="2079730" cy="1993702"/>
          </a:xfrm>
          <a:custGeom>
            <a:avLst/>
            <a:gdLst/>
            <a:ahLst/>
            <a:cxnLst/>
            <a:rect l="l" t="t" r="r" b="b"/>
            <a:pathLst>
              <a:path w="141310" h="117692" extrusionOk="0">
                <a:moveTo>
                  <a:pt x="0" y="0"/>
                </a:moveTo>
                <a:lnTo>
                  <a:pt x="0" y="117692"/>
                </a:lnTo>
                <a:cubicBezTo>
                  <a:pt x="1216" y="113254"/>
                  <a:pt x="6353" y="111035"/>
                  <a:pt x="10973" y="110731"/>
                </a:cubicBezTo>
                <a:cubicBezTo>
                  <a:pt x="11645" y="110687"/>
                  <a:pt x="12319" y="110670"/>
                  <a:pt x="12993" y="110670"/>
                </a:cubicBezTo>
                <a:cubicBezTo>
                  <a:pt x="15351" y="110670"/>
                  <a:pt x="17717" y="110880"/>
                  <a:pt x="20063" y="110880"/>
                </a:cubicBezTo>
                <a:cubicBezTo>
                  <a:pt x="21655" y="110880"/>
                  <a:pt x="23238" y="110783"/>
                  <a:pt x="24803" y="110458"/>
                </a:cubicBezTo>
                <a:cubicBezTo>
                  <a:pt x="29332" y="109515"/>
                  <a:pt x="33861" y="105625"/>
                  <a:pt x="33162" y="101065"/>
                </a:cubicBezTo>
                <a:cubicBezTo>
                  <a:pt x="32645" y="97661"/>
                  <a:pt x="29545" y="95351"/>
                  <a:pt x="26718" y="93345"/>
                </a:cubicBezTo>
                <a:cubicBezTo>
                  <a:pt x="21672" y="89728"/>
                  <a:pt x="16535" y="85594"/>
                  <a:pt x="14408" y="79758"/>
                </a:cubicBezTo>
                <a:cubicBezTo>
                  <a:pt x="12310" y="73892"/>
                  <a:pt x="14620" y="66080"/>
                  <a:pt x="20578" y="64317"/>
                </a:cubicBezTo>
                <a:cubicBezTo>
                  <a:pt x="21506" y="64047"/>
                  <a:pt x="22443" y="63936"/>
                  <a:pt x="23386" y="63936"/>
                </a:cubicBezTo>
                <a:cubicBezTo>
                  <a:pt x="26363" y="63936"/>
                  <a:pt x="29393" y="65038"/>
                  <a:pt x="32371" y="65685"/>
                </a:cubicBezTo>
                <a:cubicBezTo>
                  <a:pt x="33431" y="65907"/>
                  <a:pt x="34565" y="66035"/>
                  <a:pt x="35694" y="66035"/>
                </a:cubicBezTo>
                <a:cubicBezTo>
                  <a:pt x="38743" y="66035"/>
                  <a:pt x="41748" y="65097"/>
                  <a:pt x="43101" y="62524"/>
                </a:cubicBezTo>
                <a:cubicBezTo>
                  <a:pt x="44590" y="59636"/>
                  <a:pt x="43314" y="56201"/>
                  <a:pt x="42767" y="53010"/>
                </a:cubicBezTo>
                <a:cubicBezTo>
                  <a:pt x="41125" y="43223"/>
                  <a:pt x="47326" y="33891"/>
                  <a:pt x="55411" y="28876"/>
                </a:cubicBezTo>
                <a:cubicBezTo>
                  <a:pt x="61313" y="25233"/>
                  <a:pt x="68023" y="24013"/>
                  <a:pt x="74827" y="24013"/>
                </a:cubicBezTo>
                <a:cubicBezTo>
                  <a:pt x="79377" y="24013"/>
                  <a:pt x="83969" y="24558"/>
                  <a:pt x="88391" y="25289"/>
                </a:cubicBezTo>
                <a:cubicBezTo>
                  <a:pt x="98117" y="26870"/>
                  <a:pt x="107692" y="29484"/>
                  <a:pt x="117510" y="30000"/>
                </a:cubicBezTo>
                <a:cubicBezTo>
                  <a:pt x="118315" y="30043"/>
                  <a:pt x="119130" y="30068"/>
                  <a:pt x="119946" y="30068"/>
                </a:cubicBezTo>
                <a:cubicBezTo>
                  <a:pt x="124397" y="30068"/>
                  <a:pt x="128911" y="29328"/>
                  <a:pt x="132404" y="26657"/>
                </a:cubicBezTo>
                <a:cubicBezTo>
                  <a:pt x="141310" y="19818"/>
                  <a:pt x="128665" y="4255"/>
                  <a:pt x="141127" y="0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29" name="Google Shape;829;p19"/>
          <p:cNvSpPr txBox="1">
            <a:spLocks noGrp="1"/>
          </p:cNvSpPr>
          <p:nvPr>
            <p:ph type="subTitle" idx="1"/>
          </p:nvPr>
        </p:nvSpPr>
        <p:spPr>
          <a:xfrm>
            <a:off x="763663" y="2735175"/>
            <a:ext cx="1886700" cy="36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830" name="Google Shape;830;p19"/>
          <p:cNvSpPr txBox="1">
            <a:spLocks noGrp="1"/>
          </p:cNvSpPr>
          <p:nvPr>
            <p:ph type="subTitle" idx="2"/>
          </p:nvPr>
        </p:nvSpPr>
        <p:spPr>
          <a:xfrm>
            <a:off x="763663" y="3124888"/>
            <a:ext cx="1886700" cy="7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831" name="Google Shape;831;p19"/>
          <p:cNvSpPr txBox="1">
            <a:spLocks noGrp="1"/>
          </p:cNvSpPr>
          <p:nvPr>
            <p:ph type="subTitle" idx="3"/>
          </p:nvPr>
        </p:nvSpPr>
        <p:spPr>
          <a:xfrm>
            <a:off x="6493637" y="2735175"/>
            <a:ext cx="1886700" cy="36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832" name="Google Shape;832;p19"/>
          <p:cNvSpPr txBox="1">
            <a:spLocks noGrp="1"/>
          </p:cNvSpPr>
          <p:nvPr>
            <p:ph type="subTitle" idx="4"/>
          </p:nvPr>
        </p:nvSpPr>
        <p:spPr>
          <a:xfrm>
            <a:off x="6493637" y="3124888"/>
            <a:ext cx="1886700" cy="7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833" name="Google Shape;833;p19"/>
          <p:cNvSpPr txBox="1">
            <a:spLocks noGrp="1"/>
          </p:cNvSpPr>
          <p:nvPr>
            <p:ph type="subTitle" idx="5"/>
          </p:nvPr>
        </p:nvSpPr>
        <p:spPr>
          <a:xfrm>
            <a:off x="2669700" y="2742675"/>
            <a:ext cx="1886700" cy="3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834" name="Google Shape;834;p19"/>
          <p:cNvSpPr txBox="1">
            <a:spLocks noGrp="1"/>
          </p:cNvSpPr>
          <p:nvPr>
            <p:ph type="subTitle" idx="6"/>
          </p:nvPr>
        </p:nvSpPr>
        <p:spPr>
          <a:xfrm>
            <a:off x="2669700" y="3124888"/>
            <a:ext cx="1886700" cy="7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835" name="Google Shape;835;p19"/>
          <p:cNvSpPr txBox="1">
            <a:spLocks noGrp="1"/>
          </p:cNvSpPr>
          <p:nvPr>
            <p:ph type="subTitle" idx="7"/>
          </p:nvPr>
        </p:nvSpPr>
        <p:spPr>
          <a:xfrm>
            <a:off x="4599412" y="2742675"/>
            <a:ext cx="1886700" cy="3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836" name="Google Shape;836;p19"/>
          <p:cNvSpPr txBox="1">
            <a:spLocks noGrp="1"/>
          </p:cNvSpPr>
          <p:nvPr>
            <p:ph type="subTitle" idx="8"/>
          </p:nvPr>
        </p:nvSpPr>
        <p:spPr>
          <a:xfrm>
            <a:off x="4599412" y="3124888"/>
            <a:ext cx="1886700" cy="7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837" name="Google Shape;837;p19"/>
          <p:cNvSpPr/>
          <p:nvPr/>
        </p:nvSpPr>
        <p:spPr>
          <a:xfrm flipH="1">
            <a:off x="4555998" y="-23179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38" name="Google Shape;838;p19"/>
          <p:cNvSpPr/>
          <p:nvPr/>
        </p:nvSpPr>
        <p:spPr>
          <a:xfrm flipH="1">
            <a:off x="8867459" y="266317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39" name="Google Shape;839;p19"/>
          <p:cNvSpPr/>
          <p:nvPr/>
        </p:nvSpPr>
        <p:spPr>
          <a:xfrm flipH="1">
            <a:off x="7448278" y="487770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40" name="Google Shape;840;p19"/>
          <p:cNvSpPr/>
          <p:nvPr/>
        </p:nvSpPr>
        <p:spPr>
          <a:xfrm flipH="1">
            <a:off x="571499" y="489757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41" name="Google Shape;841;p19"/>
          <p:cNvSpPr/>
          <p:nvPr/>
        </p:nvSpPr>
        <p:spPr>
          <a:xfrm flipH="1">
            <a:off x="2246416" y="492528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42" name="Google Shape;842;p19"/>
          <p:cNvSpPr/>
          <p:nvPr/>
        </p:nvSpPr>
        <p:spPr>
          <a:xfrm flipH="1">
            <a:off x="9143996" y="461452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43" name="Google Shape;843;p19"/>
          <p:cNvSpPr/>
          <p:nvPr/>
        </p:nvSpPr>
        <p:spPr>
          <a:xfrm flipH="1">
            <a:off x="166999" y="2081701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44" name="Google Shape;844;p19"/>
          <p:cNvSpPr/>
          <p:nvPr/>
        </p:nvSpPr>
        <p:spPr>
          <a:xfrm flipH="1">
            <a:off x="167012" y="-81016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45" name="Google Shape;845;p19"/>
          <p:cNvSpPr/>
          <p:nvPr/>
        </p:nvSpPr>
        <p:spPr>
          <a:xfrm flipH="1">
            <a:off x="7098816" y="31673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846" name="Google Shape;846;p19"/>
          <p:cNvGrpSpPr/>
          <p:nvPr/>
        </p:nvGrpSpPr>
        <p:grpSpPr>
          <a:xfrm>
            <a:off x="8436350" y="136201"/>
            <a:ext cx="527400" cy="735075"/>
            <a:chOff x="3553100" y="1256250"/>
            <a:chExt cx="527400" cy="735075"/>
          </a:xfrm>
        </p:grpSpPr>
        <p:sp>
          <p:nvSpPr>
            <p:cNvPr id="847" name="Google Shape;847;p19"/>
            <p:cNvSpPr/>
            <p:nvPr/>
          </p:nvSpPr>
          <p:spPr>
            <a:xfrm>
              <a:off x="3885925" y="1874350"/>
              <a:ext cx="148225" cy="116975"/>
            </a:xfrm>
            <a:custGeom>
              <a:avLst/>
              <a:gdLst/>
              <a:ahLst/>
              <a:cxnLst/>
              <a:rect l="l" t="t" r="r" b="b"/>
              <a:pathLst>
                <a:path w="5929" h="4679" extrusionOk="0">
                  <a:moveTo>
                    <a:pt x="5107" y="0"/>
                  </a:moveTo>
                  <a:lnTo>
                    <a:pt x="1" y="1489"/>
                  </a:lnTo>
                  <a:lnTo>
                    <a:pt x="487" y="3192"/>
                  </a:lnTo>
                  <a:cubicBezTo>
                    <a:pt x="761" y="4088"/>
                    <a:pt x="1566" y="4679"/>
                    <a:pt x="2450" y="4679"/>
                  </a:cubicBezTo>
                  <a:cubicBezTo>
                    <a:pt x="2644" y="4679"/>
                    <a:pt x="2843" y="4650"/>
                    <a:pt x="3040" y="4590"/>
                  </a:cubicBezTo>
                  <a:lnTo>
                    <a:pt x="4226" y="4255"/>
                  </a:lnTo>
                  <a:cubicBezTo>
                    <a:pt x="5290" y="3921"/>
                    <a:pt x="5928" y="2796"/>
                    <a:pt x="5624" y="1702"/>
                  </a:cubicBezTo>
                  <a:lnTo>
                    <a:pt x="5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8" name="Google Shape;848;p19"/>
            <p:cNvSpPr/>
            <p:nvPr/>
          </p:nvSpPr>
          <p:spPr>
            <a:xfrm>
              <a:off x="3841850" y="1837100"/>
              <a:ext cx="210525" cy="132525"/>
            </a:xfrm>
            <a:custGeom>
              <a:avLst/>
              <a:gdLst/>
              <a:ahLst/>
              <a:cxnLst/>
              <a:rect l="l" t="t" r="r" b="b"/>
              <a:pathLst>
                <a:path w="8421" h="5301" extrusionOk="0">
                  <a:moveTo>
                    <a:pt x="7661" y="1"/>
                  </a:moveTo>
                  <a:lnTo>
                    <a:pt x="1" y="2189"/>
                  </a:lnTo>
                  <a:lnTo>
                    <a:pt x="366" y="3496"/>
                  </a:lnTo>
                  <a:cubicBezTo>
                    <a:pt x="692" y="4574"/>
                    <a:pt x="1679" y="5300"/>
                    <a:pt x="2765" y="5300"/>
                  </a:cubicBezTo>
                  <a:cubicBezTo>
                    <a:pt x="2996" y="5300"/>
                    <a:pt x="3232" y="5268"/>
                    <a:pt x="3466" y="5198"/>
                  </a:cubicBezTo>
                  <a:lnTo>
                    <a:pt x="6323" y="4378"/>
                  </a:lnTo>
                  <a:cubicBezTo>
                    <a:pt x="7661" y="4013"/>
                    <a:pt x="8421" y="2615"/>
                    <a:pt x="8025" y="1277"/>
                  </a:cubicBezTo>
                  <a:lnTo>
                    <a:pt x="76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9" name="Google Shape;849;p19"/>
            <p:cNvSpPr/>
            <p:nvPr/>
          </p:nvSpPr>
          <p:spPr>
            <a:xfrm>
              <a:off x="3553100" y="1256250"/>
              <a:ext cx="527400" cy="606725"/>
            </a:xfrm>
            <a:custGeom>
              <a:avLst/>
              <a:gdLst/>
              <a:ahLst/>
              <a:cxnLst/>
              <a:rect l="l" t="t" r="r" b="b"/>
              <a:pathLst>
                <a:path w="21096" h="24269" extrusionOk="0">
                  <a:moveTo>
                    <a:pt x="11165" y="0"/>
                  </a:moveTo>
                  <a:cubicBezTo>
                    <a:pt x="9187" y="0"/>
                    <a:pt x="7173" y="611"/>
                    <a:pt x="5411" y="1927"/>
                  </a:cubicBezTo>
                  <a:cubicBezTo>
                    <a:pt x="1" y="5970"/>
                    <a:pt x="305" y="14177"/>
                    <a:pt x="5989" y="17824"/>
                  </a:cubicBezTo>
                  <a:cubicBezTo>
                    <a:pt x="8207" y="19222"/>
                    <a:pt x="9849" y="21411"/>
                    <a:pt x="10578" y="23964"/>
                  </a:cubicBezTo>
                  <a:lnTo>
                    <a:pt x="10669" y="24268"/>
                  </a:lnTo>
                  <a:lnTo>
                    <a:pt x="19332" y="21776"/>
                  </a:lnTo>
                  <a:lnTo>
                    <a:pt x="19241" y="21472"/>
                  </a:lnTo>
                  <a:cubicBezTo>
                    <a:pt x="18542" y="18888"/>
                    <a:pt x="18785" y="16122"/>
                    <a:pt x="19940" y="13721"/>
                  </a:cubicBezTo>
                  <a:cubicBezTo>
                    <a:pt x="20913" y="11624"/>
                    <a:pt x="21095" y="9222"/>
                    <a:pt x="20457" y="7003"/>
                  </a:cubicBezTo>
                  <a:cubicBezTo>
                    <a:pt x="19207" y="2617"/>
                    <a:pt x="15261" y="0"/>
                    <a:pt x="111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0" name="Google Shape;850;p19"/>
            <p:cNvSpPr/>
            <p:nvPr/>
          </p:nvSpPr>
          <p:spPr>
            <a:xfrm>
              <a:off x="3819825" y="1800625"/>
              <a:ext cx="229500" cy="121125"/>
            </a:xfrm>
            <a:custGeom>
              <a:avLst/>
              <a:gdLst/>
              <a:ahLst/>
              <a:cxnLst/>
              <a:rect l="l" t="t" r="r" b="b"/>
              <a:pathLst>
                <a:path w="9180" h="4845" extrusionOk="0">
                  <a:moveTo>
                    <a:pt x="8633" y="1"/>
                  </a:moveTo>
                  <a:lnTo>
                    <a:pt x="0" y="2493"/>
                  </a:lnTo>
                  <a:lnTo>
                    <a:pt x="122" y="2979"/>
                  </a:lnTo>
                  <a:cubicBezTo>
                    <a:pt x="448" y="4109"/>
                    <a:pt x="1479" y="4844"/>
                    <a:pt x="2598" y="4844"/>
                  </a:cubicBezTo>
                  <a:cubicBezTo>
                    <a:pt x="2834" y="4844"/>
                    <a:pt x="3075" y="4811"/>
                    <a:pt x="3314" y="4742"/>
                  </a:cubicBezTo>
                  <a:lnTo>
                    <a:pt x="7022" y="3679"/>
                  </a:lnTo>
                  <a:cubicBezTo>
                    <a:pt x="8390" y="3283"/>
                    <a:pt x="9180" y="1855"/>
                    <a:pt x="8785" y="487"/>
                  </a:cubicBezTo>
                  <a:lnTo>
                    <a:pt x="86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1" name="Google Shape;851;p19"/>
            <p:cNvSpPr/>
            <p:nvPr/>
          </p:nvSpPr>
          <p:spPr>
            <a:xfrm>
              <a:off x="3866925" y="1617500"/>
              <a:ext cx="61600" cy="214300"/>
            </a:xfrm>
            <a:custGeom>
              <a:avLst/>
              <a:gdLst/>
              <a:ahLst/>
              <a:cxnLst/>
              <a:rect l="l" t="t" r="r" b="b"/>
              <a:pathLst>
                <a:path w="2464" h="8572" fill="none" extrusionOk="0">
                  <a:moveTo>
                    <a:pt x="2463" y="8572"/>
                  </a:moveTo>
                  <a:lnTo>
                    <a:pt x="1" y="0"/>
                  </a:lnTo>
                </a:path>
              </a:pathLst>
            </a:custGeom>
            <a:noFill/>
            <a:ln w="28875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2" name="Google Shape;852;p19"/>
            <p:cNvSpPr/>
            <p:nvPr/>
          </p:nvSpPr>
          <p:spPr>
            <a:xfrm>
              <a:off x="3745350" y="1500475"/>
              <a:ext cx="191525" cy="123125"/>
            </a:xfrm>
            <a:custGeom>
              <a:avLst/>
              <a:gdLst/>
              <a:ahLst/>
              <a:cxnLst/>
              <a:rect l="l" t="t" r="r" b="b"/>
              <a:pathLst>
                <a:path w="7661" h="4925" fill="none" extrusionOk="0">
                  <a:moveTo>
                    <a:pt x="7660" y="0"/>
                  </a:moveTo>
                  <a:lnTo>
                    <a:pt x="4925" y="4925"/>
                  </a:lnTo>
                  <a:lnTo>
                    <a:pt x="1" y="2189"/>
                  </a:lnTo>
                </a:path>
              </a:pathLst>
            </a:custGeom>
            <a:noFill/>
            <a:ln w="288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853" name="Google Shape;853;p19"/>
          <p:cNvSpPr txBox="1">
            <a:spLocks noGrp="1"/>
          </p:cNvSpPr>
          <p:nvPr>
            <p:ph type="title"/>
          </p:nvPr>
        </p:nvSpPr>
        <p:spPr>
          <a:xfrm>
            <a:off x="571500" y="423625"/>
            <a:ext cx="7198200" cy="51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grpSp>
        <p:nvGrpSpPr>
          <p:cNvPr id="854" name="Google Shape;854;p19"/>
          <p:cNvGrpSpPr/>
          <p:nvPr/>
        </p:nvGrpSpPr>
        <p:grpSpPr>
          <a:xfrm>
            <a:off x="-250461" y="3680801"/>
            <a:ext cx="1111474" cy="1244475"/>
            <a:chOff x="1338201" y="32850"/>
            <a:chExt cx="1111474" cy="1244475"/>
          </a:xfrm>
        </p:grpSpPr>
        <p:sp>
          <p:nvSpPr>
            <p:cNvPr id="855" name="Google Shape;855;p19"/>
            <p:cNvSpPr/>
            <p:nvPr/>
          </p:nvSpPr>
          <p:spPr>
            <a:xfrm>
              <a:off x="1338201" y="359526"/>
              <a:ext cx="203500" cy="189675"/>
            </a:xfrm>
            <a:custGeom>
              <a:avLst/>
              <a:gdLst/>
              <a:ahLst/>
              <a:cxnLst/>
              <a:rect l="l" t="t" r="r" b="b"/>
              <a:pathLst>
                <a:path w="8140" h="7587" extrusionOk="0">
                  <a:moveTo>
                    <a:pt x="166" y="4353"/>
                  </a:moveTo>
                  <a:cubicBezTo>
                    <a:pt x="-304" y="3110"/>
                    <a:pt x="245" y="476"/>
                    <a:pt x="1565" y="83"/>
                  </a:cubicBezTo>
                  <a:cubicBezTo>
                    <a:pt x="2885" y="-310"/>
                    <a:pt x="7618" y="753"/>
                    <a:pt x="8088" y="1996"/>
                  </a:cubicBezTo>
                  <a:cubicBezTo>
                    <a:pt x="8558" y="3239"/>
                    <a:pt x="5707" y="7150"/>
                    <a:pt x="4387" y="7543"/>
                  </a:cubicBezTo>
                  <a:cubicBezTo>
                    <a:pt x="3067" y="7936"/>
                    <a:pt x="636" y="5596"/>
                    <a:pt x="166" y="435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856" name="Google Shape;856;p19"/>
            <p:cNvSpPr/>
            <p:nvPr/>
          </p:nvSpPr>
          <p:spPr>
            <a:xfrm>
              <a:off x="1347250" y="337675"/>
              <a:ext cx="536800" cy="938625"/>
            </a:xfrm>
            <a:custGeom>
              <a:avLst/>
              <a:gdLst/>
              <a:ahLst/>
              <a:cxnLst/>
              <a:rect l="l" t="t" r="r" b="b"/>
              <a:pathLst>
                <a:path w="21472" h="37545" extrusionOk="0">
                  <a:moveTo>
                    <a:pt x="1669" y="0"/>
                  </a:moveTo>
                  <a:lnTo>
                    <a:pt x="21472" y="33894"/>
                  </a:lnTo>
                  <a:lnTo>
                    <a:pt x="18605" y="37545"/>
                  </a:lnTo>
                  <a:lnTo>
                    <a:pt x="0" y="5619"/>
                  </a:lnTo>
                  <a:lnTo>
                    <a:pt x="286" y="1713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857" name="Google Shape;857;p19"/>
            <p:cNvSpPr/>
            <p:nvPr/>
          </p:nvSpPr>
          <p:spPr>
            <a:xfrm>
              <a:off x="1811700" y="876800"/>
              <a:ext cx="637575" cy="400525"/>
            </a:xfrm>
            <a:custGeom>
              <a:avLst/>
              <a:gdLst/>
              <a:ahLst/>
              <a:cxnLst/>
              <a:rect l="l" t="t" r="r" b="b"/>
              <a:pathLst>
                <a:path w="25503" h="16021" extrusionOk="0">
                  <a:moveTo>
                    <a:pt x="0" y="16021"/>
                  </a:moveTo>
                  <a:lnTo>
                    <a:pt x="3306" y="11485"/>
                  </a:lnTo>
                  <a:lnTo>
                    <a:pt x="25503" y="0"/>
                  </a:lnTo>
                  <a:lnTo>
                    <a:pt x="23371" y="375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858" name="Google Shape;858;p19"/>
            <p:cNvSpPr/>
            <p:nvPr/>
          </p:nvSpPr>
          <p:spPr>
            <a:xfrm>
              <a:off x="1388850" y="32850"/>
              <a:ext cx="1060825" cy="1149000"/>
            </a:xfrm>
            <a:custGeom>
              <a:avLst/>
              <a:gdLst/>
              <a:ahLst/>
              <a:cxnLst/>
              <a:rect l="l" t="t" r="r" b="b"/>
              <a:pathLst>
                <a:path w="42433" h="45960" extrusionOk="0">
                  <a:moveTo>
                    <a:pt x="22736" y="1"/>
                  </a:moveTo>
                  <a:lnTo>
                    <a:pt x="0" y="12190"/>
                  </a:lnTo>
                  <a:lnTo>
                    <a:pt x="19697" y="45959"/>
                  </a:lnTo>
                  <a:lnTo>
                    <a:pt x="42433" y="33770"/>
                  </a:lnTo>
                  <a:lnTo>
                    <a:pt x="22736" y="1"/>
                  </a:lnTo>
                  <a:close/>
                </a:path>
              </a:pathLst>
            </a:custGeom>
            <a:solidFill>
              <a:srgbClr val="FF640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9" name="Google Shape;859;p19"/>
            <p:cNvSpPr/>
            <p:nvPr/>
          </p:nvSpPr>
          <p:spPr>
            <a:xfrm>
              <a:off x="1577300" y="219800"/>
              <a:ext cx="487875" cy="395150"/>
            </a:xfrm>
            <a:custGeom>
              <a:avLst/>
              <a:gdLst/>
              <a:ahLst/>
              <a:cxnLst/>
              <a:rect l="l" t="t" r="r" b="b"/>
              <a:pathLst>
                <a:path w="19515" h="15806" extrusionOk="0">
                  <a:moveTo>
                    <a:pt x="14773" y="0"/>
                  </a:moveTo>
                  <a:lnTo>
                    <a:pt x="0" y="7933"/>
                  </a:lnTo>
                  <a:lnTo>
                    <a:pt x="4742" y="15806"/>
                  </a:lnTo>
                  <a:lnTo>
                    <a:pt x="19514" y="7873"/>
                  </a:lnTo>
                  <a:lnTo>
                    <a:pt x="1477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860" name="Google Shape;860;p19"/>
          <p:cNvGrpSpPr/>
          <p:nvPr/>
        </p:nvGrpSpPr>
        <p:grpSpPr>
          <a:xfrm rot="4699091">
            <a:off x="8069956" y="4252077"/>
            <a:ext cx="1094981" cy="1504933"/>
            <a:chOff x="6143348" y="1855432"/>
            <a:chExt cx="1094855" cy="1504759"/>
          </a:xfrm>
        </p:grpSpPr>
        <p:sp>
          <p:nvSpPr>
            <p:cNvPr id="861" name="Google Shape;861;p19"/>
            <p:cNvSpPr/>
            <p:nvPr/>
          </p:nvSpPr>
          <p:spPr>
            <a:xfrm>
              <a:off x="6143348" y="3014887"/>
              <a:ext cx="306555" cy="345304"/>
            </a:xfrm>
            <a:custGeom>
              <a:avLst/>
              <a:gdLst/>
              <a:ahLst/>
              <a:cxnLst/>
              <a:rect l="l" t="t" r="r" b="b"/>
              <a:pathLst>
                <a:path w="11052" h="12449" extrusionOk="0">
                  <a:moveTo>
                    <a:pt x="2754" y="0"/>
                  </a:moveTo>
                  <a:lnTo>
                    <a:pt x="139" y="11277"/>
                  </a:lnTo>
                  <a:cubicBezTo>
                    <a:pt x="1" y="11924"/>
                    <a:pt x="530" y="12449"/>
                    <a:pt x="1099" y="12449"/>
                  </a:cubicBezTo>
                  <a:cubicBezTo>
                    <a:pt x="1278" y="12449"/>
                    <a:pt x="1461" y="12397"/>
                    <a:pt x="1629" y="12280"/>
                  </a:cubicBezTo>
                  <a:lnTo>
                    <a:pt x="11052" y="5563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2" name="Google Shape;862;p19"/>
            <p:cNvSpPr/>
            <p:nvPr/>
          </p:nvSpPr>
          <p:spPr>
            <a:xfrm>
              <a:off x="6190197" y="1855432"/>
              <a:ext cx="1048006" cy="1338418"/>
            </a:xfrm>
            <a:custGeom>
              <a:avLst/>
              <a:gdLst/>
              <a:ahLst/>
              <a:cxnLst/>
              <a:rect l="l" t="t" r="r" b="b"/>
              <a:pathLst>
                <a:path w="37783" h="48253" extrusionOk="0">
                  <a:moveTo>
                    <a:pt x="28676" y="0"/>
                  </a:moveTo>
                  <a:cubicBezTo>
                    <a:pt x="28185" y="0"/>
                    <a:pt x="27705" y="236"/>
                    <a:pt x="27418" y="676"/>
                  </a:cubicBezTo>
                  <a:lnTo>
                    <a:pt x="487" y="40950"/>
                  </a:lnTo>
                  <a:cubicBezTo>
                    <a:pt x="1" y="41649"/>
                    <a:pt x="213" y="42592"/>
                    <a:pt x="913" y="43048"/>
                  </a:cubicBezTo>
                  <a:lnTo>
                    <a:pt x="8268" y="48002"/>
                  </a:lnTo>
                  <a:cubicBezTo>
                    <a:pt x="8527" y="48171"/>
                    <a:pt x="8819" y="48252"/>
                    <a:pt x="9109" y="48252"/>
                  </a:cubicBezTo>
                  <a:cubicBezTo>
                    <a:pt x="9603" y="48252"/>
                    <a:pt x="10090" y="48017"/>
                    <a:pt x="10396" y="47576"/>
                  </a:cubicBezTo>
                  <a:lnTo>
                    <a:pt x="37327" y="7302"/>
                  </a:lnTo>
                  <a:cubicBezTo>
                    <a:pt x="37783" y="6603"/>
                    <a:pt x="37600" y="5661"/>
                    <a:pt x="36901" y="5205"/>
                  </a:cubicBezTo>
                  <a:lnTo>
                    <a:pt x="29515" y="251"/>
                  </a:lnTo>
                  <a:cubicBezTo>
                    <a:pt x="29256" y="82"/>
                    <a:pt x="28964" y="0"/>
                    <a:pt x="286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3" name="Google Shape;863;p19"/>
            <p:cNvSpPr/>
            <p:nvPr/>
          </p:nvSpPr>
          <p:spPr>
            <a:xfrm>
              <a:off x="6258487" y="1955952"/>
              <a:ext cx="912259" cy="1136516"/>
            </a:xfrm>
            <a:custGeom>
              <a:avLst/>
              <a:gdLst/>
              <a:ahLst/>
              <a:cxnLst/>
              <a:rect l="l" t="t" r="r" b="b"/>
              <a:pathLst>
                <a:path w="32889" h="40974" extrusionOk="0">
                  <a:moveTo>
                    <a:pt x="22980" y="0"/>
                  </a:moveTo>
                  <a:lnTo>
                    <a:pt x="1" y="34378"/>
                  </a:lnTo>
                  <a:lnTo>
                    <a:pt x="9910" y="40974"/>
                  </a:lnTo>
                  <a:lnTo>
                    <a:pt x="32889" y="6627"/>
                  </a:lnTo>
                  <a:lnTo>
                    <a:pt x="2298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4" name="Google Shape;864;p19"/>
            <p:cNvSpPr/>
            <p:nvPr/>
          </p:nvSpPr>
          <p:spPr>
            <a:xfrm>
              <a:off x="6854565" y="1989681"/>
              <a:ext cx="293435" cy="212469"/>
            </a:xfrm>
            <a:custGeom>
              <a:avLst/>
              <a:gdLst/>
              <a:ahLst/>
              <a:cxnLst/>
              <a:rect l="l" t="t" r="r" b="b"/>
              <a:pathLst>
                <a:path w="10579" h="7660" extrusionOk="0">
                  <a:moveTo>
                    <a:pt x="700" y="0"/>
                  </a:moveTo>
                  <a:lnTo>
                    <a:pt x="0" y="1034"/>
                  </a:lnTo>
                  <a:lnTo>
                    <a:pt x="9879" y="7660"/>
                  </a:lnTo>
                  <a:lnTo>
                    <a:pt x="10578" y="6596"/>
                  </a:lnTo>
                  <a:lnTo>
                    <a:pt x="7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5" name="Google Shape;865;p19"/>
            <p:cNvSpPr/>
            <p:nvPr/>
          </p:nvSpPr>
          <p:spPr>
            <a:xfrm>
              <a:off x="6281259" y="2846271"/>
              <a:ext cx="293435" cy="213329"/>
            </a:xfrm>
            <a:custGeom>
              <a:avLst/>
              <a:gdLst/>
              <a:ahLst/>
              <a:cxnLst/>
              <a:rect l="l" t="t" r="r" b="b"/>
              <a:pathLst>
                <a:path w="10579" h="7691" extrusionOk="0">
                  <a:moveTo>
                    <a:pt x="700" y="0"/>
                  </a:moveTo>
                  <a:lnTo>
                    <a:pt x="0" y="1064"/>
                  </a:lnTo>
                  <a:lnTo>
                    <a:pt x="9879" y="7690"/>
                  </a:lnTo>
                  <a:lnTo>
                    <a:pt x="10578" y="6626"/>
                  </a:lnTo>
                  <a:lnTo>
                    <a:pt x="7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14762647"/>
      </p:ext>
    </p:extLst>
  </p:cSld>
  <p:clrMapOvr>
    <a:masterClrMapping/>
  </p:clrMapOvr>
  <p:transition spd="slow">
    <p:wheel spokes="1"/>
    <p:sndAc>
      <p:stSnd>
        <p:snd r:embed="rId1" name="chimes.wav"/>
      </p:stSnd>
    </p:sndAc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wheel spokes="1"/>
    <p:sndAc>
      <p:stSnd>
        <p:snd r:embed="rId1" name="chimes.wav"/>
      </p:stSnd>
    </p:sndAc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8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7" name="Google Shape;867;p20"/>
          <p:cNvSpPr/>
          <p:nvPr/>
        </p:nvSpPr>
        <p:spPr>
          <a:xfrm>
            <a:off x="-65061" y="-81037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68" name="Google Shape;868;p20"/>
          <p:cNvSpPr/>
          <p:nvPr/>
        </p:nvSpPr>
        <p:spPr>
          <a:xfrm>
            <a:off x="3944748" y="914452"/>
            <a:ext cx="5383512" cy="4309778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69" name="Google Shape;869;p20"/>
          <p:cNvSpPr/>
          <p:nvPr/>
        </p:nvSpPr>
        <p:spPr>
          <a:xfrm>
            <a:off x="4222422" y="-23179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70" name="Google Shape;870;p20"/>
          <p:cNvSpPr/>
          <p:nvPr/>
        </p:nvSpPr>
        <p:spPr>
          <a:xfrm>
            <a:off x="-156277" y="249297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71" name="Google Shape;871;p20"/>
          <p:cNvSpPr/>
          <p:nvPr/>
        </p:nvSpPr>
        <p:spPr>
          <a:xfrm>
            <a:off x="714079" y="353735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72" name="Google Shape;872;p20"/>
          <p:cNvSpPr/>
          <p:nvPr/>
        </p:nvSpPr>
        <p:spPr>
          <a:xfrm>
            <a:off x="681377" y="29657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73" name="Google Shape;873;p20"/>
          <p:cNvSpPr/>
          <p:nvPr/>
        </p:nvSpPr>
        <p:spPr>
          <a:xfrm>
            <a:off x="7926192" y="3230396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74" name="Google Shape;874;p20"/>
          <p:cNvSpPr/>
          <p:nvPr/>
        </p:nvSpPr>
        <p:spPr>
          <a:xfrm>
            <a:off x="1547399" y="4961051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75" name="Google Shape;875;p20"/>
          <p:cNvSpPr/>
          <p:nvPr/>
        </p:nvSpPr>
        <p:spPr>
          <a:xfrm>
            <a:off x="6841253" y="44602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76" name="Google Shape;876;p20"/>
          <p:cNvSpPr/>
          <p:nvPr/>
        </p:nvSpPr>
        <p:spPr>
          <a:xfrm>
            <a:off x="8768258" y="1633484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77" name="Google Shape;877;p20"/>
          <p:cNvSpPr/>
          <p:nvPr/>
        </p:nvSpPr>
        <p:spPr>
          <a:xfrm>
            <a:off x="1435417" y="98525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78" name="Google Shape;878;p20"/>
          <p:cNvSpPr txBox="1">
            <a:spLocks noGrp="1"/>
          </p:cNvSpPr>
          <p:nvPr>
            <p:ph type="subTitle" idx="1"/>
          </p:nvPr>
        </p:nvSpPr>
        <p:spPr>
          <a:xfrm>
            <a:off x="2283900" y="2030900"/>
            <a:ext cx="4576200" cy="812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Roboto"/>
                <a:ea typeface="Roboto"/>
                <a:cs typeface="Roboto"/>
                <a:sym typeface="Robo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879" name="Google Shape;879;p20"/>
          <p:cNvSpPr txBox="1">
            <a:spLocks noGrp="1"/>
          </p:cNvSpPr>
          <p:nvPr>
            <p:ph type="subTitle" idx="2"/>
          </p:nvPr>
        </p:nvSpPr>
        <p:spPr>
          <a:xfrm>
            <a:off x="2955750" y="3004675"/>
            <a:ext cx="3232500" cy="292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880" name="Google Shape;880;p20"/>
          <p:cNvSpPr/>
          <p:nvPr/>
        </p:nvSpPr>
        <p:spPr>
          <a:xfrm>
            <a:off x="-450103" y="-537844"/>
            <a:ext cx="4491675" cy="5116875"/>
          </a:xfrm>
          <a:custGeom>
            <a:avLst/>
            <a:gdLst/>
            <a:ahLst/>
            <a:cxnLst/>
            <a:rect l="l" t="t" r="r" b="b"/>
            <a:pathLst>
              <a:path w="179667" h="204675" extrusionOk="0">
                <a:moveTo>
                  <a:pt x="13433" y="194239"/>
                </a:moveTo>
                <a:cubicBezTo>
                  <a:pt x="17289" y="191898"/>
                  <a:pt x="22108" y="185288"/>
                  <a:pt x="25000" y="181845"/>
                </a:cubicBezTo>
                <a:cubicBezTo>
                  <a:pt x="27892" y="178402"/>
                  <a:pt x="29063" y="176544"/>
                  <a:pt x="30784" y="173583"/>
                </a:cubicBezTo>
                <a:cubicBezTo>
                  <a:pt x="32506" y="170622"/>
                  <a:pt x="34090" y="167317"/>
                  <a:pt x="35329" y="164081"/>
                </a:cubicBezTo>
                <a:cubicBezTo>
                  <a:pt x="36568" y="160845"/>
                  <a:pt x="37669" y="157333"/>
                  <a:pt x="38220" y="154166"/>
                </a:cubicBezTo>
                <a:cubicBezTo>
                  <a:pt x="38771" y="150999"/>
                  <a:pt x="38909" y="148313"/>
                  <a:pt x="38634" y="145077"/>
                </a:cubicBezTo>
                <a:cubicBezTo>
                  <a:pt x="38359" y="141841"/>
                  <a:pt x="37670" y="138191"/>
                  <a:pt x="36568" y="134748"/>
                </a:cubicBezTo>
                <a:cubicBezTo>
                  <a:pt x="35466" y="131305"/>
                  <a:pt x="33400" y="127519"/>
                  <a:pt x="32023" y="124420"/>
                </a:cubicBezTo>
                <a:cubicBezTo>
                  <a:pt x="30646" y="121322"/>
                  <a:pt x="29544" y="119465"/>
                  <a:pt x="28305" y="116157"/>
                </a:cubicBezTo>
                <a:cubicBezTo>
                  <a:pt x="27066" y="112849"/>
                  <a:pt x="25276" y="108707"/>
                  <a:pt x="24587" y="104573"/>
                </a:cubicBezTo>
                <a:cubicBezTo>
                  <a:pt x="23899" y="100439"/>
                  <a:pt x="23210" y="95002"/>
                  <a:pt x="24174" y="91353"/>
                </a:cubicBezTo>
                <a:cubicBezTo>
                  <a:pt x="25138" y="87704"/>
                  <a:pt x="27273" y="84467"/>
                  <a:pt x="30371" y="82677"/>
                </a:cubicBezTo>
                <a:cubicBezTo>
                  <a:pt x="33470" y="80887"/>
                  <a:pt x="36637" y="80956"/>
                  <a:pt x="42765" y="80612"/>
                </a:cubicBezTo>
                <a:cubicBezTo>
                  <a:pt x="48893" y="80268"/>
                  <a:pt x="59566" y="82747"/>
                  <a:pt x="67140" y="80612"/>
                </a:cubicBezTo>
                <a:cubicBezTo>
                  <a:pt x="74714" y="78478"/>
                  <a:pt x="83252" y="74691"/>
                  <a:pt x="88209" y="67805"/>
                </a:cubicBezTo>
                <a:cubicBezTo>
                  <a:pt x="93167" y="60919"/>
                  <a:pt x="93236" y="45633"/>
                  <a:pt x="96885" y="39298"/>
                </a:cubicBezTo>
                <a:cubicBezTo>
                  <a:pt x="100535" y="32963"/>
                  <a:pt x="102325" y="31652"/>
                  <a:pt x="110106" y="29796"/>
                </a:cubicBezTo>
                <a:cubicBezTo>
                  <a:pt x="117887" y="27940"/>
                  <a:pt x="135651" y="28570"/>
                  <a:pt x="143569" y="28160"/>
                </a:cubicBezTo>
                <a:cubicBezTo>
                  <a:pt x="151487" y="27750"/>
                  <a:pt x="153829" y="28091"/>
                  <a:pt x="157616" y="27334"/>
                </a:cubicBezTo>
                <a:cubicBezTo>
                  <a:pt x="161403" y="26577"/>
                  <a:pt x="162987" y="25406"/>
                  <a:pt x="166292" y="23616"/>
                </a:cubicBezTo>
                <a:cubicBezTo>
                  <a:pt x="169597" y="21826"/>
                  <a:pt x="175518" y="19484"/>
                  <a:pt x="177446" y="16592"/>
                </a:cubicBezTo>
                <a:cubicBezTo>
                  <a:pt x="179374" y="13700"/>
                  <a:pt x="181095" y="8054"/>
                  <a:pt x="177859" y="6264"/>
                </a:cubicBezTo>
                <a:cubicBezTo>
                  <a:pt x="174623" y="4474"/>
                  <a:pt x="177997" y="6195"/>
                  <a:pt x="158029" y="5851"/>
                </a:cubicBezTo>
                <a:cubicBezTo>
                  <a:pt x="138061" y="5507"/>
                  <a:pt x="83046" y="4198"/>
                  <a:pt x="58051" y="4198"/>
                </a:cubicBezTo>
                <a:cubicBezTo>
                  <a:pt x="33057" y="4198"/>
                  <a:pt x="17633" y="-6268"/>
                  <a:pt x="8062" y="5851"/>
                </a:cubicBezTo>
                <a:cubicBezTo>
                  <a:pt x="-1509" y="17970"/>
                  <a:pt x="1658" y="45237"/>
                  <a:pt x="625" y="76910"/>
                </a:cubicBezTo>
                <a:cubicBezTo>
                  <a:pt x="-408" y="108584"/>
                  <a:pt x="-270" y="176337"/>
                  <a:pt x="1865" y="195892"/>
                </a:cubicBezTo>
                <a:cubicBezTo>
                  <a:pt x="4000" y="215447"/>
                  <a:pt x="9577" y="196580"/>
                  <a:pt x="13433" y="194239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881" name="Google Shape;881;p20"/>
          <p:cNvSpPr/>
          <p:nvPr/>
        </p:nvSpPr>
        <p:spPr>
          <a:xfrm>
            <a:off x="8189053" y="4910801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82" name="Google Shape;882;p20"/>
          <p:cNvSpPr/>
          <p:nvPr/>
        </p:nvSpPr>
        <p:spPr>
          <a:xfrm>
            <a:off x="-276542" y="2137059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83" name="Google Shape;883;p20"/>
          <p:cNvSpPr/>
          <p:nvPr/>
        </p:nvSpPr>
        <p:spPr>
          <a:xfrm>
            <a:off x="281102" y="29657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884" name="Google Shape;884;p20"/>
          <p:cNvGrpSpPr/>
          <p:nvPr/>
        </p:nvGrpSpPr>
        <p:grpSpPr>
          <a:xfrm rot="851508">
            <a:off x="71646" y="3945478"/>
            <a:ext cx="1099336" cy="1274069"/>
            <a:chOff x="374513" y="3152476"/>
            <a:chExt cx="1519294" cy="1760777"/>
          </a:xfrm>
        </p:grpSpPr>
        <p:sp>
          <p:nvSpPr>
            <p:cNvPr id="885" name="Google Shape;885;p20"/>
            <p:cNvSpPr/>
            <p:nvPr/>
          </p:nvSpPr>
          <p:spPr>
            <a:xfrm>
              <a:off x="661153" y="3251277"/>
              <a:ext cx="1018493" cy="1027730"/>
            </a:xfrm>
            <a:custGeom>
              <a:avLst/>
              <a:gdLst/>
              <a:ahLst/>
              <a:cxnLst/>
              <a:rect l="l" t="t" r="r" b="b"/>
              <a:pathLst>
                <a:path w="36719" h="37052" extrusionOk="0">
                  <a:moveTo>
                    <a:pt x="5135" y="1"/>
                  </a:moveTo>
                  <a:cubicBezTo>
                    <a:pt x="3952" y="1"/>
                    <a:pt x="2145" y="189"/>
                    <a:pt x="1" y="1033"/>
                  </a:cubicBezTo>
                  <a:cubicBezTo>
                    <a:pt x="90" y="1023"/>
                    <a:pt x="185" y="1019"/>
                    <a:pt x="284" y="1019"/>
                  </a:cubicBezTo>
                  <a:cubicBezTo>
                    <a:pt x="3959" y="1019"/>
                    <a:pt x="14163" y="7532"/>
                    <a:pt x="21947" y="16322"/>
                  </a:cubicBezTo>
                  <a:cubicBezTo>
                    <a:pt x="29941" y="25380"/>
                    <a:pt x="30001" y="31064"/>
                    <a:pt x="30001" y="31064"/>
                  </a:cubicBezTo>
                  <a:lnTo>
                    <a:pt x="34926" y="37052"/>
                  </a:lnTo>
                  <a:cubicBezTo>
                    <a:pt x="36719" y="33647"/>
                    <a:pt x="33315" y="27325"/>
                    <a:pt x="24105" y="15775"/>
                  </a:cubicBezTo>
                  <a:cubicBezTo>
                    <a:pt x="14925" y="4224"/>
                    <a:pt x="6627" y="121"/>
                    <a:pt x="6627" y="121"/>
                  </a:cubicBezTo>
                  <a:cubicBezTo>
                    <a:pt x="6627" y="121"/>
                    <a:pt x="6081" y="1"/>
                    <a:pt x="5135" y="1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6" name="Google Shape;886;p20"/>
            <p:cNvSpPr/>
            <p:nvPr/>
          </p:nvSpPr>
          <p:spPr>
            <a:xfrm>
              <a:off x="531314" y="3248836"/>
              <a:ext cx="313683" cy="211526"/>
            </a:xfrm>
            <a:custGeom>
              <a:avLst/>
              <a:gdLst/>
              <a:ahLst/>
              <a:cxnLst/>
              <a:rect l="l" t="t" r="r" b="b"/>
              <a:pathLst>
                <a:path w="11309" h="7626" extrusionOk="0">
                  <a:moveTo>
                    <a:pt x="9014" y="0"/>
                  </a:moveTo>
                  <a:cubicBezTo>
                    <a:pt x="7675" y="0"/>
                    <a:pt x="5986" y="217"/>
                    <a:pt x="4621" y="1091"/>
                  </a:cubicBezTo>
                  <a:cubicBezTo>
                    <a:pt x="2311" y="2610"/>
                    <a:pt x="639" y="4951"/>
                    <a:pt x="1" y="7626"/>
                  </a:cubicBezTo>
                  <a:lnTo>
                    <a:pt x="7114" y="5164"/>
                  </a:lnTo>
                  <a:cubicBezTo>
                    <a:pt x="7114" y="5164"/>
                    <a:pt x="8147" y="239"/>
                    <a:pt x="11308" y="209"/>
                  </a:cubicBezTo>
                  <a:cubicBezTo>
                    <a:pt x="11308" y="209"/>
                    <a:pt x="10330" y="0"/>
                    <a:pt x="90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7" name="Google Shape;887;p20"/>
            <p:cNvSpPr/>
            <p:nvPr/>
          </p:nvSpPr>
          <p:spPr>
            <a:xfrm>
              <a:off x="961300" y="3154335"/>
              <a:ext cx="932507" cy="1101068"/>
            </a:xfrm>
            <a:custGeom>
              <a:avLst/>
              <a:gdLst/>
              <a:ahLst/>
              <a:cxnLst/>
              <a:rect l="l" t="t" r="r" b="b"/>
              <a:pathLst>
                <a:path w="33619" h="39696" extrusionOk="0">
                  <a:moveTo>
                    <a:pt x="3789" y="0"/>
                  </a:moveTo>
                  <a:cubicBezTo>
                    <a:pt x="2507" y="0"/>
                    <a:pt x="1229" y="231"/>
                    <a:pt x="1" y="698"/>
                  </a:cubicBezTo>
                  <a:cubicBezTo>
                    <a:pt x="3132" y="2127"/>
                    <a:pt x="13344" y="8175"/>
                    <a:pt x="20487" y="17902"/>
                  </a:cubicBezTo>
                  <a:cubicBezTo>
                    <a:pt x="27630" y="27629"/>
                    <a:pt x="27205" y="33282"/>
                    <a:pt x="27205" y="33282"/>
                  </a:cubicBezTo>
                  <a:lnTo>
                    <a:pt x="31521" y="39696"/>
                  </a:lnTo>
                  <a:cubicBezTo>
                    <a:pt x="33618" y="36474"/>
                    <a:pt x="30761" y="29878"/>
                    <a:pt x="22676" y="17537"/>
                  </a:cubicBezTo>
                  <a:cubicBezTo>
                    <a:pt x="14591" y="5227"/>
                    <a:pt x="6688" y="394"/>
                    <a:pt x="6688" y="394"/>
                  </a:cubicBezTo>
                  <a:cubicBezTo>
                    <a:pt x="5732" y="132"/>
                    <a:pt x="4759" y="0"/>
                    <a:pt x="3789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8" name="Google Shape;888;p20"/>
            <p:cNvSpPr/>
            <p:nvPr/>
          </p:nvSpPr>
          <p:spPr>
            <a:xfrm>
              <a:off x="843277" y="3152476"/>
              <a:ext cx="303531" cy="157826"/>
            </a:xfrm>
            <a:custGeom>
              <a:avLst/>
              <a:gdLst/>
              <a:ahLst/>
              <a:cxnLst/>
              <a:rect l="l" t="t" r="r" b="b"/>
              <a:pathLst>
                <a:path w="10943" h="5690" extrusionOk="0">
                  <a:moveTo>
                    <a:pt x="7691" y="1"/>
                  </a:moveTo>
                  <a:cubicBezTo>
                    <a:pt x="6572" y="1"/>
                    <a:pt x="5324" y="181"/>
                    <a:pt x="4225" y="765"/>
                  </a:cubicBezTo>
                  <a:cubicBezTo>
                    <a:pt x="122" y="2923"/>
                    <a:pt x="0" y="5689"/>
                    <a:pt x="0" y="5689"/>
                  </a:cubicBezTo>
                  <a:lnTo>
                    <a:pt x="6353" y="4990"/>
                  </a:lnTo>
                  <a:cubicBezTo>
                    <a:pt x="6353" y="4990"/>
                    <a:pt x="7732" y="450"/>
                    <a:pt x="10687" y="450"/>
                  </a:cubicBezTo>
                  <a:cubicBezTo>
                    <a:pt x="10771" y="450"/>
                    <a:pt x="10856" y="454"/>
                    <a:pt x="10943" y="461"/>
                  </a:cubicBezTo>
                  <a:cubicBezTo>
                    <a:pt x="10943" y="461"/>
                    <a:pt x="9481" y="1"/>
                    <a:pt x="76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9" name="Google Shape;889;p20"/>
            <p:cNvSpPr/>
            <p:nvPr/>
          </p:nvSpPr>
          <p:spPr>
            <a:xfrm>
              <a:off x="728610" y="3276851"/>
              <a:ext cx="1164337" cy="1325076"/>
            </a:xfrm>
            <a:custGeom>
              <a:avLst/>
              <a:gdLst/>
              <a:ahLst/>
              <a:cxnLst/>
              <a:rect l="l" t="t" r="r" b="b"/>
              <a:pathLst>
                <a:path w="41977" h="47772" extrusionOk="0">
                  <a:moveTo>
                    <a:pt x="6566" y="1"/>
                  </a:moveTo>
                  <a:cubicBezTo>
                    <a:pt x="2557" y="1"/>
                    <a:pt x="1" y="1509"/>
                    <a:pt x="1" y="1509"/>
                  </a:cubicBezTo>
                  <a:lnTo>
                    <a:pt x="33679" y="47771"/>
                  </a:lnTo>
                  <a:cubicBezTo>
                    <a:pt x="33679" y="47771"/>
                    <a:pt x="41916" y="42391"/>
                    <a:pt x="41947" y="39078"/>
                  </a:cubicBezTo>
                  <a:cubicBezTo>
                    <a:pt x="41977" y="35735"/>
                    <a:pt x="33649" y="19959"/>
                    <a:pt x="21977" y="7679"/>
                  </a:cubicBezTo>
                  <a:cubicBezTo>
                    <a:pt x="16119" y="1532"/>
                    <a:pt x="10606" y="1"/>
                    <a:pt x="6566" y="1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0" name="Google Shape;890;p20"/>
            <p:cNvSpPr/>
            <p:nvPr/>
          </p:nvSpPr>
          <p:spPr>
            <a:xfrm>
              <a:off x="374513" y="3309249"/>
              <a:ext cx="1412227" cy="1604004"/>
            </a:xfrm>
            <a:custGeom>
              <a:avLst/>
              <a:gdLst/>
              <a:ahLst/>
              <a:cxnLst/>
              <a:rect l="l" t="t" r="r" b="b"/>
              <a:pathLst>
                <a:path w="50914" h="57828" extrusionOk="0">
                  <a:moveTo>
                    <a:pt x="15544" y="1"/>
                  </a:moveTo>
                  <a:cubicBezTo>
                    <a:pt x="13890" y="1"/>
                    <a:pt x="12282" y="341"/>
                    <a:pt x="10760" y="1071"/>
                  </a:cubicBezTo>
                  <a:cubicBezTo>
                    <a:pt x="4377" y="4110"/>
                    <a:pt x="0" y="9460"/>
                    <a:pt x="2006" y="20129"/>
                  </a:cubicBezTo>
                  <a:cubicBezTo>
                    <a:pt x="3435" y="27910"/>
                    <a:pt x="11733" y="44324"/>
                    <a:pt x="16688" y="53655"/>
                  </a:cubicBezTo>
                  <a:cubicBezTo>
                    <a:pt x="18100" y="56311"/>
                    <a:pt x="20829" y="57827"/>
                    <a:pt x="23646" y="57827"/>
                  </a:cubicBezTo>
                  <a:cubicBezTo>
                    <a:pt x="24891" y="57827"/>
                    <a:pt x="26153" y="57531"/>
                    <a:pt x="27326" y="56907"/>
                  </a:cubicBezTo>
                  <a:lnTo>
                    <a:pt x="45594" y="47150"/>
                  </a:lnTo>
                  <a:cubicBezTo>
                    <a:pt x="49485" y="45083"/>
                    <a:pt x="50913" y="40220"/>
                    <a:pt x="48755" y="36390"/>
                  </a:cubicBezTo>
                  <a:cubicBezTo>
                    <a:pt x="45715" y="30919"/>
                    <a:pt x="41217" y="23047"/>
                    <a:pt x="36566" y="15539"/>
                  </a:cubicBezTo>
                  <a:cubicBezTo>
                    <a:pt x="31016" y="6618"/>
                    <a:pt x="22839" y="1"/>
                    <a:pt x="1554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1" name="Google Shape;891;p20"/>
            <p:cNvSpPr/>
            <p:nvPr/>
          </p:nvSpPr>
          <p:spPr>
            <a:xfrm>
              <a:off x="688141" y="3984906"/>
              <a:ext cx="992365" cy="856673"/>
            </a:xfrm>
            <a:custGeom>
              <a:avLst/>
              <a:gdLst/>
              <a:ahLst/>
              <a:cxnLst/>
              <a:rect l="l" t="t" r="r" b="b"/>
              <a:pathLst>
                <a:path w="35777" h="30885" extrusionOk="0">
                  <a:moveTo>
                    <a:pt x="23949" y="0"/>
                  </a:moveTo>
                  <a:cubicBezTo>
                    <a:pt x="22591" y="0"/>
                    <a:pt x="20896" y="655"/>
                    <a:pt x="18420" y="1849"/>
                  </a:cubicBezTo>
                  <a:cubicBezTo>
                    <a:pt x="12797" y="4554"/>
                    <a:pt x="1" y="11454"/>
                    <a:pt x="1338" y="15861"/>
                  </a:cubicBezTo>
                  <a:cubicBezTo>
                    <a:pt x="2415" y="19483"/>
                    <a:pt x="8002" y="30885"/>
                    <a:pt x="11714" y="30885"/>
                  </a:cubicBezTo>
                  <a:cubicBezTo>
                    <a:pt x="11771" y="30885"/>
                    <a:pt x="11828" y="30882"/>
                    <a:pt x="11885" y="30877"/>
                  </a:cubicBezTo>
                  <a:cubicBezTo>
                    <a:pt x="15594" y="30481"/>
                    <a:pt x="30153" y="21697"/>
                    <a:pt x="32646" y="20268"/>
                  </a:cubicBezTo>
                  <a:cubicBezTo>
                    <a:pt x="33314" y="19934"/>
                    <a:pt x="33861" y="19417"/>
                    <a:pt x="34287" y="18809"/>
                  </a:cubicBezTo>
                  <a:cubicBezTo>
                    <a:pt x="35776" y="16347"/>
                    <a:pt x="33770" y="12548"/>
                    <a:pt x="30335" y="6651"/>
                  </a:cubicBezTo>
                  <a:cubicBezTo>
                    <a:pt x="27666" y="2008"/>
                    <a:pt x="26326" y="0"/>
                    <a:pt x="2394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2" name="Google Shape;892;p20"/>
            <p:cNvSpPr/>
            <p:nvPr/>
          </p:nvSpPr>
          <p:spPr>
            <a:xfrm>
              <a:off x="441943" y="3403057"/>
              <a:ext cx="927459" cy="824830"/>
            </a:xfrm>
            <a:custGeom>
              <a:avLst/>
              <a:gdLst/>
              <a:ahLst/>
              <a:cxnLst/>
              <a:rect l="l" t="t" r="r" b="b"/>
              <a:pathLst>
                <a:path w="33437" h="29737" extrusionOk="0">
                  <a:moveTo>
                    <a:pt x="17316" y="0"/>
                  </a:moveTo>
                  <a:cubicBezTo>
                    <a:pt x="13079" y="0"/>
                    <a:pt x="2751" y="4137"/>
                    <a:pt x="1338" y="8783"/>
                  </a:cubicBezTo>
                  <a:cubicBezTo>
                    <a:pt x="1" y="13099"/>
                    <a:pt x="3436" y="21823"/>
                    <a:pt x="6627" y="27476"/>
                  </a:cubicBezTo>
                  <a:cubicBezTo>
                    <a:pt x="7541" y="29104"/>
                    <a:pt x="8420" y="29737"/>
                    <a:pt x="9368" y="29737"/>
                  </a:cubicBezTo>
                  <a:cubicBezTo>
                    <a:pt x="11732" y="29737"/>
                    <a:pt x="14526" y="25803"/>
                    <a:pt x="19363" y="23525"/>
                  </a:cubicBezTo>
                  <a:cubicBezTo>
                    <a:pt x="26141" y="20333"/>
                    <a:pt x="33436" y="19178"/>
                    <a:pt x="30062" y="14041"/>
                  </a:cubicBezTo>
                  <a:cubicBezTo>
                    <a:pt x="26688" y="8905"/>
                    <a:pt x="21430" y="1336"/>
                    <a:pt x="18542" y="181"/>
                  </a:cubicBezTo>
                  <a:cubicBezTo>
                    <a:pt x="18236" y="59"/>
                    <a:pt x="17819" y="0"/>
                    <a:pt x="17316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3" name="Google Shape;893;p20"/>
            <p:cNvSpPr/>
            <p:nvPr/>
          </p:nvSpPr>
          <p:spPr>
            <a:xfrm>
              <a:off x="441943" y="3404499"/>
              <a:ext cx="846521" cy="822278"/>
            </a:xfrm>
            <a:custGeom>
              <a:avLst/>
              <a:gdLst/>
              <a:ahLst/>
              <a:cxnLst/>
              <a:rect l="l" t="t" r="r" b="b"/>
              <a:pathLst>
                <a:path w="30519" h="29645" extrusionOk="0">
                  <a:moveTo>
                    <a:pt x="17164" y="0"/>
                  </a:moveTo>
                  <a:cubicBezTo>
                    <a:pt x="12922" y="0"/>
                    <a:pt x="2717" y="4127"/>
                    <a:pt x="1308" y="8761"/>
                  </a:cubicBezTo>
                  <a:cubicBezTo>
                    <a:pt x="1" y="13078"/>
                    <a:pt x="3436" y="21771"/>
                    <a:pt x="6627" y="27424"/>
                  </a:cubicBezTo>
                  <a:cubicBezTo>
                    <a:pt x="7524" y="29022"/>
                    <a:pt x="8335" y="29645"/>
                    <a:pt x="9187" y="29645"/>
                  </a:cubicBezTo>
                  <a:cubicBezTo>
                    <a:pt x="11365" y="29645"/>
                    <a:pt x="13813" y="25572"/>
                    <a:pt x="18664" y="23321"/>
                  </a:cubicBezTo>
                  <a:cubicBezTo>
                    <a:pt x="25381" y="20160"/>
                    <a:pt x="30518" y="18762"/>
                    <a:pt x="28451" y="14962"/>
                  </a:cubicBezTo>
                  <a:cubicBezTo>
                    <a:pt x="25533" y="9582"/>
                    <a:pt x="21278" y="1375"/>
                    <a:pt x="18421" y="190"/>
                  </a:cubicBezTo>
                  <a:cubicBezTo>
                    <a:pt x="18108" y="61"/>
                    <a:pt x="17680" y="0"/>
                    <a:pt x="1716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4" name="Google Shape;894;p20"/>
            <p:cNvSpPr/>
            <p:nvPr/>
          </p:nvSpPr>
          <p:spPr>
            <a:xfrm>
              <a:off x="862666" y="3969401"/>
              <a:ext cx="71119" cy="57167"/>
            </a:xfrm>
            <a:custGeom>
              <a:avLst/>
              <a:gdLst/>
              <a:ahLst/>
              <a:cxnLst/>
              <a:rect l="l" t="t" r="r" b="b"/>
              <a:pathLst>
                <a:path w="2564" h="2061" extrusionOk="0">
                  <a:moveTo>
                    <a:pt x="1296" y="1"/>
                  </a:moveTo>
                  <a:cubicBezTo>
                    <a:pt x="1127" y="1"/>
                    <a:pt x="954" y="41"/>
                    <a:pt x="791" y="128"/>
                  </a:cubicBezTo>
                  <a:cubicBezTo>
                    <a:pt x="0" y="554"/>
                    <a:pt x="122" y="1739"/>
                    <a:pt x="1004" y="2013"/>
                  </a:cubicBezTo>
                  <a:cubicBezTo>
                    <a:pt x="1106" y="2046"/>
                    <a:pt x="1207" y="2061"/>
                    <a:pt x="1305" y="2061"/>
                  </a:cubicBezTo>
                  <a:cubicBezTo>
                    <a:pt x="2020" y="2061"/>
                    <a:pt x="2563" y="1245"/>
                    <a:pt x="2189" y="523"/>
                  </a:cubicBezTo>
                  <a:cubicBezTo>
                    <a:pt x="2002" y="191"/>
                    <a:pt x="1659" y="1"/>
                    <a:pt x="129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5" name="Google Shape;895;p20"/>
            <p:cNvSpPr/>
            <p:nvPr/>
          </p:nvSpPr>
          <p:spPr>
            <a:xfrm>
              <a:off x="931788" y="3984546"/>
              <a:ext cx="748718" cy="856201"/>
            </a:xfrm>
            <a:custGeom>
              <a:avLst/>
              <a:gdLst/>
              <a:ahLst/>
              <a:cxnLst/>
              <a:rect l="l" t="t" r="r" b="b"/>
              <a:pathLst>
                <a:path w="26993" h="30868" extrusionOk="0">
                  <a:moveTo>
                    <a:pt x="15161" y="0"/>
                  </a:moveTo>
                  <a:cubicBezTo>
                    <a:pt x="14389" y="0"/>
                    <a:pt x="13507" y="213"/>
                    <a:pt x="12433" y="616"/>
                  </a:cubicBezTo>
                  <a:cubicBezTo>
                    <a:pt x="12442" y="616"/>
                    <a:pt x="12717" y="544"/>
                    <a:pt x="13160" y="544"/>
                  </a:cubicBezTo>
                  <a:cubicBezTo>
                    <a:pt x="14159" y="544"/>
                    <a:pt x="16010" y="909"/>
                    <a:pt x="17570" y="3290"/>
                  </a:cubicBezTo>
                  <a:cubicBezTo>
                    <a:pt x="19819" y="6695"/>
                    <a:pt x="24500" y="14050"/>
                    <a:pt x="24226" y="16604"/>
                  </a:cubicBezTo>
                  <a:cubicBezTo>
                    <a:pt x="23922" y="19187"/>
                    <a:pt x="13010" y="24962"/>
                    <a:pt x="8269" y="27242"/>
                  </a:cubicBezTo>
                  <a:cubicBezTo>
                    <a:pt x="4926" y="28839"/>
                    <a:pt x="3418" y="29392"/>
                    <a:pt x="1968" y="29392"/>
                  </a:cubicBezTo>
                  <a:cubicBezTo>
                    <a:pt x="1348" y="29392"/>
                    <a:pt x="739" y="29290"/>
                    <a:pt x="1" y="29127"/>
                  </a:cubicBezTo>
                  <a:lnTo>
                    <a:pt x="1" y="29127"/>
                  </a:lnTo>
                  <a:cubicBezTo>
                    <a:pt x="1029" y="30212"/>
                    <a:pt x="2030" y="30867"/>
                    <a:pt x="2928" y="30867"/>
                  </a:cubicBezTo>
                  <a:cubicBezTo>
                    <a:pt x="2986" y="30867"/>
                    <a:pt x="3044" y="30865"/>
                    <a:pt x="3101" y="30859"/>
                  </a:cubicBezTo>
                  <a:cubicBezTo>
                    <a:pt x="6840" y="30494"/>
                    <a:pt x="21369" y="21710"/>
                    <a:pt x="23892" y="20281"/>
                  </a:cubicBezTo>
                  <a:cubicBezTo>
                    <a:pt x="24530" y="19917"/>
                    <a:pt x="25077" y="19430"/>
                    <a:pt x="25503" y="18822"/>
                  </a:cubicBezTo>
                  <a:cubicBezTo>
                    <a:pt x="26992" y="16391"/>
                    <a:pt x="24986" y="12561"/>
                    <a:pt x="21551" y="6664"/>
                  </a:cubicBezTo>
                  <a:cubicBezTo>
                    <a:pt x="18868" y="2008"/>
                    <a:pt x="17534" y="0"/>
                    <a:pt x="15161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896" name="Google Shape;896;p20"/>
          <p:cNvGrpSpPr/>
          <p:nvPr/>
        </p:nvGrpSpPr>
        <p:grpSpPr>
          <a:xfrm>
            <a:off x="8085575" y="-155359"/>
            <a:ext cx="757289" cy="864550"/>
            <a:chOff x="5585712" y="137416"/>
            <a:chExt cx="757289" cy="864550"/>
          </a:xfrm>
        </p:grpSpPr>
        <p:sp>
          <p:nvSpPr>
            <p:cNvPr id="897" name="Google Shape;897;p20"/>
            <p:cNvSpPr/>
            <p:nvPr/>
          </p:nvSpPr>
          <p:spPr>
            <a:xfrm>
              <a:off x="5606764" y="738904"/>
              <a:ext cx="129867" cy="146066"/>
            </a:xfrm>
            <a:custGeom>
              <a:avLst/>
              <a:gdLst/>
              <a:ahLst/>
              <a:cxnLst/>
              <a:rect l="l" t="t" r="r" b="b"/>
              <a:pathLst>
                <a:path w="4682" h="5266" extrusionOk="0">
                  <a:moveTo>
                    <a:pt x="2706" y="1"/>
                  </a:moveTo>
                  <a:cubicBezTo>
                    <a:pt x="2706" y="1"/>
                    <a:pt x="1" y="4712"/>
                    <a:pt x="913" y="5198"/>
                  </a:cubicBezTo>
                  <a:cubicBezTo>
                    <a:pt x="992" y="5245"/>
                    <a:pt x="1088" y="5266"/>
                    <a:pt x="1196" y="5266"/>
                  </a:cubicBezTo>
                  <a:cubicBezTo>
                    <a:pt x="2290" y="5266"/>
                    <a:pt x="4682" y="3101"/>
                    <a:pt x="4682" y="3101"/>
                  </a:cubicBezTo>
                  <a:lnTo>
                    <a:pt x="2706" y="1"/>
                  </a:ln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8" name="Google Shape;898;p20"/>
            <p:cNvSpPr/>
            <p:nvPr/>
          </p:nvSpPr>
          <p:spPr>
            <a:xfrm>
              <a:off x="6009790" y="851879"/>
              <a:ext cx="91062" cy="150088"/>
            </a:xfrm>
            <a:custGeom>
              <a:avLst/>
              <a:gdLst/>
              <a:ahLst/>
              <a:cxnLst/>
              <a:rect l="l" t="t" r="r" b="b"/>
              <a:pathLst>
                <a:path w="3283" h="5411" extrusionOk="0">
                  <a:moveTo>
                    <a:pt x="3283" y="1"/>
                  </a:moveTo>
                  <a:lnTo>
                    <a:pt x="0" y="1703"/>
                  </a:lnTo>
                  <a:cubicBezTo>
                    <a:pt x="0" y="1703"/>
                    <a:pt x="1185" y="5381"/>
                    <a:pt x="2219" y="5411"/>
                  </a:cubicBezTo>
                  <a:cubicBezTo>
                    <a:pt x="3252" y="5411"/>
                    <a:pt x="3283" y="1"/>
                    <a:pt x="3283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9" name="Google Shape;899;p20"/>
            <p:cNvSpPr/>
            <p:nvPr/>
          </p:nvSpPr>
          <p:spPr>
            <a:xfrm>
              <a:off x="5722402" y="155612"/>
              <a:ext cx="264643" cy="144401"/>
            </a:xfrm>
            <a:custGeom>
              <a:avLst/>
              <a:gdLst/>
              <a:ahLst/>
              <a:cxnLst/>
              <a:rect l="l" t="t" r="r" b="b"/>
              <a:pathLst>
                <a:path w="9541" h="5206" extrusionOk="0">
                  <a:moveTo>
                    <a:pt x="5166" y="1"/>
                  </a:moveTo>
                  <a:cubicBezTo>
                    <a:pt x="2660" y="1"/>
                    <a:pt x="194" y="1809"/>
                    <a:pt x="27" y="4829"/>
                  </a:cubicBezTo>
                  <a:cubicBezTo>
                    <a:pt x="0" y="5040"/>
                    <a:pt x="180" y="5205"/>
                    <a:pt x="387" y="5205"/>
                  </a:cubicBezTo>
                  <a:cubicBezTo>
                    <a:pt x="419" y="5205"/>
                    <a:pt x="450" y="5201"/>
                    <a:pt x="482" y="5193"/>
                  </a:cubicBezTo>
                  <a:lnTo>
                    <a:pt x="9145" y="2914"/>
                  </a:lnTo>
                  <a:cubicBezTo>
                    <a:pt x="9419" y="2853"/>
                    <a:pt x="9540" y="2549"/>
                    <a:pt x="9388" y="2306"/>
                  </a:cubicBezTo>
                  <a:cubicBezTo>
                    <a:pt x="8342" y="719"/>
                    <a:pt x="6746" y="1"/>
                    <a:pt x="516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0" name="Google Shape;900;p20"/>
            <p:cNvSpPr/>
            <p:nvPr/>
          </p:nvSpPr>
          <p:spPr>
            <a:xfrm>
              <a:off x="5839482" y="242791"/>
              <a:ext cx="43853" cy="89287"/>
            </a:xfrm>
            <a:custGeom>
              <a:avLst/>
              <a:gdLst/>
              <a:ahLst/>
              <a:cxnLst/>
              <a:rect l="l" t="t" r="r" b="b"/>
              <a:pathLst>
                <a:path w="1581" h="3219" extrusionOk="0">
                  <a:moveTo>
                    <a:pt x="474" y="0"/>
                  </a:moveTo>
                  <a:cubicBezTo>
                    <a:pt x="438" y="0"/>
                    <a:pt x="402" y="5"/>
                    <a:pt x="365" y="14"/>
                  </a:cubicBezTo>
                  <a:cubicBezTo>
                    <a:pt x="122" y="75"/>
                    <a:pt x="0" y="318"/>
                    <a:pt x="61" y="561"/>
                  </a:cubicBezTo>
                  <a:lnTo>
                    <a:pt x="669" y="2871"/>
                  </a:lnTo>
                  <a:cubicBezTo>
                    <a:pt x="721" y="3078"/>
                    <a:pt x="904" y="3219"/>
                    <a:pt x="1108" y="3219"/>
                  </a:cubicBezTo>
                  <a:cubicBezTo>
                    <a:pt x="1143" y="3219"/>
                    <a:pt x="1180" y="3215"/>
                    <a:pt x="1216" y="3205"/>
                  </a:cubicBezTo>
                  <a:cubicBezTo>
                    <a:pt x="1429" y="3114"/>
                    <a:pt x="1581" y="2871"/>
                    <a:pt x="1520" y="2658"/>
                  </a:cubicBezTo>
                  <a:lnTo>
                    <a:pt x="912" y="318"/>
                  </a:lnTo>
                  <a:cubicBezTo>
                    <a:pt x="860" y="137"/>
                    <a:pt x="677" y="0"/>
                    <a:pt x="47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1" name="Google Shape;901;p20"/>
            <p:cNvSpPr/>
            <p:nvPr/>
          </p:nvSpPr>
          <p:spPr>
            <a:xfrm>
              <a:off x="5810801" y="137416"/>
              <a:ext cx="44713" cy="89287"/>
            </a:xfrm>
            <a:custGeom>
              <a:avLst/>
              <a:gdLst/>
              <a:ahLst/>
              <a:cxnLst/>
              <a:rect l="l" t="t" r="r" b="b"/>
              <a:pathLst>
                <a:path w="1612" h="3219" extrusionOk="0">
                  <a:moveTo>
                    <a:pt x="504" y="0"/>
                  </a:moveTo>
                  <a:cubicBezTo>
                    <a:pt x="469" y="0"/>
                    <a:pt x="433" y="4"/>
                    <a:pt x="396" y="14"/>
                  </a:cubicBezTo>
                  <a:cubicBezTo>
                    <a:pt x="153" y="74"/>
                    <a:pt x="1" y="317"/>
                    <a:pt x="61" y="561"/>
                  </a:cubicBezTo>
                  <a:lnTo>
                    <a:pt x="700" y="2871"/>
                  </a:lnTo>
                  <a:cubicBezTo>
                    <a:pt x="751" y="3078"/>
                    <a:pt x="935" y="3218"/>
                    <a:pt x="1139" y="3218"/>
                  </a:cubicBezTo>
                  <a:cubicBezTo>
                    <a:pt x="1174" y="3218"/>
                    <a:pt x="1211" y="3214"/>
                    <a:pt x="1247" y="3205"/>
                  </a:cubicBezTo>
                  <a:cubicBezTo>
                    <a:pt x="1460" y="3114"/>
                    <a:pt x="1612" y="2871"/>
                    <a:pt x="1551" y="2658"/>
                  </a:cubicBezTo>
                  <a:lnTo>
                    <a:pt x="943" y="317"/>
                  </a:lnTo>
                  <a:cubicBezTo>
                    <a:pt x="866" y="137"/>
                    <a:pt x="700" y="0"/>
                    <a:pt x="5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2" name="Google Shape;902;p20"/>
            <p:cNvSpPr/>
            <p:nvPr/>
          </p:nvSpPr>
          <p:spPr>
            <a:xfrm>
              <a:off x="5722458" y="155612"/>
              <a:ext cx="263728" cy="144901"/>
            </a:xfrm>
            <a:custGeom>
              <a:avLst/>
              <a:gdLst/>
              <a:ahLst/>
              <a:cxnLst/>
              <a:rect l="l" t="t" r="r" b="b"/>
              <a:pathLst>
                <a:path w="9508" h="5224" extrusionOk="0">
                  <a:moveTo>
                    <a:pt x="5164" y="1"/>
                  </a:moveTo>
                  <a:cubicBezTo>
                    <a:pt x="2658" y="1"/>
                    <a:pt x="192" y="1809"/>
                    <a:pt x="25" y="4829"/>
                  </a:cubicBezTo>
                  <a:cubicBezTo>
                    <a:pt x="1" y="4970"/>
                    <a:pt x="69" y="5112"/>
                    <a:pt x="200" y="5182"/>
                  </a:cubicBezTo>
                  <a:lnTo>
                    <a:pt x="200" y="5182"/>
                  </a:lnTo>
                  <a:cubicBezTo>
                    <a:pt x="191" y="5176"/>
                    <a:pt x="183" y="5170"/>
                    <a:pt x="177" y="5163"/>
                  </a:cubicBezTo>
                  <a:cubicBezTo>
                    <a:pt x="3125" y="3978"/>
                    <a:pt x="6256" y="3127"/>
                    <a:pt x="9417" y="2701"/>
                  </a:cubicBezTo>
                  <a:lnTo>
                    <a:pt x="9417" y="2701"/>
                  </a:lnTo>
                  <a:cubicBezTo>
                    <a:pt x="9386" y="2762"/>
                    <a:pt x="9356" y="2792"/>
                    <a:pt x="9326" y="2823"/>
                  </a:cubicBezTo>
                  <a:cubicBezTo>
                    <a:pt x="9478" y="2701"/>
                    <a:pt x="9508" y="2458"/>
                    <a:pt x="9386" y="2306"/>
                  </a:cubicBezTo>
                  <a:cubicBezTo>
                    <a:pt x="8340" y="719"/>
                    <a:pt x="6744" y="1"/>
                    <a:pt x="5164" y="1"/>
                  </a:cubicBezTo>
                  <a:close/>
                  <a:moveTo>
                    <a:pt x="200" y="5182"/>
                  </a:moveTo>
                  <a:cubicBezTo>
                    <a:pt x="233" y="5205"/>
                    <a:pt x="281" y="5224"/>
                    <a:pt x="328" y="5224"/>
                  </a:cubicBezTo>
                  <a:cubicBezTo>
                    <a:pt x="281" y="5217"/>
                    <a:pt x="238" y="5203"/>
                    <a:pt x="200" y="51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3" name="Google Shape;903;p20"/>
            <p:cNvSpPr/>
            <p:nvPr/>
          </p:nvSpPr>
          <p:spPr>
            <a:xfrm>
              <a:off x="6094085" y="236162"/>
              <a:ext cx="248916" cy="212969"/>
            </a:xfrm>
            <a:custGeom>
              <a:avLst/>
              <a:gdLst/>
              <a:ahLst/>
              <a:cxnLst/>
              <a:rect l="l" t="t" r="r" b="b"/>
              <a:pathLst>
                <a:path w="8974" h="7678" extrusionOk="0">
                  <a:moveTo>
                    <a:pt x="2606" y="1"/>
                  </a:moveTo>
                  <a:cubicBezTo>
                    <a:pt x="1857" y="1"/>
                    <a:pt x="1077" y="173"/>
                    <a:pt x="305" y="557"/>
                  </a:cubicBezTo>
                  <a:cubicBezTo>
                    <a:pt x="61" y="678"/>
                    <a:pt x="1" y="1013"/>
                    <a:pt x="213" y="1195"/>
                  </a:cubicBezTo>
                  <a:lnTo>
                    <a:pt x="6505" y="7548"/>
                  </a:lnTo>
                  <a:cubicBezTo>
                    <a:pt x="6582" y="7637"/>
                    <a:pt x="6690" y="7678"/>
                    <a:pt x="6796" y="7678"/>
                  </a:cubicBezTo>
                  <a:cubicBezTo>
                    <a:pt x="6945" y="7678"/>
                    <a:pt x="7091" y="7598"/>
                    <a:pt x="7144" y="7457"/>
                  </a:cubicBezTo>
                  <a:cubicBezTo>
                    <a:pt x="8974" y="3822"/>
                    <a:pt x="6131" y="1"/>
                    <a:pt x="260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4" name="Google Shape;904;p20"/>
            <p:cNvSpPr/>
            <p:nvPr/>
          </p:nvSpPr>
          <p:spPr>
            <a:xfrm>
              <a:off x="6136246" y="335490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178" y="0"/>
                  </a:moveTo>
                  <a:cubicBezTo>
                    <a:pt x="2067" y="0"/>
                    <a:pt x="1961" y="46"/>
                    <a:pt x="1885" y="137"/>
                  </a:cubicBezTo>
                  <a:lnTo>
                    <a:pt x="183" y="1839"/>
                  </a:lnTo>
                  <a:cubicBezTo>
                    <a:pt x="0" y="2022"/>
                    <a:pt x="0" y="2295"/>
                    <a:pt x="183" y="2447"/>
                  </a:cubicBezTo>
                  <a:cubicBezTo>
                    <a:pt x="259" y="2538"/>
                    <a:pt x="365" y="2584"/>
                    <a:pt x="475" y="2584"/>
                  </a:cubicBezTo>
                  <a:cubicBezTo>
                    <a:pt x="586" y="2584"/>
                    <a:pt x="700" y="2538"/>
                    <a:pt x="791" y="2447"/>
                  </a:cubicBezTo>
                  <a:lnTo>
                    <a:pt x="2493" y="775"/>
                  </a:lnTo>
                  <a:cubicBezTo>
                    <a:pt x="2675" y="593"/>
                    <a:pt x="2675" y="319"/>
                    <a:pt x="2493" y="137"/>
                  </a:cubicBezTo>
                  <a:cubicBezTo>
                    <a:pt x="2402" y="46"/>
                    <a:pt x="2288" y="0"/>
                    <a:pt x="2178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5" name="Google Shape;905;p20"/>
            <p:cNvSpPr/>
            <p:nvPr/>
          </p:nvSpPr>
          <p:spPr>
            <a:xfrm>
              <a:off x="6212967" y="258768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204" y="0"/>
                  </a:moveTo>
                  <a:cubicBezTo>
                    <a:pt x="2090" y="0"/>
                    <a:pt x="1976" y="46"/>
                    <a:pt x="1885" y="137"/>
                  </a:cubicBezTo>
                  <a:lnTo>
                    <a:pt x="183" y="1839"/>
                  </a:lnTo>
                  <a:cubicBezTo>
                    <a:pt x="0" y="1991"/>
                    <a:pt x="0" y="2295"/>
                    <a:pt x="183" y="2447"/>
                  </a:cubicBezTo>
                  <a:cubicBezTo>
                    <a:pt x="274" y="2538"/>
                    <a:pt x="388" y="2584"/>
                    <a:pt x="502" y="2584"/>
                  </a:cubicBezTo>
                  <a:cubicBezTo>
                    <a:pt x="616" y="2584"/>
                    <a:pt x="730" y="2538"/>
                    <a:pt x="821" y="2447"/>
                  </a:cubicBezTo>
                  <a:lnTo>
                    <a:pt x="2523" y="775"/>
                  </a:lnTo>
                  <a:cubicBezTo>
                    <a:pt x="2675" y="593"/>
                    <a:pt x="2675" y="319"/>
                    <a:pt x="2523" y="137"/>
                  </a:cubicBezTo>
                  <a:cubicBezTo>
                    <a:pt x="2432" y="46"/>
                    <a:pt x="2318" y="0"/>
                    <a:pt x="22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6" name="Google Shape;906;p20"/>
            <p:cNvSpPr/>
            <p:nvPr/>
          </p:nvSpPr>
          <p:spPr>
            <a:xfrm>
              <a:off x="6095832" y="236162"/>
              <a:ext cx="247169" cy="212442"/>
            </a:xfrm>
            <a:custGeom>
              <a:avLst/>
              <a:gdLst/>
              <a:ahLst/>
              <a:cxnLst/>
              <a:rect l="l" t="t" r="r" b="b"/>
              <a:pathLst>
                <a:path w="8911" h="7659" extrusionOk="0">
                  <a:moveTo>
                    <a:pt x="10" y="914"/>
                  </a:moveTo>
                  <a:lnTo>
                    <a:pt x="10" y="914"/>
                  </a:lnTo>
                  <a:cubicBezTo>
                    <a:pt x="1" y="957"/>
                    <a:pt x="7" y="1000"/>
                    <a:pt x="29" y="1043"/>
                  </a:cubicBezTo>
                  <a:cubicBezTo>
                    <a:pt x="16" y="999"/>
                    <a:pt x="10" y="955"/>
                    <a:pt x="10" y="914"/>
                  </a:cubicBezTo>
                  <a:close/>
                  <a:moveTo>
                    <a:pt x="2543" y="1"/>
                  </a:moveTo>
                  <a:cubicBezTo>
                    <a:pt x="1794" y="1"/>
                    <a:pt x="1014" y="173"/>
                    <a:pt x="242" y="557"/>
                  </a:cubicBezTo>
                  <a:cubicBezTo>
                    <a:pt x="98" y="629"/>
                    <a:pt x="10" y="758"/>
                    <a:pt x="10" y="914"/>
                  </a:cubicBezTo>
                  <a:lnTo>
                    <a:pt x="10" y="914"/>
                  </a:lnTo>
                  <a:cubicBezTo>
                    <a:pt x="14" y="896"/>
                    <a:pt x="20" y="878"/>
                    <a:pt x="29" y="861"/>
                  </a:cubicBezTo>
                  <a:cubicBezTo>
                    <a:pt x="1275" y="1834"/>
                    <a:pt x="2491" y="2897"/>
                    <a:pt x="3616" y="4052"/>
                  </a:cubicBezTo>
                  <a:cubicBezTo>
                    <a:pt x="4740" y="5177"/>
                    <a:pt x="5804" y="6362"/>
                    <a:pt x="6777" y="7639"/>
                  </a:cubicBezTo>
                  <a:lnTo>
                    <a:pt x="6594" y="7639"/>
                  </a:lnTo>
                  <a:cubicBezTo>
                    <a:pt x="6640" y="7652"/>
                    <a:pt x="6684" y="7658"/>
                    <a:pt x="6726" y="7658"/>
                  </a:cubicBezTo>
                  <a:cubicBezTo>
                    <a:pt x="6881" y="7658"/>
                    <a:pt x="7009" y="7576"/>
                    <a:pt x="7081" y="7457"/>
                  </a:cubicBezTo>
                  <a:cubicBezTo>
                    <a:pt x="8911" y="3822"/>
                    <a:pt x="6068" y="1"/>
                    <a:pt x="25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7" name="Google Shape;907;p20"/>
            <p:cNvSpPr/>
            <p:nvPr/>
          </p:nvSpPr>
          <p:spPr>
            <a:xfrm>
              <a:off x="5585712" y="275438"/>
              <a:ext cx="719178" cy="639460"/>
            </a:xfrm>
            <a:custGeom>
              <a:avLst/>
              <a:gdLst/>
              <a:ahLst/>
              <a:cxnLst/>
              <a:rect l="l" t="t" r="r" b="b"/>
              <a:pathLst>
                <a:path w="25928" h="23054" extrusionOk="0">
                  <a:moveTo>
                    <a:pt x="12978" y="1"/>
                  </a:moveTo>
                  <a:cubicBezTo>
                    <a:pt x="9623" y="1"/>
                    <a:pt x="6293" y="1462"/>
                    <a:pt x="4012" y="4278"/>
                  </a:cubicBezTo>
                  <a:cubicBezTo>
                    <a:pt x="0" y="9202"/>
                    <a:pt x="760" y="16466"/>
                    <a:pt x="5714" y="20479"/>
                  </a:cubicBezTo>
                  <a:cubicBezTo>
                    <a:pt x="7853" y="22211"/>
                    <a:pt x="10422" y="23053"/>
                    <a:pt x="12972" y="23053"/>
                  </a:cubicBezTo>
                  <a:cubicBezTo>
                    <a:pt x="16329" y="23053"/>
                    <a:pt x="19652" y="21592"/>
                    <a:pt x="21915" y="18776"/>
                  </a:cubicBezTo>
                  <a:cubicBezTo>
                    <a:pt x="25928" y="13822"/>
                    <a:pt x="25168" y="6588"/>
                    <a:pt x="20213" y="2576"/>
                  </a:cubicBezTo>
                  <a:cubicBezTo>
                    <a:pt x="18088" y="844"/>
                    <a:pt x="15526" y="1"/>
                    <a:pt x="129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8" name="Google Shape;908;p20"/>
            <p:cNvSpPr/>
            <p:nvPr/>
          </p:nvSpPr>
          <p:spPr>
            <a:xfrm>
              <a:off x="5658217" y="340455"/>
              <a:ext cx="574166" cy="510176"/>
            </a:xfrm>
            <a:custGeom>
              <a:avLst/>
              <a:gdLst/>
              <a:ahLst/>
              <a:cxnLst/>
              <a:rect l="l" t="t" r="r" b="b"/>
              <a:pathLst>
                <a:path w="20700" h="18393" extrusionOk="0">
                  <a:moveTo>
                    <a:pt x="10373" y="1"/>
                  </a:moveTo>
                  <a:cubicBezTo>
                    <a:pt x="9351" y="1"/>
                    <a:pt x="8312" y="173"/>
                    <a:pt x="7295" y="536"/>
                  </a:cubicBezTo>
                  <a:cubicBezTo>
                    <a:pt x="2493" y="2238"/>
                    <a:pt x="0" y="7496"/>
                    <a:pt x="1702" y="12268"/>
                  </a:cubicBezTo>
                  <a:cubicBezTo>
                    <a:pt x="3044" y="16029"/>
                    <a:pt x="6594" y="18393"/>
                    <a:pt x="10374" y="18393"/>
                  </a:cubicBezTo>
                  <a:cubicBezTo>
                    <a:pt x="11390" y="18393"/>
                    <a:pt x="12424" y="18222"/>
                    <a:pt x="13435" y="17861"/>
                  </a:cubicBezTo>
                  <a:cubicBezTo>
                    <a:pt x="18207" y="16159"/>
                    <a:pt x="20700" y="10900"/>
                    <a:pt x="19028" y="6128"/>
                  </a:cubicBezTo>
                  <a:cubicBezTo>
                    <a:pt x="17688" y="2349"/>
                    <a:pt x="14147" y="1"/>
                    <a:pt x="10373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9" name="Google Shape;909;p20"/>
            <p:cNvSpPr/>
            <p:nvPr/>
          </p:nvSpPr>
          <p:spPr>
            <a:xfrm>
              <a:off x="5923000" y="578054"/>
              <a:ext cx="42133" cy="35282"/>
            </a:xfrm>
            <a:custGeom>
              <a:avLst/>
              <a:gdLst/>
              <a:ahLst/>
              <a:cxnLst/>
              <a:rect l="l" t="t" r="r" b="b"/>
              <a:pathLst>
                <a:path w="1519" h="1272" extrusionOk="0">
                  <a:moveTo>
                    <a:pt x="800" y="1"/>
                  </a:moveTo>
                  <a:cubicBezTo>
                    <a:pt x="335" y="1"/>
                    <a:pt x="0" y="532"/>
                    <a:pt x="272" y="967"/>
                  </a:cubicBezTo>
                  <a:cubicBezTo>
                    <a:pt x="389" y="1175"/>
                    <a:pt x="589" y="1271"/>
                    <a:pt x="792" y="1271"/>
                  </a:cubicBezTo>
                  <a:cubicBezTo>
                    <a:pt x="1064" y="1271"/>
                    <a:pt x="1340" y="1098"/>
                    <a:pt x="1427" y="784"/>
                  </a:cubicBezTo>
                  <a:cubicBezTo>
                    <a:pt x="1518" y="450"/>
                    <a:pt x="1305" y="116"/>
                    <a:pt x="971" y="24"/>
                  </a:cubicBezTo>
                  <a:cubicBezTo>
                    <a:pt x="913" y="8"/>
                    <a:pt x="855" y="1"/>
                    <a:pt x="800" y="1"/>
                  </a:cubicBez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0" name="Google Shape;910;p20"/>
            <p:cNvSpPr/>
            <p:nvPr/>
          </p:nvSpPr>
          <p:spPr>
            <a:xfrm>
              <a:off x="5938117" y="414320"/>
              <a:ext cx="56501" cy="182984"/>
            </a:xfrm>
            <a:custGeom>
              <a:avLst/>
              <a:gdLst/>
              <a:ahLst/>
              <a:cxnLst/>
              <a:rect l="l" t="t" r="r" b="b"/>
              <a:pathLst>
                <a:path w="2037" h="6597" extrusionOk="0">
                  <a:moveTo>
                    <a:pt x="2037" y="0"/>
                  </a:moveTo>
                  <a:lnTo>
                    <a:pt x="0" y="6444"/>
                  </a:lnTo>
                  <a:lnTo>
                    <a:pt x="517" y="6596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1" name="Google Shape;911;p20"/>
            <p:cNvSpPr/>
            <p:nvPr/>
          </p:nvSpPr>
          <p:spPr>
            <a:xfrm>
              <a:off x="5826834" y="588844"/>
              <a:ext cx="122267" cy="75058"/>
            </a:xfrm>
            <a:custGeom>
              <a:avLst/>
              <a:gdLst/>
              <a:ahLst/>
              <a:cxnLst/>
              <a:rect l="l" t="t" r="r" b="b"/>
              <a:pathLst>
                <a:path w="4408" h="2706" extrusionOk="0">
                  <a:moveTo>
                    <a:pt x="4134" y="0"/>
                  </a:moveTo>
                  <a:lnTo>
                    <a:pt x="0" y="2705"/>
                  </a:lnTo>
                  <a:lnTo>
                    <a:pt x="4408" y="456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2" name="Google Shape;912;p20"/>
            <p:cNvSpPr/>
            <p:nvPr/>
          </p:nvSpPr>
          <p:spPr>
            <a:xfrm>
              <a:off x="5772024" y="744812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0" y="669"/>
                  </a:moveTo>
                  <a:lnTo>
                    <a:pt x="669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3" name="Google Shape;913;p20"/>
            <p:cNvSpPr/>
            <p:nvPr/>
          </p:nvSpPr>
          <p:spPr>
            <a:xfrm>
              <a:off x="6092393" y="425276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1" y="669"/>
                  </a:moveTo>
                  <a:lnTo>
                    <a:pt x="670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4" name="Google Shape;914;p20"/>
            <p:cNvSpPr/>
            <p:nvPr/>
          </p:nvSpPr>
          <p:spPr>
            <a:xfrm>
              <a:off x="5710475" y="64870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3"/>
                  </a:moveTo>
                  <a:lnTo>
                    <a:pt x="912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5" name="Google Shape;915;p20"/>
            <p:cNvSpPr/>
            <p:nvPr/>
          </p:nvSpPr>
          <p:spPr>
            <a:xfrm>
              <a:off x="6148034" y="532343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4"/>
                  </a:moveTo>
                  <a:lnTo>
                    <a:pt x="913" y="1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6" name="Google Shape;916;p20"/>
            <p:cNvSpPr/>
            <p:nvPr/>
          </p:nvSpPr>
          <p:spPr>
            <a:xfrm>
              <a:off x="5710475" y="53151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0"/>
                  </a:moveTo>
                  <a:lnTo>
                    <a:pt x="912" y="243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7" name="Google Shape;917;p20"/>
            <p:cNvSpPr/>
            <p:nvPr/>
          </p:nvSpPr>
          <p:spPr>
            <a:xfrm>
              <a:off x="6147202" y="649534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1"/>
                  </a:moveTo>
                  <a:lnTo>
                    <a:pt x="912" y="244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8" name="Google Shape;918;p20"/>
            <p:cNvSpPr/>
            <p:nvPr/>
          </p:nvSpPr>
          <p:spPr>
            <a:xfrm>
              <a:off x="5772857" y="424444"/>
              <a:ext cx="18584" cy="18556"/>
            </a:xfrm>
            <a:custGeom>
              <a:avLst/>
              <a:gdLst/>
              <a:ahLst/>
              <a:cxnLst/>
              <a:rect l="l" t="t" r="r" b="b"/>
              <a:pathLst>
                <a:path w="670" h="669" fill="none" extrusionOk="0">
                  <a:moveTo>
                    <a:pt x="1" y="0"/>
                  </a:moveTo>
                  <a:lnTo>
                    <a:pt x="670" y="66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9" name="Google Shape;919;p20"/>
            <p:cNvSpPr/>
            <p:nvPr/>
          </p:nvSpPr>
          <p:spPr>
            <a:xfrm>
              <a:off x="6092393" y="744812"/>
              <a:ext cx="17752" cy="19416"/>
            </a:xfrm>
            <a:custGeom>
              <a:avLst/>
              <a:gdLst/>
              <a:ahLst/>
              <a:cxnLst/>
              <a:rect l="l" t="t" r="r" b="b"/>
              <a:pathLst>
                <a:path w="640" h="700" fill="none" extrusionOk="0">
                  <a:moveTo>
                    <a:pt x="1" y="0"/>
                  </a:moveTo>
                  <a:lnTo>
                    <a:pt x="639" y="69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0" name="Google Shape;920;p20"/>
            <p:cNvSpPr/>
            <p:nvPr/>
          </p:nvSpPr>
          <p:spPr>
            <a:xfrm>
              <a:off x="5879951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0" y="0"/>
                  </a:moveTo>
                  <a:lnTo>
                    <a:pt x="243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1" name="Google Shape;921;p20"/>
            <p:cNvSpPr/>
            <p:nvPr/>
          </p:nvSpPr>
          <p:spPr>
            <a:xfrm>
              <a:off x="5996282" y="800453"/>
              <a:ext cx="6768" cy="25324"/>
            </a:xfrm>
            <a:custGeom>
              <a:avLst/>
              <a:gdLst/>
              <a:ahLst/>
              <a:cxnLst/>
              <a:rect l="l" t="t" r="r" b="b"/>
              <a:pathLst>
                <a:path w="244" h="913" fill="none" extrusionOk="0">
                  <a:moveTo>
                    <a:pt x="1" y="0"/>
                  </a:moveTo>
                  <a:lnTo>
                    <a:pt x="244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2" name="Google Shape;922;p20"/>
            <p:cNvSpPr/>
            <p:nvPr/>
          </p:nvSpPr>
          <p:spPr>
            <a:xfrm>
              <a:off x="5997142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243" y="0"/>
                  </a:moveTo>
                  <a:lnTo>
                    <a:pt x="0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3" name="Google Shape;923;p20"/>
            <p:cNvSpPr/>
            <p:nvPr/>
          </p:nvSpPr>
          <p:spPr>
            <a:xfrm>
              <a:off x="5879091" y="800453"/>
              <a:ext cx="6768" cy="24464"/>
            </a:xfrm>
            <a:custGeom>
              <a:avLst/>
              <a:gdLst/>
              <a:ahLst/>
              <a:cxnLst/>
              <a:rect l="l" t="t" r="r" b="b"/>
              <a:pathLst>
                <a:path w="244" h="882" fill="none" extrusionOk="0">
                  <a:moveTo>
                    <a:pt x="244" y="0"/>
                  </a:moveTo>
                  <a:lnTo>
                    <a:pt x="1" y="88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24" name="Google Shape;924;p20"/>
          <p:cNvGrpSpPr/>
          <p:nvPr/>
        </p:nvGrpSpPr>
        <p:grpSpPr>
          <a:xfrm rot="-2978167">
            <a:off x="8534289" y="3944771"/>
            <a:ext cx="516943" cy="1275472"/>
            <a:chOff x="2266600" y="1348075"/>
            <a:chExt cx="516975" cy="1275550"/>
          </a:xfrm>
        </p:grpSpPr>
        <p:sp>
          <p:nvSpPr>
            <p:cNvPr id="925" name="Google Shape;925;p20"/>
            <p:cNvSpPr/>
            <p:nvPr/>
          </p:nvSpPr>
          <p:spPr>
            <a:xfrm>
              <a:off x="2370700" y="1348400"/>
              <a:ext cx="153525" cy="225800"/>
            </a:xfrm>
            <a:custGeom>
              <a:avLst/>
              <a:gdLst/>
              <a:ahLst/>
              <a:cxnLst/>
              <a:rect l="l" t="t" r="r" b="b"/>
              <a:pathLst>
                <a:path w="6141" h="9032" extrusionOk="0">
                  <a:moveTo>
                    <a:pt x="2408" y="0"/>
                  </a:moveTo>
                  <a:cubicBezTo>
                    <a:pt x="2346" y="0"/>
                    <a:pt x="2282" y="11"/>
                    <a:pt x="2220" y="35"/>
                  </a:cubicBezTo>
                  <a:cubicBezTo>
                    <a:pt x="2068" y="96"/>
                    <a:pt x="1977" y="217"/>
                    <a:pt x="1946" y="369"/>
                  </a:cubicBezTo>
                  <a:lnTo>
                    <a:pt x="1" y="9032"/>
                  </a:lnTo>
                  <a:lnTo>
                    <a:pt x="6141" y="8546"/>
                  </a:lnTo>
                  <a:lnTo>
                    <a:pt x="2828" y="278"/>
                  </a:lnTo>
                  <a:cubicBezTo>
                    <a:pt x="2760" y="97"/>
                    <a:pt x="2591" y="0"/>
                    <a:pt x="2408" y="0"/>
                  </a:cubicBezTo>
                  <a:close/>
                </a:path>
              </a:pathLst>
            </a:custGeom>
            <a:solidFill>
              <a:srgbClr val="F4F0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6" name="Google Shape;926;p20"/>
            <p:cNvSpPr/>
            <p:nvPr/>
          </p:nvSpPr>
          <p:spPr>
            <a:xfrm>
              <a:off x="2370700" y="1552000"/>
              <a:ext cx="231800" cy="983475"/>
            </a:xfrm>
            <a:custGeom>
              <a:avLst/>
              <a:gdLst/>
              <a:ahLst/>
              <a:cxnLst/>
              <a:rect l="l" t="t" r="r" b="b"/>
              <a:pathLst>
                <a:path w="9272" h="39339" extrusionOk="0">
                  <a:moveTo>
                    <a:pt x="5484" y="0"/>
                  </a:moveTo>
                  <a:cubicBezTo>
                    <a:pt x="5023" y="0"/>
                    <a:pt x="4505" y="219"/>
                    <a:pt x="4469" y="493"/>
                  </a:cubicBezTo>
                  <a:lnTo>
                    <a:pt x="1703" y="705"/>
                  </a:lnTo>
                  <a:cubicBezTo>
                    <a:pt x="1557" y="462"/>
                    <a:pt x="1256" y="365"/>
                    <a:pt x="946" y="365"/>
                  </a:cubicBezTo>
                  <a:cubicBezTo>
                    <a:pt x="482" y="365"/>
                    <a:pt x="1" y="584"/>
                    <a:pt x="1" y="857"/>
                  </a:cubicBezTo>
                  <a:lnTo>
                    <a:pt x="3101" y="39338"/>
                  </a:lnTo>
                  <a:lnTo>
                    <a:pt x="9272" y="38852"/>
                  </a:lnTo>
                  <a:lnTo>
                    <a:pt x="6171" y="341"/>
                  </a:lnTo>
                  <a:cubicBezTo>
                    <a:pt x="6074" y="98"/>
                    <a:pt x="5792" y="0"/>
                    <a:pt x="54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7" name="Google Shape;927;p20"/>
            <p:cNvSpPr/>
            <p:nvPr/>
          </p:nvSpPr>
          <p:spPr>
            <a:xfrm>
              <a:off x="2406425" y="1348075"/>
              <a:ext cx="56250" cy="71250"/>
            </a:xfrm>
            <a:custGeom>
              <a:avLst/>
              <a:gdLst/>
              <a:ahLst/>
              <a:cxnLst/>
              <a:rect l="l" t="t" r="r" b="b"/>
              <a:pathLst>
                <a:path w="2250" h="2850" extrusionOk="0">
                  <a:moveTo>
                    <a:pt x="964" y="1"/>
                  </a:moveTo>
                  <a:cubicBezTo>
                    <a:pt x="763" y="1"/>
                    <a:pt x="566" y="124"/>
                    <a:pt x="517" y="352"/>
                  </a:cubicBezTo>
                  <a:lnTo>
                    <a:pt x="0" y="2631"/>
                  </a:lnTo>
                  <a:cubicBezTo>
                    <a:pt x="318" y="2764"/>
                    <a:pt x="659" y="2850"/>
                    <a:pt x="1002" y="2850"/>
                  </a:cubicBezTo>
                  <a:cubicBezTo>
                    <a:pt x="1053" y="2850"/>
                    <a:pt x="1104" y="2848"/>
                    <a:pt x="1155" y="2844"/>
                  </a:cubicBezTo>
                  <a:cubicBezTo>
                    <a:pt x="1551" y="2814"/>
                    <a:pt x="1915" y="2662"/>
                    <a:pt x="2250" y="2449"/>
                  </a:cubicBezTo>
                  <a:lnTo>
                    <a:pt x="1399" y="291"/>
                  </a:lnTo>
                  <a:cubicBezTo>
                    <a:pt x="1314" y="93"/>
                    <a:pt x="1137" y="1"/>
                    <a:pt x="9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8" name="Google Shape;928;p20"/>
            <p:cNvSpPr/>
            <p:nvPr/>
          </p:nvSpPr>
          <p:spPr>
            <a:xfrm>
              <a:off x="2413275" y="1564300"/>
              <a:ext cx="147425" cy="967375"/>
            </a:xfrm>
            <a:custGeom>
              <a:avLst/>
              <a:gdLst/>
              <a:ahLst/>
              <a:cxnLst/>
              <a:rect l="l" t="t" r="r" b="b"/>
              <a:pathLst>
                <a:path w="5897" h="38695" extrusionOk="0">
                  <a:moveTo>
                    <a:pt x="2766" y="1"/>
                  </a:moveTo>
                  <a:lnTo>
                    <a:pt x="0" y="244"/>
                  </a:lnTo>
                  <a:lnTo>
                    <a:pt x="3131" y="38694"/>
                  </a:lnTo>
                  <a:lnTo>
                    <a:pt x="5897" y="38481"/>
                  </a:lnTo>
                  <a:lnTo>
                    <a:pt x="2766" y="1"/>
                  </a:lnTo>
                  <a:close/>
                </a:path>
              </a:pathLst>
            </a:custGeom>
            <a:solidFill>
              <a:srgbClr val="F4AE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9" name="Google Shape;929;p20"/>
            <p:cNvSpPr/>
            <p:nvPr/>
          </p:nvSpPr>
          <p:spPr>
            <a:xfrm>
              <a:off x="2413275" y="1549075"/>
              <a:ext cx="151225" cy="982600"/>
            </a:xfrm>
            <a:custGeom>
              <a:avLst/>
              <a:gdLst/>
              <a:ahLst/>
              <a:cxnLst/>
              <a:rect l="l" t="t" r="r" b="b"/>
              <a:pathLst>
                <a:path w="6049" h="39304" extrusionOk="0">
                  <a:moveTo>
                    <a:pt x="1501" y="0"/>
                  </a:moveTo>
                  <a:cubicBezTo>
                    <a:pt x="879" y="0"/>
                    <a:pt x="223" y="264"/>
                    <a:pt x="0" y="853"/>
                  </a:cubicBezTo>
                  <a:lnTo>
                    <a:pt x="3131" y="39303"/>
                  </a:lnTo>
                  <a:lnTo>
                    <a:pt x="6049" y="39090"/>
                  </a:lnTo>
                  <a:lnTo>
                    <a:pt x="2766" y="610"/>
                  </a:lnTo>
                  <a:cubicBezTo>
                    <a:pt x="2607" y="219"/>
                    <a:pt x="2068" y="0"/>
                    <a:pt x="15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930" name="Google Shape;930;p20"/>
            <p:cNvGrpSpPr/>
            <p:nvPr/>
          </p:nvGrpSpPr>
          <p:grpSpPr>
            <a:xfrm>
              <a:off x="2266600" y="1494350"/>
              <a:ext cx="516975" cy="1129275"/>
              <a:chOff x="2266600" y="1494350"/>
              <a:chExt cx="516975" cy="1129275"/>
            </a:xfrm>
          </p:grpSpPr>
          <p:sp>
            <p:nvSpPr>
              <p:cNvPr id="931" name="Google Shape;931;p20"/>
              <p:cNvSpPr/>
              <p:nvPr/>
            </p:nvSpPr>
            <p:spPr>
              <a:xfrm>
                <a:off x="2621475" y="1494350"/>
                <a:ext cx="162100" cy="234875"/>
              </a:xfrm>
              <a:custGeom>
                <a:avLst/>
                <a:gdLst/>
                <a:ahLst/>
                <a:cxnLst/>
                <a:rect l="l" t="t" r="r" b="b"/>
                <a:pathLst>
                  <a:path w="6484" h="9395" extrusionOk="0">
                    <a:moveTo>
                      <a:pt x="5988" y="1"/>
                    </a:moveTo>
                    <a:cubicBezTo>
                      <a:pt x="5854" y="1"/>
                      <a:pt x="5719" y="58"/>
                      <a:pt x="5624" y="185"/>
                    </a:cubicBezTo>
                    <a:lnTo>
                      <a:pt x="0" y="7115"/>
                    </a:lnTo>
                    <a:lnTo>
                      <a:pt x="5745" y="9395"/>
                    </a:lnTo>
                    <a:lnTo>
                      <a:pt x="6444" y="519"/>
                    </a:lnTo>
                    <a:cubicBezTo>
                      <a:pt x="6484" y="202"/>
                      <a:pt x="6239" y="1"/>
                      <a:pt x="5988" y="1"/>
                    </a:cubicBezTo>
                    <a:close/>
                  </a:path>
                </a:pathLst>
              </a:custGeom>
              <a:solidFill>
                <a:srgbClr val="F4F0E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2" name="Google Shape;932;p20"/>
              <p:cNvSpPr/>
              <p:nvPr/>
            </p:nvSpPr>
            <p:spPr>
              <a:xfrm>
                <a:off x="2725575" y="1494400"/>
                <a:ext cx="56250" cy="7052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2821" extrusionOk="0">
                    <a:moveTo>
                      <a:pt x="1824" y="0"/>
                    </a:moveTo>
                    <a:cubicBezTo>
                      <a:pt x="1672" y="0"/>
                      <a:pt x="1520" y="61"/>
                      <a:pt x="1429" y="183"/>
                    </a:cubicBezTo>
                    <a:lnTo>
                      <a:pt x="1" y="1976"/>
                    </a:lnTo>
                    <a:cubicBezTo>
                      <a:pt x="244" y="2280"/>
                      <a:pt x="548" y="2523"/>
                      <a:pt x="913" y="2675"/>
                    </a:cubicBezTo>
                    <a:cubicBezTo>
                      <a:pt x="1180" y="2764"/>
                      <a:pt x="1463" y="2821"/>
                      <a:pt x="1750" y="2821"/>
                    </a:cubicBezTo>
                    <a:cubicBezTo>
                      <a:pt x="1856" y="2821"/>
                      <a:pt x="1962" y="2813"/>
                      <a:pt x="2068" y="2797"/>
                    </a:cubicBezTo>
                    <a:lnTo>
                      <a:pt x="2250" y="487"/>
                    </a:lnTo>
                    <a:cubicBezTo>
                      <a:pt x="2250" y="243"/>
                      <a:pt x="2068" y="31"/>
                      <a:pt x="182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3" name="Google Shape;933;p20"/>
              <p:cNvSpPr/>
              <p:nvPr/>
            </p:nvSpPr>
            <p:spPr>
              <a:xfrm>
                <a:off x="2266600" y="1667525"/>
                <a:ext cx="499600" cy="956100"/>
              </a:xfrm>
              <a:custGeom>
                <a:avLst/>
                <a:gdLst/>
                <a:ahLst/>
                <a:cxnLst/>
                <a:rect l="l" t="t" r="r" b="b"/>
                <a:pathLst>
                  <a:path w="19984" h="38244" extrusionOk="0">
                    <a:moveTo>
                      <a:pt x="14626" y="0"/>
                    </a:moveTo>
                    <a:cubicBezTo>
                      <a:pt x="14428" y="0"/>
                      <a:pt x="14272" y="59"/>
                      <a:pt x="14226" y="188"/>
                    </a:cubicBezTo>
                    <a:lnTo>
                      <a:pt x="1" y="35963"/>
                    </a:lnTo>
                    <a:lnTo>
                      <a:pt x="5745" y="38243"/>
                    </a:lnTo>
                    <a:lnTo>
                      <a:pt x="19940" y="2468"/>
                    </a:lnTo>
                    <a:cubicBezTo>
                      <a:pt x="19984" y="1989"/>
                      <a:pt x="19280" y="1666"/>
                      <a:pt x="18787" y="1666"/>
                    </a:cubicBezTo>
                    <a:cubicBezTo>
                      <a:pt x="18591" y="1666"/>
                      <a:pt x="18429" y="1717"/>
                      <a:pt x="18360" y="1829"/>
                    </a:cubicBezTo>
                    <a:lnTo>
                      <a:pt x="15806" y="826"/>
                    </a:lnTo>
                    <a:cubicBezTo>
                      <a:pt x="15764" y="317"/>
                      <a:pt x="15085" y="0"/>
                      <a:pt x="14626" y="0"/>
                    </a:cubicBezTo>
                    <a:close/>
                  </a:path>
                </a:pathLst>
              </a:custGeom>
              <a:solidFill>
                <a:srgbClr val="FF640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4" name="Google Shape;934;p20"/>
              <p:cNvSpPr/>
              <p:nvPr/>
            </p:nvSpPr>
            <p:spPr>
              <a:xfrm>
                <a:off x="2306125" y="1680300"/>
                <a:ext cx="420575" cy="927350"/>
              </a:xfrm>
              <a:custGeom>
                <a:avLst/>
                <a:gdLst/>
                <a:ahLst/>
                <a:cxnLst/>
                <a:rect l="l" t="t" r="r" b="b"/>
                <a:pathLst>
                  <a:path w="16823" h="37094" extrusionOk="0">
                    <a:moveTo>
                      <a:pt x="15076" y="0"/>
                    </a:moveTo>
                    <a:cubicBezTo>
                      <a:pt x="14765" y="0"/>
                      <a:pt x="14464" y="93"/>
                      <a:pt x="14225" y="315"/>
                    </a:cubicBezTo>
                    <a:lnTo>
                      <a:pt x="0" y="36060"/>
                    </a:lnTo>
                    <a:lnTo>
                      <a:pt x="2553" y="37094"/>
                    </a:lnTo>
                    <a:lnTo>
                      <a:pt x="16779" y="1318"/>
                    </a:lnTo>
                    <a:cubicBezTo>
                      <a:pt x="16823" y="675"/>
                      <a:pt x="15913" y="0"/>
                      <a:pt x="1507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35" name="Google Shape;935;p20"/>
          <p:cNvGrpSpPr/>
          <p:nvPr/>
        </p:nvGrpSpPr>
        <p:grpSpPr>
          <a:xfrm rot="1108923">
            <a:off x="499962" y="262176"/>
            <a:ext cx="934981" cy="861672"/>
            <a:chOff x="6708722" y="1052986"/>
            <a:chExt cx="935003" cy="861693"/>
          </a:xfrm>
        </p:grpSpPr>
        <p:sp>
          <p:nvSpPr>
            <p:cNvPr id="936" name="Google Shape;936;p20"/>
            <p:cNvSpPr/>
            <p:nvPr/>
          </p:nvSpPr>
          <p:spPr>
            <a:xfrm>
              <a:off x="6994529" y="1096756"/>
              <a:ext cx="598631" cy="524599"/>
            </a:xfrm>
            <a:custGeom>
              <a:avLst/>
              <a:gdLst/>
              <a:ahLst/>
              <a:cxnLst/>
              <a:rect l="l" t="t" r="r" b="b"/>
              <a:pathLst>
                <a:path w="21582" h="18913" extrusionOk="0">
                  <a:moveTo>
                    <a:pt x="10806" y="1"/>
                  </a:moveTo>
                  <a:cubicBezTo>
                    <a:pt x="7529" y="1"/>
                    <a:pt x="4342" y="1699"/>
                    <a:pt x="2584" y="4745"/>
                  </a:cubicBezTo>
                  <a:cubicBezTo>
                    <a:pt x="0" y="9274"/>
                    <a:pt x="1550" y="15049"/>
                    <a:pt x="6079" y="17663"/>
                  </a:cubicBezTo>
                  <a:cubicBezTo>
                    <a:pt x="7562" y="18509"/>
                    <a:pt x="9179" y="18912"/>
                    <a:pt x="10775" y="18912"/>
                  </a:cubicBezTo>
                  <a:cubicBezTo>
                    <a:pt x="14052" y="18912"/>
                    <a:pt x="17240" y="17214"/>
                    <a:pt x="18997" y="14168"/>
                  </a:cubicBezTo>
                  <a:cubicBezTo>
                    <a:pt x="21581" y="9639"/>
                    <a:pt x="20031" y="3864"/>
                    <a:pt x="15502" y="1250"/>
                  </a:cubicBezTo>
                  <a:cubicBezTo>
                    <a:pt x="14019" y="404"/>
                    <a:pt x="12402" y="1"/>
                    <a:pt x="108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7" name="Google Shape;937;p20"/>
            <p:cNvSpPr/>
            <p:nvPr/>
          </p:nvSpPr>
          <p:spPr>
            <a:xfrm>
              <a:off x="6960800" y="1524274"/>
              <a:ext cx="155996" cy="153472"/>
            </a:xfrm>
            <a:custGeom>
              <a:avLst/>
              <a:gdLst/>
              <a:ahLst/>
              <a:cxnLst/>
              <a:rect l="l" t="t" r="r" b="b"/>
              <a:pathLst>
                <a:path w="5624" h="5533" extrusionOk="0">
                  <a:moveTo>
                    <a:pt x="3465" y="1"/>
                  </a:moveTo>
                  <a:lnTo>
                    <a:pt x="0" y="3284"/>
                  </a:lnTo>
                  <a:lnTo>
                    <a:pt x="2128" y="5533"/>
                  </a:lnTo>
                  <a:lnTo>
                    <a:pt x="5624" y="2250"/>
                  </a:lnTo>
                  <a:lnTo>
                    <a:pt x="346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8" name="Google Shape;938;p20"/>
            <p:cNvSpPr/>
            <p:nvPr/>
          </p:nvSpPr>
          <p:spPr>
            <a:xfrm>
              <a:off x="6943936" y="1052986"/>
              <a:ext cx="699789" cy="611778"/>
            </a:xfrm>
            <a:custGeom>
              <a:avLst/>
              <a:gdLst/>
              <a:ahLst/>
              <a:cxnLst/>
              <a:rect l="l" t="t" r="r" b="b"/>
              <a:pathLst>
                <a:path w="25229" h="22056" extrusionOk="0">
                  <a:moveTo>
                    <a:pt x="12596" y="1578"/>
                  </a:moveTo>
                  <a:cubicBezTo>
                    <a:pt x="12683" y="1578"/>
                    <a:pt x="12770" y="1579"/>
                    <a:pt x="12858" y="1581"/>
                  </a:cubicBezTo>
                  <a:cubicBezTo>
                    <a:pt x="21277" y="1825"/>
                    <a:pt x="25229" y="12098"/>
                    <a:pt x="19119" y="17904"/>
                  </a:cubicBezTo>
                  <a:cubicBezTo>
                    <a:pt x="17286" y="19634"/>
                    <a:pt x="14943" y="20495"/>
                    <a:pt x="12606" y="20495"/>
                  </a:cubicBezTo>
                  <a:cubicBezTo>
                    <a:pt x="10100" y="20495"/>
                    <a:pt x="7601" y="19505"/>
                    <a:pt x="5745" y="17539"/>
                  </a:cubicBezTo>
                  <a:cubicBezTo>
                    <a:pt x="0" y="11493"/>
                    <a:pt x="4345" y="1578"/>
                    <a:pt x="12596" y="1578"/>
                  </a:cubicBezTo>
                  <a:close/>
                  <a:moveTo>
                    <a:pt x="12684" y="1"/>
                  </a:moveTo>
                  <a:cubicBezTo>
                    <a:pt x="7121" y="1"/>
                    <a:pt x="1763" y="4231"/>
                    <a:pt x="1581" y="10761"/>
                  </a:cubicBezTo>
                  <a:cubicBezTo>
                    <a:pt x="1459" y="15199"/>
                    <a:pt x="4043" y="19302"/>
                    <a:pt x="8116" y="21095"/>
                  </a:cubicBezTo>
                  <a:cubicBezTo>
                    <a:pt x="9559" y="21741"/>
                    <a:pt x="11089" y="22056"/>
                    <a:pt x="12607" y="22056"/>
                  </a:cubicBezTo>
                  <a:cubicBezTo>
                    <a:pt x="15375" y="22056"/>
                    <a:pt x="18102" y="21011"/>
                    <a:pt x="20183" y="19028"/>
                  </a:cubicBezTo>
                  <a:cubicBezTo>
                    <a:pt x="24591" y="14834"/>
                    <a:pt x="24773" y="7873"/>
                    <a:pt x="20609" y="3466"/>
                  </a:cubicBezTo>
                  <a:cubicBezTo>
                    <a:pt x="18339" y="1074"/>
                    <a:pt x="15485" y="1"/>
                    <a:pt x="126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9" name="Google Shape;939;p20"/>
            <p:cNvSpPr/>
            <p:nvPr/>
          </p:nvSpPr>
          <p:spPr>
            <a:xfrm>
              <a:off x="7440520" y="1212338"/>
              <a:ext cx="89398" cy="301867"/>
            </a:xfrm>
            <a:custGeom>
              <a:avLst/>
              <a:gdLst/>
              <a:ahLst/>
              <a:cxnLst/>
              <a:rect l="l" t="t" r="r" b="b"/>
              <a:pathLst>
                <a:path w="3223" h="10883" fill="none" extrusionOk="0">
                  <a:moveTo>
                    <a:pt x="304" y="1"/>
                  </a:moveTo>
                  <a:cubicBezTo>
                    <a:pt x="3222" y="3071"/>
                    <a:pt x="3101" y="7964"/>
                    <a:pt x="1" y="10882"/>
                  </a:cubicBezTo>
                </a:path>
              </a:pathLst>
            </a:custGeom>
            <a:noFill/>
            <a:ln w="463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0" name="Google Shape;940;p20"/>
            <p:cNvSpPr/>
            <p:nvPr/>
          </p:nvSpPr>
          <p:spPr>
            <a:xfrm>
              <a:off x="6708722" y="1583604"/>
              <a:ext cx="347384" cy="331075"/>
            </a:xfrm>
            <a:custGeom>
              <a:avLst/>
              <a:gdLst/>
              <a:ahLst/>
              <a:cxnLst/>
              <a:rect l="l" t="t" r="r" b="b"/>
              <a:pathLst>
                <a:path w="12524" h="11936" extrusionOk="0">
                  <a:moveTo>
                    <a:pt x="9844" y="1"/>
                  </a:moveTo>
                  <a:cubicBezTo>
                    <a:pt x="9572" y="1"/>
                    <a:pt x="9297" y="100"/>
                    <a:pt x="9088" y="294"/>
                  </a:cubicBezTo>
                  <a:lnTo>
                    <a:pt x="456" y="8500"/>
                  </a:lnTo>
                  <a:cubicBezTo>
                    <a:pt x="30" y="8896"/>
                    <a:pt x="0" y="9595"/>
                    <a:pt x="426" y="10020"/>
                  </a:cubicBezTo>
                  <a:lnTo>
                    <a:pt x="1915" y="11601"/>
                  </a:lnTo>
                  <a:cubicBezTo>
                    <a:pt x="2135" y="11821"/>
                    <a:pt x="2421" y="11936"/>
                    <a:pt x="2704" y="11936"/>
                  </a:cubicBezTo>
                  <a:cubicBezTo>
                    <a:pt x="2968" y="11936"/>
                    <a:pt x="3230" y="11836"/>
                    <a:pt x="3435" y="11631"/>
                  </a:cubicBezTo>
                  <a:lnTo>
                    <a:pt x="12098" y="3455"/>
                  </a:lnTo>
                  <a:cubicBezTo>
                    <a:pt x="12523" y="3029"/>
                    <a:pt x="12523" y="2360"/>
                    <a:pt x="12128" y="1905"/>
                  </a:cubicBezTo>
                  <a:lnTo>
                    <a:pt x="10608" y="324"/>
                  </a:lnTo>
                  <a:cubicBezTo>
                    <a:pt x="10407" y="107"/>
                    <a:pt x="10127" y="1"/>
                    <a:pt x="98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93358440"/>
      </p:ext>
    </p:extLst>
  </p:cSld>
  <p:clrMapOvr>
    <a:masterClrMapping/>
  </p:clrMapOvr>
  <p:transition spd="slow">
    <p:wheel spokes="1"/>
    <p:sndAc>
      <p:stSnd>
        <p:snd r:embed="rId1" name="chimes.wav"/>
      </p:stSnd>
    </p:sndAc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10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8" name="Google Shape;1008;p22"/>
          <p:cNvSpPr/>
          <p:nvPr/>
        </p:nvSpPr>
        <p:spPr>
          <a:xfrm>
            <a:off x="-65061" y="-81037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09" name="Google Shape;1009;p22"/>
          <p:cNvSpPr/>
          <p:nvPr/>
        </p:nvSpPr>
        <p:spPr>
          <a:xfrm>
            <a:off x="3448979" y="1947976"/>
            <a:ext cx="5879457" cy="3276343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10" name="Google Shape;1010;p22"/>
          <p:cNvSpPr/>
          <p:nvPr/>
        </p:nvSpPr>
        <p:spPr>
          <a:xfrm>
            <a:off x="-450100" y="-537848"/>
            <a:ext cx="3700691" cy="4215793"/>
          </a:xfrm>
          <a:custGeom>
            <a:avLst/>
            <a:gdLst/>
            <a:ahLst/>
            <a:cxnLst/>
            <a:rect l="l" t="t" r="r" b="b"/>
            <a:pathLst>
              <a:path w="179667" h="204675" extrusionOk="0">
                <a:moveTo>
                  <a:pt x="13433" y="194239"/>
                </a:moveTo>
                <a:cubicBezTo>
                  <a:pt x="17289" y="191898"/>
                  <a:pt x="22108" y="185288"/>
                  <a:pt x="25000" y="181845"/>
                </a:cubicBezTo>
                <a:cubicBezTo>
                  <a:pt x="27892" y="178402"/>
                  <a:pt x="29063" y="176544"/>
                  <a:pt x="30784" y="173583"/>
                </a:cubicBezTo>
                <a:cubicBezTo>
                  <a:pt x="32506" y="170622"/>
                  <a:pt x="34090" y="167317"/>
                  <a:pt x="35329" y="164081"/>
                </a:cubicBezTo>
                <a:cubicBezTo>
                  <a:pt x="36568" y="160845"/>
                  <a:pt x="37669" y="157333"/>
                  <a:pt x="38220" y="154166"/>
                </a:cubicBezTo>
                <a:cubicBezTo>
                  <a:pt x="38771" y="150999"/>
                  <a:pt x="38909" y="148313"/>
                  <a:pt x="38634" y="145077"/>
                </a:cubicBezTo>
                <a:cubicBezTo>
                  <a:pt x="38359" y="141841"/>
                  <a:pt x="37670" y="138191"/>
                  <a:pt x="36568" y="134748"/>
                </a:cubicBezTo>
                <a:cubicBezTo>
                  <a:pt x="35466" y="131305"/>
                  <a:pt x="33400" y="127519"/>
                  <a:pt x="32023" y="124420"/>
                </a:cubicBezTo>
                <a:cubicBezTo>
                  <a:pt x="30646" y="121322"/>
                  <a:pt x="29544" y="119465"/>
                  <a:pt x="28305" y="116157"/>
                </a:cubicBezTo>
                <a:cubicBezTo>
                  <a:pt x="27066" y="112849"/>
                  <a:pt x="25276" y="108707"/>
                  <a:pt x="24587" y="104573"/>
                </a:cubicBezTo>
                <a:cubicBezTo>
                  <a:pt x="23899" y="100439"/>
                  <a:pt x="23210" y="95002"/>
                  <a:pt x="24174" y="91353"/>
                </a:cubicBezTo>
                <a:cubicBezTo>
                  <a:pt x="25138" y="87704"/>
                  <a:pt x="27273" y="84467"/>
                  <a:pt x="30371" y="82677"/>
                </a:cubicBezTo>
                <a:cubicBezTo>
                  <a:pt x="33470" y="80887"/>
                  <a:pt x="36637" y="80956"/>
                  <a:pt x="42765" y="80612"/>
                </a:cubicBezTo>
                <a:cubicBezTo>
                  <a:pt x="48893" y="80268"/>
                  <a:pt x="59566" y="82747"/>
                  <a:pt x="67140" y="80612"/>
                </a:cubicBezTo>
                <a:cubicBezTo>
                  <a:pt x="74714" y="78478"/>
                  <a:pt x="83252" y="74691"/>
                  <a:pt x="88209" y="67805"/>
                </a:cubicBezTo>
                <a:cubicBezTo>
                  <a:pt x="93167" y="60919"/>
                  <a:pt x="93236" y="45633"/>
                  <a:pt x="96885" y="39298"/>
                </a:cubicBezTo>
                <a:cubicBezTo>
                  <a:pt x="100535" y="32963"/>
                  <a:pt x="102325" y="31652"/>
                  <a:pt x="110106" y="29796"/>
                </a:cubicBezTo>
                <a:cubicBezTo>
                  <a:pt x="117887" y="27940"/>
                  <a:pt x="135651" y="28570"/>
                  <a:pt x="143569" y="28160"/>
                </a:cubicBezTo>
                <a:cubicBezTo>
                  <a:pt x="151487" y="27750"/>
                  <a:pt x="153829" y="28091"/>
                  <a:pt x="157616" y="27334"/>
                </a:cubicBezTo>
                <a:cubicBezTo>
                  <a:pt x="161403" y="26577"/>
                  <a:pt x="162987" y="25406"/>
                  <a:pt x="166292" y="23616"/>
                </a:cubicBezTo>
                <a:cubicBezTo>
                  <a:pt x="169597" y="21826"/>
                  <a:pt x="175518" y="19484"/>
                  <a:pt x="177446" y="16592"/>
                </a:cubicBezTo>
                <a:cubicBezTo>
                  <a:pt x="179374" y="13700"/>
                  <a:pt x="181095" y="8054"/>
                  <a:pt x="177859" y="6264"/>
                </a:cubicBezTo>
                <a:cubicBezTo>
                  <a:pt x="174623" y="4474"/>
                  <a:pt x="177997" y="6195"/>
                  <a:pt x="158029" y="5851"/>
                </a:cubicBezTo>
                <a:cubicBezTo>
                  <a:pt x="138061" y="5507"/>
                  <a:pt x="83046" y="4198"/>
                  <a:pt x="58051" y="4198"/>
                </a:cubicBezTo>
                <a:cubicBezTo>
                  <a:pt x="33057" y="4198"/>
                  <a:pt x="17633" y="-6268"/>
                  <a:pt x="8062" y="5851"/>
                </a:cubicBezTo>
                <a:cubicBezTo>
                  <a:pt x="-1509" y="17970"/>
                  <a:pt x="1658" y="45237"/>
                  <a:pt x="625" y="76910"/>
                </a:cubicBezTo>
                <a:cubicBezTo>
                  <a:pt x="-408" y="108584"/>
                  <a:pt x="-270" y="176337"/>
                  <a:pt x="1865" y="195892"/>
                </a:cubicBezTo>
                <a:cubicBezTo>
                  <a:pt x="4000" y="215447"/>
                  <a:pt x="9577" y="196580"/>
                  <a:pt x="13433" y="194239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1011" name="Google Shape;1011;p22"/>
          <p:cNvSpPr txBox="1">
            <a:spLocks noGrp="1"/>
          </p:cNvSpPr>
          <p:nvPr>
            <p:ph type="title"/>
          </p:nvPr>
        </p:nvSpPr>
        <p:spPr>
          <a:xfrm>
            <a:off x="859725" y="1468400"/>
            <a:ext cx="4249800" cy="103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600"/>
              <a:buNone/>
              <a:defRPr i="0"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sp>
        <p:nvSpPr>
          <p:cNvPr id="1012" name="Google Shape;1012;p22"/>
          <p:cNvSpPr txBox="1">
            <a:spLocks noGrp="1"/>
          </p:cNvSpPr>
          <p:nvPr>
            <p:ph type="subTitle" idx="1"/>
          </p:nvPr>
        </p:nvSpPr>
        <p:spPr>
          <a:xfrm>
            <a:off x="761475" y="2439975"/>
            <a:ext cx="4446300" cy="122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13" name="Google Shape;1013;p22"/>
          <p:cNvSpPr/>
          <p:nvPr/>
        </p:nvSpPr>
        <p:spPr>
          <a:xfrm>
            <a:off x="4222422" y="-23179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14" name="Google Shape;1014;p22"/>
          <p:cNvSpPr/>
          <p:nvPr/>
        </p:nvSpPr>
        <p:spPr>
          <a:xfrm>
            <a:off x="-156277" y="249297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15" name="Google Shape;1015;p22"/>
          <p:cNvSpPr/>
          <p:nvPr/>
        </p:nvSpPr>
        <p:spPr>
          <a:xfrm>
            <a:off x="3186717" y="468888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16" name="Google Shape;1016;p22"/>
          <p:cNvSpPr/>
          <p:nvPr/>
        </p:nvSpPr>
        <p:spPr>
          <a:xfrm>
            <a:off x="5278978" y="4242001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17" name="Google Shape;1017;p22"/>
          <p:cNvSpPr/>
          <p:nvPr/>
        </p:nvSpPr>
        <p:spPr>
          <a:xfrm>
            <a:off x="1825117" y="136196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18" name="Google Shape;1018;p22"/>
          <p:cNvSpPr/>
          <p:nvPr/>
        </p:nvSpPr>
        <p:spPr>
          <a:xfrm>
            <a:off x="1185362" y="4961151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19" name="Google Shape;1019;p22"/>
          <p:cNvSpPr/>
          <p:nvPr/>
        </p:nvSpPr>
        <p:spPr>
          <a:xfrm>
            <a:off x="5954177" y="-79150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20" name="Google Shape;1020;p22"/>
          <p:cNvSpPr/>
          <p:nvPr/>
        </p:nvSpPr>
        <p:spPr>
          <a:xfrm>
            <a:off x="8491708" y="-81016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21" name="Google Shape;1021;p22"/>
          <p:cNvSpPr/>
          <p:nvPr/>
        </p:nvSpPr>
        <p:spPr>
          <a:xfrm>
            <a:off x="178242" y="28750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022" name="Google Shape;1022;p22"/>
          <p:cNvGrpSpPr/>
          <p:nvPr/>
        </p:nvGrpSpPr>
        <p:grpSpPr>
          <a:xfrm rot="-3140960" flipH="1">
            <a:off x="-73766" y="3917235"/>
            <a:ext cx="1099342" cy="1274075"/>
            <a:chOff x="374513" y="3152476"/>
            <a:chExt cx="1519294" cy="1760777"/>
          </a:xfrm>
        </p:grpSpPr>
        <p:sp>
          <p:nvSpPr>
            <p:cNvPr id="1023" name="Google Shape;1023;p22"/>
            <p:cNvSpPr/>
            <p:nvPr/>
          </p:nvSpPr>
          <p:spPr>
            <a:xfrm>
              <a:off x="661153" y="3251277"/>
              <a:ext cx="1018493" cy="1027730"/>
            </a:xfrm>
            <a:custGeom>
              <a:avLst/>
              <a:gdLst/>
              <a:ahLst/>
              <a:cxnLst/>
              <a:rect l="l" t="t" r="r" b="b"/>
              <a:pathLst>
                <a:path w="36719" h="37052" extrusionOk="0">
                  <a:moveTo>
                    <a:pt x="5135" y="1"/>
                  </a:moveTo>
                  <a:cubicBezTo>
                    <a:pt x="3952" y="1"/>
                    <a:pt x="2145" y="189"/>
                    <a:pt x="1" y="1033"/>
                  </a:cubicBezTo>
                  <a:cubicBezTo>
                    <a:pt x="90" y="1023"/>
                    <a:pt x="185" y="1019"/>
                    <a:pt x="284" y="1019"/>
                  </a:cubicBezTo>
                  <a:cubicBezTo>
                    <a:pt x="3959" y="1019"/>
                    <a:pt x="14163" y="7532"/>
                    <a:pt x="21947" y="16322"/>
                  </a:cubicBezTo>
                  <a:cubicBezTo>
                    <a:pt x="29941" y="25380"/>
                    <a:pt x="30001" y="31064"/>
                    <a:pt x="30001" y="31064"/>
                  </a:cubicBezTo>
                  <a:lnTo>
                    <a:pt x="34926" y="37052"/>
                  </a:lnTo>
                  <a:cubicBezTo>
                    <a:pt x="36719" y="33647"/>
                    <a:pt x="33315" y="27325"/>
                    <a:pt x="24105" y="15775"/>
                  </a:cubicBezTo>
                  <a:cubicBezTo>
                    <a:pt x="14925" y="4224"/>
                    <a:pt x="6627" y="121"/>
                    <a:pt x="6627" y="121"/>
                  </a:cubicBezTo>
                  <a:cubicBezTo>
                    <a:pt x="6627" y="121"/>
                    <a:pt x="6081" y="1"/>
                    <a:pt x="5135" y="1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4" name="Google Shape;1024;p22"/>
            <p:cNvSpPr/>
            <p:nvPr/>
          </p:nvSpPr>
          <p:spPr>
            <a:xfrm>
              <a:off x="531314" y="3248836"/>
              <a:ext cx="313683" cy="211526"/>
            </a:xfrm>
            <a:custGeom>
              <a:avLst/>
              <a:gdLst/>
              <a:ahLst/>
              <a:cxnLst/>
              <a:rect l="l" t="t" r="r" b="b"/>
              <a:pathLst>
                <a:path w="11309" h="7626" extrusionOk="0">
                  <a:moveTo>
                    <a:pt x="9014" y="0"/>
                  </a:moveTo>
                  <a:cubicBezTo>
                    <a:pt x="7675" y="0"/>
                    <a:pt x="5986" y="217"/>
                    <a:pt x="4621" y="1091"/>
                  </a:cubicBezTo>
                  <a:cubicBezTo>
                    <a:pt x="2311" y="2610"/>
                    <a:pt x="639" y="4951"/>
                    <a:pt x="1" y="7626"/>
                  </a:cubicBezTo>
                  <a:lnTo>
                    <a:pt x="7114" y="5164"/>
                  </a:lnTo>
                  <a:cubicBezTo>
                    <a:pt x="7114" y="5164"/>
                    <a:pt x="8147" y="239"/>
                    <a:pt x="11308" y="209"/>
                  </a:cubicBezTo>
                  <a:cubicBezTo>
                    <a:pt x="11308" y="209"/>
                    <a:pt x="10330" y="0"/>
                    <a:pt x="90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5" name="Google Shape;1025;p22"/>
            <p:cNvSpPr/>
            <p:nvPr/>
          </p:nvSpPr>
          <p:spPr>
            <a:xfrm>
              <a:off x="961300" y="3154335"/>
              <a:ext cx="932507" cy="1101068"/>
            </a:xfrm>
            <a:custGeom>
              <a:avLst/>
              <a:gdLst/>
              <a:ahLst/>
              <a:cxnLst/>
              <a:rect l="l" t="t" r="r" b="b"/>
              <a:pathLst>
                <a:path w="33619" h="39696" extrusionOk="0">
                  <a:moveTo>
                    <a:pt x="3789" y="0"/>
                  </a:moveTo>
                  <a:cubicBezTo>
                    <a:pt x="2507" y="0"/>
                    <a:pt x="1229" y="231"/>
                    <a:pt x="1" y="698"/>
                  </a:cubicBezTo>
                  <a:cubicBezTo>
                    <a:pt x="3132" y="2127"/>
                    <a:pt x="13344" y="8175"/>
                    <a:pt x="20487" y="17902"/>
                  </a:cubicBezTo>
                  <a:cubicBezTo>
                    <a:pt x="27630" y="27629"/>
                    <a:pt x="27205" y="33282"/>
                    <a:pt x="27205" y="33282"/>
                  </a:cubicBezTo>
                  <a:lnTo>
                    <a:pt x="31521" y="39696"/>
                  </a:lnTo>
                  <a:cubicBezTo>
                    <a:pt x="33618" y="36474"/>
                    <a:pt x="30761" y="29878"/>
                    <a:pt x="22676" y="17537"/>
                  </a:cubicBezTo>
                  <a:cubicBezTo>
                    <a:pt x="14591" y="5227"/>
                    <a:pt x="6688" y="394"/>
                    <a:pt x="6688" y="394"/>
                  </a:cubicBezTo>
                  <a:cubicBezTo>
                    <a:pt x="5732" y="132"/>
                    <a:pt x="4759" y="0"/>
                    <a:pt x="3789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6" name="Google Shape;1026;p22"/>
            <p:cNvSpPr/>
            <p:nvPr/>
          </p:nvSpPr>
          <p:spPr>
            <a:xfrm>
              <a:off x="843277" y="3152476"/>
              <a:ext cx="303531" cy="157826"/>
            </a:xfrm>
            <a:custGeom>
              <a:avLst/>
              <a:gdLst/>
              <a:ahLst/>
              <a:cxnLst/>
              <a:rect l="l" t="t" r="r" b="b"/>
              <a:pathLst>
                <a:path w="10943" h="5690" extrusionOk="0">
                  <a:moveTo>
                    <a:pt x="7691" y="1"/>
                  </a:moveTo>
                  <a:cubicBezTo>
                    <a:pt x="6572" y="1"/>
                    <a:pt x="5324" y="181"/>
                    <a:pt x="4225" y="765"/>
                  </a:cubicBezTo>
                  <a:cubicBezTo>
                    <a:pt x="122" y="2923"/>
                    <a:pt x="0" y="5689"/>
                    <a:pt x="0" y="5689"/>
                  </a:cubicBezTo>
                  <a:lnTo>
                    <a:pt x="6353" y="4990"/>
                  </a:lnTo>
                  <a:cubicBezTo>
                    <a:pt x="6353" y="4990"/>
                    <a:pt x="7732" y="450"/>
                    <a:pt x="10687" y="450"/>
                  </a:cubicBezTo>
                  <a:cubicBezTo>
                    <a:pt x="10771" y="450"/>
                    <a:pt x="10856" y="454"/>
                    <a:pt x="10943" y="461"/>
                  </a:cubicBezTo>
                  <a:cubicBezTo>
                    <a:pt x="10943" y="461"/>
                    <a:pt x="9481" y="1"/>
                    <a:pt x="76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7" name="Google Shape;1027;p22"/>
            <p:cNvSpPr/>
            <p:nvPr/>
          </p:nvSpPr>
          <p:spPr>
            <a:xfrm>
              <a:off x="728610" y="3276851"/>
              <a:ext cx="1164337" cy="1325076"/>
            </a:xfrm>
            <a:custGeom>
              <a:avLst/>
              <a:gdLst/>
              <a:ahLst/>
              <a:cxnLst/>
              <a:rect l="l" t="t" r="r" b="b"/>
              <a:pathLst>
                <a:path w="41977" h="47772" extrusionOk="0">
                  <a:moveTo>
                    <a:pt x="6566" y="1"/>
                  </a:moveTo>
                  <a:cubicBezTo>
                    <a:pt x="2557" y="1"/>
                    <a:pt x="1" y="1509"/>
                    <a:pt x="1" y="1509"/>
                  </a:cubicBezTo>
                  <a:lnTo>
                    <a:pt x="33679" y="47771"/>
                  </a:lnTo>
                  <a:cubicBezTo>
                    <a:pt x="33679" y="47771"/>
                    <a:pt x="41916" y="42391"/>
                    <a:pt x="41947" y="39078"/>
                  </a:cubicBezTo>
                  <a:cubicBezTo>
                    <a:pt x="41977" y="35735"/>
                    <a:pt x="33649" y="19959"/>
                    <a:pt x="21977" y="7679"/>
                  </a:cubicBezTo>
                  <a:cubicBezTo>
                    <a:pt x="16119" y="1532"/>
                    <a:pt x="10606" y="1"/>
                    <a:pt x="6566" y="1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8" name="Google Shape;1028;p22"/>
            <p:cNvSpPr/>
            <p:nvPr/>
          </p:nvSpPr>
          <p:spPr>
            <a:xfrm>
              <a:off x="374513" y="3309249"/>
              <a:ext cx="1412227" cy="1604004"/>
            </a:xfrm>
            <a:custGeom>
              <a:avLst/>
              <a:gdLst/>
              <a:ahLst/>
              <a:cxnLst/>
              <a:rect l="l" t="t" r="r" b="b"/>
              <a:pathLst>
                <a:path w="50914" h="57828" extrusionOk="0">
                  <a:moveTo>
                    <a:pt x="15544" y="1"/>
                  </a:moveTo>
                  <a:cubicBezTo>
                    <a:pt x="13890" y="1"/>
                    <a:pt x="12282" y="341"/>
                    <a:pt x="10760" y="1071"/>
                  </a:cubicBezTo>
                  <a:cubicBezTo>
                    <a:pt x="4377" y="4110"/>
                    <a:pt x="0" y="9460"/>
                    <a:pt x="2006" y="20129"/>
                  </a:cubicBezTo>
                  <a:cubicBezTo>
                    <a:pt x="3435" y="27910"/>
                    <a:pt x="11733" y="44324"/>
                    <a:pt x="16688" y="53655"/>
                  </a:cubicBezTo>
                  <a:cubicBezTo>
                    <a:pt x="18100" y="56311"/>
                    <a:pt x="20829" y="57827"/>
                    <a:pt x="23646" y="57827"/>
                  </a:cubicBezTo>
                  <a:cubicBezTo>
                    <a:pt x="24891" y="57827"/>
                    <a:pt x="26153" y="57531"/>
                    <a:pt x="27326" y="56907"/>
                  </a:cubicBezTo>
                  <a:lnTo>
                    <a:pt x="45594" y="47150"/>
                  </a:lnTo>
                  <a:cubicBezTo>
                    <a:pt x="49485" y="45083"/>
                    <a:pt x="50913" y="40220"/>
                    <a:pt x="48755" y="36390"/>
                  </a:cubicBezTo>
                  <a:cubicBezTo>
                    <a:pt x="45715" y="30919"/>
                    <a:pt x="41217" y="23047"/>
                    <a:pt x="36566" y="15539"/>
                  </a:cubicBezTo>
                  <a:cubicBezTo>
                    <a:pt x="31016" y="6618"/>
                    <a:pt x="22839" y="1"/>
                    <a:pt x="1554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9" name="Google Shape;1029;p22"/>
            <p:cNvSpPr/>
            <p:nvPr/>
          </p:nvSpPr>
          <p:spPr>
            <a:xfrm>
              <a:off x="688141" y="3984906"/>
              <a:ext cx="992365" cy="856673"/>
            </a:xfrm>
            <a:custGeom>
              <a:avLst/>
              <a:gdLst/>
              <a:ahLst/>
              <a:cxnLst/>
              <a:rect l="l" t="t" r="r" b="b"/>
              <a:pathLst>
                <a:path w="35777" h="30885" extrusionOk="0">
                  <a:moveTo>
                    <a:pt x="23949" y="0"/>
                  </a:moveTo>
                  <a:cubicBezTo>
                    <a:pt x="22591" y="0"/>
                    <a:pt x="20896" y="655"/>
                    <a:pt x="18420" y="1849"/>
                  </a:cubicBezTo>
                  <a:cubicBezTo>
                    <a:pt x="12797" y="4554"/>
                    <a:pt x="1" y="11454"/>
                    <a:pt x="1338" y="15861"/>
                  </a:cubicBezTo>
                  <a:cubicBezTo>
                    <a:pt x="2415" y="19483"/>
                    <a:pt x="8002" y="30885"/>
                    <a:pt x="11714" y="30885"/>
                  </a:cubicBezTo>
                  <a:cubicBezTo>
                    <a:pt x="11771" y="30885"/>
                    <a:pt x="11828" y="30882"/>
                    <a:pt x="11885" y="30877"/>
                  </a:cubicBezTo>
                  <a:cubicBezTo>
                    <a:pt x="15594" y="30481"/>
                    <a:pt x="30153" y="21697"/>
                    <a:pt x="32646" y="20268"/>
                  </a:cubicBezTo>
                  <a:cubicBezTo>
                    <a:pt x="33314" y="19934"/>
                    <a:pt x="33861" y="19417"/>
                    <a:pt x="34287" y="18809"/>
                  </a:cubicBezTo>
                  <a:cubicBezTo>
                    <a:pt x="35776" y="16347"/>
                    <a:pt x="33770" y="12548"/>
                    <a:pt x="30335" y="6651"/>
                  </a:cubicBezTo>
                  <a:cubicBezTo>
                    <a:pt x="27666" y="2008"/>
                    <a:pt x="26326" y="0"/>
                    <a:pt x="2394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0" name="Google Shape;1030;p22"/>
            <p:cNvSpPr/>
            <p:nvPr/>
          </p:nvSpPr>
          <p:spPr>
            <a:xfrm>
              <a:off x="441943" y="3403057"/>
              <a:ext cx="927459" cy="824830"/>
            </a:xfrm>
            <a:custGeom>
              <a:avLst/>
              <a:gdLst/>
              <a:ahLst/>
              <a:cxnLst/>
              <a:rect l="l" t="t" r="r" b="b"/>
              <a:pathLst>
                <a:path w="33437" h="29737" extrusionOk="0">
                  <a:moveTo>
                    <a:pt x="17316" y="0"/>
                  </a:moveTo>
                  <a:cubicBezTo>
                    <a:pt x="13079" y="0"/>
                    <a:pt x="2751" y="4137"/>
                    <a:pt x="1338" y="8783"/>
                  </a:cubicBezTo>
                  <a:cubicBezTo>
                    <a:pt x="1" y="13099"/>
                    <a:pt x="3436" y="21823"/>
                    <a:pt x="6627" y="27476"/>
                  </a:cubicBezTo>
                  <a:cubicBezTo>
                    <a:pt x="7541" y="29104"/>
                    <a:pt x="8420" y="29737"/>
                    <a:pt x="9368" y="29737"/>
                  </a:cubicBezTo>
                  <a:cubicBezTo>
                    <a:pt x="11732" y="29737"/>
                    <a:pt x="14526" y="25803"/>
                    <a:pt x="19363" y="23525"/>
                  </a:cubicBezTo>
                  <a:cubicBezTo>
                    <a:pt x="26141" y="20333"/>
                    <a:pt x="33436" y="19178"/>
                    <a:pt x="30062" y="14041"/>
                  </a:cubicBezTo>
                  <a:cubicBezTo>
                    <a:pt x="26688" y="8905"/>
                    <a:pt x="21430" y="1336"/>
                    <a:pt x="18542" y="181"/>
                  </a:cubicBezTo>
                  <a:cubicBezTo>
                    <a:pt x="18236" y="59"/>
                    <a:pt x="17819" y="0"/>
                    <a:pt x="17316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1" name="Google Shape;1031;p22"/>
            <p:cNvSpPr/>
            <p:nvPr/>
          </p:nvSpPr>
          <p:spPr>
            <a:xfrm>
              <a:off x="441943" y="3404499"/>
              <a:ext cx="846521" cy="822278"/>
            </a:xfrm>
            <a:custGeom>
              <a:avLst/>
              <a:gdLst/>
              <a:ahLst/>
              <a:cxnLst/>
              <a:rect l="l" t="t" r="r" b="b"/>
              <a:pathLst>
                <a:path w="30519" h="29645" extrusionOk="0">
                  <a:moveTo>
                    <a:pt x="17164" y="0"/>
                  </a:moveTo>
                  <a:cubicBezTo>
                    <a:pt x="12922" y="0"/>
                    <a:pt x="2717" y="4127"/>
                    <a:pt x="1308" y="8761"/>
                  </a:cubicBezTo>
                  <a:cubicBezTo>
                    <a:pt x="1" y="13078"/>
                    <a:pt x="3436" y="21771"/>
                    <a:pt x="6627" y="27424"/>
                  </a:cubicBezTo>
                  <a:cubicBezTo>
                    <a:pt x="7524" y="29022"/>
                    <a:pt x="8335" y="29645"/>
                    <a:pt x="9187" y="29645"/>
                  </a:cubicBezTo>
                  <a:cubicBezTo>
                    <a:pt x="11365" y="29645"/>
                    <a:pt x="13813" y="25572"/>
                    <a:pt x="18664" y="23321"/>
                  </a:cubicBezTo>
                  <a:cubicBezTo>
                    <a:pt x="25381" y="20160"/>
                    <a:pt x="30518" y="18762"/>
                    <a:pt x="28451" y="14962"/>
                  </a:cubicBezTo>
                  <a:cubicBezTo>
                    <a:pt x="25533" y="9582"/>
                    <a:pt x="21278" y="1375"/>
                    <a:pt x="18421" y="190"/>
                  </a:cubicBezTo>
                  <a:cubicBezTo>
                    <a:pt x="18108" y="61"/>
                    <a:pt x="17680" y="0"/>
                    <a:pt x="1716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2" name="Google Shape;1032;p22"/>
            <p:cNvSpPr/>
            <p:nvPr/>
          </p:nvSpPr>
          <p:spPr>
            <a:xfrm>
              <a:off x="862666" y="3969401"/>
              <a:ext cx="71119" cy="57167"/>
            </a:xfrm>
            <a:custGeom>
              <a:avLst/>
              <a:gdLst/>
              <a:ahLst/>
              <a:cxnLst/>
              <a:rect l="l" t="t" r="r" b="b"/>
              <a:pathLst>
                <a:path w="2564" h="2061" extrusionOk="0">
                  <a:moveTo>
                    <a:pt x="1296" y="1"/>
                  </a:moveTo>
                  <a:cubicBezTo>
                    <a:pt x="1127" y="1"/>
                    <a:pt x="954" y="41"/>
                    <a:pt x="791" y="128"/>
                  </a:cubicBezTo>
                  <a:cubicBezTo>
                    <a:pt x="0" y="554"/>
                    <a:pt x="122" y="1739"/>
                    <a:pt x="1004" y="2013"/>
                  </a:cubicBezTo>
                  <a:cubicBezTo>
                    <a:pt x="1106" y="2046"/>
                    <a:pt x="1207" y="2061"/>
                    <a:pt x="1305" y="2061"/>
                  </a:cubicBezTo>
                  <a:cubicBezTo>
                    <a:pt x="2020" y="2061"/>
                    <a:pt x="2563" y="1245"/>
                    <a:pt x="2189" y="523"/>
                  </a:cubicBezTo>
                  <a:cubicBezTo>
                    <a:pt x="2002" y="191"/>
                    <a:pt x="1659" y="1"/>
                    <a:pt x="129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3" name="Google Shape;1033;p22"/>
            <p:cNvSpPr/>
            <p:nvPr/>
          </p:nvSpPr>
          <p:spPr>
            <a:xfrm>
              <a:off x="931788" y="3984546"/>
              <a:ext cx="748718" cy="856201"/>
            </a:xfrm>
            <a:custGeom>
              <a:avLst/>
              <a:gdLst/>
              <a:ahLst/>
              <a:cxnLst/>
              <a:rect l="l" t="t" r="r" b="b"/>
              <a:pathLst>
                <a:path w="26993" h="30868" extrusionOk="0">
                  <a:moveTo>
                    <a:pt x="15161" y="0"/>
                  </a:moveTo>
                  <a:cubicBezTo>
                    <a:pt x="14389" y="0"/>
                    <a:pt x="13507" y="213"/>
                    <a:pt x="12433" y="616"/>
                  </a:cubicBezTo>
                  <a:cubicBezTo>
                    <a:pt x="12442" y="616"/>
                    <a:pt x="12717" y="544"/>
                    <a:pt x="13160" y="544"/>
                  </a:cubicBezTo>
                  <a:cubicBezTo>
                    <a:pt x="14159" y="544"/>
                    <a:pt x="16010" y="909"/>
                    <a:pt x="17570" y="3290"/>
                  </a:cubicBezTo>
                  <a:cubicBezTo>
                    <a:pt x="19819" y="6695"/>
                    <a:pt x="24500" y="14050"/>
                    <a:pt x="24226" y="16604"/>
                  </a:cubicBezTo>
                  <a:cubicBezTo>
                    <a:pt x="23922" y="19187"/>
                    <a:pt x="13010" y="24962"/>
                    <a:pt x="8269" y="27242"/>
                  </a:cubicBezTo>
                  <a:cubicBezTo>
                    <a:pt x="4926" y="28839"/>
                    <a:pt x="3418" y="29392"/>
                    <a:pt x="1968" y="29392"/>
                  </a:cubicBezTo>
                  <a:cubicBezTo>
                    <a:pt x="1348" y="29392"/>
                    <a:pt x="739" y="29290"/>
                    <a:pt x="1" y="29127"/>
                  </a:cubicBezTo>
                  <a:lnTo>
                    <a:pt x="1" y="29127"/>
                  </a:lnTo>
                  <a:cubicBezTo>
                    <a:pt x="1029" y="30212"/>
                    <a:pt x="2030" y="30867"/>
                    <a:pt x="2928" y="30867"/>
                  </a:cubicBezTo>
                  <a:cubicBezTo>
                    <a:pt x="2986" y="30867"/>
                    <a:pt x="3044" y="30865"/>
                    <a:pt x="3101" y="30859"/>
                  </a:cubicBezTo>
                  <a:cubicBezTo>
                    <a:pt x="6840" y="30494"/>
                    <a:pt x="21369" y="21710"/>
                    <a:pt x="23892" y="20281"/>
                  </a:cubicBezTo>
                  <a:cubicBezTo>
                    <a:pt x="24530" y="19917"/>
                    <a:pt x="25077" y="19430"/>
                    <a:pt x="25503" y="18822"/>
                  </a:cubicBezTo>
                  <a:cubicBezTo>
                    <a:pt x="26992" y="16391"/>
                    <a:pt x="24986" y="12561"/>
                    <a:pt x="21551" y="6664"/>
                  </a:cubicBezTo>
                  <a:cubicBezTo>
                    <a:pt x="18868" y="2008"/>
                    <a:pt x="17534" y="0"/>
                    <a:pt x="15161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034" name="Google Shape;1034;p22"/>
          <p:cNvGrpSpPr/>
          <p:nvPr/>
        </p:nvGrpSpPr>
        <p:grpSpPr>
          <a:xfrm flipH="1">
            <a:off x="535456" y="-155359"/>
            <a:ext cx="757289" cy="864550"/>
            <a:chOff x="5585712" y="137416"/>
            <a:chExt cx="757289" cy="864550"/>
          </a:xfrm>
        </p:grpSpPr>
        <p:sp>
          <p:nvSpPr>
            <p:cNvPr id="1035" name="Google Shape;1035;p22"/>
            <p:cNvSpPr/>
            <p:nvPr/>
          </p:nvSpPr>
          <p:spPr>
            <a:xfrm>
              <a:off x="5606764" y="738904"/>
              <a:ext cx="129867" cy="146066"/>
            </a:xfrm>
            <a:custGeom>
              <a:avLst/>
              <a:gdLst/>
              <a:ahLst/>
              <a:cxnLst/>
              <a:rect l="l" t="t" r="r" b="b"/>
              <a:pathLst>
                <a:path w="4682" h="5266" extrusionOk="0">
                  <a:moveTo>
                    <a:pt x="2706" y="1"/>
                  </a:moveTo>
                  <a:cubicBezTo>
                    <a:pt x="2706" y="1"/>
                    <a:pt x="1" y="4712"/>
                    <a:pt x="913" y="5198"/>
                  </a:cubicBezTo>
                  <a:cubicBezTo>
                    <a:pt x="992" y="5245"/>
                    <a:pt x="1088" y="5266"/>
                    <a:pt x="1196" y="5266"/>
                  </a:cubicBezTo>
                  <a:cubicBezTo>
                    <a:pt x="2290" y="5266"/>
                    <a:pt x="4682" y="3101"/>
                    <a:pt x="4682" y="3101"/>
                  </a:cubicBezTo>
                  <a:lnTo>
                    <a:pt x="2706" y="1"/>
                  </a:ln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6" name="Google Shape;1036;p22"/>
            <p:cNvSpPr/>
            <p:nvPr/>
          </p:nvSpPr>
          <p:spPr>
            <a:xfrm>
              <a:off x="6009790" y="851879"/>
              <a:ext cx="91062" cy="150088"/>
            </a:xfrm>
            <a:custGeom>
              <a:avLst/>
              <a:gdLst/>
              <a:ahLst/>
              <a:cxnLst/>
              <a:rect l="l" t="t" r="r" b="b"/>
              <a:pathLst>
                <a:path w="3283" h="5411" extrusionOk="0">
                  <a:moveTo>
                    <a:pt x="3283" y="1"/>
                  </a:moveTo>
                  <a:lnTo>
                    <a:pt x="0" y="1703"/>
                  </a:lnTo>
                  <a:cubicBezTo>
                    <a:pt x="0" y="1703"/>
                    <a:pt x="1185" y="5381"/>
                    <a:pt x="2219" y="5411"/>
                  </a:cubicBezTo>
                  <a:cubicBezTo>
                    <a:pt x="3252" y="5411"/>
                    <a:pt x="3283" y="1"/>
                    <a:pt x="3283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7" name="Google Shape;1037;p22"/>
            <p:cNvSpPr/>
            <p:nvPr/>
          </p:nvSpPr>
          <p:spPr>
            <a:xfrm>
              <a:off x="5722402" y="155612"/>
              <a:ext cx="264643" cy="144401"/>
            </a:xfrm>
            <a:custGeom>
              <a:avLst/>
              <a:gdLst/>
              <a:ahLst/>
              <a:cxnLst/>
              <a:rect l="l" t="t" r="r" b="b"/>
              <a:pathLst>
                <a:path w="9541" h="5206" extrusionOk="0">
                  <a:moveTo>
                    <a:pt x="5166" y="1"/>
                  </a:moveTo>
                  <a:cubicBezTo>
                    <a:pt x="2660" y="1"/>
                    <a:pt x="194" y="1809"/>
                    <a:pt x="27" y="4829"/>
                  </a:cubicBezTo>
                  <a:cubicBezTo>
                    <a:pt x="0" y="5040"/>
                    <a:pt x="180" y="5205"/>
                    <a:pt x="387" y="5205"/>
                  </a:cubicBezTo>
                  <a:cubicBezTo>
                    <a:pt x="419" y="5205"/>
                    <a:pt x="450" y="5201"/>
                    <a:pt x="482" y="5193"/>
                  </a:cubicBezTo>
                  <a:lnTo>
                    <a:pt x="9145" y="2914"/>
                  </a:lnTo>
                  <a:cubicBezTo>
                    <a:pt x="9419" y="2853"/>
                    <a:pt x="9540" y="2549"/>
                    <a:pt x="9388" y="2306"/>
                  </a:cubicBezTo>
                  <a:cubicBezTo>
                    <a:pt x="8342" y="719"/>
                    <a:pt x="6746" y="1"/>
                    <a:pt x="516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8" name="Google Shape;1038;p22"/>
            <p:cNvSpPr/>
            <p:nvPr/>
          </p:nvSpPr>
          <p:spPr>
            <a:xfrm>
              <a:off x="5839482" y="242791"/>
              <a:ext cx="43853" cy="89287"/>
            </a:xfrm>
            <a:custGeom>
              <a:avLst/>
              <a:gdLst/>
              <a:ahLst/>
              <a:cxnLst/>
              <a:rect l="l" t="t" r="r" b="b"/>
              <a:pathLst>
                <a:path w="1581" h="3219" extrusionOk="0">
                  <a:moveTo>
                    <a:pt x="474" y="0"/>
                  </a:moveTo>
                  <a:cubicBezTo>
                    <a:pt x="438" y="0"/>
                    <a:pt x="402" y="5"/>
                    <a:pt x="365" y="14"/>
                  </a:cubicBezTo>
                  <a:cubicBezTo>
                    <a:pt x="122" y="75"/>
                    <a:pt x="0" y="318"/>
                    <a:pt x="61" y="561"/>
                  </a:cubicBezTo>
                  <a:lnTo>
                    <a:pt x="669" y="2871"/>
                  </a:lnTo>
                  <a:cubicBezTo>
                    <a:pt x="721" y="3078"/>
                    <a:pt x="904" y="3219"/>
                    <a:pt x="1108" y="3219"/>
                  </a:cubicBezTo>
                  <a:cubicBezTo>
                    <a:pt x="1143" y="3219"/>
                    <a:pt x="1180" y="3215"/>
                    <a:pt x="1216" y="3205"/>
                  </a:cubicBezTo>
                  <a:cubicBezTo>
                    <a:pt x="1429" y="3114"/>
                    <a:pt x="1581" y="2871"/>
                    <a:pt x="1520" y="2658"/>
                  </a:cubicBezTo>
                  <a:lnTo>
                    <a:pt x="912" y="318"/>
                  </a:lnTo>
                  <a:cubicBezTo>
                    <a:pt x="860" y="137"/>
                    <a:pt x="677" y="0"/>
                    <a:pt x="47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9" name="Google Shape;1039;p22"/>
            <p:cNvSpPr/>
            <p:nvPr/>
          </p:nvSpPr>
          <p:spPr>
            <a:xfrm>
              <a:off x="5810801" y="137416"/>
              <a:ext cx="44713" cy="89287"/>
            </a:xfrm>
            <a:custGeom>
              <a:avLst/>
              <a:gdLst/>
              <a:ahLst/>
              <a:cxnLst/>
              <a:rect l="l" t="t" r="r" b="b"/>
              <a:pathLst>
                <a:path w="1612" h="3219" extrusionOk="0">
                  <a:moveTo>
                    <a:pt x="504" y="0"/>
                  </a:moveTo>
                  <a:cubicBezTo>
                    <a:pt x="469" y="0"/>
                    <a:pt x="433" y="4"/>
                    <a:pt x="396" y="14"/>
                  </a:cubicBezTo>
                  <a:cubicBezTo>
                    <a:pt x="153" y="74"/>
                    <a:pt x="1" y="317"/>
                    <a:pt x="61" y="561"/>
                  </a:cubicBezTo>
                  <a:lnTo>
                    <a:pt x="700" y="2871"/>
                  </a:lnTo>
                  <a:cubicBezTo>
                    <a:pt x="751" y="3078"/>
                    <a:pt x="935" y="3218"/>
                    <a:pt x="1139" y="3218"/>
                  </a:cubicBezTo>
                  <a:cubicBezTo>
                    <a:pt x="1174" y="3218"/>
                    <a:pt x="1211" y="3214"/>
                    <a:pt x="1247" y="3205"/>
                  </a:cubicBezTo>
                  <a:cubicBezTo>
                    <a:pt x="1460" y="3114"/>
                    <a:pt x="1612" y="2871"/>
                    <a:pt x="1551" y="2658"/>
                  </a:cubicBezTo>
                  <a:lnTo>
                    <a:pt x="943" y="317"/>
                  </a:lnTo>
                  <a:cubicBezTo>
                    <a:pt x="866" y="137"/>
                    <a:pt x="700" y="0"/>
                    <a:pt x="5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0" name="Google Shape;1040;p22"/>
            <p:cNvSpPr/>
            <p:nvPr/>
          </p:nvSpPr>
          <p:spPr>
            <a:xfrm>
              <a:off x="5722458" y="155612"/>
              <a:ext cx="263728" cy="144901"/>
            </a:xfrm>
            <a:custGeom>
              <a:avLst/>
              <a:gdLst/>
              <a:ahLst/>
              <a:cxnLst/>
              <a:rect l="l" t="t" r="r" b="b"/>
              <a:pathLst>
                <a:path w="9508" h="5224" extrusionOk="0">
                  <a:moveTo>
                    <a:pt x="5164" y="1"/>
                  </a:moveTo>
                  <a:cubicBezTo>
                    <a:pt x="2658" y="1"/>
                    <a:pt x="192" y="1809"/>
                    <a:pt x="25" y="4829"/>
                  </a:cubicBezTo>
                  <a:cubicBezTo>
                    <a:pt x="1" y="4970"/>
                    <a:pt x="69" y="5112"/>
                    <a:pt x="200" y="5182"/>
                  </a:cubicBezTo>
                  <a:lnTo>
                    <a:pt x="200" y="5182"/>
                  </a:lnTo>
                  <a:cubicBezTo>
                    <a:pt x="191" y="5176"/>
                    <a:pt x="183" y="5170"/>
                    <a:pt x="177" y="5163"/>
                  </a:cubicBezTo>
                  <a:cubicBezTo>
                    <a:pt x="3125" y="3978"/>
                    <a:pt x="6256" y="3127"/>
                    <a:pt x="9417" y="2701"/>
                  </a:cubicBezTo>
                  <a:lnTo>
                    <a:pt x="9417" y="2701"/>
                  </a:lnTo>
                  <a:cubicBezTo>
                    <a:pt x="9386" y="2762"/>
                    <a:pt x="9356" y="2792"/>
                    <a:pt x="9326" y="2823"/>
                  </a:cubicBezTo>
                  <a:cubicBezTo>
                    <a:pt x="9478" y="2701"/>
                    <a:pt x="9508" y="2458"/>
                    <a:pt x="9386" y="2306"/>
                  </a:cubicBezTo>
                  <a:cubicBezTo>
                    <a:pt x="8340" y="719"/>
                    <a:pt x="6744" y="1"/>
                    <a:pt x="5164" y="1"/>
                  </a:cubicBezTo>
                  <a:close/>
                  <a:moveTo>
                    <a:pt x="200" y="5182"/>
                  </a:moveTo>
                  <a:cubicBezTo>
                    <a:pt x="233" y="5205"/>
                    <a:pt x="281" y="5224"/>
                    <a:pt x="328" y="5224"/>
                  </a:cubicBezTo>
                  <a:cubicBezTo>
                    <a:pt x="281" y="5217"/>
                    <a:pt x="238" y="5203"/>
                    <a:pt x="200" y="51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1" name="Google Shape;1041;p22"/>
            <p:cNvSpPr/>
            <p:nvPr/>
          </p:nvSpPr>
          <p:spPr>
            <a:xfrm>
              <a:off x="6094085" y="236162"/>
              <a:ext cx="248916" cy="212969"/>
            </a:xfrm>
            <a:custGeom>
              <a:avLst/>
              <a:gdLst/>
              <a:ahLst/>
              <a:cxnLst/>
              <a:rect l="l" t="t" r="r" b="b"/>
              <a:pathLst>
                <a:path w="8974" h="7678" extrusionOk="0">
                  <a:moveTo>
                    <a:pt x="2606" y="1"/>
                  </a:moveTo>
                  <a:cubicBezTo>
                    <a:pt x="1857" y="1"/>
                    <a:pt x="1077" y="173"/>
                    <a:pt x="305" y="557"/>
                  </a:cubicBezTo>
                  <a:cubicBezTo>
                    <a:pt x="61" y="678"/>
                    <a:pt x="1" y="1013"/>
                    <a:pt x="213" y="1195"/>
                  </a:cubicBezTo>
                  <a:lnTo>
                    <a:pt x="6505" y="7548"/>
                  </a:lnTo>
                  <a:cubicBezTo>
                    <a:pt x="6582" y="7637"/>
                    <a:pt x="6690" y="7678"/>
                    <a:pt x="6796" y="7678"/>
                  </a:cubicBezTo>
                  <a:cubicBezTo>
                    <a:pt x="6945" y="7678"/>
                    <a:pt x="7091" y="7598"/>
                    <a:pt x="7144" y="7457"/>
                  </a:cubicBezTo>
                  <a:cubicBezTo>
                    <a:pt x="8974" y="3822"/>
                    <a:pt x="6131" y="1"/>
                    <a:pt x="260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2" name="Google Shape;1042;p22"/>
            <p:cNvSpPr/>
            <p:nvPr/>
          </p:nvSpPr>
          <p:spPr>
            <a:xfrm>
              <a:off x="6136246" y="335490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178" y="0"/>
                  </a:moveTo>
                  <a:cubicBezTo>
                    <a:pt x="2067" y="0"/>
                    <a:pt x="1961" y="46"/>
                    <a:pt x="1885" y="137"/>
                  </a:cubicBezTo>
                  <a:lnTo>
                    <a:pt x="183" y="1839"/>
                  </a:lnTo>
                  <a:cubicBezTo>
                    <a:pt x="0" y="2022"/>
                    <a:pt x="0" y="2295"/>
                    <a:pt x="183" y="2447"/>
                  </a:cubicBezTo>
                  <a:cubicBezTo>
                    <a:pt x="259" y="2538"/>
                    <a:pt x="365" y="2584"/>
                    <a:pt x="475" y="2584"/>
                  </a:cubicBezTo>
                  <a:cubicBezTo>
                    <a:pt x="586" y="2584"/>
                    <a:pt x="700" y="2538"/>
                    <a:pt x="791" y="2447"/>
                  </a:cubicBezTo>
                  <a:lnTo>
                    <a:pt x="2493" y="775"/>
                  </a:lnTo>
                  <a:cubicBezTo>
                    <a:pt x="2675" y="593"/>
                    <a:pt x="2675" y="319"/>
                    <a:pt x="2493" y="137"/>
                  </a:cubicBezTo>
                  <a:cubicBezTo>
                    <a:pt x="2402" y="46"/>
                    <a:pt x="2288" y="0"/>
                    <a:pt x="2178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3" name="Google Shape;1043;p22"/>
            <p:cNvSpPr/>
            <p:nvPr/>
          </p:nvSpPr>
          <p:spPr>
            <a:xfrm>
              <a:off x="6212967" y="258768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204" y="0"/>
                  </a:moveTo>
                  <a:cubicBezTo>
                    <a:pt x="2090" y="0"/>
                    <a:pt x="1976" y="46"/>
                    <a:pt x="1885" y="137"/>
                  </a:cubicBezTo>
                  <a:lnTo>
                    <a:pt x="183" y="1839"/>
                  </a:lnTo>
                  <a:cubicBezTo>
                    <a:pt x="0" y="1991"/>
                    <a:pt x="0" y="2295"/>
                    <a:pt x="183" y="2447"/>
                  </a:cubicBezTo>
                  <a:cubicBezTo>
                    <a:pt x="274" y="2538"/>
                    <a:pt x="388" y="2584"/>
                    <a:pt x="502" y="2584"/>
                  </a:cubicBezTo>
                  <a:cubicBezTo>
                    <a:pt x="616" y="2584"/>
                    <a:pt x="730" y="2538"/>
                    <a:pt x="821" y="2447"/>
                  </a:cubicBezTo>
                  <a:lnTo>
                    <a:pt x="2523" y="775"/>
                  </a:lnTo>
                  <a:cubicBezTo>
                    <a:pt x="2675" y="593"/>
                    <a:pt x="2675" y="319"/>
                    <a:pt x="2523" y="137"/>
                  </a:cubicBezTo>
                  <a:cubicBezTo>
                    <a:pt x="2432" y="46"/>
                    <a:pt x="2318" y="0"/>
                    <a:pt x="22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4" name="Google Shape;1044;p22"/>
            <p:cNvSpPr/>
            <p:nvPr/>
          </p:nvSpPr>
          <p:spPr>
            <a:xfrm>
              <a:off x="6095832" y="236162"/>
              <a:ext cx="247169" cy="212442"/>
            </a:xfrm>
            <a:custGeom>
              <a:avLst/>
              <a:gdLst/>
              <a:ahLst/>
              <a:cxnLst/>
              <a:rect l="l" t="t" r="r" b="b"/>
              <a:pathLst>
                <a:path w="8911" h="7659" extrusionOk="0">
                  <a:moveTo>
                    <a:pt x="10" y="914"/>
                  </a:moveTo>
                  <a:lnTo>
                    <a:pt x="10" y="914"/>
                  </a:lnTo>
                  <a:cubicBezTo>
                    <a:pt x="1" y="957"/>
                    <a:pt x="7" y="1000"/>
                    <a:pt x="29" y="1043"/>
                  </a:cubicBezTo>
                  <a:cubicBezTo>
                    <a:pt x="16" y="999"/>
                    <a:pt x="10" y="955"/>
                    <a:pt x="10" y="914"/>
                  </a:cubicBezTo>
                  <a:close/>
                  <a:moveTo>
                    <a:pt x="2543" y="1"/>
                  </a:moveTo>
                  <a:cubicBezTo>
                    <a:pt x="1794" y="1"/>
                    <a:pt x="1014" y="173"/>
                    <a:pt x="242" y="557"/>
                  </a:cubicBezTo>
                  <a:cubicBezTo>
                    <a:pt x="98" y="629"/>
                    <a:pt x="10" y="758"/>
                    <a:pt x="10" y="914"/>
                  </a:cubicBezTo>
                  <a:lnTo>
                    <a:pt x="10" y="914"/>
                  </a:lnTo>
                  <a:cubicBezTo>
                    <a:pt x="14" y="896"/>
                    <a:pt x="20" y="878"/>
                    <a:pt x="29" y="861"/>
                  </a:cubicBezTo>
                  <a:cubicBezTo>
                    <a:pt x="1275" y="1834"/>
                    <a:pt x="2491" y="2897"/>
                    <a:pt x="3616" y="4052"/>
                  </a:cubicBezTo>
                  <a:cubicBezTo>
                    <a:pt x="4740" y="5177"/>
                    <a:pt x="5804" y="6362"/>
                    <a:pt x="6777" y="7639"/>
                  </a:cubicBezTo>
                  <a:lnTo>
                    <a:pt x="6594" y="7639"/>
                  </a:lnTo>
                  <a:cubicBezTo>
                    <a:pt x="6640" y="7652"/>
                    <a:pt x="6684" y="7658"/>
                    <a:pt x="6726" y="7658"/>
                  </a:cubicBezTo>
                  <a:cubicBezTo>
                    <a:pt x="6881" y="7658"/>
                    <a:pt x="7009" y="7576"/>
                    <a:pt x="7081" y="7457"/>
                  </a:cubicBezTo>
                  <a:cubicBezTo>
                    <a:pt x="8911" y="3822"/>
                    <a:pt x="6068" y="1"/>
                    <a:pt x="25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5" name="Google Shape;1045;p22"/>
            <p:cNvSpPr/>
            <p:nvPr/>
          </p:nvSpPr>
          <p:spPr>
            <a:xfrm>
              <a:off x="5585712" y="275438"/>
              <a:ext cx="719178" cy="639460"/>
            </a:xfrm>
            <a:custGeom>
              <a:avLst/>
              <a:gdLst/>
              <a:ahLst/>
              <a:cxnLst/>
              <a:rect l="l" t="t" r="r" b="b"/>
              <a:pathLst>
                <a:path w="25928" h="23054" extrusionOk="0">
                  <a:moveTo>
                    <a:pt x="12978" y="1"/>
                  </a:moveTo>
                  <a:cubicBezTo>
                    <a:pt x="9623" y="1"/>
                    <a:pt x="6293" y="1462"/>
                    <a:pt x="4012" y="4278"/>
                  </a:cubicBezTo>
                  <a:cubicBezTo>
                    <a:pt x="0" y="9202"/>
                    <a:pt x="760" y="16466"/>
                    <a:pt x="5714" y="20479"/>
                  </a:cubicBezTo>
                  <a:cubicBezTo>
                    <a:pt x="7853" y="22211"/>
                    <a:pt x="10422" y="23053"/>
                    <a:pt x="12972" y="23053"/>
                  </a:cubicBezTo>
                  <a:cubicBezTo>
                    <a:pt x="16329" y="23053"/>
                    <a:pt x="19652" y="21592"/>
                    <a:pt x="21915" y="18776"/>
                  </a:cubicBezTo>
                  <a:cubicBezTo>
                    <a:pt x="25928" y="13822"/>
                    <a:pt x="25168" y="6588"/>
                    <a:pt x="20213" y="2576"/>
                  </a:cubicBezTo>
                  <a:cubicBezTo>
                    <a:pt x="18088" y="844"/>
                    <a:pt x="15526" y="1"/>
                    <a:pt x="129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6" name="Google Shape;1046;p22"/>
            <p:cNvSpPr/>
            <p:nvPr/>
          </p:nvSpPr>
          <p:spPr>
            <a:xfrm>
              <a:off x="5658217" y="340455"/>
              <a:ext cx="574166" cy="510176"/>
            </a:xfrm>
            <a:custGeom>
              <a:avLst/>
              <a:gdLst/>
              <a:ahLst/>
              <a:cxnLst/>
              <a:rect l="l" t="t" r="r" b="b"/>
              <a:pathLst>
                <a:path w="20700" h="18393" extrusionOk="0">
                  <a:moveTo>
                    <a:pt x="10373" y="1"/>
                  </a:moveTo>
                  <a:cubicBezTo>
                    <a:pt x="9351" y="1"/>
                    <a:pt x="8312" y="173"/>
                    <a:pt x="7295" y="536"/>
                  </a:cubicBezTo>
                  <a:cubicBezTo>
                    <a:pt x="2493" y="2238"/>
                    <a:pt x="0" y="7496"/>
                    <a:pt x="1702" y="12268"/>
                  </a:cubicBezTo>
                  <a:cubicBezTo>
                    <a:pt x="3044" y="16029"/>
                    <a:pt x="6594" y="18393"/>
                    <a:pt x="10374" y="18393"/>
                  </a:cubicBezTo>
                  <a:cubicBezTo>
                    <a:pt x="11390" y="18393"/>
                    <a:pt x="12424" y="18222"/>
                    <a:pt x="13435" y="17861"/>
                  </a:cubicBezTo>
                  <a:cubicBezTo>
                    <a:pt x="18207" y="16159"/>
                    <a:pt x="20700" y="10900"/>
                    <a:pt x="19028" y="6128"/>
                  </a:cubicBezTo>
                  <a:cubicBezTo>
                    <a:pt x="17688" y="2349"/>
                    <a:pt x="14147" y="1"/>
                    <a:pt x="10373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7" name="Google Shape;1047;p22"/>
            <p:cNvSpPr/>
            <p:nvPr/>
          </p:nvSpPr>
          <p:spPr>
            <a:xfrm>
              <a:off x="5923000" y="578054"/>
              <a:ext cx="42133" cy="35282"/>
            </a:xfrm>
            <a:custGeom>
              <a:avLst/>
              <a:gdLst/>
              <a:ahLst/>
              <a:cxnLst/>
              <a:rect l="l" t="t" r="r" b="b"/>
              <a:pathLst>
                <a:path w="1519" h="1272" extrusionOk="0">
                  <a:moveTo>
                    <a:pt x="800" y="1"/>
                  </a:moveTo>
                  <a:cubicBezTo>
                    <a:pt x="335" y="1"/>
                    <a:pt x="0" y="532"/>
                    <a:pt x="272" y="967"/>
                  </a:cubicBezTo>
                  <a:cubicBezTo>
                    <a:pt x="389" y="1175"/>
                    <a:pt x="589" y="1271"/>
                    <a:pt x="792" y="1271"/>
                  </a:cubicBezTo>
                  <a:cubicBezTo>
                    <a:pt x="1064" y="1271"/>
                    <a:pt x="1340" y="1098"/>
                    <a:pt x="1427" y="784"/>
                  </a:cubicBezTo>
                  <a:cubicBezTo>
                    <a:pt x="1518" y="450"/>
                    <a:pt x="1305" y="116"/>
                    <a:pt x="971" y="24"/>
                  </a:cubicBezTo>
                  <a:cubicBezTo>
                    <a:pt x="913" y="8"/>
                    <a:pt x="855" y="1"/>
                    <a:pt x="800" y="1"/>
                  </a:cubicBez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8" name="Google Shape;1048;p22"/>
            <p:cNvSpPr/>
            <p:nvPr/>
          </p:nvSpPr>
          <p:spPr>
            <a:xfrm>
              <a:off x="5938117" y="414320"/>
              <a:ext cx="56501" cy="182984"/>
            </a:xfrm>
            <a:custGeom>
              <a:avLst/>
              <a:gdLst/>
              <a:ahLst/>
              <a:cxnLst/>
              <a:rect l="l" t="t" r="r" b="b"/>
              <a:pathLst>
                <a:path w="2037" h="6597" extrusionOk="0">
                  <a:moveTo>
                    <a:pt x="2037" y="0"/>
                  </a:moveTo>
                  <a:lnTo>
                    <a:pt x="0" y="6444"/>
                  </a:lnTo>
                  <a:lnTo>
                    <a:pt x="517" y="6596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9" name="Google Shape;1049;p22"/>
            <p:cNvSpPr/>
            <p:nvPr/>
          </p:nvSpPr>
          <p:spPr>
            <a:xfrm>
              <a:off x="5826834" y="588844"/>
              <a:ext cx="122267" cy="75058"/>
            </a:xfrm>
            <a:custGeom>
              <a:avLst/>
              <a:gdLst/>
              <a:ahLst/>
              <a:cxnLst/>
              <a:rect l="l" t="t" r="r" b="b"/>
              <a:pathLst>
                <a:path w="4408" h="2706" extrusionOk="0">
                  <a:moveTo>
                    <a:pt x="4134" y="0"/>
                  </a:moveTo>
                  <a:lnTo>
                    <a:pt x="0" y="2705"/>
                  </a:lnTo>
                  <a:lnTo>
                    <a:pt x="4408" y="456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0" name="Google Shape;1050;p22"/>
            <p:cNvSpPr/>
            <p:nvPr/>
          </p:nvSpPr>
          <p:spPr>
            <a:xfrm>
              <a:off x="5772024" y="744812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0" y="669"/>
                  </a:moveTo>
                  <a:lnTo>
                    <a:pt x="669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1" name="Google Shape;1051;p22"/>
            <p:cNvSpPr/>
            <p:nvPr/>
          </p:nvSpPr>
          <p:spPr>
            <a:xfrm>
              <a:off x="6092393" y="425276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1" y="669"/>
                  </a:moveTo>
                  <a:lnTo>
                    <a:pt x="670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2" name="Google Shape;1052;p22"/>
            <p:cNvSpPr/>
            <p:nvPr/>
          </p:nvSpPr>
          <p:spPr>
            <a:xfrm>
              <a:off x="5710475" y="64870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3"/>
                  </a:moveTo>
                  <a:lnTo>
                    <a:pt x="912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3" name="Google Shape;1053;p22"/>
            <p:cNvSpPr/>
            <p:nvPr/>
          </p:nvSpPr>
          <p:spPr>
            <a:xfrm>
              <a:off x="6148034" y="532343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4"/>
                  </a:moveTo>
                  <a:lnTo>
                    <a:pt x="913" y="1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4" name="Google Shape;1054;p22"/>
            <p:cNvSpPr/>
            <p:nvPr/>
          </p:nvSpPr>
          <p:spPr>
            <a:xfrm>
              <a:off x="5710475" y="53151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0"/>
                  </a:moveTo>
                  <a:lnTo>
                    <a:pt x="912" y="243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5" name="Google Shape;1055;p22"/>
            <p:cNvSpPr/>
            <p:nvPr/>
          </p:nvSpPr>
          <p:spPr>
            <a:xfrm>
              <a:off x="6147202" y="649534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1"/>
                  </a:moveTo>
                  <a:lnTo>
                    <a:pt x="912" y="244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6" name="Google Shape;1056;p22"/>
            <p:cNvSpPr/>
            <p:nvPr/>
          </p:nvSpPr>
          <p:spPr>
            <a:xfrm>
              <a:off x="5772857" y="424444"/>
              <a:ext cx="18584" cy="18556"/>
            </a:xfrm>
            <a:custGeom>
              <a:avLst/>
              <a:gdLst/>
              <a:ahLst/>
              <a:cxnLst/>
              <a:rect l="l" t="t" r="r" b="b"/>
              <a:pathLst>
                <a:path w="670" h="669" fill="none" extrusionOk="0">
                  <a:moveTo>
                    <a:pt x="1" y="0"/>
                  </a:moveTo>
                  <a:lnTo>
                    <a:pt x="670" y="66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7" name="Google Shape;1057;p22"/>
            <p:cNvSpPr/>
            <p:nvPr/>
          </p:nvSpPr>
          <p:spPr>
            <a:xfrm>
              <a:off x="6092393" y="744812"/>
              <a:ext cx="17752" cy="19416"/>
            </a:xfrm>
            <a:custGeom>
              <a:avLst/>
              <a:gdLst/>
              <a:ahLst/>
              <a:cxnLst/>
              <a:rect l="l" t="t" r="r" b="b"/>
              <a:pathLst>
                <a:path w="640" h="700" fill="none" extrusionOk="0">
                  <a:moveTo>
                    <a:pt x="1" y="0"/>
                  </a:moveTo>
                  <a:lnTo>
                    <a:pt x="639" y="69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8" name="Google Shape;1058;p22"/>
            <p:cNvSpPr/>
            <p:nvPr/>
          </p:nvSpPr>
          <p:spPr>
            <a:xfrm>
              <a:off x="5879951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0" y="0"/>
                  </a:moveTo>
                  <a:lnTo>
                    <a:pt x="243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9" name="Google Shape;1059;p22"/>
            <p:cNvSpPr/>
            <p:nvPr/>
          </p:nvSpPr>
          <p:spPr>
            <a:xfrm>
              <a:off x="5996282" y="800453"/>
              <a:ext cx="6768" cy="25324"/>
            </a:xfrm>
            <a:custGeom>
              <a:avLst/>
              <a:gdLst/>
              <a:ahLst/>
              <a:cxnLst/>
              <a:rect l="l" t="t" r="r" b="b"/>
              <a:pathLst>
                <a:path w="244" h="913" fill="none" extrusionOk="0">
                  <a:moveTo>
                    <a:pt x="1" y="0"/>
                  </a:moveTo>
                  <a:lnTo>
                    <a:pt x="244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0" name="Google Shape;1060;p22"/>
            <p:cNvSpPr/>
            <p:nvPr/>
          </p:nvSpPr>
          <p:spPr>
            <a:xfrm>
              <a:off x="5997142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243" y="0"/>
                  </a:moveTo>
                  <a:lnTo>
                    <a:pt x="0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1" name="Google Shape;1061;p22"/>
            <p:cNvSpPr/>
            <p:nvPr/>
          </p:nvSpPr>
          <p:spPr>
            <a:xfrm>
              <a:off x="5879091" y="800453"/>
              <a:ext cx="6768" cy="24464"/>
            </a:xfrm>
            <a:custGeom>
              <a:avLst/>
              <a:gdLst/>
              <a:ahLst/>
              <a:cxnLst/>
              <a:rect l="l" t="t" r="r" b="b"/>
              <a:pathLst>
                <a:path w="244" h="882" fill="none" extrusionOk="0">
                  <a:moveTo>
                    <a:pt x="244" y="0"/>
                  </a:moveTo>
                  <a:lnTo>
                    <a:pt x="1" y="88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062" name="Google Shape;1062;p22"/>
          <p:cNvGrpSpPr/>
          <p:nvPr/>
        </p:nvGrpSpPr>
        <p:grpSpPr>
          <a:xfrm rot="10169410">
            <a:off x="4880481" y="-64077"/>
            <a:ext cx="934981" cy="861672"/>
            <a:chOff x="6708722" y="1052986"/>
            <a:chExt cx="935003" cy="861693"/>
          </a:xfrm>
        </p:grpSpPr>
        <p:sp>
          <p:nvSpPr>
            <p:cNvPr id="1063" name="Google Shape;1063;p22"/>
            <p:cNvSpPr/>
            <p:nvPr/>
          </p:nvSpPr>
          <p:spPr>
            <a:xfrm>
              <a:off x="6994529" y="1096756"/>
              <a:ext cx="598631" cy="524599"/>
            </a:xfrm>
            <a:custGeom>
              <a:avLst/>
              <a:gdLst/>
              <a:ahLst/>
              <a:cxnLst/>
              <a:rect l="l" t="t" r="r" b="b"/>
              <a:pathLst>
                <a:path w="21582" h="18913" extrusionOk="0">
                  <a:moveTo>
                    <a:pt x="10806" y="1"/>
                  </a:moveTo>
                  <a:cubicBezTo>
                    <a:pt x="7529" y="1"/>
                    <a:pt x="4342" y="1699"/>
                    <a:pt x="2584" y="4745"/>
                  </a:cubicBezTo>
                  <a:cubicBezTo>
                    <a:pt x="0" y="9274"/>
                    <a:pt x="1550" y="15049"/>
                    <a:pt x="6079" y="17663"/>
                  </a:cubicBezTo>
                  <a:cubicBezTo>
                    <a:pt x="7562" y="18509"/>
                    <a:pt x="9179" y="18912"/>
                    <a:pt x="10775" y="18912"/>
                  </a:cubicBezTo>
                  <a:cubicBezTo>
                    <a:pt x="14052" y="18912"/>
                    <a:pt x="17240" y="17214"/>
                    <a:pt x="18997" y="14168"/>
                  </a:cubicBezTo>
                  <a:cubicBezTo>
                    <a:pt x="21581" y="9639"/>
                    <a:pt x="20031" y="3864"/>
                    <a:pt x="15502" y="1250"/>
                  </a:cubicBezTo>
                  <a:cubicBezTo>
                    <a:pt x="14019" y="404"/>
                    <a:pt x="12402" y="1"/>
                    <a:pt x="108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4" name="Google Shape;1064;p22"/>
            <p:cNvSpPr/>
            <p:nvPr/>
          </p:nvSpPr>
          <p:spPr>
            <a:xfrm>
              <a:off x="6960800" y="1524274"/>
              <a:ext cx="155996" cy="153472"/>
            </a:xfrm>
            <a:custGeom>
              <a:avLst/>
              <a:gdLst/>
              <a:ahLst/>
              <a:cxnLst/>
              <a:rect l="l" t="t" r="r" b="b"/>
              <a:pathLst>
                <a:path w="5624" h="5533" extrusionOk="0">
                  <a:moveTo>
                    <a:pt x="3465" y="1"/>
                  </a:moveTo>
                  <a:lnTo>
                    <a:pt x="0" y="3284"/>
                  </a:lnTo>
                  <a:lnTo>
                    <a:pt x="2128" y="5533"/>
                  </a:lnTo>
                  <a:lnTo>
                    <a:pt x="5624" y="2250"/>
                  </a:lnTo>
                  <a:lnTo>
                    <a:pt x="346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5" name="Google Shape;1065;p22"/>
            <p:cNvSpPr/>
            <p:nvPr/>
          </p:nvSpPr>
          <p:spPr>
            <a:xfrm>
              <a:off x="6943936" y="1052986"/>
              <a:ext cx="699789" cy="611778"/>
            </a:xfrm>
            <a:custGeom>
              <a:avLst/>
              <a:gdLst/>
              <a:ahLst/>
              <a:cxnLst/>
              <a:rect l="l" t="t" r="r" b="b"/>
              <a:pathLst>
                <a:path w="25229" h="22056" extrusionOk="0">
                  <a:moveTo>
                    <a:pt x="12596" y="1578"/>
                  </a:moveTo>
                  <a:cubicBezTo>
                    <a:pt x="12683" y="1578"/>
                    <a:pt x="12770" y="1579"/>
                    <a:pt x="12858" y="1581"/>
                  </a:cubicBezTo>
                  <a:cubicBezTo>
                    <a:pt x="21277" y="1825"/>
                    <a:pt x="25229" y="12098"/>
                    <a:pt x="19119" y="17904"/>
                  </a:cubicBezTo>
                  <a:cubicBezTo>
                    <a:pt x="17286" y="19634"/>
                    <a:pt x="14943" y="20495"/>
                    <a:pt x="12606" y="20495"/>
                  </a:cubicBezTo>
                  <a:cubicBezTo>
                    <a:pt x="10100" y="20495"/>
                    <a:pt x="7601" y="19505"/>
                    <a:pt x="5745" y="17539"/>
                  </a:cubicBezTo>
                  <a:cubicBezTo>
                    <a:pt x="0" y="11493"/>
                    <a:pt x="4345" y="1578"/>
                    <a:pt x="12596" y="1578"/>
                  </a:cubicBezTo>
                  <a:close/>
                  <a:moveTo>
                    <a:pt x="12684" y="1"/>
                  </a:moveTo>
                  <a:cubicBezTo>
                    <a:pt x="7121" y="1"/>
                    <a:pt x="1763" y="4231"/>
                    <a:pt x="1581" y="10761"/>
                  </a:cubicBezTo>
                  <a:cubicBezTo>
                    <a:pt x="1459" y="15199"/>
                    <a:pt x="4043" y="19302"/>
                    <a:pt x="8116" y="21095"/>
                  </a:cubicBezTo>
                  <a:cubicBezTo>
                    <a:pt x="9559" y="21741"/>
                    <a:pt x="11089" y="22056"/>
                    <a:pt x="12607" y="22056"/>
                  </a:cubicBezTo>
                  <a:cubicBezTo>
                    <a:pt x="15375" y="22056"/>
                    <a:pt x="18102" y="21011"/>
                    <a:pt x="20183" y="19028"/>
                  </a:cubicBezTo>
                  <a:cubicBezTo>
                    <a:pt x="24591" y="14834"/>
                    <a:pt x="24773" y="7873"/>
                    <a:pt x="20609" y="3466"/>
                  </a:cubicBezTo>
                  <a:cubicBezTo>
                    <a:pt x="18339" y="1074"/>
                    <a:pt x="15485" y="1"/>
                    <a:pt x="126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6" name="Google Shape;1066;p22"/>
            <p:cNvSpPr/>
            <p:nvPr/>
          </p:nvSpPr>
          <p:spPr>
            <a:xfrm>
              <a:off x="7440520" y="1212338"/>
              <a:ext cx="89398" cy="301867"/>
            </a:xfrm>
            <a:custGeom>
              <a:avLst/>
              <a:gdLst/>
              <a:ahLst/>
              <a:cxnLst/>
              <a:rect l="l" t="t" r="r" b="b"/>
              <a:pathLst>
                <a:path w="3223" h="10883" fill="none" extrusionOk="0">
                  <a:moveTo>
                    <a:pt x="304" y="1"/>
                  </a:moveTo>
                  <a:cubicBezTo>
                    <a:pt x="3222" y="3071"/>
                    <a:pt x="3101" y="7964"/>
                    <a:pt x="1" y="10882"/>
                  </a:cubicBezTo>
                </a:path>
              </a:pathLst>
            </a:custGeom>
            <a:noFill/>
            <a:ln w="463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7" name="Google Shape;1067;p22"/>
            <p:cNvSpPr/>
            <p:nvPr/>
          </p:nvSpPr>
          <p:spPr>
            <a:xfrm>
              <a:off x="6708722" y="1583604"/>
              <a:ext cx="347384" cy="331075"/>
            </a:xfrm>
            <a:custGeom>
              <a:avLst/>
              <a:gdLst/>
              <a:ahLst/>
              <a:cxnLst/>
              <a:rect l="l" t="t" r="r" b="b"/>
              <a:pathLst>
                <a:path w="12524" h="11936" extrusionOk="0">
                  <a:moveTo>
                    <a:pt x="9844" y="1"/>
                  </a:moveTo>
                  <a:cubicBezTo>
                    <a:pt x="9572" y="1"/>
                    <a:pt x="9297" y="100"/>
                    <a:pt x="9088" y="294"/>
                  </a:cubicBezTo>
                  <a:lnTo>
                    <a:pt x="456" y="8500"/>
                  </a:lnTo>
                  <a:cubicBezTo>
                    <a:pt x="30" y="8896"/>
                    <a:pt x="0" y="9595"/>
                    <a:pt x="426" y="10020"/>
                  </a:cubicBezTo>
                  <a:lnTo>
                    <a:pt x="1915" y="11601"/>
                  </a:lnTo>
                  <a:cubicBezTo>
                    <a:pt x="2135" y="11821"/>
                    <a:pt x="2421" y="11936"/>
                    <a:pt x="2704" y="11936"/>
                  </a:cubicBezTo>
                  <a:cubicBezTo>
                    <a:pt x="2968" y="11936"/>
                    <a:pt x="3230" y="11836"/>
                    <a:pt x="3435" y="11631"/>
                  </a:cubicBezTo>
                  <a:lnTo>
                    <a:pt x="12098" y="3455"/>
                  </a:lnTo>
                  <a:cubicBezTo>
                    <a:pt x="12523" y="3029"/>
                    <a:pt x="12523" y="2360"/>
                    <a:pt x="12128" y="1905"/>
                  </a:cubicBezTo>
                  <a:lnTo>
                    <a:pt x="10608" y="324"/>
                  </a:lnTo>
                  <a:cubicBezTo>
                    <a:pt x="10407" y="107"/>
                    <a:pt x="10127" y="1"/>
                    <a:pt x="98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4919355"/>
      </p:ext>
    </p:extLst>
  </p:cSld>
  <p:clrMapOvr>
    <a:masterClrMapping/>
  </p:clrMapOvr>
  <p:transition spd="slow">
    <p:wheel spokes="1"/>
    <p:sndAc>
      <p:stSnd>
        <p:snd r:embed="rId1" name="chimes.wav"/>
      </p:stSnd>
    </p:sndAc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1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2" name="Google Shape;1112;p24"/>
          <p:cNvSpPr/>
          <p:nvPr/>
        </p:nvSpPr>
        <p:spPr>
          <a:xfrm>
            <a:off x="-65061" y="-81037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13" name="Google Shape;1113;p24"/>
          <p:cNvSpPr/>
          <p:nvPr/>
        </p:nvSpPr>
        <p:spPr>
          <a:xfrm flipH="1">
            <a:off x="-74892" y="2492978"/>
            <a:ext cx="3411864" cy="2731251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14" name="Google Shape;1114;p24"/>
          <p:cNvSpPr/>
          <p:nvPr/>
        </p:nvSpPr>
        <p:spPr>
          <a:xfrm flipH="1">
            <a:off x="5246090" y="-516848"/>
            <a:ext cx="4615557" cy="5705146"/>
          </a:xfrm>
          <a:custGeom>
            <a:avLst/>
            <a:gdLst/>
            <a:ahLst/>
            <a:cxnLst/>
            <a:rect l="l" t="t" r="r" b="b"/>
            <a:pathLst>
              <a:path w="152985" h="178999" extrusionOk="0">
                <a:moveTo>
                  <a:pt x="18102" y="160346"/>
                </a:moveTo>
                <a:cubicBezTo>
                  <a:pt x="20161" y="187849"/>
                  <a:pt x="17613" y="176882"/>
                  <a:pt x="19713" y="176636"/>
                </a:cubicBezTo>
                <a:cubicBezTo>
                  <a:pt x="21813" y="176390"/>
                  <a:pt x="27771" y="163622"/>
                  <a:pt x="30704" y="158871"/>
                </a:cubicBezTo>
                <a:cubicBezTo>
                  <a:pt x="33638" y="154120"/>
                  <a:pt x="34835" y="151883"/>
                  <a:pt x="37314" y="148130"/>
                </a:cubicBezTo>
                <a:cubicBezTo>
                  <a:pt x="39793" y="144378"/>
                  <a:pt x="43270" y="140109"/>
                  <a:pt x="45577" y="136356"/>
                </a:cubicBezTo>
                <a:cubicBezTo>
                  <a:pt x="47884" y="132603"/>
                  <a:pt x="50156" y="129052"/>
                  <a:pt x="51154" y="125614"/>
                </a:cubicBezTo>
                <a:cubicBezTo>
                  <a:pt x="52152" y="122176"/>
                  <a:pt x="52048" y="118753"/>
                  <a:pt x="51566" y="115728"/>
                </a:cubicBezTo>
                <a:cubicBezTo>
                  <a:pt x="51084" y="112703"/>
                  <a:pt x="49982" y="109921"/>
                  <a:pt x="48261" y="107465"/>
                </a:cubicBezTo>
                <a:cubicBezTo>
                  <a:pt x="46540" y="105009"/>
                  <a:pt x="43993" y="103276"/>
                  <a:pt x="41239" y="100992"/>
                </a:cubicBezTo>
                <a:cubicBezTo>
                  <a:pt x="38485" y="98708"/>
                  <a:pt x="33734" y="96647"/>
                  <a:pt x="31737" y="93762"/>
                </a:cubicBezTo>
                <a:cubicBezTo>
                  <a:pt x="29740" y="90877"/>
                  <a:pt x="28500" y="87142"/>
                  <a:pt x="29257" y="83684"/>
                </a:cubicBezTo>
                <a:cubicBezTo>
                  <a:pt x="30014" y="80226"/>
                  <a:pt x="34008" y="77038"/>
                  <a:pt x="36280" y="73014"/>
                </a:cubicBezTo>
                <a:cubicBezTo>
                  <a:pt x="38552" y="68990"/>
                  <a:pt x="43028" y="64923"/>
                  <a:pt x="42890" y="59542"/>
                </a:cubicBezTo>
                <a:cubicBezTo>
                  <a:pt x="42753" y="54161"/>
                  <a:pt x="36075" y="45792"/>
                  <a:pt x="35455" y="40728"/>
                </a:cubicBezTo>
                <a:cubicBezTo>
                  <a:pt x="34836" y="35665"/>
                  <a:pt x="36522" y="31605"/>
                  <a:pt x="39173" y="29161"/>
                </a:cubicBezTo>
                <a:cubicBezTo>
                  <a:pt x="41824" y="26717"/>
                  <a:pt x="45577" y="25890"/>
                  <a:pt x="51361" y="26062"/>
                </a:cubicBezTo>
                <a:cubicBezTo>
                  <a:pt x="57145" y="26234"/>
                  <a:pt x="66199" y="30467"/>
                  <a:pt x="73876" y="30194"/>
                </a:cubicBezTo>
                <a:cubicBezTo>
                  <a:pt x="81553" y="29921"/>
                  <a:pt x="90124" y="24769"/>
                  <a:pt x="97423" y="24425"/>
                </a:cubicBezTo>
                <a:cubicBezTo>
                  <a:pt x="104722" y="24081"/>
                  <a:pt x="111815" y="28165"/>
                  <a:pt x="117668" y="28128"/>
                </a:cubicBezTo>
                <a:cubicBezTo>
                  <a:pt x="123521" y="28091"/>
                  <a:pt x="128341" y="26197"/>
                  <a:pt x="132541" y="24203"/>
                </a:cubicBezTo>
                <a:cubicBezTo>
                  <a:pt x="136741" y="22209"/>
                  <a:pt x="141216" y="18467"/>
                  <a:pt x="142868" y="16163"/>
                </a:cubicBezTo>
                <a:cubicBezTo>
                  <a:pt x="144520" y="13859"/>
                  <a:pt x="165040" y="11137"/>
                  <a:pt x="142455" y="10379"/>
                </a:cubicBezTo>
                <a:cubicBezTo>
                  <a:pt x="119871" y="9622"/>
                  <a:pt x="28087" y="-13376"/>
                  <a:pt x="7361" y="11618"/>
                </a:cubicBezTo>
                <a:cubicBezTo>
                  <a:pt x="-13364" y="36613"/>
                  <a:pt x="16043" y="132843"/>
                  <a:pt x="18102" y="160346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1115" name="Google Shape;1115;p24"/>
          <p:cNvSpPr txBox="1">
            <a:spLocks noGrp="1"/>
          </p:cNvSpPr>
          <p:nvPr>
            <p:ph type="title"/>
          </p:nvPr>
        </p:nvSpPr>
        <p:spPr>
          <a:xfrm>
            <a:off x="1303425" y="2147625"/>
            <a:ext cx="2078700" cy="45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i="0"/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116" name="Google Shape;1116;p24"/>
          <p:cNvSpPr txBox="1">
            <a:spLocks noGrp="1"/>
          </p:cNvSpPr>
          <p:nvPr>
            <p:ph type="subTitle" idx="1"/>
          </p:nvPr>
        </p:nvSpPr>
        <p:spPr>
          <a:xfrm>
            <a:off x="1209925" y="2580350"/>
            <a:ext cx="2633400" cy="117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117" name="Google Shape;1117;p24"/>
          <p:cNvSpPr/>
          <p:nvPr/>
        </p:nvSpPr>
        <p:spPr>
          <a:xfrm>
            <a:off x="4222422" y="-23179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18" name="Google Shape;1118;p24"/>
          <p:cNvSpPr/>
          <p:nvPr/>
        </p:nvSpPr>
        <p:spPr>
          <a:xfrm>
            <a:off x="-156277" y="249297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19" name="Google Shape;1119;p24"/>
          <p:cNvSpPr/>
          <p:nvPr/>
        </p:nvSpPr>
        <p:spPr>
          <a:xfrm>
            <a:off x="1668442" y="466963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20" name="Google Shape;1120;p24"/>
          <p:cNvSpPr/>
          <p:nvPr/>
        </p:nvSpPr>
        <p:spPr>
          <a:xfrm>
            <a:off x="7540877" y="487202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21" name="Google Shape;1121;p24"/>
          <p:cNvSpPr/>
          <p:nvPr/>
        </p:nvSpPr>
        <p:spPr>
          <a:xfrm>
            <a:off x="8208016" y="3519596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22" name="Google Shape;1122;p24"/>
          <p:cNvSpPr/>
          <p:nvPr/>
        </p:nvSpPr>
        <p:spPr>
          <a:xfrm>
            <a:off x="337637" y="502822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23" name="Google Shape;1123;p24"/>
          <p:cNvSpPr/>
          <p:nvPr/>
        </p:nvSpPr>
        <p:spPr>
          <a:xfrm>
            <a:off x="8866753" y="289382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24" name="Google Shape;1124;p24"/>
          <p:cNvSpPr/>
          <p:nvPr/>
        </p:nvSpPr>
        <p:spPr>
          <a:xfrm>
            <a:off x="8491708" y="-81016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25" name="Google Shape;1125;p24"/>
          <p:cNvSpPr/>
          <p:nvPr/>
        </p:nvSpPr>
        <p:spPr>
          <a:xfrm>
            <a:off x="178242" y="28750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126" name="Google Shape;1126;p24"/>
          <p:cNvGrpSpPr/>
          <p:nvPr/>
        </p:nvGrpSpPr>
        <p:grpSpPr>
          <a:xfrm rot="851508">
            <a:off x="22697" y="3840078"/>
            <a:ext cx="1099336" cy="1274069"/>
            <a:chOff x="374513" y="3152476"/>
            <a:chExt cx="1519294" cy="1760777"/>
          </a:xfrm>
        </p:grpSpPr>
        <p:sp>
          <p:nvSpPr>
            <p:cNvPr id="1127" name="Google Shape;1127;p24"/>
            <p:cNvSpPr/>
            <p:nvPr/>
          </p:nvSpPr>
          <p:spPr>
            <a:xfrm>
              <a:off x="661153" y="3251277"/>
              <a:ext cx="1018493" cy="1027730"/>
            </a:xfrm>
            <a:custGeom>
              <a:avLst/>
              <a:gdLst/>
              <a:ahLst/>
              <a:cxnLst/>
              <a:rect l="l" t="t" r="r" b="b"/>
              <a:pathLst>
                <a:path w="36719" h="37052" extrusionOk="0">
                  <a:moveTo>
                    <a:pt x="5135" y="1"/>
                  </a:moveTo>
                  <a:cubicBezTo>
                    <a:pt x="3952" y="1"/>
                    <a:pt x="2145" y="189"/>
                    <a:pt x="1" y="1033"/>
                  </a:cubicBezTo>
                  <a:cubicBezTo>
                    <a:pt x="90" y="1023"/>
                    <a:pt x="185" y="1019"/>
                    <a:pt x="284" y="1019"/>
                  </a:cubicBezTo>
                  <a:cubicBezTo>
                    <a:pt x="3959" y="1019"/>
                    <a:pt x="14163" y="7532"/>
                    <a:pt x="21947" y="16322"/>
                  </a:cubicBezTo>
                  <a:cubicBezTo>
                    <a:pt x="29941" y="25380"/>
                    <a:pt x="30001" y="31064"/>
                    <a:pt x="30001" y="31064"/>
                  </a:cubicBezTo>
                  <a:lnTo>
                    <a:pt x="34926" y="37052"/>
                  </a:lnTo>
                  <a:cubicBezTo>
                    <a:pt x="36719" y="33647"/>
                    <a:pt x="33315" y="27325"/>
                    <a:pt x="24105" y="15775"/>
                  </a:cubicBezTo>
                  <a:cubicBezTo>
                    <a:pt x="14925" y="4224"/>
                    <a:pt x="6627" y="121"/>
                    <a:pt x="6627" y="121"/>
                  </a:cubicBezTo>
                  <a:cubicBezTo>
                    <a:pt x="6627" y="121"/>
                    <a:pt x="6081" y="1"/>
                    <a:pt x="5135" y="1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8" name="Google Shape;1128;p24"/>
            <p:cNvSpPr/>
            <p:nvPr/>
          </p:nvSpPr>
          <p:spPr>
            <a:xfrm>
              <a:off x="531314" y="3248836"/>
              <a:ext cx="313683" cy="211526"/>
            </a:xfrm>
            <a:custGeom>
              <a:avLst/>
              <a:gdLst/>
              <a:ahLst/>
              <a:cxnLst/>
              <a:rect l="l" t="t" r="r" b="b"/>
              <a:pathLst>
                <a:path w="11309" h="7626" extrusionOk="0">
                  <a:moveTo>
                    <a:pt x="9014" y="0"/>
                  </a:moveTo>
                  <a:cubicBezTo>
                    <a:pt x="7675" y="0"/>
                    <a:pt x="5986" y="217"/>
                    <a:pt x="4621" y="1091"/>
                  </a:cubicBezTo>
                  <a:cubicBezTo>
                    <a:pt x="2311" y="2610"/>
                    <a:pt x="639" y="4951"/>
                    <a:pt x="1" y="7626"/>
                  </a:cubicBezTo>
                  <a:lnTo>
                    <a:pt x="7114" y="5164"/>
                  </a:lnTo>
                  <a:cubicBezTo>
                    <a:pt x="7114" y="5164"/>
                    <a:pt x="8147" y="239"/>
                    <a:pt x="11308" y="209"/>
                  </a:cubicBezTo>
                  <a:cubicBezTo>
                    <a:pt x="11308" y="209"/>
                    <a:pt x="10330" y="0"/>
                    <a:pt x="90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9" name="Google Shape;1129;p24"/>
            <p:cNvSpPr/>
            <p:nvPr/>
          </p:nvSpPr>
          <p:spPr>
            <a:xfrm>
              <a:off x="961300" y="3154335"/>
              <a:ext cx="932507" cy="1101068"/>
            </a:xfrm>
            <a:custGeom>
              <a:avLst/>
              <a:gdLst/>
              <a:ahLst/>
              <a:cxnLst/>
              <a:rect l="l" t="t" r="r" b="b"/>
              <a:pathLst>
                <a:path w="33619" h="39696" extrusionOk="0">
                  <a:moveTo>
                    <a:pt x="3789" y="0"/>
                  </a:moveTo>
                  <a:cubicBezTo>
                    <a:pt x="2507" y="0"/>
                    <a:pt x="1229" y="231"/>
                    <a:pt x="1" y="698"/>
                  </a:cubicBezTo>
                  <a:cubicBezTo>
                    <a:pt x="3132" y="2127"/>
                    <a:pt x="13344" y="8175"/>
                    <a:pt x="20487" y="17902"/>
                  </a:cubicBezTo>
                  <a:cubicBezTo>
                    <a:pt x="27630" y="27629"/>
                    <a:pt x="27205" y="33282"/>
                    <a:pt x="27205" y="33282"/>
                  </a:cubicBezTo>
                  <a:lnTo>
                    <a:pt x="31521" y="39696"/>
                  </a:lnTo>
                  <a:cubicBezTo>
                    <a:pt x="33618" y="36474"/>
                    <a:pt x="30761" y="29878"/>
                    <a:pt x="22676" y="17537"/>
                  </a:cubicBezTo>
                  <a:cubicBezTo>
                    <a:pt x="14591" y="5227"/>
                    <a:pt x="6688" y="394"/>
                    <a:pt x="6688" y="394"/>
                  </a:cubicBezTo>
                  <a:cubicBezTo>
                    <a:pt x="5732" y="132"/>
                    <a:pt x="4759" y="0"/>
                    <a:pt x="3789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0" name="Google Shape;1130;p24"/>
            <p:cNvSpPr/>
            <p:nvPr/>
          </p:nvSpPr>
          <p:spPr>
            <a:xfrm>
              <a:off x="843277" y="3152476"/>
              <a:ext cx="303531" cy="157826"/>
            </a:xfrm>
            <a:custGeom>
              <a:avLst/>
              <a:gdLst/>
              <a:ahLst/>
              <a:cxnLst/>
              <a:rect l="l" t="t" r="r" b="b"/>
              <a:pathLst>
                <a:path w="10943" h="5690" extrusionOk="0">
                  <a:moveTo>
                    <a:pt x="7691" y="1"/>
                  </a:moveTo>
                  <a:cubicBezTo>
                    <a:pt x="6572" y="1"/>
                    <a:pt x="5324" y="181"/>
                    <a:pt x="4225" y="765"/>
                  </a:cubicBezTo>
                  <a:cubicBezTo>
                    <a:pt x="122" y="2923"/>
                    <a:pt x="0" y="5689"/>
                    <a:pt x="0" y="5689"/>
                  </a:cubicBezTo>
                  <a:lnTo>
                    <a:pt x="6353" y="4990"/>
                  </a:lnTo>
                  <a:cubicBezTo>
                    <a:pt x="6353" y="4990"/>
                    <a:pt x="7732" y="450"/>
                    <a:pt x="10687" y="450"/>
                  </a:cubicBezTo>
                  <a:cubicBezTo>
                    <a:pt x="10771" y="450"/>
                    <a:pt x="10856" y="454"/>
                    <a:pt x="10943" y="461"/>
                  </a:cubicBezTo>
                  <a:cubicBezTo>
                    <a:pt x="10943" y="461"/>
                    <a:pt x="9481" y="1"/>
                    <a:pt x="76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1" name="Google Shape;1131;p24"/>
            <p:cNvSpPr/>
            <p:nvPr/>
          </p:nvSpPr>
          <p:spPr>
            <a:xfrm>
              <a:off x="728610" y="3276851"/>
              <a:ext cx="1164337" cy="1325076"/>
            </a:xfrm>
            <a:custGeom>
              <a:avLst/>
              <a:gdLst/>
              <a:ahLst/>
              <a:cxnLst/>
              <a:rect l="l" t="t" r="r" b="b"/>
              <a:pathLst>
                <a:path w="41977" h="47772" extrusionOk="0">
                  <a:moveTo>
                    <a:pt x="6566" y="1"/>
                  </a:moveTo>
                  <a:cubicBezTo>
                    <a:pt x="2557" y="1"/>
                    <a:pt x="1" y="1509"/>
                    <a:pt x="1" y="1509"/>
                  </a:cubicBezTo>
                  <a:lnTo>
                    <a:pt x="33679" y="47771"/>
                  </a:lnTo>
                  <a:cubicBezTo>
                    <a:pt x="33679" y="47771"/>
                    <a:pt x="41916" y="42391"/>
                    <a:pt x="41947" y="39078"/>
                  </a:cubicBezTo>
                  <a:cubicBezTo>
                    <a:pt x="41977" y="35735"/>
                    <a:pt x="33649" y="19959"/>
                    <a:pt x="21977" y="7679"/>
                  </a:cubicBezTo>
                  <a:cubicBezTo>
                    <a:pt x="16119" y="1532"/>
                    <a:pt x="10606" y="1"/>
                    <a:pt x="6566" y="1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2" name="Google Shape;1132;p24"/>
            <p:cNvSpPr/>
            <p:nvPr/>
          </p:nvSpPr>
          <p:spPr>
            <a:xfrm>
              <a:off x="374513" y="3309249"/>
              <a:ext cx="1412227" cy="1604004"/>
            </a:xfrm>
            <a:custGeom>
              <a:avLst/>
              <a:gdLst/>
              <a:ahLst/>
              <a:cxnLst/>
              <a:rect l="l" t="t" r="r" b="b"/>
              <a:pathLst>
                <a:path w="50914" h="57828" extrusionOk="0">
                  <a:moveTo>
                    <a:pt x="15544" y="1"/>
                  </a:moveTo>
                  <a:cubicBezTo>
                    <a:pt x="13890" y="1"/>
                    <a:pt x="12282" y="341"/>
                    <a:pt x="10760" y="1071"/>
                  </a:cubicBezTo>
                  <a:cubicBezTo>
                    <a:pt x="4377" y="4110"/>
                    <a:pt x="0" y="9460"/>
                    <a:pt x="2006" y="20129"/>
                  </a:cubicBezTo>
                  <a:cubicBezTo>
                    <a:pt x="3435" y="27910"/>
                    <a:pt x="11733" y="44324"/>
                    <a:pt x="16688" y="53655"/>
                  </a:cubicBezTo>
                  <a:cubicBezTo>
                    <a:pt x="18100" y="56311"/>
                    <a:pt x="20829" y="57827"/>
                    <a:pt x="23646" y="57827"/>
                  </a:cubicBezTo>
                  <a:cubicBezTo>
                    <a:pt x="24891" y="57827"/>
                    <a:pt x="26153" y="57531"/>
                    <a:pt x="27326" y="56907"/>
                  </a:cubicBezTo>
                  <a:lnTo>
                    <a:pt x="45594" y="47150"/>
                  </a:lnTo>
                  <a:cubicBezTo>
                    <a:pt x="49485" y="45083"/>
                    <a:pt x="50913" y="40220"/>
                    <a:pt x="48755" y="36390"/>
                  </a:cubicBezTo>
                  <a:cubicBezTo>
                    <a:pt x="45715" y="30919"/>
                    <a:pt x="41217" y="23047"/>
                    <a:pt x="36566" y="15539"/>
                  </a:cubicBezTo>
                  <a:cubicBezTo>
                    <a:pt x="31016" y="6618"/>
                    <a:pt x="22839" y="1"/>
                    <a:pt x="1554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3" name="Google Shape;1133;p24"/>
            <p:cNvSpPr/>
            <p:nvPr/>
          </p:nvSpPr>
          <p:spPr>
            <a:xfrm>
              <a:off x="688141" y="3984906"/>
              <a:ext cx="992365" cy="856673"/>
            </a:xfrm>
            <a:custGeom>
              <a:avLst/>
              <a:gdLst/>
              <a:ahLst/>
              <a:cxnLst/>
              <a:rect l="l" t="t" r="r" b="b"/>
              <a:pathLst>
                <a:path w="35777" h="30885" extrusionOk="0">
                  <a:moveTo>
                    <a:pt x="23949" y="0"/>
                  </a:moveTo>
                  <a:cubicBezTo>
                    <a:pt x="22591" y="0"/>
                    <a:pt x="20896" y="655"/>
                    <a:pt x="18420" y="1849"/>
                  </a:cubicBezTo>
                  <a:cubicBezTo>
                    <a:pt x="12797" y="4554"/>
                    <a:pt x="1" y="11454"/>
                    <a:pt x="1338" y="15861"/>
                  </a:cubicBezTo>
                  <a:cubicBezTo>
                    <a:pt x="2415" y="19483"/>
                    <a:pt x="8002" y="30885"/>
                    <a:pt x="11714" y="30885"/>
                  </a:cubicBezTo>
                  <a:cubicBezTo>
                    <a:pt x="11771" y="30885"/>
                    <a:pt x="11828" y="30882"/>
                    <a:pt x="11885" y="30877"/>
                  </a:cubicBezTo>
                  <a:cubicBezTo>
                    <a:pt x="15594" y="30481"/>
                    <a:pt x="30153" y="21697"/>
                    <a:pt x="32646" y="20268"/>
                  </a:cubicBezTo>
                  <a:cubicBezTo>
                    <a:pt x="33314" y="19934"/>
                    <a:pt x="33861" y="19417"/>
                    <a:pt x="34287" y="18809"/>
                  </a:cubicBezTo>
                  <a:cubicBezTo>
                    <a:pt x="35776" y="16347"/>
                    <a:pt x="33770" y="12548"/>
                    <a:pt x="30335" y="6651"/>
                  </a:cubicBezTo>
                  <a:cubicBezTo>
                    <a:pt x="27666" y="2008"/>
                    <a:pt x="26326" y="0"/>
                    <a:pt x="2394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4" name="Google Shape;1134;p24"/>
            <p:cNvSpPr/>
            <p:nvPr/>
          </p:nvSpPr>
          <p:spPr>
            <a:xfrm>
              <a:off x="441943" y="3403057"/>
              <a:ext cx="927459" cy="824830"/>
            </a:xfrm>
            <a:custGeom>
              <a:avLst/>
              <a:gdLst/>
              <a:ahLst/>
              <a:cxnLst/>
              <a:rect l="l" t="t" r="r" b="b"/>
              <a:pathLst>
                <a:path w="33437" h="29737" extrusionOk="0">
                  <a:moveTo>
                    <a:pt x="17316" y="0"/>
                  </a:moveTo>
                  <a:cubicBezTo>
                    <a:pt x="13079" y="0"/>
                    <a:pt x="2751" y="4137"/>
                    <a:pt x="1338" y="8783"/>
                  </a:cubicBezTo>
                  <a:cubicBezTo>
                    <a:pt x="1" y="13099"/>
                    <a:pt x="3436" y="21823"/>
                    <a:pt x="6627" y="27476"/>
                  </a:cubicBezTo>
                  <a:cubicBezTo>
                    <a:pt x="7541" y="29104"/>
                    <a:pt x="8420" y="29737"/>
                    <a:pt x="9368" y="29737"/>
                  </a:cubicBezTo>
                  <a:cubicBezTo>
                    <a:pt x="11732" y="29737"/>
                    <a:pt x="14526" y="25803"/>
                    <a:pt x="19363" y="23525"/>
                  </a:cubicBezTo>
                  <a:cubicBezTo>
                    <a:pt x="26141" y="20333"/>
                    <a:pt x="33436" y="19178"/>
                    <a:pt x="30062" y="14041"/>
                  </a:cubicBezTo>
                  <a:cubicBezTo>
                    <a:pt x="26688" y="8905"/>
                    <a:pt x="21430" y="1336"/>
                    <a:pt x="18542" y="181"/>
                  </a:cubicBezTo>
                  <a:cubicBezTo>
                    <a:pt x="18236" y="59"/>
                    <a:pt x="17819" y="0"/>
                    <a:pt x="17316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5" name="Google Shape;1135;p24"/>
            <p:cNvSpPr/>
            <p:nvPr/>
          </p:nvSpPr>
          <p:spPr>
            <a:xfrm>
              <a:off x="441943" y="3404499"/>
              <a:ext cx="846521" cy="822278"/>
            </a:xfrm>
            <a:custGeom>
              <a:avLst/>
              <a:gdLst/>
              <a:ahLst/>
              <a:cxnLst/>
              <a:rect l="l" t="t" r="r" b="b"/>
              <a:pathLst>
                <a:path w="30519" h="29645" extrusionOk="0">
                  <a:moveTo>
                    <a:pt x="17164" y="0"/>
                  </a:moveTo>
                  <a:cubicBezTo>
                    <a:pt x="12922" y="0"/>
                    <a:pt x="2717" y="4127"/>
                    <a:pt x="1308" y="8761"/>
                  </a:cubicBezTo>
                  <a:cubicBezTo>
                    <a:pt x="1" y="13078"/>
                    <a:pt x="3436" y="21771"/>
                    <a:pt x="6627" y="27424"/>
                  </a:cubicBezTo>
                  <a:cubicBezTo>
                    <a:pt x="7524" y="29022"/>
                    <a:pt x="8335" y="29645"/>
                    <a:pt x="9187" y="29645"/>
                  </a:cubicBezTo>
                  <a:cubicBezTo>
                    <a:pt x="11365" y="29645"/>
                    <a:pt x="13813" y="25572"/>
                    <a:pt x="18664" y="23321"/>
                  </a:cubicBezTo>
                  <a:cubicBezTo>
                    <a:pt x="25381" y="20160"/>
                    <a:pt x="30518" y="18762"/>
                    <a:pt x="28451" y="14962"/>
                  </a:cubicBezTo>
                  <a:cubicBezTo>
                    <a:pt x="25533" y="9582"/>
                    <a:pt x="21278" y="1375"/>
                    <a:pt x="18421" y="190"/>
                  </a:cubicBezTo>
                  <a:cubicBezTo>
                    <a:pt x="18108" y="61"/>
                    <a:pt x="17680" y="0"/>
                    <a:pt x="1716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6" name="Google Shape;1136;p24"/>
            <p:cNvSpPr/>
            <p:nvPr/>
          </p:nvSpPr>
          <p:spPr>
            <a:xfrm>
              <a:off x="862666" y="3969401"/>
              <a:ext cx="71119" cy="57167"/>
            </a:xfrm>
            <a:custGeom>
              <a:avLst/>
              <a:gdLst/>
              <a:ahLst/>
              <a:cxnLst/>
              <a:rect l="l" t="t" r="r" b="b"/>
              <a:pathLst>
                <a:path w="2564" h="2061" extrusionOk="0">
                  <a:moveTo>
                    <a:pt x="1296" y="1"/>
                  </a:moveTo>
                  <a:cubicBezTo>
                    <a:pt x="1127" y="1"/>
                    <a:pt x="954" y="41"/>
                    <a:pt x="791" y="128"/>
                  </a:cubicBezTo>
                  <a:cubicBezTo>
                    <a:pt x="0" y="554"/>
                    <a:pt x="122" y="1739"/>
                    <a:pt x="1004" y="2013"/>
                  </a:cubicBezTo>
                  <a:cubicBezTo>
                    <a:pt x="1106" y="2046"/>
                    <a:pt x="1207" y="2061"/>
                    <a:pt x="1305" y="2061"/>
                  </a:cubicBezTo>
                  <a:cubicBezTo>
                    <a:pt x="2020" y="2061"/>
                    <a:pt x="2563" y="1245"/>
                    <a:pt x="2189" y="523"/>
                  </a:cubicBezTo>
                  <a:cubicBezTo>
                    <a:pt x="2002" y="191"/>
                    <a:pt x="1659" y="1"/>
                    <a:pt x="129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7" name="Google Shape;1137;p24"/>
            <p:cNvSpPr/>
            <p:nvPr/>
          </p:nvSpPr>
          <p:spPr>
            <a:xfrm>
              <a:off x="931788" y="3984546"/>
              <a:ext cx="748718" cy="856201"/>
            </a:xfrm>
            <a:custGeom>
              <a:avLst/>
              <a:gdLst/>
              <a:ahLst/>
              <a:cxnLst/>
              <a:rect l="l" t="t" r="r" b="b"/>
              <a:pathLst>
                <a:path w="26993" h="30868" extrusionOk="0">
                  <a:moveTo>
                    <a:pt x="15161" y="0"/>
                  </a:moveTo>
                  <a:cubicBezTo>
                    <a:pt x="14389" y="0"/>
                    <a:pt x="13507" y="213"/>
                    <a:pt x="12433" y="616"/>
                  </a:cubicBezTo>
                  <a:cubicBezTo>
                    <a:pt x="12442" y="616"/>
                    <a:pt x="12717" y="544"/>
                    <a:pt x="13160" y="544"/>
                  </a:cubicBezTo>
                  <a:cubicBezTo>
                    <a:pt x="14159" y="544"/>
                    <a:pt x="16010" y="909"/>
                    <a:pt x="17570" y="3290"/>
                  </a:cubicBezTo>
                  <a:cubicBezTo>
                    <a:pt x="19819" y="6695"/>
                    <a:pt x="24500" y="14050"/>
                    <a:pt x="24226" y="16604"/>
                  </a:cubicBezTo>
                  <a:cubicBezTo>
                    <a:pt x="23922" y="19187"/>
                    <a:pt x="13010" y="24962"/>
                    <a:pt x="8269" y="27242"/>
                  </a:cubicBezTo>
                  <a:cubicBezTo>
                    <a:pt x="4926" y="28839"/>
                    <a:pt x="3418" y="29392"/>
                    <a:pt x="1968" y="29392"/>
                  </a:cubicBezTo>
                  <a:cubicBezTo>
                    <a:pt x="1348" y="29392"/>
                    <a:pt x="739" y="29290"/>
                    <a:pt x="1" y="29127"/>
                  </a:cubicBezTo>
                  <a:lnTo>
                    <a:pt x="1" y="29127"/>
                  </a:lnTo>
                  <a:cubicBezTo>
                    <a:pt x="1029" y="30212"/>
                    <a:pt x="2030" y="30867"/>
                    <a:pt x="2928" y="30867"/>
                  </a:cubicBezTo>
                  <a:cubicBezTo>
                    <a:pt x="2986" y="30867"/>
                    <a:pt x="3044" y="30865"/>
                    <a:pt x="3101" y="30859"/>
                  </a:cubicBezTo>
                  <a:cubicBezTo>
                    <a:pt x="6840" y="30494"/>
                    <a:pt x="21369" y="21710"/>
                    <a:pt x="23892" y="20281"/>
                  </a:cubicBezTo>
                  <a:cubicBezTo>
                    <a:pt x="24530" y="19917"/>
                    <a:pt x="25077" y="19430"/>
                    <a:pt x="25503" y="18822"/>
                  </a:cubicBezTo>
                  <a:cubicBezTo>
                    <a:pt x="26992" y="16391"/>
                    <a:pt x="24986" y="12561"/>
                    <a:pt x="21551" y="6664"/>
                  </a:cubicBezTo>
                  <a:cubicBezTo>
                    <a:pt x="18868" y="2008"/>
                    <a:pt x="17534" y="0"/>
                    <a:pt x="15161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138" name="Google Shape;1138;p24"/>
          <p:cNvGrpSpPr/>
          <p:nvPr/>
        </p:nvGrpSpPr>
        <p:grpSpPr>
          <a:xfrm>
            <a:off x="242675" y="51192"/>
            <a:ext cx="757289" cy="864550"/>
            <a:chOff x="5585712" y="137416"/>
            <a:chExt cx="757289" cy="864550"/>
          </a:xfrm>
        </p:grpSpPr>
        <p:sp>
          <p:nvSpPr>
            <p:cNvPr id="1139" name="Google Shape;1139;p24"/>
            <p:cNvSpPr/>
            <p:nvPr/>
          </p:nvSpPr>
          <p:spPr>
            <a:xfrm>
              <a:off x="5606764" y="738904"/>
              <a:ext cx="129867" cy="146066"/>
            </a:xfrm>
            <a:custGeom>
              <a:avLst/>
              <a:gdLst/>
              <a:ahLst/>
              <a:cxnLst/>
              <a:rect l="l" t="t" r="r" b="b"/>
              <a:pathLst>
                <a:path w="4682" h="5266" extrusionOk="0">
                  <a:moveTo>
                    <a:pt x="2706" y="1"/>
                  </a:moveTo>
                  <a:cubicBezTo>
                    <a:pt x="2706" y="1"/>
                    <a:pt x="1" y="4712"/>
                    <a:pt x="913" y="5198"/>
                  </a:cubicBezTo>
                  <a:cubicBezTo>
                    <a:pt x="992" y="5245"/>
                    <a:pt x="1088" y="5266"/>
                    <a:pt x="1196" y="5266"/>
                  </a:cubicBezTo>
                  <a:cubicBezTo>
                    <a:pt x="2290" y="5266"/>
                    <a:pt x="4682" y="3101"/>
                    <a:pt x="4682" y="3101"/>
                  </a:cubicBezTo>
                  <a:lnTo>
                    <a:pt x="2706" y="1"/>
                  </a:ln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0" name="Google Shape;1140;p24"/>
            <p:cNvSpPr/>
            <p:nvPr/>
          </p:nvSpPr>
          <p:spPr>
            <a:xfrm>
              <a:off x="6009790" y="851879"/>
              <a:ext cx="91062" cy="150088"/>
            </a:xfrm>
            <a:custGeom>
              <a:avLst/>
              <a:gdLst/>
              <a:ahLst/>
              <a:cxnLst/>
              <a:rect l="l" t="t" r="r" b="b"/>
              <a:pathLst>
                <a:path w="3283" h="5411" extrusionOk="0">
                  <a:moveTo>
                    <a:pt x="3283" y="1"/>
                  </a:moveTo>
                  <a:lnTo>
                    <a:pt x="0" y="1703"/>
                  </a:lnTo>
                  <a:cubicBezTo>
                    <a:pt x="0" y="1703"/>
                    <a:pt x="1185" y="5381"/>
                    <a:pt x="2219" y="5411"/>
                  </a:cubicBezTo>
                  <a:cubicBezTo>
                    <a:pt x="3252" y="5411"/>
                    <a:pt x="3283" y="1"/>
                    <a:pt x="3283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1" name="Google Shape;1141;p24"/>
            <p:cNvSpPr/>
            <p:nvPr/>
          </p:nvSpPr>
          <p:spPr>
            <a:xfrm>
              <a:off x="5722402" y="155612"/>
              <a:ext cx="264643" cy="144401"/>
            </a:xfrm>
            <a:custGeom>
              <a:avLst/>
              <a:gdLst/>
              <a:ahLst/>
              <a:cxnLst/>
              <a:rect l="l" t="t" r="r" b="b"/>
              <a:pathLst>
                <a:path w="9541" h="5206" extrusionOk="0">
                  <a:moveTo>
                    <a:pt x="5166" y="1"/>
                  </a:moveTo>
                  <a:cubicBezTo>
                    <a:pt x="2660" y="1"/>
                    <a:pt x="194" y="1809"/>
                    <a:pt x="27" y="4829"/>
                  </a:cubicBezTo>
                  <a:cubicBezTo>
                    <a:pt x="0" y="5040"/>
                    <a:pt x="180" y="5205"/>
                    <a:pt x="387" y="5205"/>
                  </a:cubicBezTo>
                  <a:cubicBezTo>
                    <a:pt x="419" y="5205"/>
                    <a:pt x="450" y="5201"/>
                    <a:pt x="482" y="5193"/>
                  </a:cubicBezTo>
                  <a:lnTo>
                    <a:pt x="9145" y="2914"/>
                  </a:lnTo>
                  <a:cubicBezTo>
                    <a:pt x="9419" y="2853"/>
                    <a:pt x="9540" y="2549"/>
                    <a:pt x="9388" y="2306"/>
                  </a:cubicBezTo>
                  <a:cubicBezTo>
                    <a:pt x="8342" y="719"/>
                    <a:pt x="6746" y="1"/>
                    <a:pt x="516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2" name="Google Shape;1142;p24"/>
            <p:cNvSpPr/>
            <p:nvPr/>
          </p:nvSpPr>
          <p:spPr>
            <a:xfrm>
              <a:off x="5839482" y="242791"/>
              <a:ext cx="43853" cy="89287"/>
            </a:xfrm>
            <a:custGeom>
              <a:avLst/>
              <a:gdLst/>
              <a:ahLst/>
              <a:cxnLst/>
              <a:rect l="l" t="t" r="r" b="b"/>
              <a:pathLst>
                <a:path w="1581" h="3219" extrusionOk="0">
                  <a:moveTo>
                    <a:pt x="474" y="0"/>
                  </a:moveTo>
                  <a:cubicBezTo>
                    <a:pt x="438" y="0"/>
                    <a:pt x="402" y="5"/>
                    <a:pt x="365" y="14"/>
                  </a:cubicBezTo>
                  <a:cubicBezTo>
                    <a:pt x="122" y="75"/>
                    <a:pt x="0" y="318"/>
                    <a:pt x="61" y="561"/>
                  </a:cubicBezTo>
                  <a:lnTo>
                    <a:pt x="669" y="2871"/>
                  </a:lnTo>
                  <a:cubicBezTo>
                    <a:pt x="721" y="3078"/>
                    <a:pt x="904" y="3219"/>
                    <a:pt x="1108" y="3219"/>
                  </a:cubicBezTo>
                  <a:cubicBezTo>
                    <a:pt x="1143" y="3219"/>
                    <a:pt x="1180" y="3215"/>
                    <a:pt x="1216" y="3205"/>
                  </a:cubicBezTo>
                  <a:cubicBezTo>
                    <a:pt x="1429" y="3114"/>
                    <a:pt x="1581" y="2871"/>
                    <a:pt x="1520" y="2658"/>
                  </a:cubicBezTo>
                  <a:lnTo>
                    <a:pt x="912" y="318"/>
                  </a:lnTo>
                  <a:cubicBezTo>
                    <a:pt x="860" y="137"/>
                    <a:pt x="677" y="0"/>
                    <a:pt x="47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3" name="Google Shape;1143;p24"/>
            <p:cNvSpPr/>
            <p:nvPr/>
          </p:nvSpPr>
          <p:spPr>
            <a:xfrm>
              <a:off x="5810801" y="137416"/>
              <a:ext cx="44713" cy="89287"/>
            </a:xfrm>
            <a:custGeom>
              <a:avLst/>
              <a:gdLst/>
              <a:ahLst/>
              <a:cxnLst/>
              <a:rect l="l" t="t" r="r" b="b"/>
              <a:pathLst>
                <a:path w="1612" h="3219" extrusionOk="0">
                  <a:moveTo>
                    <a:pt x="504" y="0"/>
                  </a:moveTo>
                  <a:cubicBezTo>
                    <a:pt x="469" y="0"/>
                    <a:pt x="433" y="4"/>
                    <a:pt x="396" y="14"/>
                  </a:cubicBezTo>
                  <a:cubicBezTo>
                    <a:pt x="153" y="74"/>
                    <a:pt x="1" y="317"/>
                    <a:pt x="61" y="561"/>
                  </a:cubicBezTo>
                  <a:lnTo>
                    <a:pt x="700" y="2871"/>
                  </a:lnTo>
                  <a:cubicBezTo>
                    <a:pt x="751" y="3078"/>
                    <a:pt x="935" y="3218"/>
                    <a:pt x="1139" y="3218"/>
                  </a:cubicBezTo>
                  <a:cubicBezTo>
                    <a:pt x="1174" y="3218"/>
                    <a:pt x="1211" y="3214"/>
                    <a:pt x="1247" y="3205"/>
                  </a:cubicBezTo>
                  <a:cubicBezTo>
                    <a:pt x="1460" y="3114"/>
                    <a:pt x="1612" y="2871"/>
                    <a:pt x="1551" y="2658"/>
                  </a:cubicBezTo>
                  <a:lnTo>
                    <a:pt x="943" y="317"/>
                  </a:lnTo>
                  <a:cubicBezTo>
                    <a:pt x="866" y="137"/>
                    <a:pt x="700" y="0"/>
                    <a:pt x="5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4" name="Google Shape;1144;p24"/>
            <p:cNvSpPr/>
            <p:nvPr/>
          </p:nvSpPr>
          <p:spPr>
            <a:xfrm>
              <a:off x="5722458" y="155612"/>
              <a:ext cx="263728" cy="144901"/>
            </a:xfrm>
            <a:custGeom>
              <a:avLst/>
              <a:gdLst/>
              <a:ahLst/>
              <a:cxnLst/>
              <a:rect l="l" t="t" r="r" b="b"/>
              <a:pathLst>
                <a:path w="9508" h="5224" extrusionOk="0">
                  <a:moveTo>
                    <a:pt x="5164" y="1"/>
                  </a:moveTo>
                  <a:cubicBezTo>
                    <a:pt x="2658" y="1"/>
                    <a:pt x="192" y="1809"/>
                    <a:pt x="25" y="4829"/>
                  </a:cubicBezTo>
                  <a:cubicBezTo>
                    <a:pt x="1" y="4970"/>
                    <a:pt x="69" y="5112"/>
                    <a:pt x="200" y="5182"/>
                  </a:cubicBezTo>
                  <a:lnTo>
                    <a:pt x="200" y="5182"/>
                  </a:lnTo>
                  <a:cubicBezTo>
                    <a:pt x="191" y="5176"/>
                    <a:pt x="183" y="5170"/>
                    <a:pt x="177" y="5163"/>
                  </a:cubicBezTo>
                  <a:cubicBezTo>
                    <a:pt x="3125" y="3978"/>
                    <a:pt x="6256" y="3127"/>
                    <a:pt x="9417" y="2701"/>
                  </a:cubicBezTo>
                  <a:lnTo>
                    <a:pt x="9417" y="2701"/>
                  </a:lnTo>
                  <a:cubicBezTo>
                    <a:pt x="9386" y="2762"/>
                    <a:pt x="9356" y="2792"/>
                    <a:pt x="9326" y="2823"/>
                  </a:cubicBezTo>
                  <a:cubicBezTo>
                    <a:pt x="9478" y="2701"/>
                    <a:pt x="9508" y="2458"/>
                    <a:pt x="9386" y="2306"/>
                  </a:cubicBezTo>
                  <a:cubicBezTo>
                    <a:pt x="8340" y="719"/>
                    <a:pt x="6744" y="1"/>
                    <a:pt x="5164" y="1"/>
                  </a:cubicBezTo>
                  <a:close/>
                  <a:moveTo>
                    <a:pt x="200" y="5182"/>
                  </a:moveTo>
                  <a:cubicBezTo>
                    <a:pt x="233" y="5205"/>
                    <a:pt x="281" y="5224"/>
                    <a:pt x="328" y="5224"/>
                  </a:cubicBezTo>
                  <a:cubicBezTo>
                    <a:pt x="281" y="5217"/>
                    <a:pt x="238" y="5203"/>
                    <a:pt x="200" y="51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5" name="Google Shape;1145;p24"/>
            <p:cNvSpPr/>
            <p:nvPr/>
          </p:nvSpPr>
          <p:spPr>
            <a:xfrm>
              <a:off x="6094085" y="236162"/>
              <a:ext cx="248916" cy="212969"/>
            </a:xfrm>
            <a:custGeom>
              <a:avLst/>
              <a:gdLst/>
              <a:ahLst/>
              <a:cxnLst/>
              <a:rect l="l" t="t" r="r" b="b"/>
              <a:pathLst>
                <a:path w="8974" h="7678" extrusionOk="0">
                  <a:moveTo>
                    <a:pt x="2606" y="1"/>
                  </a:moveTo>
                  <a:cubicBezTo>
                    <a:pt x="1857" y="1"/>
                    <a:pt x="1077" y="173"/>
                    <a:pt x="305" y="557"/>
                  </a:cubicBezTo>
                  <a:cubicBezTo>
                    <a:pt x="61" y="678"/>
                    <a:pt x="1" y="1013"/>
                    <a:pt x="213" y="1195"/>
                  </a:cubicBezTo>
                  <a:lnTo>
                    <a:pt x="6505" y="7548"/>
                  </a:lnTo>
                  <a:cubicBezTo>
                    <a:pt x="6582" y="7637"/>
                    <a:pt x="6690" y="7678"/>
                    <a:pt x="6796" y="7678"/>
                  </a:cubicBezTo>
                  <a:cubicBezTo>
                    <a:pt x="6945" y="7678"/>
                    <a:pt x="7091" y="7598"/>
                    <a:pt x="7144" y="7457"/>
                  </a:cubicBezTo>
                  <a:cubicBezTo>
                    <a:pt x="8974" y="3822"/>
                    <a:pt x="6131" y="1"/>
                    <a:pt x="260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6" name="Google Shape;1146;p24"/>
            <p:cNvSpPr/>
            <p:nvPr/>
          </p:nvSpPr>
          <p:spPr>
            <a:xfrm>
              <a:off x="6136246" y="335490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178" y="0"/>
                  </a:moveTo>
                  <a:cubicBezTo>
                    <a:pt x="2067" y="0"/>
                    <a:pt x="1961" y="46"/>
                    <a:pt x="1885" y="137"/>
                  </a:cubicBezTo>
                  <a:lnTo>
                    <a:pt x="183" y="1839"/>
                  </a:lnTo>
                  <a:cubicBezTo>
                    <a:pt x="0" y="2022"/>
                    <a:pt x="0" y="2295"/>
                    <a:pt x="183" y="2447"/>
                  </a:cubicBezTo>
                  <a:cubicBezTo>
                    <a:pt x="259" y="2538"/>
                    <a:pt x="365" y="2584"/>
                    <a:pt x="475" y="2584"/>
                  </a:cubicBezTo>
                  <a:cubicBezTo>
                    <a:pt x="586" y="2584"/>
                    <a:pt x="700" y="2538"/>
                    <a:pt x="791" y="2447"/>
                  </a:cubicBezTo>
                  <a:lnTo>
                    <a:pt x="2493" y="775"/>
                  </a:lnTo>
                  <a:cubicBezTo>
                    <a:pt x="2675" y="593"/>
                    <a:pt x="2675" y="319"/>
                    <a:pt x="2493" y="137"/>
                  </a:cubicBezTo>
                  <a:cubicBezTo>
                    <a:pt x="2402" y="46"/>
                    <a:pt x="2288" y="0"/>
                    <a:pt x="2178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7" name="Google Shape;1147;p24"/>
            <p:cNvSpPr/>
            <p:nvPr/>
          </p:nvSpPr>
          <p:spPr>
            <a:xfrm>
              <a:off x="6212967" y="258768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204" y="0"/>
                  </a:moveTo>
                  <a:cubicBezTo>
                    <a:pt x="2090" y="0"/>
                    <a:pt x="1976" y="46"/>
                    <a:pt x="1885" y="137"/>
                  </a:cubicBezTo>
                  <a:lnTo>
                    <a:pt x="183" y="1839"/>
                  </a:lnTo>
                  <a:cubicBezTo>
                    <a:pt x="0" y="1991"/>
                    <a:pt x="0" y="2295"/>
                    <a:pt x="183" y="2447"/>
                  </a:cubicBezTo>
                  <a:cubicBezTo>
                    <a:pt x="274" y="2538"/>
                    <a:pt x="388" y="2584"/>
                    <a:pt x="502" y="2584"/>
                  </a:cubicBezTo>
                  <a:cubicBezTo>
                    <a:pt x="616" y="2584"/>
                    <a:pt x="730" y="2538"/>
                    <a:pt x="821" y="2447"/>
                  </a:cubicBezTo>
                  <a:lnTo>
                    <a:pt x="2523" y="775"/>
                  </a:lnTo>
                  <a:cubicBezTo>
                    <a:pt x="2675" y="593"/>
                    <a:pt x="2675" y="319"/>
                    <a:pt x="2523" y="137"/>
                  </a:cubicBezTo>
                  <a:cubicBezTo>
                    <a:pt x="2432" y="46"/>
                    <a:pt x="2318" y="0"/>
                    <a:pt x="22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8" name="Google Shape;1148;p24"/>
            <p:cNvSpPr/>
            <p:nvPr/>
          </p:nvSpPr>
          <p:spPr>
            <a:xfrm>
              <a:off x="6095832" y="236162"/>
              <a:ext cx="247169" cy="212442"/>
            </a:xfrm>
            <a:custGeom>
              <a:avLst/>
              <a:gdLst/>
              <a:ahLst/>
              <a:cxnLst/>
              <a:rect l="l" t="t" r="r" b="b"/>
              <a:pathLst>
                <a:path w="8911" h="7659" extrusionOk="0">
                  <a:moveTo>
                    <a:pt x="10" y="914"/>
                  </a:moveTo>
                  <a:lnTo>
                    <a:pt x="10" y="914"/>
                  </a:lnTo>
                  <a:cubicBezTo>
                    <a:pt x="1" y="957"/>
                    <a:pt x="7" y="1000"/>
                    <a:pt x="29" y="1043"/>
                  </a:cubicBezTo>
                  <a:cubicBezTo>
                    <a:pt x="16" y="999"/>
                    <a:pt x="10" y="955"/>
                    <a:pt x="10" y="914"/>
                  </a:cubicBezTo>
                  <a:close/>
                  <a:moveTo>
                    <a:pt x="2543" y="1"/>
                  </a:moveTo>
                  <a:cubicBezTo>
                    <a:pt x="1794" y="1"/>
                    <a:pt x="1014" y="173"/>
                    <a:pt x="242" y="557"/>
                  </a:cubicBezTo>
                  <a:cubicBezTo>
                    <a:pt x="98" y="629"/>
                    <a:pt x="10" y="758"/>
                    <a:pt x="10" y="914"/>
                  </a:cubicBezTo>
                  <a:lnTo>
                    <a:pt x="10" y="914"/>
                  </a:lnTo>
                  <a:cubicBezTo>
                    <a:pt x="14" y="896"/>
                    <a:pt x="20" y="878"/>
                    <a:pt x="29" y="861"/>
                  </a:cubicBezTo>
                  <a:cubicBezTo>
                    <a:pt x="1275" y="1834"/>
                    <a:pt x="2491" y="2897"/>
                    <a:pt x="3616" y="4052"/>
                  </a:cubicBezTo>
                  <a:cubicBezTo>
                    <a:pt x="4740" y="5177"/>
                    <a:pt x="5804" y="6362"/>
                    <a:pt x="6777" y="7639"/>
                  </a:cubicBezTo>
                  <a:lnTo>
                    <a:pt x="6594" y="7639"/>
                  </a:lnTo>
                  <a:cubicBezTo>
                    <a:pt x="6640" y="7652"/>
                    <a:pt x="6684" y="7658"/>
                    <a:pt x="6726" y="7658"/>
                  </a:cubicBezTo>
                  <a:cubicBezTo>
                    <a:pt x="6881" y="7658"/>
                    <a:pt x="7009" y="7576"/>
                    <a:pt x="7081" y="7457"/>
                  </a:cubicBezTo>
                  <a:cubicBezTo>
                    <a:pt x="8911" y="3822"/>
                    <a:pt x="6068" y="1"/>
                    <a:pt x="25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9" name="Google Shape;1149;p24"/>
            <p:cNvSpPr/>
            <p:nvPr/>
          </p:nvSpPr>
          <p:spPr>
            <a:xfrm>
              <a:off x="5585712" y="275438"/>
              <a:ext cx="719178" cy="639460"/>
            </a:xfrm>
            <a:custGeom>
              <a:avLst/>
              <a:gdLst/>
              <a:ahLst/>
              <a:cxnLst/>
              <a:rect l="l" t="t" r="r" b="b"/>
              <a:pathLst>
                <a:path w="25928" h="23054" extrusionOk="0">
                  <a:moveTo>
                    <a:pt x="12978" y="1"/>
                  </a:moveTo>
                  <a:cubicBezTo>
                    <a:pt x="9623" y="1"/>
                    <a:pt x="6293" y="1462"/>
                    <a:pt x="4012" y="4278"/>
                  </a:cubicBezTo>
                  <a:cubicBezTo>
                    <a:pt x="0" y="9202"/>
                    <a:pt x="760" y="16466"/>
                    <a:pt x="5714" y="20479"/>
                  </a:cubicBezTo>
                  <a:cubicBezTo>
                    <a:pt x="7853" y="22211"/>
                    <a:pt x="10422" y="23053"/>
                    <a:pt x="12972" y="23053"/>
                  </a:cubicBezTo>
                  <a:cubicBezTo>
                    <a:pt x="16329" y="23053"/>
                    <a:pt x="19652" y="21592"/>
                    <a:pt x="21915" y="18776"/>
                  </a:cubicBezTo>
                  <a:cubicBezTo>
                    <a:pt x="25928" y="13822"/>
                    <a:pt x="25168" y="6588"/>
                    <a:pt x="20213" y="2576"/>
                  </a:cubicBezTo>
                  <a:cubicBezTo>
                    <a:pt x="18088" y="844"/>
                    <a:pt x="15526" y="1"/>
                    <a:pt x="129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0" name="Google Shape;1150;p24"/>
            <p:cNvSpPr/>
            <p:nvPr/>
          </p:nvSpPr>
          <p:spPr>
            <a:xfrm>
              <a:off x="5658217" y="340455"/>
              <a:ext cx="574166" cy="510176"/>
            </a:xfrm>
            <a:custGeom>
              <a:avLst/>
              <a:gdLst/>
              <a:ahLst/>
              <a:cxnLst/>
              <a:rect l="l" t="t" r="r" b="b"/>
              <a:pathLst>
                <a:path w="20700" h="18393" extrusionOk="0">
                  <a:moveTo>
                    <a:pt x="10373" y="1"/>
                  </a:moveTo>
                  <a:cubicBezTo>
                    <a:pt x="9351" y="1"/>
                    <a:pt x="8312" y="173"/>
                    <a:pt x="7295" y="536"/>
                  </a:cubicBezTo>
                  <a:cubicBezTo>
                    <a:pt x="2493" y="2238"/>
                    <a:pt x="0" y="7496"/>
                    <a:pt x="1702" y="12268"/>
                  </a:cubicBezTo>
                  <a:cubicBezTo>
                    <a:pt x="3044" y="16029"/>
                    <a:pt x="6594" y="18393"/>
                    <a:pt x="10374" y="18393"/>
                  </a:cubicBezTo>
                  <a:cubicBezTo>
                    <a:pt x="11390" y="18393"/>
                    <a:pt x="12424" y="18222"/>
                    <a:pt x="13435" y="17861"/>
                  </a:cubicBezTo>
                  <a:cubicBezTo>
                    <a:pt x="18207" y="16159"/>
                    <a:pt x="20700" y="10900"/>
                    <a:pt x="19028" y="6128"/>
                  </a:cubicBezTo>
                  <a:cubicBezTo>
                    <a:pt x="17688" y="2349"/>
                    <a:pt x="14147" y="1"/>
                    <a:pt x="10373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1" name="Google Shape;1151;p24"/>
            <p:cNvSpPr/>
            <p:nvPr/>
          </p:nvSpPr>
          <p:spPr>
            <a:xfrm>
              <a:off x="5923000" y="578054"/>
              <a:ext cx="42133" cy="35282"/>
            </a:xfrm>
            <a:custGeom>
              <a:avLst/>
              <a:gdLst/>
              <a:ahLst/>
              <a:cxnLst/>
              <a:rect l="l" t="t" r="r" b="b"/>
              <a:pathLst>
                <a:path w="1519" h="1272" extrusionOk="0">
                  <a:moveTo>
                    <a:pt x="800" y="1"/>
                  </a:moveTo>
                  <a:cubicBezTo>
                    <a:pt x="335" y="1"/>
                    <a:pt x="0" y="532"/>
                    <a:pt x="272" y="967"/>
                  </a:cubicBezTo>
                  <a:cubicBezTo>
                    <a:pt x="389" y="1175"/>
                    <a:pt x="589" y="1271"/>
                    <a:pt x="792" y="1271"/>
                  </a:cubicBezTo>
                  <a:cubicBezTo>
                    <a:pt x="1064" y="1271"/>
                    <a:pt x="1340" y="1098"/>
                    <a:pt x="1427" y="784"/>
                  </a:cubicBezTo>
                  <a:cubicBezTo>
                    <a:pt x="1518" y="450"/>
                    <a:pt x="1305" y="116"/>
                    <a:pt x="971" y="24"/>
                  </a:cubicBezTo>
                  <a:cubicBezTo>
                    <a:pt x="913" y="8"/>
                    <a:pt x="855" y="1"/>
                    <a:pt x="800" y="1"/>
                  </a:cubicBez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2" name="Google Shape;1152;p24"/>
            <p:cNvSpPr/>
            <p:nvPr/>
          </p:nvSpPr>
          <p:spPr>
            <a:xfrm>
              <a:off x="5938117" y="414320"/>
              <a:ext cx="56501" cy="182984"/>
            </a:xfrm>
            <a:custGeom>
              <a:avLst/>
              <a:gdLst/>
              <a:ahLst/>
              <a:cxnLst/>
              <a:rect l="l" t="t" r="r" b="b"/>
              <a:pathLst>
                <a:path w="2037" h="6597" extrusionOk="0">
                  <a:moveTo>
                    <a:pt x="2037" y="0"/>
                  </a:moveTo>
                  <a:lnTo>
                    <a:pt x="0" y="6444"/>
                  </a:lnTo>
                  <a:lnTo>
                    <a:pt x="517" y="6596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3" name="Google Shape;1153;p24"/>
            <p:cNvSpPr/>
            <p:nvPr/>
          </p:nvSpPr>
          <p:spPr>
            <a:xfrm>
              <a:off x="5826834" y="588844"/>
              <a:ext cx="122267" cy="75058"/>
            </a:xfrm>
            <a:custGeom>
              <a:avLst/>
              <a:gdLst/>
              <a:ahLst/>
              <a:cxnLst/>
              <a:rect l="l" t="t" r="r" b="b"/>
              <a:pathLst>
                <a:path w="4408" h="2706" extrusionOk="0">
                  <a:moveTo>
                    <a:pt x="4134" y="0"/>
                  </a:moveTo>
                  <a:lnTo>
                    <a:pt x="0" y="2705"/>
                  </a:lnTo>
                  <a:lnTo>
                    <a:pt x="4408" y="456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4" name="Google Shape;1154;p24"/>
            <p:cNvSpPr/>
            <p:nvPr/>
          </p:nvSpPr>
          <p:spPr>
            <a:xfrm>
              <a:off x="5772024" y="744812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0" y="669"/>
                  </a:moveTo>
                  <a:lnTo>
                    <a:pt x="669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5" name="Google Shape;1155;p24"/>
            <p:cNvSpPr/>
            <p:nvPr/>
          </p:nvSpPr>
          <p:spPr>
            <a:xfrm>
              <a:off x="6092393" y="425276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1" y="669"/>
                  </a:moveTo>
                  <a:lnTo>
                    <a:pt x="670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6" name="Google Shape;1156;p24"/>
            <p:cNvSpPr/>
            <p:nvPr/>
          </p:nvSpPr>
          <p:spPr>
            <a:xfrm>
              <a:off x="5710475" y="64870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3"/>
                  </a:moveTo>
                  <a:lnTo>
                    <a:pt x="912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7" name="Google Shape;1157;p24"/>
            <p:cNvSpPr/>
            <p:nvPr/>
          </p:nvSpPr>
          <p:spPr>
            <a:xfrm>
              <a:off x="6148034" y="532343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4"/>
                  </a:moveTo>
                  <a:lnTo>
                    <a:pt x="913" y="1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8" name="Google Shape;1158;p24"/>
            <p:cNvSpPr/>
            <p:nvPr/>
          </p:nvSpPr>
          <p:spPr>
            <a:xfrm>
              <a:off x="5710475" y="53151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0"/>
                  </a:moveTo>
                  <a:lnTo>
                    <a:pt x="912" y="243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9" name="Google Shape;1159;p24"/>
            <p:cNvSpPr/>
            <p:nvPr/>
          </p:nvSpPr>
          <p:spPr>
            <a:xfrm>
              <a:off x="6147202" y="649534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1"/>
                  </a:moveTo>
                  <a:lnTo>
                    <a:pt x="912" y="244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0" name="Google Shape;1160;p24"/>
            <p:cNvSpPr/>
            <p:nvPr/>
          </p:nvSpPr>
          <p:spPr>
            <a:xfrm>
              <a:off x="5772857" y="424444"/>
              <a:ext cx="18584" cy="18556"/>
            </a:xfrm>
            <a:custGeom>
              <a:avLst/>
              <a:gdLst/>
              <a:ahLst/>
              <a:cxnLst/>
              <a:rect l="l" t="t" r="r" b="b"/>
              <a:pathLst>
                <a:path w="670" h="669" fill="none" extrusionOk="0">
                  <a:moveTo>
                    <a:pt x="1" y="0"/>
                  </a:moveTo>
                  <a:lnTo>
                    <a:pt x="670" y="66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1" name="Google Shape;1161;p24"/>
            <p:cNvSpPr/>
            <p:nvPr/>
          </p:nvSpPr>
          <p:spPr>
            <a:xfrm>
              <a:off x="6092393" y="744812"/>
              <a:ext cx="17752" cy="19416"/>
            </a:xfrm>
            <a:custGeom>
              <a:avLst/>
              <a:gdLst/>
              <a:ahLst/>
              <a:cxnLst/>
              <a:rect l="l" t="t" r="r" b="b"/>
              <a:pathLst>
                <a:path w="640" h="700" fill="none" extrusionOk="0">
                  <a:moveTo>
                    <a:pt x="1" y="0"/>
                  </a:moveTo>
                  <a:lnTo>
                    <a:pt x="639" y="69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2" name="Google Shape;1162;p24"/>
            <p:cNvSpPr/>
            <p:nvPr/>
          </p:nvSpPr>
          <p:spPr>
            <a:xfrm>
              <a:off x="5879951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0" y="0"/>
                  </a:moveTo>
                  <a:lnTo>
                    <a:pt x="243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3" name="Google Shape;1163;p24"/>
            <p:cNvSpPr/>
            <p:nvPr/>
          </p:nvSpPr>
          <p:spPr>
            <a:xfrm>
              <a:off x="5996282" y="800453"/>
              <a:ext cx="6768" cy="25324"/>
            </a:xfrm>
            <a:custGeom>
              <a:avLst/>
              <a:gdLst/>
              <a:ahLst/>
              <a:cxnLst/>
              <a:rect l="l" t="t" r="r" b="b"/>
              <a:pathLst>
                <a:path w="244" h="913" fill="none" extrusionOk="0">
                  <a:moveTo>
                    <a:pt x="1" y="0"/>
                  </a:moveTo>
                  <a:lnTo>
                    <a:pt x="244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4" name="Google Shape;1164;p24"/>
            <p:cNvSpPr/>
            <p:nvPr/>
          </p:nvSpPr>
          <p:spPr>
            <a:xfrm>
              <a:off x="5997142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243" y="0"/>
                  </a:moveTo>
                  <a:lnTo>
                    <a:pt x="0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5" name="Google Shape;1165;p24"/>
            <p:cNvSpPr/>
            <p:nvPr/>
          </p:nvSpPr>
          <p:spPr>
            <a:xfrm>
              <a:off x="5879091" y="800453"/>
              <a:ext cx="6768" cy="24464"/>
            </a:xfrm>
            <a:custGeom>
              <a:avLst/>
              <a:gdLst/>
              <a:ahLst/>
              <a:cxnLst/>
              <a:rect l="l" t="t" r="r" b="b"/>
              <a:pathLst>
                <a:path w="244" h="882" fill="none" extrusionOk="0">
                  <a:moveTo>
                    <a:pt x="244" y="0"/>
                  </a:moveTo>
                  <a:lnTo>
                    <a:pt x="1" y="88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166" name="Google Shape;1166;p24"/>
          <p:cNvGrpSpPr/>
          <p:nvPr/>
        </p:nvGrpSpPr>
        <p:grpSpPr>
          <a:xfrm>
            <a:off x="8026530" y="215597"/>
            <a:ext cx="1657343" cy="808493"/>
            <a:chOff x="6016754" y="2989146"/>
            <a:chExt cx="1657343" cy="808493"/>
          </a:xfrm>
        </p:grpSpPr>
        <p:sp>
          <p:nvSpPr>
            <p:cNvPr id="1167" name="Google Shape;1167;p24"/>
            <p:cNvSpPr/>
            <p:nvPr/>
          </p:nvSpPr>
          <p:spPr>
            <a:xfrm>
              <a:off x="6016754" y="3515687"/>
              <a:ext cx="357259" cy="262230"/>
            </a:xfrm>
            <a:custGeom>
              <a:avLst/>
              <a:gdLst/>
              <a:ahLst/>
              <a:cxnLst/>
              <a:rect l="l" t="t" r="r" b="b"/>
              <a:pathLst>
                <a:path w="12880" h="9454" extrusionOk="0">
                  <a:moveTo>
                    <a:pt x="9172" y="0"/>
                  </a:moveTo>
                  <a:lnTo>
                    <a:pt x="630" y="7782"/>
                  </a:lnTo>
                  <a:cubicBezTo>
                    <a:pt x="1" y="8381"/>
                    <a:pt x="406" y="9454"/>
                    <a:pt x="1263" y="9454"/>
                  </a:cubicBezTo>
                  <a:cubicBezTo>
                    <a:pt x="1275" y="9454"/>
                    <a:pt x="1287" y="9454"/>
                    <a:pt x="1299" y="9453"/>
                  </a:cubicBezTo>
                  <a:lnTo>
                    <a:pt x="12880" y="9271"/>
                  </a:lnTo>
                  <a:lnTo>
                    <a:pt x="917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8" name="Google Shape;1168;p24"/>
            <p:cNvSpPr/>
            <p:nvPr/>
          </p:nvSpPr>
          <p:spPr>
            <a:xfrm>
              <a:off x="6239098" y="2989146"/>
              <a:ext cx="1435000" cy="808493"/>
            </a:xfrm>
            <a:custGeom>
              <a:avLst/>
              <a:gdLst/>
              <a:ahLst/>
              <a:cxnLst/>
              <a:rect l="l" t="t" r="r" b="b"/>
              <a:pathLst>
                <a:path w="51735" h="29148" extrusionOk="0">
                  <a:moveTo>
                    <a:pt x="46755" y="1"/>
                  </a:moveTo>
                  <a:cubicBezTo>
                    <a:pt x="46570" y="1"/>
                    <a:pt x="46383" y="35"/>
                    <a:pt x="46202" y="108"/>
                  </a:cubicBezTo>
                  <a:lnTo>
                    <a:pt x="1156" y="17980"/>
                  </a:lnTo>
                  <a:cubicBezTo>
                    <a:pt x="365" y="18284"/>
                    <a:pt x="1" y="19166"/>
                    <a:pt x="305" y="19956"/>
                  </a:cubicBezTo>
                  <a:lnTo>
                    <a:pt x="3587" y="28193"/>
                  </a:lnTo>
                  <a:cubicBezTo>
                    <a:pt x="3821" y="28778"/>
                    <a:pt x="4398" y="29147"/>
                    <a:pt x="5011" y="29147"/>
                  </a:cubicBezTo>
                  <a:cubicBezTo>
                    <a:pt x="5195" y="29147"/>
                    <a:pt x="5381" y="29114"/>
                    <a:pt x="5563" y="29044"/>
                  </a:cubicBezTo>
                  <a:lnTo>
                    <a:pt x="50579" y="11172"/>
                  </a:lnTo>
                  <a:cubicBezTo>
                    <a:pt x="51369" y="10868"/>
                    <a:pt x="51734" y="9986"/>
                    <a:pt x="51430" y="9196"/>
                  </a:cubicBezTo>
                  <a:lnTo>
                    <a:pt x="48147" y="959"/>
                  </a:lnTo>
                  <a:cubicBezTo>
                    <a:pt x="47916" y="356"/>
                    <a:pt x="47348" y="1"/>
                    <a:pt x="4675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9" name="Google Shape;1169;p24"/>
            <p:cNvSpPr/>
            <p:nvPr/>
          </p:nvSpPr>
          <p:spPr>
            <a:xfrm>
              <a:off x="6363029" y="3028367"/>
              <a:ext cx="1187969" cy="730162"/>
            </a:xfrm>
            <a:custGeom>
              <a:avLst/>
              <a:gdLst/>
              <a:ahLst/>
              <a:cxnLst/>
              <a:rect l="l" t="t" r="r" b="b"/>
              <a:pathLst>
                <a:path w="42829" h="26324" extrusionOk="0">
                  <a:moveTo>
                    <a:pt x="38421" y="1"/>
                  </a:moveTo>
                  <a:lnTo>
                    <a:pt x="1" y="15259"/>
                  </a:lnTo>
                  <a:lnTo>
                    <a:pt x="4378" y="26323"/>
                  </a:lnTo>
                  <a:lnTo>
                    <a:pt x="42828" y="11065"/>
                  </a:lnTo>
                  <a:lnTo>
                    <a:pt x="3842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0" name="Google Shape;1170;p24"/>
            <p:cNvSpPr/>
            <p:nvPr/>
          </p:nvSpPr>
          <p:spPr>
            <a:xfrm>
              <a:off x="7358750" y="3043540"/>
              <a:ext cx="154304" cy="319564"/>
            </a:xfrm>
            <a:custGeom>
              <a:avLst/>
              <a:gdLst/>
              <a:ahLst/>
              <a:cxnLst/>
              <a:rect l="l" t="t" r="r" b="b"/>
              <a:pathLst>
                <a:path w="5563" h="11521" extrusionOk="0">
                  <a:moveTo>
                    <a:pt x="1155" y="1"/>
                  </a:moveTo>
                  <a:lnTo>
                    <a:pt x="0" y="457"/>
                  </a:lnTo>
                  <a:lnTo>
                    <a:pt x="4377" y="11521"/>
                  </a:lnTo>
                  <a:lnTo>
                    <a:pt x="5563" y="11065"/>
                  </a:lnTo>
                  <a:lnTo>
                    <a:pt x="11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1" name="Google Shape;1171;p24"/>
            <p:cNvSpPr/>
            <p:nvPr/>
          </p:nvSpPr>
          <p:spPr>
            <a:xfrm>
              <a:off x="6400142" y="3423793"/>
              <a:ext cx="154304" cy="319564"/>
            </a:xfrm>
            <a:custGeom>
              <a:avLst/>
              <a:gdLst/>
              <a:ahLst/>
              <a:cxnLst/>
              <a:rect l="l" t="t" r="r" b="b"/>
              <a:pathLst>
                <a:path w="5563" h="11521" extrusionOk="0">
                  <a:moveTo>
                    <a:pt x="1186" y="0"/>
                  </a:moveTo>
                  <a:lnTo>
                    <a:pt x="0" y="456"/>
                  </a:lnTo>
                  <a:lnTo>
                    <a:pt x="4408" y="11520"/>
                  </a:lnTo>
                  <a:lnTo>
                    <a:pt x="5563" y="11064"/>
                  </a:lnTo>
                  <a:lnTo>
                    <a:pt x="11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172" name="Google Shape;1172;p24"/>
          <p:cNvGrpSpPr/>
          <p:nvPr/>
        </p:nvGrpSpPr>
        <p:grpSpPr>
          <a:xfrm>
            <a:off x="8362924" y="-81042"/>
            <a:ext cx="1094855" cy="1504759"/>
            <a:chOff x="6143348" y="1855432"/>
            <a:chExt cx="1094855" cy="1504759"/>
          </a:xfrm>
        </p:grpSpPr>
        <p:sp>
          <p:nvSpPr>
            <p:cNvPr id="1173" name="Google Shape;1173;p24"/>
            <p:cNvSpPr/>
            <p:nvPr/>
          </p:nvSpPr>
          <p:spPr>
            <a:xfrm>
              <a:off x="6143348" y="3014887"/>
              <a:ext cx="306555" cy="345304"/>
            </a:xfrm>
            <a:custGeom>
              <a:avLst/>
              <a:gdLst/>
              <a:ahLst/>
              <a:cxnLst/>
              <a:rect l="l" t="t" r="r" b="b"/>
              <a:pathLst>
                <a:path w="11052" h="12449" extrusionOk="0">
                  <a:moveTo>
                    <a:pt x="2754" y="0"/>
                  </a:moveTo>
                  <a:lnTo>
                    <a:pt x="139" y="11277"/>
                  </a:lnTo>
                  <a:cubicBezTo>
                    <a:pt x="1" y="11924"/>
                    <a:pt x="530" y="12449"/>
                    <a:pt x="1099" y="12449"/>
                  </a:cubicBezTo>
                  <a:cubicBezTo>
                    <a:pt x="1278" y="12449"/>
                    <a:pt x="1461" y="12397"/>
                    <a:pt x="1629" y="12280"/>
                  </a:cubicBezTo>
                  <a:lnTo>
                    <a:pt x="11052" y="5563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4" name="Google Shape;1174;p24"/>
            <p:cNvSpPr/>
            <p:nvPr/>
          </p:nvSpPr>
          <p:spPr>
            <a:xfrm>
              <a:off x="6190197" y="1855432"/>
              <a:ext cx="1048006" cy="1338418"/>
            </a:xfrm>
            <a:custGeom>
              <a:avLst/>
              <a:gdLst/>
              <a:ahLst/>
              <a:cxnLst/>
              <a:rect l="l" t="t" r="r" b="b"/>
              <a:pathLst>
                <a:path w="37783" h="48253" extrusionOk="0">
                  <a:moveTo>
                    <a:pt x="28676" y="0"/>
                  </a:moveTo>
                  <a:cubicBezTo>
                    <a:pt x="28185" y="0"/>
                    <a:pt x="27705" y="236"/>
                    <a:pt x="27418" y="676"/>
                  </a:cubicBezTo>
                  <a:lnTo>
                    <a:pt x="487" y="40950"/>
                  </a:lnTo>
                  <a:cubicBezTo>
                    <a:pt x="1" y="41649"/>
                    <a:pt x="213" y="42592"/>
                    <a:pt x="913" y="43048"/>
                  </a:cubicBezTo>
                  <a:lnTo>
                    <a:pt x="8268" y="48002"/>
                  </a:lnTo>
                  <a:cubicBezTo>
                    <a:pt x="8527" y="48171"/>
                    <a:pt x="8819" y="48252"/>
                    <a:pt x="9109" y="48252"/>
                  </a:cubicBezTo>
                  <a:cubicBezTo>
                    <a:pt x="9603" y="48252"/>
                    <a:pt x="10090" y="48017"/>
                    <a:pt x="10396" y="47576"/>
                  </a:cubicBezTo>
                  <a:lnTo>
                    <a:pt x="37327" y="7302"/>
                  </a:lnTo>
                  <a:cubicBezTo>
                    <a:pt x="37783" y="6603"/>
                    <a:pt x="37600" y="5661"/>
                    <a:pt x="36901" y="5205"/>
                  </a:cubicBezTo>
                  <a:lnTo>
                    <a:pt x="29515" y="251"/>
                  </a:lnTo>
                  <a:cubicBezTo>
                    <a:pt x="29256" y="82"/>
                    <a:pt x="28964" y="0"/>
                    <a:pt x="286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5" name="Google Shape;1175;p24"/>
            <p:cNvSpPr/>
            <p:nvPr/>
          </p:nvSpPr>
          <p:spPr>
            <a:xfrm>
              <a:off x="6258487" y="1955952"/>
              <a:ext cx="912259" cy="1136516"/>
            </a:xfrm>
            <a:custGeom>
              <a:avLst/>
              <a:gdLst/>
              <a:ahLst/>
              <a:cxnLst/>
              <a:rect l="l" t="t" r="r" b="b"/>
              <a:pathLst>
                <a:path w="32889" h="40974" extrusionOk="0">
                  <a:moveTo>
                    <a:pt x="22980" y="0"/>
                  </a:moveTo>
                  <a:lnTo>
                    <a:pt x="1" y="34378"/>
                  </a:lnTo>
                  <a:lnTo>
                    <a:pt x="9910" y="40974"/>
                  </a:lnTo>
                  <a:lnTo>
                    <a:pt x="32889" y="6627"/>
                  </a:lnTo>
                  <a:lnTo>
                    <a:pt x="2298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6" name="Google Shape;1176;p24"/>
            <p:cNvSpPr/>
            <p:nvPr/>
          </p:nvSpPr>
          <p:spPr>
            <a:xfrm>
              <a:off x="6854565" y="1989681"/>
              <a:ext cx="293435" cy="212469"/>
            </a:xfrm>
            <a:custGeom>
              <a:avLst/>
              <a:gdLst/>
              <a:ahLst/>
              <a:cxnLst/>
              <a:rect l="l" t="t" r="r" b="b"/>
              <a:pathLst>
                <a:path w="10579" h="7660" extrusionOk="0">
                  <a:moveTo>
                    <a:pt x="700" y="0"/>
                  </a:moveTo>
                  <a:lnTo>
                    <a:pt x="0" y="1034"/>
                  </a:lnTo>
                  <a:lnTo>
                    <a:pt x="9879" y="7660"/>
                  </a:lnTo>
                  <a:lnTo>
                    <a:pt x="10578" y="6596"/>
                  </a:lnTo>
                  <a:lnTo>
                    <a:pt x="7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7" name="Google Shape;1177;p24"/>
            <p:cNvSpPr/>
            <p:nvPr/>
          </p:nvSpPr>
          <p:spPr>
            <a:xfrm>
              <a:off x="6281259" y="2846271"/>
              <a:ext cx="293435" cy="213329"/>
            </a:xfrm>
            <a:custGeom>
              <a:avLst/>
              <a:gdLst/>
              <a:ahLst/>
              <a:cxnLst/>
              <a:rect l="l" t="t" r="r" b="b"/>
              <a:pathLst>
                <a:path w="10579" h="7691" extrusionOk="0">
                  <a:moveTo>
                    <a:pt x="700" y="0"/>
                  </a:moveTo>
                  <a:lnTo>
                    <a:pt x="0" y="1064"/>
                  </a:lnTo>
                  <a:lnTo>
                    <a:pt x="9879" y="7690"/>
                  </a:lnTo>
                  <a:lnTo>
                    <a:pt x="10578" y="6626"/>
                  </a:lnTo>
                  <a:lnTo>
                    <a:pt x="7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178" name="Google Shape;1178;p24"/>
          <p:cNvGrpSpPr/>
          <p:nvPr/>
        </p:nvGrpSpPr>
        <p:grpSpPr>
          <a:xfrm>
            <a:off x="8253775" y="4251826"/>
            <a:ext cx="527400" cy="735075"/>
            <a:chOff x="3553100" y="1256250"/>
            <a:chExt cx="527400" cy="735075"/>
          </a:xfrm>
        </p:grpSpPr>
        <p:sp>
          <p:nvSpPr>
            <p:cNvPr id="1179" name="Google Shape;1179;p24"/>
            <p:cNvSpPr/>
            <p:nvPr/>
          </p:nvSpPr>
          <p:spPr>
            <a:xfrm>
              <a:off x="3885925" y="1874350"/>
              <a:ext cx="148225" cy="116975"/>
            </a:xfrm>
            <a:custGeom>
              <a:avLst/>
              <a:gdLst/>
              <a:ahLst/>
              <a:cxnLst/>
              <a:rect l="l" t="t" r="r" b="b"/>
              <a:pathLst>
                <a:path w="5929" h="4679" extrusionOk="0">
                  <a:moveTo>
                    <a:pt x="5107" y="0"/>
                  </a:moveTo>
                  <a:lnTo>
                    <a:pt x="1" y="1489"/>
                  </a:lnTo>
                  <a:lnTo>
                    <a:pt x="487" y="3192"/>
                  </a:lnTo>
                  <a:cubicBezTo>
                    <a:pt x="761" y="4088"/>
                    <a:pt x="1566" y="4679"/>
                    <a:pt x="2450" y="4679"/>
                  </a:cubicBezTo>
                  <a:cubicBezTo>
                    <a:pt x="2644" y="4679"/>
                    <a:pt x="2843" y="4650"/>
                    <a:pt x="3040" y="4590"/>
                  </a:cubicBezTo>
                  <a:lnTo>
                    <a:pt x="4226" y="4255"/>
                  </a:lnTo>
                  <a:cubicBezTo>
                    <a:pt x="5290" y="3921"/>
                    <a:pt x="5928" y="2796"/>
                    <a:pt x="5624" y="1702"/>
                  </a:cubicBezTo>
                  <a:lnTo>
                    <a:pt x="5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0" name="Google Shape;1180;p24"/>
            <p:cNvSpPr/>
            <p:nvPr/>
          </p:nvSpPr>
          <p:spPr>
            <a:xfrm>
              <a:off x="3841850" y="1837100"/>
              <a:ext cx="210525" cy="132525"/>
            </a:xfrm>
            <a:custGeom>
              <a:avLst/>
              <a:gdLst/>
              <a:ahLst/>
              <a:cxnLst/>
              <a:rect l="l" t="t" r="r" b="b"/>
              <a:pathLst>
                <a:path w="8421" h="5301" extrusionOk="0">
                  <a:moveTo>
                    <a:pt x="7661" y="1"/>
                  </a:moveTo>
                  <a:lnTo>
                    <a:pt x="1" y="2189"/>
                  </a:lnTo>
                  <a:lnTo>
                    <a:pt x="366" y="3496"/>
                  </a:lnTo>
                  <a:cubicBezTo>
                    <a:pt x="692" y="4574"/>
                    <a:pt x="1679" y="5300"/>
                    <a:pt x="2765" y="5300"/>
                  </a:cubicBezTo>
                  <a:cubicBezTo>
                    <a:pt x="2996" y="5300"/>
                    <a:pt x="3232" y="5268"/>
                    <a:pt x="3466" y="5198"/>
                  </a:cubicBezTo>
                  <a:lnTo>
                    <a:pt x="6323" y="4378"/>
                  </a:lnTo>
                  <a:cubicBezTo>
                    <a:pt x="7661" y="4013"/>
                    <a:pt x="8421" y="2615"/>
                    <a:pt x="8025" y="1277"/>
                  </a:cubicBezTo>
                  <a:lnTo>
                    <a:pt x="76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1" name="Google Shape;1181;p24"/>
            <p:cNvSpPr/>
            <p:nvPr/>
          </p:nvSpPr>
          <p:spPr>
            <a:xfrm>
              <a:off x="3553100" y="1256250"/>
              <a:ext cx="527400" cy="606725"/>
            </a:xfrm>
            <a:custGeom>
              <a:avLst/>
              <a:gdLst/>
              <a:ahLst/>
              <a:cxnLst/>
              <a:rect l="l" t="t" r="r" b="b"/>
              <a:pathLst>
                <a:path w="21096" h="24269" extrusionOk="0">
                  <a:moveTo>
                    <a:pt x="11165" y="0"/>
                  </a:moveTo>
                  <a:cubicBezTo>
                    <a:pt x="9187" y="0"/>
                    <a:pt x="7173" y="611"/>
                    <a:pt x="5411" y="1927"/>
                  </a:cubicBezTo>
                  <a:cubicBezTo>
                    <a:pt x="1" y="5970"/>
                    <a:pt x="305" y="14177"/>
                    <a:pt x="5989" y="17824"/>
                  </a:cubicBezTo>
                  <a:cubicBezTo>
                    <a:pt x="8207" y="19222"/>
                    <a:pt x="9849" y="21411"/>
                    <a:pt x="10578" y="23964"/>
                  </a:cubicBezTo>
                  <a:lnTo>
                    <a:pt x="10669" y="24268"/>
                  </a:lnTo>
                  <a:lnTo>
                    <a:pt x="19332" y="21776"/>
                  </a:lnTo>
                  <a:lnTo>
                    <a:pt x="19241" y="21472"/>
                  </a:lnTo>
                  <a:cubicBezTo>
                    <a:pt x="18542" y="18888"/>
                    <a:pt x="18785" y="16122"/>
                    <a:pt x="19940" y="13721"/>
                  </a:cubicBezTo>
                  <a:cubicBezTo>
                    <a:pt x="20913" y="11624"/>
                    <a:pt x="21095" y="9222"/>
                    <a:pt x="20457" y="7003"/>
                  </a:cubicBezTo>
                  <a:cubicBezTo>
                    <a:pt x="19207" y="2617"/>
                    <a:pt x="15261" y="0"/>
                    <a:pt x="111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2" name="Google Shape;1182;p24"/>
            <p:cNvSpPr/>
            <p:nvPr/>
          </p:nvSpPr>
          <p:spPr>
            <a:xfrm>
              <a:off x="3819825" y="1800625"/>
              <a:ext cx="229500" cy="121125"/>
            </a:xfrm>
            <a:custGeom>
              <a:avLst/>
              <a:gdLst/>
              <a:ahLst/>
              <a:cxnLst/>
              <a:rect l="l" t="t" r="r" b="b"/>
              <a:pathLst>
                <a:path w="9180" h="4845" extrusionOk="0">
                  <a:moveTo>
                    <a:pt x="8633" y="1"/>
                  </a:moveTo>
                  <a:lnTo>
                    <a:pt x="0" y="2493"/>
                  </a:lnTo>
                  <a:lnTo>
                    <a:pt x="122" y="2979"/>
                  </a:lnTo>
                  <a:cubicBezTo>
                    <a:pt x="448" y="4109"/>
                    <a:pt x="1479" y="4844"/>
                    <a:pt x="2598" y="4844"/>
                  </a:cubicBezTo>
                  <a:cubicBezTo>
                    <a:pt x="2834" y="4844"/>
                    <a:pt x="3075" y="4811"/>
                    <a:pt x="3314" y="4742"/>
                  </a:cubicBezTo>
                  <a:lnTo>
                    <a:pt x="7022" y="3679"/>
                  </a:lnTo>
                  <a:cubicBezTo>
                    <a:pt x="8390" y="3283"/>
                    <a:pt x="9180" y="1855"/>
                    <a:pt x="8785" y="487"/>
                  </a:cubicBezTo>
                  <a:lnTo>
                    <a:pt x="86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3" name="Google Shape;1183;p24"/>
            <p:cNvSpPr/>
            <p:nvPr/>
          </p:nvSpPr>
          <p:spPr>
            <a:xfrm>
              <a:off x="3866925" y="1617500"/>
              <a:ext cx="61600" cy="214300"/>
            </a:xfrm>
            <a:custGeom>
              <a:avLst/>
              <a:gdLst/>
              <a:ahLst/>
              <a:cxnLst/>
              <a:rect l="l" t="t" r="r" b="b"/>
              <a:pathLst>
                <a:path w="2464" h="8572" fill="none" extrusionOk="0">
                  <a:moveTo>
                    <a:pt x="2463" y="8572"/>
                  </a:moveTo>
                  <a:lnTo>
                    <a:pt x="1" y="0"/>
                  </a:lnTo>
                </a:path>
              </a:pathLst>
            </a:custGeom>
            <a:noFill/>
            <a:ln w="28875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4" name="Google Shape;1184;p24"/>
            <p:cNvSpPr/>
            <p:nvPr/>
          </p:nvSpPr>
          <p:spPr>
            <a:xfrm>
              <a:off x="3745350" y="1500475"/>
              <a:ext cx="191525" cy="123125"/>
            </a:xfrm>
            <a:custGeom>
              <a:avLst/>
              <a:gdLst/>
              <a:ahLst/>
              <a:cxnLst/>
              <a:rect l="l" t="t" r="r" b="b"/>
              <a:pathLst>
                <a:path w="7661" h="4925" fill="none" extrusionOk="0">
                  <a:moveTo>
                    <a:pt x="7660" y="0"/>
                  </a:moveTo>
                  <a:lnTo>
                    <a:pt x="4925" y="4925"/>
                  </a:lnTo>
                  <a:lnTo>
                    <a:pt x="1" y="2189"/>
                  </a:lnTo>
                </a:path>
              </a:pathLst>
            </a:custGeom>
            <a:noFill/>
            <a:ln w="288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51014764"/>
      </p:ext>
    </p:extLst>
  </p:cSld>
  <p:clrMapOvr>
    <a:masterClrMapping/>
  </p:clrMapOvr>
  <p:transition spd="slow">
    <p:wheel spokes="1"/>
    <p:sndAc>
      <p:stSnd>
        <p:snd r:embed="rId1" name="chimes.wav"/>
      </p:stSnd>
    </p:sndAc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">
  <p:cSld name="Numbers and text ">
    <p:spTree>
      <p:nvGrpSpPr>
        <p:cNvPr id="1" name="Shape 1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6" name="Google Shape;1186;p25"/>
          <p:cNvSpPr/>
          <p:nvPr/>
        </p:nvSpPr>
        <p:spPr>
          <a:xfrm>
            <a:off x="-65061" y="-81037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87" name="Google Shape;1187;p25"/>
          <p:cNvSpPr/>
          <p:nvPr/>
        </p:nvSpPr>
        <p:spPr>
          <a:xfrm>
            <a:off x="5948343" y="2457103"/>
            <a:ext cx="3411864" cy="2731251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88" name="Google Shape;1188;p25"/>
          <p:cNvSpPr/>
          <p:nvPr/>
        </p:nvSpPr>
        <p:spPr>
          <a:xfrm flipH="1">
            <a:off x="-312442" y="-357283"/>
            <a:ext cx="3282150" cy="4046050"/>
          </a:xfrm>
          <a:custGeom>
            <a:avLst/>
            <a:gdLst/>
            <a:ahLst/>
            <a:cxnLst/>
            <a:rect l="l" t="t" r="r" b="b"/>
            <a:pathLst>
              <a:path w="131286" h="161842" extrusionOk="0">
                <a:moveTo>
                  <a:pt x="125053" y="140136"/>
                </a:moveTo>
                <a:cubicBezTo>
                  <a:pt x="124156" y="165380"/>
                  <a:pt x="119823" y="161678"/>
                  <a:pt x="115964" y="161619"/>
                </a:cubicBezTo>
                <a:cubicBezTo>
                  <a:pt x="112105" y="161560"/>
                  <a:pt x="105160" y="144999"/>
                  <a:pt x="101897" y="139784"/>
                </a:cubicBezTo>
                <a:cubicBezTo>
                  <a:pt x="98635" y="134569"/>
                  <a:pt x="98455" y="133632"/>
                  <a:pt x="96389" y="130329"/>
                </a:cubicBezTo>
                <a:cubicBezTo>
                  <a:pt x="94324" y="127026"/>
                  <a:pt x="91426" y="123268"/>
                  <a:pt x="89504" y="119964"/>
                </a:cubicBezTo>
                <a:cubicBezTo>
                  <a:pt x="87582" y="116661"/>
                  <a:pt x="85688" y="113535"/>
                  <a:pt x="84856" y="110508"/>
                </a:cubicBezTo>
                <a:cubicBezTo>
                  <a:pt x="84024" y="107482"/>
                  <a:pt x="84111" y="104468"/>
                  <a:pt x="84513" y="101805"/>
                </a:cubicBezTo>
                <a:cubicBezTo>
                  <a:pt x="84915" y="99142"/>
                  <a:pt x="85833" y="96693"/>
                  <a:pt x="87267" y="94531"/>
                </a:cubicBezTo>
                <a:cubicBezTo>
                  <a:pt x="88701" y="92369"/>
                  <a:pt x="90824" y="90843"/>
                  <a:pt x="93119" y="88833"/>
                </a:cubicBezTo>
                <a:cubicBezTo>
                  <a:pt x="95414" y="86823"/>
                  <a:pt x="99373" y="85008"/>
                  <a:pt x="101037" y="82469"/>
                </a:cubicBezTo>
                <a:cubicBezTo>
                  <a:pt x="102701" y="79930"/>
                  <a:pt x="103734" y="76641"/>
                  <a:pt x="103103" y="73597"/>
                </a:cubicBezTo>
                <a:cubicBezTo>
                  <a:pt x="102472" y="70553"/>
                  <a:pt x="99144" y="67746"/>
                  <a:pt x="97251" y="64204"/>
                </a:cubicBezTo>
                <a:cubicBezTo>
                  <a:pt x="95358" y="60662"/>
                  <a:pt x="91629" y="57082"/>
                  <a:pt x="91743" y="52345"/>
                </a:cubicBezTo>
                <a:cubicBezTo>
                  <a:pt x="91858" y="47608"/>
                  <a:pt x="97422" y="40241"/>
                  <a:pt x="97938" y="35783"/>
                </a:cubicBezTo>
                <a:cubicBezTo>
                  <a:pt x="98454" y="31326"/>
                  <a:pt x="97049" y="27752"/>
                  <a:pt x="94840" y="25600"/>
                </a:cubicBezTo>
                <a:cubicBezTo>
                  <a:pt x="92631" y="23448"/>
                  <a:pt x="89504" y="22720"/>
                  <a:pt x="84684" y="22872"/>
                </a:cubicBezTo>
                <a:cubicBezTo>
                  <a:pt x="79864" y="23024"/>
                  <a:pt x="72319" y="26750"/>
                  <a:pt x="65922" y="26510"/>
                </a:cubicBezTo>
                <a:cubicBezTo>
                  <a:pt x="59525" y="26270"/>
                  <a:pt x="52382" y="21734"/>
                  <a:pt x="46300" y="21431"/>
                </a:cubicBezTo>
                <a:cubicBezTo>
                  <a:pt x="40218" y="21128"/>
                  <a:pt x="34307" y="24724"/>
                  <a:pt x="29430" y="24691"/>
                </a:cubicBezTo>
                <a:cubicBezTo>
                  <a:pt x="24553" y="24659"/>
                  <a:pt x="20537" y="22992"/>
                  <a:pt x="17037" y="21236"/>
                </a:cubicBezTo>
                <a:cubicBezTo>
                  <a:pt x="13537" y="19481"/>
                  <a:pt x="9808" y="16186"/>
                  <a:pt x="8431" y="14158"/>
                </a:cubicBezTo>
                <a:cubicBezTo>
                  <a:pt x="7054" y="12130"/>
                  <a:pt x="-10045" y="9734"/>
                  <a:pt x="8775" y="9067"/>
                </a:cubicBezTo>
                <a:cubicBezTo>
                  <a:pt x="27595" y="8400"/>
                  <a:pt x="101969" y="-11688"/>
                  <a:pt x="121349" y="10157"/>
                </a:cubicBezTo>
                <a:cubicBezTo>
                  <a:pt x="140729" y="32002"/>
                  <a:pt x="125951" y="114892"/>
                  <a:pt x="125053" y="140136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1189" name="Google Shape;1189;p25"/>
          <p:cNvSpPr txBox="1">
            <a:spLocks noGrp="1"/>
          </p:cNvSpPr>
          <p:nvPr>
            <p:ph type="subTitle" idx="1"/>
          </p:nvPr>
        </p:nvSpPr>
        <p:spPr>
          <a:xfrm>
            <a:off x="2833350" y="1608500"/>
            <a:ext cx="3477300" cy="41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190" name="Google Shape;1190;p25"/>
          <p:cNvSpPr txBox="1">
            <a:spLocks noGrp="1"/>
          </p:cNvSpPr>
          <p:nvPr>
            <p:ph type="subTitle" idx="2"/>
          </p:nvPr>
        </p:nvSpPr>
        <p:spPr>
          <a:xfrm>
            <a:off x="2833350" y="2748661"/>
            <a:ext cx="3477300" cy="41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191" name="Google Shape;1191;p25"/>
          <p:cNvSpPr txBox="1">
            <a:spLocks noGrp="1"/>
          </p:cNvSpPr>
          <p:nvPr>
            <p:ph type="subTitle" idx="3"/>
          </p:nvPr>
        </p:nvSpPr>
        <p:spPr>
          <a:xfrm>
            <a:off x="2833350" y="3889275"/>
            <a:ext cx="3477300" cy="41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192" name="Google Shape;1192;p25"/>
          <p:cNvSpPr txBox="1">
            <a:spLocks noGrp="1"/>
          </p:cNvSpPr>
          <p:nvPr>
            <p:ph type="title" hasCustomPrompt="1"/>
          </p:nvPr>
        </p:nvSpPr>
        <p:spPr>
          <a:xfrm>
            <a:off x="2784000" y="1141725"/>
            <a:ext cx="3576000" cy="46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r>
              <a:t>xx%</a:t>
            </a:r>
          </a:p>
        </p:txBody>
      </p:sp>
      <p:sp>
        <p:nvSpPr>
          <p:cNvPr id="1193" name="Google Shape;1193;p25"/>
          <p:cNvSpPr txBox="1">
            <a:spLocks noGrp="1"/>
          </p:cNvSpPr>
          <p:nvPr>
            <p:ph type="title" idx="4" hasCustomPrompt="1"/>
          </p:nvPr>
        </p:nvSpPr>
        <p:spPr>
          <a:xfrm>
            <a:off x="2784000" y="2259500"/>
            <a:ext cx="3576000" cy="46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r>
              <a:t>xx%</a:t>
            </a:r>
          </a:p>
        </p:txBody>
      </p:sp>
      <p:sp>
        <p:nvSpPr>
          <p:cNvPr id="1194" name="Google Shape;1194;p25"/>
          <p:cNvSpPr txBox="1">
            <a:spLocks noGrp="1"/>
          </p:cNvSpPr>
          <p:nvPr>
            <p:ph type="title" idx="5" hasCustomPrompt="1"/>
          </p:nvPr>
        </p:nvSpPr>
        <p:spPr>
          <a:xfrm>
            <a:off x="2784000" y="3422475"/>
            <a:ext cx="3576000" cy="46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r>
              <a:t>xx%</a:t>
            </a:r>
          </a:p>
        </p:txBody>
      </p:sp>
      <p:sp>
        <p:nvSpPr>
          <p:cNvPr id="1195" name="Google Shape;1195;p25"/>
          <p:cNvSpPr/>
          <p:nvPr/>
        </p:nvSpPr>
        <p:spPr>
          <a:xfrm>
            <a:off x="4222422" y="-23179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96" name="Google Shape;1196;p25"/>
          <p:cNvSpPr/>
          <p:nvPr/>
        </p:nvSpPr>
        <p:spPr>
          <a:xfrm>
            <a:off x="-156277" y="249297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97" name="Google Shape;1197;p25"/>
          <p:cNvSpPr/>
          <p:nvPr/>
        </p:nvSpPr>
        <p:spPr>
          <a:xfrm>
            <a:off x="1668442" y="466963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98" name="Google Shape;1198;p25"/>
          <p:cNvSpPr/>
          <p:nvPr/>
        </p:nvSpPr>
        <p:spPr>
          <a:xfrm>
            <a:off x="7540877" y="487202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99" name="Google Shape;1199;p25"/>
          <p:cNvSpPr/>
          <p:nvPr/>
        </p:nvSpPr>
        <p:spPr>
          <a:xfrm>
            <a:off x="7374067" y="4066996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00" name="Google Shape;1200;p25"/>
          <p:cNvSpPr/>
          <p:nvPr/>
        </p:nvSpPr>
        <p:spPr>
          <a:xfrm>
            <a:off x="337637" y="502822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01" name="Google Shape;1201;p25"/>
          <p:cNvSpPr/>
          <p:nvPr/>
        </p:nvSpPr>
        <p:spPr>
          <a:xfrm>
            <a:off x="8638066" y="2464788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02" name="Google Shape;1202;p25"/>
          <p:cNvSpPr/>
          <p:nvPr/>
        </p:nvSpPr>
        <p:spPr>
          <a:xfrm>
            <a:off x="7540883" y="9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03" name="Google Shape;1203;p25"/>
          <p:cNvSpPr/>
          <p:nvPr/>
        </p:nvSpPr>
        <p:spPr>
          <a:xfrm>
            <a:off x="178242" y="28750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204" name="Google Shape;1204;p25"/>
          <p:cNvGrpSpPr/>
          <p:nvPr/>
        </p:nvGrpSpPr>
        <p:grpSpPr>
          <a:xfrm>
            <a:off x="7763351" y="3075225"/>
            <a:ext cx="1048725" cy="2045400"/>
            <a:chOff x="5329725" y="2719275"/>
            <a:chExt cx="1048725" cy="2045400"/>
          </a:xfrm>
        </p:grpSpPr>
        <p:sp>
          <p:nvSpPr>
            <p:cNvPr id="1205" name="Google Shape;1205;p25"/>
            <p:cNvSpPr/>
            <p:nvPr/>
          </p:nvSpPr>
          <p:spPr>
            <a:xfrm>
              <a:off x="6086575" y="4365250"/>
              <a:ext cx="291350" cy="399250"/>
            </a:xfrm>
            <a:custGeom>
              <a:avLst/>
              <a:gdLst/>
              <a:ahLst/>
              <a:cxnLst/>
              <a:rect l="l" t="t" r="r" b="b"/>
              <a:pathLst>
                <a:path w="11654" h="15970" extrusionOk="0">
                  <a:moveTo>
                    <a:pt x="9575" y="1"/>
                  </a:moveTo>
                  <a:lnTo>
                    <a:pt x="1" y="4439"/>
                  </a:lnTo>
                  <a:lnTo>
                    <a:pt x="10244" y="15715"/>
                  </a:lnTo>
                  <a:cubicBezTo>
                    <a:pt x="10411" y="15892"/>
                    <a:pt x="10618" y="15970"/>
                    <a:pt x="10821" y="15970"/>
                  </a:cubicBezTo>
                  <a:cubicBezTo>
                    <a:pt x="11247" y="15970"/>
                    <a:pt x="11653" y="15622"/>
                    <a:pt x="11612" y="15107"/>
                  </a:cubicBezTo>
                  <a:lnTo>
                    <a:pt x="9575" y="1"/>
                  </a:lnTo>
                  <a:close/>
                </a:path>
              </a:pathLst>
            </a:custGeom>
            <a:solidFill>
              <a:srgbClr val="F4F0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6" name="Google Shape;1206;p25"/>
            <p:cNvSpPr/>
            <p:nvPr/>
          </p:nvSpPr>
          <p:spPr>
            <a:xfrm>
              <a:off x="5395075" y="2869800"/>
              <a:ext cx="934525" cy="1615025"/>
            </a:xfrm>
            <a:custGeom>
              <a:avLst/>
              <a:gdLst/>
              <a:ahLst/>
              <a:cxnLst/>
              <a:rect l="l" t="t" r="r" b="b"/>
              <a:pathLst>
                <a:path w="37381" h="64601" extrusionOk="0">
                  <a:moveTo>
                    <a:pt x="9606" y="0"/>
                  </a:moveTo>
                  <a:lnTo>
                    <a:pt x="1" y="4408"/>
                  </a:lnTo>
                  <a:lnTo>
                    <a:pt x="27661" y="64287"/>
                  </a:lnTo>
                  <a:cubicBezTo>
                    <a:pt x="27862" y="64508"/>
                    <a:pt x="28141" y="64601"/>
                    <a:pt x="28451" y="64601"/>
                  </a:cubicBezTo>
                  <a:cubicBezTo>
                    <a:pt x="29502" y="64601"/>
                    <a:pt x="30902" y="63539"/>
                    <a:pt x="30761" y="62858"/>
                  </a:cubicBezTo>
                  <a:lnTo>
                    <a:pt x="34561" y="61126"/>
                  </a:lnTo>
                  <a:cubicBezTo>
                    <a:pt x="34762" y="61264"/>
                    <a:pt x="35002" y="61323"/>
                    <a:pt x="35256" y="61323"/>
                  </a:cubicBezTo>
                  <a:cubicBezTo>
                    <a:pt x="36225" y="61323"/>
                    <a:pt x="37380" y="60458"/>
                    <a:pt x="37235" y="59880"/>
                  </a:cubicBezTo>
                  <a:lnTo>
                    <a:pt x="37266" y="59880"/>
                  </a:lnTo>
                  <a:lnTo>
                    <a:pt x="960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7" name="Google Shape;1207;p25"/>
            <p:cNvSpPr/>
            <p:nvPr/>
          </p:nvSpPr>
          <p:spPr>
            <a:xfrm>
              <a:off x="6275800" y="4643750"/>
              <a:ext cx="102650" cy="120925"/>
            </a:xfrm>
            <a:custGeom>
              <a:avLst/>
              <a:gdLst/>
              <a:ahLst/>
              <a:cxnLst/>
              <a:rect l="l" t="t" r="r" b="b"/>
              <a:pathLst>
                <a:path w="4106" h="4837" extrusionOk="0">
                  <a:moveTo>
                    <a:pt x="3157" y="1"/>
                  </a:moveTo>
                  <a:cubicBezTo>
                    <a:pt x="2602" y="1"/>
                    <a:pt x="2051" y="123"/>
                    <a:pt x="1520" y="350"/>
                  </a:cubicBezTo>
                  <a:cubicBezTo>
                    <a:pt x="912" y="654"/>
                    <a:pt x="396" y="1080"/>
                    <a:pt x="0" y="1657"/>
                  </a:cubicBezTo>
                  <a:lnTo>
                    <a:pt x="2675" y="4575"/>
                  </a:lnTo>
                  <a:cubicBezTo>
                    <a:pt x="2838" y="4757"/>
                    <a:pt x="3042" y="4836"/>
                    <a:pt x="3243" y="4836"/>
                  </a:cubicBezTo>
                  <a:cubicBezTo>
                    <a:pt x="3682" y="4836"/>
                    <a:pt x="4106" y="4458"/>
                    <a:pt x="4043" y="3937"/>
                  </a:cubicBezTo>
                  <a:lnTo>
                    <a:pt x="3496" y="16"/>
                  </a:lnTo>
                  <a:cubicBezTo>
                    <a:pt x="3383" y="6"/>
                    <a:pt x="3270" y="1"/>
                    <a:pt x="31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8" name="Google Shape;1208;p25"/>
            <p:cNvSpPr/>
            <p:nvPr/>
          </p:nvSpPr>
          <p:spPr>
            <a:xfrm>
              <a:off x="5470300" y="2900950"/>
              <a:ext cx="788050" cy="1550075"/>
            </a:xfrm>
            <a:custGeom>
              <a:avLst/>
              <a:gdLst/>
              <a:ahLst/>
              <a:cxnLst/>
              <a:rect l="l" t="t" r="r" b="b"/>
              <a:pathLst>
                <a:path w="31522" h="62003" extrusionOk="0">
                  <a:moveTo>
                    <a:pt x="3892" y="1"/>
                  </a:moveTo>
                  <a:lnTo>
                    <a:pt x="1" y="1824"/>
                  </a:lnTo>
                  <a:lnTo>
                    <a:pt x="27752" y="61612"/>
                  </a:lnTo>
                  <a:cubicBezTo>
                    <a:pt x="28003" y="61880"/>
                    <a:pt x="28398" y="62002"/>
                    <a:pt x="28841" y="62002"/>
                  </a:cubicBezTo>
                  <a:cubicBezTo>
                    <a:pt x="30007" y="62002"/>
                    <a:pt x="31499" y="61150"/>
                    <a:pt x="31521" y="59849"/>
                  </a:cubicBezTo>
                  <a:lnTo>
                    <a:pt x="389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9" name="Google Shape;1209;p25"/>
            <p:cNvSpPr/>
            <p:nvPr/>
          </p:nvSpPr>
          <p:spPr>
            <a:xfrm>
              <a:off x="5329725" y="2719275"/>
              <a:ext cx="300200" cy="251600"/>
            </a:xfrm>
            <a:custGeom>
              <a:avLst/>
              <a:gdLst/>
              <a:ahLst/>
              <a:cxnLst/>
              <a:rect l="l" t="t" r="r" b="b"/>
              <a:pathLst>
                <a:path w="12008" h="10064" extrusionOk="0">
                  <a:moveTo>
                    <a:pt x="6020" y="1"/>
                  </a:moveTo>
                  <a:cubicBezTo>
                    <a:pt x="5276" y="1"/>
                    <a:pt x="4520" y="158"/>
                    <a:pt x="3800" y="489"/>
                  </a:cubicBezTo>
                  <a:cubicBezTo>
                    <a:pt x="1156" y="1736"/>
                    <a:pt x="1" y="4866"/>
                    <a:pt x="1247" y="7511"/>
                  </a:cubicBezTo>
                  <a:lnTo>
                    <a:pt x="2432" y="10064"/>
                  </a:lnTo>
                  <a:lnTo>
                    <a:pt x="12007" y="5626"/>
                  </a:lnTo>
                  <a:lnTo>
                    <a:pt x="10822" y="3073"/>
                  </a:lnTo>
                  <a:cubicBezTo>
                    <a:pt x="9915" y="1126"/>
                    <a:pt x="8010" y="1"/>
                    <a:pt x="60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0" name="Google Shape;1210;p25"/>
            <p:cNvSpPr/>
            <p:nvPr/>
          </p:nvSpPr>
          <p:spPr>
            <a:xfrm>
              <a:off x="5389750" y="2856875"/>
              <a:ext cx="296400" cy="234825"/>
            </a:xfrm>
            <a:custGeom>
              <a:avLst/>
              <a:gdLst/>
              <a:ahLst/>
              <a:cxnLst/>
              <a:rect l="l" t="t" r="r" b="b"/>
              <a:pathLst>
                <a:path w="11856" h="9393" extrusionOk="0">
                  <a:moveTo>
                    <a:pt x="9576" y="1"/>
                  </a:moveTo>
                  <a:lnTo>
                    <a:pt x="1" y="4469"/>
                  </a:lnTo>
                  <a:lnTo>
                    <a:pt x="2281" y="9393"/>
                  </a:lnTo>
                  <a:lnTo>
                    <a:pt x="11855" y="4955"/>
                  </a:lnTo>
                  <a:lnTo>
                    <a:pt x="9576" y="1"/>
                  </a:lnTo>
                  <a:close/>
                </a:path>
              </a:pathLst>
            </a:custGeom>
            <a:solidFill>
              <a:srgbClr val="E1D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1" name="Google Shape;1211;p25"/>
            <p:cNvSpPr/>
            <p:nvPr/>
          </p:nvSpPr>
          <p:spPr>
            <a:xfrm>
              <a:off x="5408750" y="2897900"/>
              <a:ext cx="258400" cy="152775"/>
            </a:xfrm>
            <a:custGeom>
              <a:avLst/>
              <a:gdLst/>
              <a:ahLst/>
              <a:cxnLst/>
              <a:rect l="l" t="t" r="r" b="b"/>
              <a:pathLst>
                <a:path w="10336" h="6111" extrusionOk="0">
                  <a:moveTo>
                    <a:pt x="9576" y="1"/>
                  </a:moveTo>
                  <a:lnTo>
                    <a:pt x="1" y="4469"/>
                  </a:lnTo>
                  <a:lnTo>
                    <a:pt x="761" y="6110"/>
                  </a:lnTo>
                  <a:lnTo>
                    <a:pt x="10335" y="1673"/>
                  </a:lnTo>
                  <a:lnTo>
                    <a:pt x="957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212" name="Google Shape;1212;p25"/>
          <p:cNvGrpSpPr/>
          <p:nvPr/>
        </p:nvGrpSpPr>
        <p:grpSpPr>
          <a:xfrm rot="-1037386">
            <a:off x="611160" y="510350"/>
            <a:ext cx="934990" cy="861681"/>
            <a:chOff x="6708722" y="1052986"/>
            <a:chExt cx="935003" cy="861693"/>
          </a:xfrm>
        </p:grpSpPr>
        <p:sp>
          <p:nvSpPr>
            <p:cNvPr id="1213" name="Google Shape;1213;p25"/>
            <p:cNvSpPr/>
            <p:nvPr/>
          </p:nvSpPr>
          <p:spPr>
            <a:xfrm>
              <a:off x="6994529" y="1096756"/>
              <a:ext cx="598631" cy="524599"/>
            </a:xfrm>
            <a:custGeom>
              <a:avLst/>
              <a:gdLst/>
              <a:ahLst/>
              <a:cxnLst/>
              <a:rect l="l" t="t" r="r" b="b"/>
              <a:pathLst>
                <a:path w="21582" h="18913" extrusionOk="0">
                  <a:moveTo>
                    <a:pt x="10806" y="1"/>
                  </a:moveTo>
                  <a:cubicBezTo>
                    <a:pt x="7529" y="1"/>
                    <a:pt x="4342" y="1699"/>
                    <a:pt x="2584" y="4745"/>
                  </a:cubicBezTo>
                  <a:cubicBezTo>
                    <a:pt x="0" y="9274"/>
                    <a:pt x="1550" y="15049"/>
                    <a:pt x="6079" y="17663"/>
                  </a:cubicBezTo>
                  <a:cubicBezTo>
                    <a:pt x="7562" y="18509"/>
                    <a:pt x="9179" y="18912"/>
                    <a:pt x="10775" y="18912"/>
                  </a:cubicBezTo>
                  <a:cubicBezTo>
                    <a:pt x="14052" y="18912"/>
                    <a:pt x="17240" y="17214"/>
                    <a:pt x="18997" y="14168"/>
                  </a:cubicBezTo>
                  <a:cubicBezTo>
                    <a:pt x="21581" y="9639"/>
                    <a:pt x="20031" y="3864"/>
                    <a:pt x="15502" y="1250"/>
                  </a:cubicBezTo>
                  <a:cubicBezTo>
                    <a:pt x="14019" y="404"/>
                    <a:pt x="12402" y="1"/>
                    <a:pt x="108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4" name="Google Shape;1214;p25"/>
            <p:cNvSpPr/>
            <p:nvPr/>
          </p:nvSpPr>
          <p:spPr>
            <a:xfrm>
              <a:off x="6960800" y="1524274"/>
              <a:ext cx="155996" cy="153472"/>
            </a:xfrm>
            <a:custGeom>
              <a:avLst/>
              <a:gdLst/>
              <a:ahLst/>
              <a:cxnLst/>
              <a:rect l="l" t="t" r="r" b="b"/>
              <a:pathLst>
                <a:path w="5624" h="5533" extrusionOk="0">
                  <a:moveTo>
                    <a:pt x="3465" y="1"/>
                  </a:moveTo>
                  <a:lnTo>
                    <a:pt x="0" y="3284"/>
                  </a:lnTo>
                  <a:lnTo>
                    <a:pt x="2128" y="5533"/>
                  </a:lnTo>
                  <a:lnTo>
                    <a:pt x="5624" y="2250"/>
                  </a:lnTo>
                  <a:lnTo>
                    <a:pt x="346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5" name="Google Shape;1215;p25"/>
            <p:cNvSpPr/>
            <p:nvPr/>
          </p:nvSpPr>
          <p:spPr>
            <a:xfrm>
              <a:off x="6943936" y="1052986"/>
              <a:ext cx="699789" cy="611778"/>
            </a:xfrm>
            <a:custGeom>
              <a:avLst/>
              <a:gdLst/>
              <a:ahLst/>
              <a:cxnLst/>
              <a:rect l="l" t="t" r="r" b="b"/>
              <a:pathLst>
                <a:path w="25229" h="22056" extrusionOk="0">
                  <a:moveTo>
                    <a:pt x="12596" y="1578"/>
                  </a:moveTo>
                  <a:cubicBezTo>
                    <a:pt x="12683" y="1578"/>
                    <a:pt x="12770" y="1579"/>
                    <a:pt x="12858" y="1581"/>
                  </a:cubicBezTo>
                  <a:cubicBezTo>
                    <a:pt x="21277" y="1825"/>
                    <a:pt x="25229" y="12098"/>
                    <a:pt x="19119" y="17904"/>
                  </a:cubicBezTo>
                  <a:cubicBezTo>
                    <a:pt x="17286" y="19634"/>
                    <a:pt x="14943" y="20495"/>
                    <a:pt x="12606" y="20495"/>
                  </a:cubicBezTo>
                  <a:cubicBezTo>
                    <a:pt x="10100" y="20495"/>
                    <a:pt x="7601" y="19505"/>
                    <a:pt x="5745" y="17539"/>
                  </a:cubicBezTo>
                  <a:cubicBezTo>
                    <a:pt x="0" y="11493"/>
                    <a:pt x="4345" y="1578"/>
                    <a:pt x="12596" y="1578"/>
                  </a:cubicBezTo>
                  <a:close/>
                  <a:moveTo>
                    <a:pt x="12684" y="1"/>
                  </a:moveTo>
                  <a:cubicBezTo>
                    <a:pt x="7121" y="1"/>
                    <a:pt x="1763" y="4231"/>
                    <a:pt x="1581" y="10761"/>
                  </a:cubicBezTo>
                  <a:cubicBezTo>
                    <a:pt x="1459" y="15199"/>
                    <a:pt x="4043" y="19302"/>
                    <a:pt x="8116" y="21095"/>
                  </a:cubicBezTo>
                  <a:cubicBezTo>
                    <a:pt x="9559" y="21741"/>
                    <a:pt x="11089" y="22056"/>
                    <a:pt x="12607" y="22056"/>
                  </a:cubicBezTo>
                  <a:cubicBezTo>
                    <a:pt x="15375" y="22056"/>
                    <a:pt x="18102" y="21011"/>
                    <a:pt x="20183" y="19028"/>
                  </a:cubicBezTo>
                  <a:cubicBezTo>
                    <a:pt x="24591" y="14834"/>
                    <a:pt x="24773" y="7873"/>
                    <a:pt x="20609" y="3466"/>
                  </a:cubicBezTo>
                  <a:cubicBezTo>
                    <a:pt x="18339" y="1074"/>
                    <a:pt x="15485" y="1"/>
                    <a:pt x="126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6" name="Google Shape;1216;p25"/>
            <p:cNvSpPr/>
            <p:nvPr/>
          </p:nvSpPr>
          <p:spPr>
            <a:xfrm>
              <a:off x="7440520" y="1212338"/>
              <a:ext cx="89398" cy="301867"/>
            </a:xfrm>
            <a:custGeom>
              <a:avLst/>
              <a:gdLst/>
              <a:ahLst/>
              <a:cxnLst/>
              <a:rect l="l" t="t" r="r" b="b"/>
              <a:pathLst>
                <a:path w="3223" h="10883" fill="none" extrusionOk="0">
                  <a:moveTo>
                    <a:pt x="304" y="1"/>
                  </a:moveTo>
                  <a:cubicBezTo>
                    <a:pt x="3222" y="3071"/>
                    <a:pt x="3101" y="7964"/>
                    <a:pt x="1" y="10882"/>
                  </a:cubicBezTo>
                </a:path>
              </a:pathLst>
            </a:custGeom>
            <a:noFill/>
            <a:ln w="463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7" name="Google Shape;1217;p25"/>
            <p:cNvSpPr/>
            <p:nvPr/>
          </p:nvSpPr>
          <p:spPr>
            <a:xfrm>
              <a:off x="6708722" y="1583604"/>
              <a:ext cx="347384" cy="331075"/>
            </a:xfrm>
            <a:custGeom>
              <a:avLst/>
              <a:gdLst/>
              <a:ahLst/>
              <a:cxnLst/>
              <a:rect l="l" t="t" r="r" b="b"/>
              <a:pathLst>
                <a:path w="12524" h="11936" extrusionOk="0">
                  <a:moveTo>
                    <a:pt x="9844" y="1"/>
                  </a:moveTo>
                  <a:cubicBezTo>
                    <a:pt x="9572" y="1"/>
                    <a:pt x="9297" y="100"/>
                    <a:pt x="9088" y="294"/>
                  </a:cubicBezTo>
                  <a:lnTo>
                    <a:pt x="456" y="8500"/>
                  </a:lnTo>
                  <a:cubicBezTo>
                    <a:pt x="30" y="8896"/>
                    <a:pt x="0" y="9595"/>
                    <a:pt x="426" y="10020"/>
                  </a:cubicBezTo>
                  <a:lnTo>
                    <a:pt x="1915" y="11601"/>
                  </a:lnTo>
                  <a:cubicBezTo>
                    <a:pt x="2135" y="11821"/>
                    <a:pt x="2421" y="11936"/>
                    <a:pt x="2704" y="11936"/>
                  </a:cubicBezTo>
                  <a:cubicBezTo>
                    <a:pt x="2968" y="11936"/>
                    <a:pt x="3230" y="11836"/>
                    <a:pt x="3435" y="11631"/>
                  </a:cubicBezTo>
                  <a:lnTo>
                    <a:pt x="12098" y="3455"/>
                  </a:lnTo>
                  <a:cubicBezTo>
                    <a:pt x="12523" y="3029"/>
                    <a:pt x="12523" y="2360"/>
                    <a:pt x="12128" y="1905"/>
                  </a:cubicBezTo>
                  <a:lnTo>
                    <a:pt x="10608" y="324"/>
                  </a:lnTo>
                  <a:cubicBezTo>
                    <a:pt x="10407" y="107"/>
                    <a:pt x="10127" y="1"/>
                    <a:pt x="98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218" name="Google Shape;1218;p25"/>
          <p:cNvGrpSpPr/>
          <p:nvPr/>
        </p:nvGrpSpPr>
        <p:grpSpPr>
          <a:xfrm rot="2493987">
            <a:off x="16862" y="3915902"/>
            <a:ext cx="1031279" cy="913266"/>
            <a:chOff x="1343200" y="1432100"/>
            <a:chExt cx="1031261" cy="913250"/>
          </a:xfrm>
        </p:grpSpPr>
        <p:sp>
          <p:nvSpPr>
            <p:cNvPr id="1219" name="Google Shape;1219;p25"/>
            <p:cNvSpPr/>
            <p:nvPr/>
          </p:nvSpPr>
          <p:spPr>
            <a:xfrm>
              <a:off x="1343200" y="1432100"/>
              <a:ext cx="350600" cy="505025"/>
            </a:xfrm>
            <a:custGeom>
              <a:avLst/>
              <a:gdLst/>
              <a:ahLst/>
              <a:cxnLst/>
              <a:rect l="l" t="t" r="r" b="b"/>
              <a:pathLst>
                <a:path w="14024" h="20201" extrusionOk="0">
                  <a:moveTo>
                    <a:pt x="0" y="20201"/>
                  </a:moveTo>
                  <a:lnTo>
                    <a:pt x="10164" y="1400"/>
                  </a:lnTo>
                  <a:lnTo>
                    <a:pt x="14024" y="0"/>
                  </a:lnTo>
                  <a:lnTo>
                    <a:pt x="3810" y="1928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1220" name="Google Shape;1220;p25"/>
            <p:cNvSpPr/>
            <p:nvPr/>
          </p:nvSpPr>
          <p:spPr>
            <a:xfrm>
              <a:off x="1343200" y="1890700"/>
              <a:ext cx="777200" cy="454650"/>
            </a:xfrm>
            <a:custGeom>
              <a:avLst/>
              <a:gdLst/>
              <a:ahLst/>
              <a:cxnLst/>
              <a:rect l="l" t="t" r="r" b="b"/>
              <a:pathLst>
                <a:path w="31088" h="18186" extrusionOk="0">
                  <a:moveTo>
                    <a:pt x="0" y="1873"/>
                  </a:moveTo>
                  <a:lnTo>
                    <a:pt x="5688" y="0"/>
                  </a:lnTo>
                  <a:lnTo>
                    <a:pt x="31088" y="17065"/>
                  </a:lnTo>
                  <a:lnTo>
                    <a:pt x="27278" y="18186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221" name="Google Shape;1221;p25"/>
            <p:cNvSpPr/>
            <p:nvPr/>
          </p:nvSpPr>
          <p:spPr>
            <a:xfrm>
              <a:off x="1436723" y="1432178"/>
              <a:ext cx="937737" cy="885480"/>
            </a:xfrm>
            <a:custGeom>
              <a:avLst/>
              <a:gdLst/>
              <a:ahLst/>
              <a:cxnLst/>
              <a:rect l="l" t="t" r="r" b="b"/>
              <a:pathLst>
                <a:path w="39819" h="37600" extrusionOk="0">
                  <a:moveTo>
                    <a:pt x="10882" y="1"/>
                  </a:moveTo>
                  <a:lnTo>
                    <a:pt x="0" y="20153"/>
                  </a:lnTo>
                  <a:lnTo>
                    <a:pt x="28937" y="37600"/>
                  </a:lnTo>
                  <a:lnTo>
                    <a:pt x="39819" y="17448"/>
                  </a:lnTo>
                  <a:lnTo>
                    <a:pt x="10882" y="1"/>
                  </a:lnTo>
                  <a:close/>
                </a:path>
              </a:pathLst>
            </a:custGeom>
            <a:solidFill>
              <a:srgbClr val="FF640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2" name="Google Shape;1222;p25"/>
            <p:cNvSpPr/>
            <p:nvPr/>
          </p:nvSpPr>
          <p:spPr>
            <a:xfrm>
              <a:off x="1580614" y="1566036"/>
              <a:ext cx="334292" cy="410194"/>
            </a:xfrm>
            <a:custGeom>
              <a:avLst/>
              <a:gdLst/>
              <a:ahLst/>
              <a:cxnLst/>
              <a:rect l="l" t="t" r="r" b="b"/>
              <a:pathLst>
                <a:path w="14195" h="17418" extrusionOk="0">
                  <a:moveTo>
                    <a:pt x="7386" y="1"/>
                  </a:moveTo>
                  <a:lnTo>
                    <a:pt x="0" y="13587"/>
                  </a:lnTo>
                  <a:lnTo>
                    <a:pt x="6809" y="17417"/>
                  </a:lnTo>
                  <a:lnTo>
                    <a:pt x="14195" y="3861"/>
                  </a:lnTo>
                  <a:lnTo>
                    <a:pt x="738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223" name="Google Shape;1223;p25"/>
          <p:cNvGrpSpPr/>
          <p:nvPr/>
        </p:nvGrpSpPr>
        <p:grpSpPr>
          <a:xfrm rot="1792027">
            <a:off x="8170012" y="196141"/>
            <a:ext cx="1031281" cy="913268"/>
            <a:chOff x="1343200" y="1432100"/>
            <a:chExt cx="1031261" cy="913250"/>
          </a:xfrm>
        </p:grpSpPr>
        <p:sp>
          <p:nvSpPr>
            <p:cNvPr id="1224" name="Google Shape;1224;p25"/>
            <p:cNvSpPr/>
            <p:nvPr/>
          </p:nvSpPr>
          <p:spPr>
            <a:xfrm>
              <a:off x="1343200" y="1432100"/>
              <a:ext cx="350600" cy="505025"/>
            </a:xfrm>
            <a:custGeom>
              <a:avLst/>
              <a:gdLst/>
              <a:ahLst/>
              <a:cxnLst/>
              <a:rect l="l" t="t" r="r" b="b"/>
              <a:pathLst>
                <a:path w="14024" h="20201" extrusionOk="0">
                  <a:moveTo>
                    <a:pt x="0" y="20201"/>
                  </a:moveTo>
                  <a:lnTo>
                    <a:pt x="10164" y="1400"/>
                  </a:lnTo>
                  <a:lnTo>
                    <a:pt x="14024" y="0"/>
                  </a:lnTo>
                  <a:lnTo>
                    <a:pt x="3810" y="1928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1225" name="Google Shape;1225;p25"/>
            <p:cNvSpPr/>
            <p:nvPr/>
          </p:nvSpPr>
          <p:spPr>
            <a:xfrm>
              <a:off x="1343200" y="1890700"/>
              <a:ext cx="777200" cy="454650"/>
            </a:xfrm>
            <a:custGeom>
              <a:avLst/>
              <a:gdLst/>
              <a:ahLst/>
              <a:cxnLst/>
              <a:rect l="l" t="t" r="r" b="b"/>
              <a:pathLst>
                <a:path w="31088" h="18186" extrusionOk="0">
                  <a:moveTo>
                    <a:pt x="0" y="1873"/>
                  </a:moveTo>
                  <a:lnTo>
                    <a:pt x="5688" y="0"/>
                  </a:lnTo>
                  <a:lnTo>
                    <a:pt x="31088" y="17065"/>
                  </a:lnTo>
                  <a:lnTo>
                    <a:pt x="27278" y="18186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</p:sp>
        <p:sp>
          <p:nvSpPr>
            <p:cNvPr id="1226" name="Google Shape;1226;p25"/>
            <p:cNvSpPr/>
            <p:nvPr/>
          </p:nvSpPr>
          <p:spPr>
            <a:xfrm>
              <a:off x="1436723" y="1432178"/>
              <a:ext cx="937737" cy="885480"/>
            </a:xfrm>
            <a:custGeom>
              <a:avLst/>
              <a:gdLst/>
              <a:ahLst/>
              <a:cxnLst/>
              <a:rect l="l" t="t" r="r" b="b"/>
              <a:pathLst>
                <a:path w="39819" h="37600" extrusionOk="0">
                  <a:moveTo>
                    <a:pt x="10882" y="1"/>
                  </a:moveTo>
                  <a:lnTo>
                    <a:pt x="0" y="20153"/>
                  </a:lnTo>
                  <a:lnTo>
                    <a:pt x="28937" y="37600"/>
                  </a:lnTo>
                  <a:lnTo>
                    <a:pt x="39819" y="17448"/>
                  </a:lnTo>
                  <a:lnTo>
                    <a:pt x="1088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7" name="Google Shape;1227;p25"/>
            <p:cNvSpPr/>
            <p:nvPr/>
          </p:nvSpPr>
          <p:spPr>
            <a:xfrm>
              <a:off x="1580614" y="1566036"/>
              <a:ext cx="334292" cy="410194"/>
            </a:xfrm>
            <a:custGeom>
              <a:avLst/>
              <a:gdLst/>
              <a:ahLst/>
              <a:cxnLst/>
              <a:rect l="l" t="t" r="r" b="b"/>
              <a:pathLst>
                <a:path w="14195" h="17418" extrusionOk="0">
                  <a:moveTo>
                    <a:pt x="7386" y="1"/>
                  </a:moveTo>
                  <a:lnTo>
                    <a:pt x="0" y="13587"/>
                  </a:lnTo>
                  <a:lnTo>
                    <a:pt x="6809" y="17417"/>
                  </a:lnTo>
                  <a:lnTo>
                    <a:pt x="14195" y="3861"/>
                  </a:lnTo>
                  <a:lnTo>
                    <a:pt x="738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87654170"/>
      </p:ext>
    </p:extLst>
  </p:cSld>
  <p:clrMapOvr>
    <a:masterClrMapping/>
  </p:clrMapOvr>
  <p:transition spd="slow">
    <p:wheel spokes="1"/>
    <p:sndAc>
      <p:stSnd>
        <p:snd r:embed="rId1" name="chimes.wav"/>
      </p:stSnd>
    </p:sndAc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" name="Google Shape;1229;p26"/>
          <p:cNvSpPr/>
          <p:nvPr/>
        </p:nvSpPr>
        <p:spPr>
          <a:xfrm rot="10800000" flipH="1">
            <a:off x="-65061" y="-44992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30" name="Google Shape;1230;p26"/>
          <p:cNvSpPr/>
          <p:nvPr/>
        </p:nvSpPr>
        <p:spPr>
          <a:xfrm rot="10800000" flipH="1">
            <a:off x="4719376" y="-484385"/>
            <a:ext cx="4609049" cy="5804535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31" name="Google Shape;1231;p26"/>
          <p:cNvSpPr/>
          <p:nvPr/>
        </p:nvSpPr>
        <p:spPr>
          <a:xfrm rot="-5400000">
            <a:off x="-434220" y="1588575"/>
            <a:ext cx="4071848" cy="3391295"/>
          </a:xfrm>
          <a:custGeom>
            <a:avLst/>
            <a:gdLst/>
            <a:ahLst/>
            <a:cxnLst/>
            <a:rect l="l" t="t" r="r" b="b"/>
            <a:pathLst>
              <a:path w="141310" h="117692" extrusionOk="0">
                <a:moveTo>
                  <a:pt x="0" y="0"/>
                </a:moveTo>
                <a:lnTo>
                  <a:pt x="0" y="117692"/>
                </a:lnTo>
                <a:cubicBezTo>
                  <a:pt x="1216" y="113254"/>
                  <a:pt x="6353" y="111035"/>
                  <a:pt x="10973" y="110731"/>
                </a:cubicBezTo>
                <a:cubicBezTo>
                  <a:pt x="11645" y="110687"/>
                  <a:pt x="12319" y="110670"/>
                  <a:pt x="12993" y="110670"/>
                </a:cubicBezTo>
                <a:cubicBezTo>
                  <a:pt x="15351" y="110670"/>
                  <a:pt x="17717" y="110880"/>
                  <a:pt x="20063" y="110880"/>
                </a:cubicBezTo>
                <a:cubicBezTo>
                  <a:pt x="21655" y="110880"/>
                  <a:pt x="23238" y="110783"/>
                  <a:pt x="24803" y="110458"/>
                </a:cubicBezTo>
                <a:cubicBezTo>
                  <a:pt x="29332" y="109515"/>
                  <a:pt x="33861" y="105625"/>
                  <a:pt x="33162" y="101065"/>
                </a:cubicBezTo>
                <a:cubicBezTo>
                  <a:pt x="32645" y="97661"/>
                  <a:pt x="29545" y="95351"/>
                  <a:pt x="26718" y="93345"/>
                </a:cubicBezTo>
                <a:cubicBezTo>
                  <a:pt x="21672" y="89728"/>
                  <a:pt x="16535" y="85594"/>
                  <a:pt x="14408" y="79758"/>
                </a:cubicBezTo>
                <a:cubicBezTo>
                  <a:pt x="12310" y="73892"/>
                  <a:pt x="14620" y="66080"/>
                  <a:pt x="20578" y="64317"/>
                </a:cubicBezTo>
                <a:cubicBezTo>
                  <a:pt x="21506" y="64047"/>
                  <a:pt x="22443" y="63936"/>
                  <a:pt x="23386" y="63936"/>
                </a:cubicBezTo>
                <a:cubicBezTo>
                  <a:pt x="26363" y="63936"/>
                  <a:pt x="29393" y="65038"/>
                  <a:pt x="32371" y="65685"/>
                </a:cubicBezTo>
                <a:cubicBezTo>
                  <a:pt x="33431" y="65907"/>
                  <a:pt x="34565" y="66035"/>
                  <a:pt x="35694" y="66035"/>
                </a:cubicBezTo>
                <a:cubicBezTo>
                  <a:pt x="38743" y="66035"/>
                  <a:pt x="41748" y="65097"/>
                  <a:pt x="43101" y="62524"/>
                </a:cubicBezTo>
                <a:cubicBezTo>
                  <a:pt x="44590" y="59636"/>
                  <a:pt x="43314" y="56201"/>
                  <a:pt x="42767" y="53010"/>
                </a:cubicBezTo>
                <a:cubicBezTo>
                  <a:pt x="41125" y="43223"/>
                  <a:pt x="47326" y="33891"/>
                  <a:pt x="55411" y="28876"/>
                </a:cubicBezTo>
                <a:cubicBezTo>
                  <a:pt x="61313" y="25233"/>
                  <a:pt x="68023" y="24013"/>
                  <a:pt x="74827" y="24013"/>
                </a:cubicBezTo>
                <a:cubicBezTo>
                  <a:pt x="79377" y="24013"/>
                  <a:pt x="83969" y="24558"/>
                  <a:pt x="88391" y="25289"/>
                </a:cubicBezTo>
                <a:cubicBezTo>
                  <a:pt x="98117" y="26870"/>
                  <a:pt x="107692" y="29484"/>
                  <a:pt x="117510" y="30000"/>
                </a:cubicBezTo>
                <a:cubicBezTo>
                  <a:pt x="118315" y="30043"/>
                  <a:pt x="119130" y="30068"/>
                  <a:pt x="119946" y="30068"/>
                </a:cubicBezTo>
                <a:cubicBezTo>
                  <a:pt x="124397" y="30068"/>
                  <a:pt x="128911" y="29328"/>
                  <a:pt x="132404" y="26657"/>
                </a:cubicBezTo>
                <a:cubicBezTo>
                  <a:pt x="141310" y="19818"/>
                  <a:pt x="128665" y="4255"/>
                  <a:pt x="141127" y="0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32" name="Google Shape;1232;p26"/>
          <p:cNvSpPr txBox="1">
            <a:spLocks noGrp="1"/>
          </p:cNvSpPr>
          <p:nvPr>
            <p:ph type="title"/>
          </p:nvPr>
        </p:nvSpPr>
        <p:spPr>
          <a:xfrm>
            <a:off x="2994000" y="1043300"/>
            <a:ext cx="3156000" cy="90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300"/>
              <a:buNone/>
              <a:defRPr sz="6000" i="0"/>
            </a:lvl1pPr>
            <a:lvl2pPr lvl="1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2pPr>
            <a:lvl3pPr lvl="2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3pPr>
            <a:lvl4pPr lvl="3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4pPr>
            <a:lvl5pPr lvl="4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5pPr>
            <a:lvl6pPr lvl="5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6pPr>
            <a:lvl7pPr lvl="6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7pPr>
            <a:lvl8pPr lvl="7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8pPr>
            <a:lvl9pPr lvl="8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9pPr>
          </a:lstStyle>
          <a:p>
            <a:endParaRPr/>
          </a:p>
        </p:txBody>
      </p:sp>
      <p:sp>
        <p:nvSpPr>
          <p:cNvPr id="1233" name="Google Shape;1233;p26"/>
          <p:cNvSpPr txBox="1">
            <a:spLocks noGrp="1"/>
          </p:cNvSpPr>
          <p:nvPr>
            <p:ph type="subTitle" idx="1"/>
          </p:nvPr>
        </p:nvSpPr>
        <p:spPr>
          <a:xfrm>
            <a:off x="2919450" y="2434350"/>
            <a:ext cx="3305100" cy="90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234" name="Google Shape;1234;p26"/>
          <p:cNvSpPr txBox="1">
            <a:spLocks noGrp="1"/>
          </p:cNvSpPr>
          <p:nvPr>
            <p:ph type="subTitle" idx="2"/>
          </p:nvPr>
        </p:nvSpPr>
        <p:spPr>
          <a:xfrm>
            <a:off x="2919450" y="3995538"/>
            <a:ext cx="3305100" cy="42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100">
                <a:latin typeface="Roboto"/>
                <a:ea typeface="Roboto"/>
                <a:cs typeface="Roboto"/>
                <a:sym typeface="Robo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100"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100"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100"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100"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100"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100"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100"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100"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235" name="Google Shape;1235;p26"/>
          <p:cNvSpPr txBox="1"/>
          <p:nvPr/>
        </p:nvSpPr>
        <p:spPr>
          <a:xfrm>
            <a:off x="3110550" y="3412263"/>
            <a:ext cx="2922900" cy="56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" sz="9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Light"/>
                <a:ea typeface="Montserrat Light"/>
                <a:cs typeface="Montserrat Light"/>
                <a:sym typeface="Montserrat Light"/>
              </a:rPr>
              <a:t>CREDITS: This presentation template was created by</a:t>
            </a:r>
            <a:r>
              <a:rPr kumimoji="0" lang="en" sz="9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kumimoji="0" lang="en" sz="9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>
                  <a:noFill/>
                </a:uFill>
                <a:latin typeface="Montserrat"/>
                <a:ea typeface="Montserrat"/>
                <a:cs typeface="Montserrat"/>
                <a:sym typeface="Montserra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kumimoji="0" lang="en" sz="9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,</a:t>
            </a:r>
            <a:r>
              <a:rPr kumimoji="0" lang="en" sz="9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Light"/>
                <a:ea typeface="Montserrat Light"/>
                <a:cs typeface="Montserrat Light"/>
                <a:sym typeface="Montserrat Light"/>
              </a:rPr>
              <a:t> including icons by </a:t>
            </a:r>
            <a:r>
              <a:rPr kumimoji="0" lang="en" sz="9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>
                  <a:noFill/>
                </a:uFill>
                <a:latin typeface="Montserrat"/>
                <a:ea typeface="Montserrat"/>
                <a:cs typeface="Montserrat"/>
                <a:sym typeface="Montserra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kumimoji="0" lang="en" sz="9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, </a:t>
            </a:r>
            <a:r>
              <a:rPr kumimoji="0" lang="en" sz="9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Light"/>
                <a:ea typeface="Montserrat Light"/>
                <a:cs typeface="Montserrat Light"/>
                <a:sym typeface="Montserrat Light"/>
              </a:rPr>
              <a:t>infographics &amp; images by </a:t>
            </a:r>
            <a:r>
              <a:rPr kumimoji="0" lang="en" sz="9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>
                  <a:noFill/>
                </a:uFill>
                <a:latin typeface="Montserrat"/>
                <a:ea typeface="Montserrat"/>
                <a:cs typeface="Montserrat"/>
                <a:sym typeface="Montserrat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kumimoji="0" lang="en" sz="9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kumimoji="0" sz="14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236" name="Google Shape;1236;p26"/>
          <p:cNvSpPr/>
          <p:nvPr/>
        </p:nvSpPr>
        <p:spPr>
          <a:xfrm>
            <a:off x="2059884" y="213922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37" name="Google Shape;1237;p26"/>
          <p:cNvSpPr/>
          <p:nvPr/>
        </p:nvSpPr>
        <p:spPr>
          <a:xfrm>
            <a:off x="1230149" y="2286301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38" name="Google Shape;1238;p26"/>
          <p:cNvSpPr/>
          <p:nvPr/>
        </p:nvSpPr>
        <p:spPr>
          <a:xfrm>
            <a:off x="2058616" y="447858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39" name="Google Shape;1239;p26"/>
          <p:cNvSpPr/>
          <p:nvPr/>
        </p:nvSpPr>
        <p:spPr>
          <a:xfrm>
            <a:off x="7557740" y="455742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40" name="Google Shape;1240;p26"/>
          <p:cNvSpPr/>
          <p:nvPr/>
        </p:nvSpPr>
        <p:spPr>
          <a:xfrm>
            <a:off x="7900305" y="233863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41" name="Google Shape;1241;p26"/>
          <p:cNvSpPr/>
          <p:nvPr/>
        </p:nvSpPr>
        <p:spPr>
          <a:xfrm>
            <a:off x="127199" y="383257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42" name="Google Shape;1242;p26"/>
          <p:cNvSpPr/>
          <p:nvPr/>
        </p:nvSpPr>
        <p:spPr>
          <a:xfrm>
            <a:off x="7867603" y="1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43" name="Google Shape;1243;p26"/>
          <p:cNvSpPr/>
          <p:nvPr/>
        </p:nvSpPr>
        <p:spPr>
          <a:xfrm>
            <a:off x="8764558" y="1116509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44" name="Google Shape;1244;p26"/>
          <p:cNvSpPr/>
          <p:nvPr/>
        </p:nvSpPr>
        <p:spPr>
          <a:xfrm>
            <a:off x="58591" y="550721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45" name="Google Shape;1245;p26"/>
          <p:cNvSpPr/>
          <p:nvPr/>
        </p:nvSpPr>
        <p:spPr>
          <a:xfrm>
            <a:off x="9143999" y="4009901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246" name="Google Shape;1246;p26"/>
          <p:cNvGrpSpPr/>
          <p:nvPr/>
        </p:nvGrpSpPr>
        <p:grpSpPr>
          <a:xfrm rot="-851508" flipH="1">
            <a:off x="8348108" y="3840078"/>
            <a:ext cx="1099336" cy="1274069"/>
            <a:chOff x="374513" y="3152476"/>
            <a:chExt cx="1519294" cy="1760777"/>
          </a:xfrm>
        </p:grpSpPr>
        <p:sp>
          <p:nvSpPr>
            <p:cNvPr id="1247" name="Google Shape;1247;p26"/>
            <p:cNvSpPr/>
            <p:nvPr/>
          </p:nvSpPr>
          <p:spPr>
            <a:xfrm>
              <a:off x="661153" y="3251277"/>
              <a:ext cx="1018493" cy="1027730"/>
            </a:xfrm>
            <a:custGeom>
              <a:avLst/>
              <a:gdLst/>
              <a:ahLst/>
              <a:cxnLst/>
              <a:rect l="l" t="t" r="r" b="b"/>
              <a:pathLst>
                <a:path w="36719" h="37052" extrusionOk="0">
                  <a:moveTo>
                    <a:pt x="5135" y="1"/>
                  </a:moveTo>
                  <a:cubicBezTo>
                    <a:pt x="3952" y="1"/>
                    <a:pt x="2145" y="189"/>
                    <a:pt x="1" y="1033"/>
                  </a:cubicBezTo>
                  <a:cubicBezTo>
                    <a:pt x="90" y="1023"/>
                    <a:pt x="185" y="1019"/>
                    <a:pt x="284" y="1019"/>
                  </a:cubicBezTo>
                  <a:cubicBezTo>
                    <a:pt x="3959" y="1019"/>
                    <a:pt x="14163" y="7532"/>
                    <a:pt x="21947" y="16322"/>
                  </a:cubicBezTo>
                  <a:cubicBezTo>
                    <a:pt x="29941" y="25380"/>
                    <a:pt x="30001" y="31064"/>
                    <a:pt x="30001" y="31064"/>
                  </a:cubicBezTo>
                  <a:lnTo>
                    <a:pt x="34926" y="37052"/>
                  </a:lnTo>
                  <a:cubicBezTo>
                    <a:pt x="36719" y="33647"/>
                    <a:pt x="33315" y="27325"/>
                    <a:pt x="24105" y="15775"/>
                  </a:cubicBezTo>
                  <a:cubicBezTo>
                    <a:pt x="14925" y="4224"/>
                    <a:pt x="6627" y="121"/>
                    <a:pt x="6627" y="121"/>
                  </a:cubicBezTo>
                  <a:cubicBezTo>
                    <a:pt x="6627" y="121"/>
                    <a:pt x="6081" y="1"/>
                    <a:pt x="5135" y="1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8" name="Google Shape;1248;p26"/>
            <p:cNvSpPr/>
            <p:nvPr/>
          </p:nvSpPr>
          <p:spPr>
            <a:xfrm>
              <a:off x="531314" y="3248836"/>
              <a:ext cx="313683" cy="211526"/>
            </a:xfrm>
            <a:custGeom>
              <a:avLst/>
              <a:gdLst/>
              <a:ahLst/>
              <a:cxnLst/>
              <a:rect l="l" t="t" r="r" b="b"/>
              <a:pathLst>
                <a:path w="11309" h="7626" extrusionOk="0">
                  <a:moveTo>
                    <a:pt x="9014" y="0"/>
                  </a:moveTo>
                  <a:cubicBezTo>
                    <a:pt x="7675" y="0"/>
                    <a:pt x="5986" y="217"/>
                    <a:pt x="4621" y="1091"/>
                  </a:cubicBezTo>
                  <a:cubicBezTo>
                    <a:pt x="2311" y="2610"/>
                    <a:pt x="639" y="4951"/>
                    <a:pt x="1" y="7626"/>
                  </a:cubicBezTo>
                  <a:lnTo>
                    <a:pt x="7114" y="5164"/>
                  </a:lnTo>
                  <a:cubicBezTo>
                    <a:pt x="7114" y="5164"/>
                    <a:pt x="8147" y="239"/>
                    <a:pt x="11308" y="209"/>
                  </a:cubicBezTo>
                  <a:cubicBezTo>
                    <a:pt x="11308" y="209"/>
                    <a:pt x="10330" y="0"/>
                    <a:pt x="90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9" name="Google Shape;1249;p26"/>
            <p:cNvSpPr/>
            <p:nvPr/>
          </p:nvSpPr>
          <p:spPr>
            <a:xfrm>
              <a:off x="961300" y="3154335"/>
              <a:ext cx="932507" cy="1101068"/>
            </a:xfrm>
            <a:custGeom>
              <a:avLst/>
              <a:gdLst/>
              <a:ahLst/>
              <a:cxnLst/>
              <a:rect l="l" t="t" r="r" b="b"/>
              <a:pathLst>
                <a:path w="33619" h="39696" extrusionOk="0">
                  <a:moveTo>
                    <a:pt x="3789" y="0"/>
                  </a:moveTo>
                  <a:cubicBezTo>
                    <a:pt x="2507" y="0"/>
                    <a:pt x="1229" y="231"/>
                    <a:pt x="1" y="698"/>
                  </a:cubicBezTo>
                  <a:cubicBezTo>
                    <a:pt x="3132" y="2127"/>
                    <a:pt x="13344" y="8175"/>
                    <a:pt x="20487" y="17902"/>
                  </a:cubicBezTo>
                  <a:cubicBezTo>
                    <a:pt x="27630" y="27629"/>
                    <a:pt x="27205" y="33282"/>
                    <a:pt x="27205" y="33282"/>
                  </a:cubicBezTo>
                  <a:lnTo>
                    <a:pt x="31521" y="39696"/>
                  </a:lnTo>
                  <a:cubicBezTo>
                    <a:pt x="33618" y="36474"/>
                    <a:pt x="30761" y="29878"/>
                    <a:pt x="22676" y="17537"/>
                  </a:cubicBezTo>
                  <a:cubicBezTo>
                    <a:pt x="14591" y="5227"/>
                    <a:pt x="6688" y="394"/>
                    <a:pt x="6688" y="394"/>
                  </a:cubicBezTo>
                  <a:cubicBezTo>
                    <a:pt x="5732" y="132"/>
                    <a:pt x="4759" y="0"/>
                    <a:pt x="3789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0" name="Google Shape;1250;p26"/>
            <p:cNvSpPr/>
            <p:nvPr/>
          </p:nvSpPr>
          <p:spPr>
            <a:xfrm>
              <a:off x="843277" y="3152476"/>
              <a:ext cx="303531" cy="157826"/>
            </a:xfrm>
            <a:custGeom>
              <a:avLst/>
              <a:gdLst/>
              <a:ahLst/>
              <a:cxnLst/>
              <a:rect l="l" t="t" r="r" b="b"/>
              <a:pathLst>
                <a:path w="10943" h="5690" extrusionOk="0">
                  <a:moveTo>
                    <a:pt x="7691" y="1"/>
                  </a:moveTo>
                  <a:cubicBezTo>
                    <a:pt x="6572" y="1"/>
                    <a:pt x="5324" y="181"/>
                    <a:pt x="4225" y="765"/>
                  </a:cubicBezTo>
                  <a:cubicBezTo>
                    <a:pt x="122" y="2923"/>
                    <a:pt x="0" y="5689"/>
                    <a:pt x="0" y="5689"/>
                  </a:cubicBezTo>
                  <a:lnTo>
                    <a:pt x="6353" y="4990"/>
                  </a:lnTo>
                  <a:cubicBezTo>
                    <a:pt x="6353" y="4990"/>
                    <a:pt x="7732" y="450"/>
                    <a:pt x="10687" y="450"/>
                  </a:cubicBezTo>
                  <a:cubicBezTo>
                    <a:pt x="10771" y="450"/>
                    <a:pt x="10856" y="454"/>
                    <a:pt x="10943" y="461"/>
                  </a:cubicBezTo>
                  <a:cubicBezTo>
                    <a:pt x="10943" y="461"/>
                    <a:pt x="9481" y="1"/>
                    <a:pt x="76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1" name="Google Shape;1251;p26"/>
            <p:cNvSpPr/>
            <p:nvPr/>
          </p:nvSpPr>
          <p:spPr>
            <a:xfrm>
              <a:off x="728610" y="3276851"/>
              <a:ext cx="1164337" cy="1325076"/>
            </a:xfrm>
            <a:custGeom>
              <a:avLst/>
              <a:gdLst/>
              <a:ahLst/>
              <a:cxnLst/>
              <a:rect l="l" t="t" r="r" b="b"/>
              <a:pathLst>
                <a:path w="41977" h="47772" extrusionOk="0">
                  <a:moveTo>
                    <a:pt x="6566" y="1"/>
                  </a:moveTo>
                  <a:cubicBezTo>
                    <a:pt x="2557" y="1"/>
                    <a:pt x="1" y="1509"/>
                    <a:pt x="1" y="1509"/>
                  </a:cubicBezTo>
                  <a:lnTo>
                    <a:pt x="33679" y="47771"/>
                  </a:lnTo>
                  <a:cubicBezTo>
                    <a:pt x="33679" y="47771"/>
                    <a:pt x="41916" y="42391"/>
                    <a:pt x="41947" y="39078"/>
                  </a:cubicBezTo>
                  <a:cubicBezTo>
                    <a:pt x="41977" y="35735"/>
                    <a:pt x="33649" y="19959"/>
                    <a:pt x="21977" y="7679"/>
                  </a:cubicBezTo>
                  <a:cubicBezTo>
                    <a:pt x="16119" y="1532"/>
                    <a:pt x="10606" y="1"/>
                    <a:pt x="6566" y="1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2" name="Google Shape;1252;p26"/>
            <p:cNvSpPr/>
            <p:nvPr/>
          </p:nvSpPr>
          <p:spPr>
            <a:xfrm>
              <a:off x="374513" y="3309249"/>
              <a:ext cx="1412227" cy="1604004"/>
            </a:xfrm>
            <a:custGeom>
              <a:avLst/>
              <a:gdLst/>
              <a:ahLst/>
              <a:cxnLst/>
              <a:rect l="l" t="t" r="r" b="b"/>
              <a:pathLst>
                <a:path w="50914" h="57828" extrusionOk="0">
                  <a:moveTo>
                    <a:pt x="15544" y="1"/>
                  </a:moveTo>
                  <a:cubicBezTo>
                    <a:pt x="13890" y="1"/>
                    <a:pt x="12282" y="341"/>
                    <a:pt x="10760" y="1071"/>
                  </a:cubicBezTo>
                  <a:cubicBezTo>
                    <a:pt x="4377" y="4110"/>
                    <a:pt x="0" y="9460"/>
                    <a:pt x="2006" y="20129"/>
                  </a:cubicBezTo>
                  <a:cubicBezTo>
                    <a:pt x="3435" y="27910"/>
                    <a:pt x="11733" y="44324"/>
                    <a:pt x="16688" y="53655"/>
                  </a:cubicBezTo>
                  <a:cubicBezTo>
                    <a:pt x="18100" y="56311"/>
                    <a:pt x="20829" y="57827"/>
                    <a:pt x="23646" y="57827"/>
                  </a:cubicBezTo>
                  <a:cubicBezTo>
                    <a:pt x="24891" y="57827"/>
                    <a:pt x="26153" y="57531"/>
                    <a:pt x="27326" y="56907"/>
                  </a:cubicBezTo>
                  <a:lnTo>
                    <a:pt x="45594" y="47150"/>
                  </a:lnTo>
                  <a:cubicBezTo>
                    <a:pt x="49485" y="45083"/>
                    <a:pt x="50913" y="40220"/>
                    <a:pt x="48755" y="36390"/>
                  </a:cubicBezTo>
                  <a:cubicBezTo>
                    <a:pt x="45715" y="30919"/>
                    <a:pt x="41217" y="23047"/>
                    <a:pt x="36566" y="15539"/>
                  </a:cubicBezTo>
                  <a:cubicBezTo>
                    <a:pt x="31016" y="6618"/>
                    <a:pt x="22839" y="1"/>
                    <a:pt x="1554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3" name="Google Shape;1253;p26"/>
            <p:cNvSpPr/>
            <p:nvPr/>
          </p:nvSpPr>
          <p:spPr>
            <a:xfrm>
              <a:off x="688141" y="3984906"/>
              <a:ext cx="992365" cy="856673"/>
            </a:xfrm>
            <a:custGeom>
              <a:avLst/>
              <a:gdLst/>
              <a:ahLst/>
              <a:cxnLst/>
              <a:rect l="l" t="t" r="r" b="b"/>
              <a:pathLst>
                <a:path w="35777" h="30885" extrusionOk="0">
                  <a:moveTo>
                    <a:pt x="23949" y="0"/>
                  </a:moveTo>
                  <a:cubicBezTo>
                    <a:pt x="22591" y="0"/>
                    <a:pt x="20896" y="655"/>
                    <a:pt x="18420" y="1849"/>
                  </a:cubicBezTo>
                  <a:cubicBezTo>
                    <a:pt x="12797" y="4554"/>
                    <a:pt x="1" y="11454"/>
                    <a:pt x="1338" y="15861"/>
                  </a:cubicBezTo>
                  <a:cubicBezTo>
                    <a:pt x="2415" y="19483"/>
                    <a:pt x="8002" y="30885"/>
                    <a:pt x="11714" y="30885"/>
                  </a:cubicBezTo>
                  <a:cubicBezTo>
                    <a:pt x="11771" y="30885"/>
                    <a:pt x="11828" y="30882"/>
                    <a:pt x="11885" y="30877"/>
                  </a:cubicBezTo>
                  <a:cubicBezTo>
                    <a:pt x="15594" y="30481"/>
                    <a:pt x="30153" y="21697"/>
                    <a:pt x="32646" y="20268"/>
                  </a:cubicBezTo>
                  <a:cubicBezTo>
                    <a:pt x="33314" y="19934"/>
                    <a:pt x="33861" y="19417"/>
                    <a:pt x="34287" y="18809"/>
                  </a:cubicBezTo>
                  <a:cubicBezTo>
                    <a:pt x="35776" y="16347"/>
                    <a:pt x="33770" y="12548"/>
                    <a:pt x="30335" y="6651"/>
                  </a:cubicBezTo>
                  <a:cubicBezTo>
                    <a:pt x="27666" y="2008"/>
                    <a:pt x="26326" y="0"/>
                    <a:pt x="2394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4" name="Google Shape;1254;p26"/>
            <p:cNvSpPr/>
            <p:nvPr/>
          </p:nvSpPr>
          <p:spPr>
            <a:xfrm>
              <a:off x="441943" y="3403057"/>
              <a:ext cx="927459" cy="824830"/>
            </a:xfrm>
            <a:custGeom>
              <a:avLst/>
              <a:gdLst/>
              <a:ahLst/>
              <a:cxnLst/>
              <a:rect l="l" t="t" r="r" b="b"/>
              <a:pathLst>
                <a:path w="33437" h="29737" extrusionOk="0">
                  <a:moveTo>
                    <a:pt x="17316" y="0"/>
                  </a:moveTo>
                  <a:cubicBezTo>
                    <a:pt x="13079" y="0"/>
                    <a:pt x="2751" y="4137"/>
                    <a:pt x="1338" y="8783"/>
                  </a:cubicBezTo>
                  <a:cubicBezTo>
                    <a:pt x="1" y="13099"/>
                    <a:pt x="3436" y="21823"/>
                    <a:pt x="6627" y="27476"/>
                  </a:cubicBezTo>
                  <a:cubicBezTo>
                    <a:pt x="7541" y="29104"/>
                    <a:pt x="8420" y="29737"/>
                    <a:pt x="9368" y="29737"/>
                  </a:cubicBezTo>
                  <a:cubicBezTo>
                    <a:pt x="11732" y="29737"/>
                    <a:pt x="14526" y="25803"/>
                    <a:pt x="19363" y="23525"/>
                  </a:cubicBezTo>
                  <a:cubicBezTo>
                    <a:pt x="26141" y="20333"/>
                    <a:pt x="33436" y="19178"/>
                    <a:pt x="30062" y="14041"/>
                  </a:cubicBezTo>
                  <a:cubicBezTo>
                    <a:pt x="26688" y="8905"/>
                    <a:pt x="21430" y="1336"/>
                    <a:pt x="18542" y="181"/>
                  </a:cubicBezTo>
                  <a:cubicBezTo>
                    <a:pt x="18236" y="59"/>
                    <a:pt x="17819" y="0"/>
                    <a:pt x="17316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5" name="Google Shape;1255;p26"/>
            <p:cNvSpPr/>
            <p:nvPr/>
          </p:nvSpPr>
          <p:spPr>
            <a:xfrm>
              <a:off x="441943" y="3404499"/>
              <a:ext cx="846521" cy="822278"/>
            </a:xfrm>
            <a:custGeom>
              <a:avLst/>
              <a:gdLst/>
              <a:ahLst/>
              <a:cxnLst/>
              <a:rect l="l" t="t" r="r" b="b"/>
              <a:pathLst>
                <a:path w="30519" h="29645" extrusionOk="0">
                  <a:moveTo>
                    <a:pt x="17164" y="0"/>
                  </a:moveTo>
                  <a:cubicBezTo>
                    <a:pt x="12922" y="0"/>
                    <a:pt x="2717" y="4127"/>
                    <a:pt x="1308" y="8761"/>
                  </a:cubicBezTo>
                  <a:cubicBezTo>
                    <a:pt x="1" y="13078"/>
                    <a:pt x="3436" y="21771"/>
                    <a:pt x="6627" y="27424"/>
                  </a:cubicBezTo>
                  <a:cubicBezTo>
                    <a:pt x="7524" y="29022"/>
                    <a:pt x="8335" y="29645"/>
                    <a:pt x="9187" y="29645"/>
                  </a:cubicBezTo>
                  <a:cubicBezTo>
                    <a:pt x="11365" y="29645"/>
                    <a:pt x="13813" y="25572"/>
                    <a:pt x="18664" y="23321"/>
                  </a:cubicBezTo>
                  <a:cubicBezTo>
                    <a:pt x="25381" y="20160"/>
                    <a:pt x="30518" y="18762"/>
                    <a:pt x="28451" y="14962"/>
                  </a:cubicBezTo>
                  <a:cubicBezTo>
                    <a:pt x="25533" y="9582"/>
                    <a:pt x="21278" y="1375"/>
                    <a:pt x="18421" y="190"/>
                  </a:cubicBezTo>
                  <a:cubicBezTo>
                    <a:pt x="18108" y="61"/>
                    <a:pt x="17680" y="0"/>
                    <a:pt x="1716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6" name="Google Shape;1256;p26"/>
            <p:cNvSpPr/>
            <p:nvPr/>
          </p:nvSpPr>
          <p:spPr>
            <a:xfrm>
              <a:off x="862666" y="3969401"/>
              <a:ext cx="71119" cy="57167"/>
            </a:xfrm>
            <a:custGeom>
              <a:avLst/>
              <a:gdLst/>
              <a:ahLst/>
              <a:cxnLst/>
              <a:rect l="l" t="t" r="r" b="b"/>
              <a:pathLst>
                <a:path w="2564" h="2061" extrusionOk="0">
                  <a:moveTo>
                    <a:pt x="1296" y="1"/>
                  </a:moveTo>
                  <a:cubicBezTo>
                    <a:pt x="1127" y="1"/>
                    <a:pt x="954" y="41"/>
                    <a:pt x="791" y="128"/>
                  </a:cubicBezTo>
                  <a:cubicBezTo>
                    <a:pt x="0" y="554"/>
                    <a:pt x="122" y="1739"/>
                    <a:pt x="1004" y="2013"/>
                  </a:cubicBezTo>
                  <a:cubicBezTo>
                    <a:pt x="1106" y="2046"/>
                    <a:pt x="1207" y="2061"/>
                    <a:pt x="1305" y="2061"/>
                  </a:cubicBezTo>
                  <a:cubicBezTo>
                    <a:pt x="2020" y="2061"/>
                    <a:pt x="2563" y="1245"/>
                    <a:pt x="2189" y="523"/>
                  </a:cubicBezTo>
                  <a:cubicBezTo>
                    <a:pt x="2002" y="191"/>
                    <a:pt x="1659" y="1"/>
                    <a:pt x="129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7" name="Google Shape;1257;p26"/>
            <p:cNvSpPr/>
            <p:nvPr/>
          </p:nvSpPr>
          <p:spPr>
            <a:xfrm>
              <a:off x="931788" y="3984546"/>
              <a:ext cx="748718" cy="856201"/>
            </a:xfrm>
            <a:custGeom>
              <a:avLst/>
              <a:gdLst/>
              <a:ahLst/>
              <a:cxnLst/>
              <a:rect l="l" t="t" r="r" b="b"/>
              <a:pathLst>
                <a:path w="26993" h="30868" extrusionOk="0">
                  <a:moveTo>
                    <a:pt x="15161" y="0"/>
                  </a:moveTo>
                  <a:cubicBezTo>
                    <a:pt x="14389" y="0"/>
                    <a:pt x="13507" y="213"/>
                    <a:pt x="12433" y="616"/>
                  </a:cubicBezTo>
                  <a:cubicBezTo>
                    <a:pt x="12442" y="616"/>
                    <a:pt x="12717" y="544"/>
                    <a:pt x="13160" y="544"/>
                  </a:cubicBezTo>
                  <a:cubicBezTo>
                    <a:pt x="14159" y="544"/>
                    <a:pt x="16010" y="909"/>
                    <a:pt x="17570" y="3290"/>
                  </a:cubicBezTo>
                  <a:cubicBezTo>
                    <a:pt x="19819" y="6695"/>
                    <a:pt x="24500" y="14050"/>
                    <a:pt x="24226" y="16604"/>
                  </a:cubicBezTo>
                  <a:cubicBezTo>
                    <a:pt x="23922" y="19187"/>
                    <a:pt x="13010" y="24962"/>
                    <a:pt x="8269" y="27242"/>
                  </a:cubicBezTo>
                  <a:cubicBezTo>
                    <a:pt x="4926" y="28839"/>
                    <a:pt x="3418" y="29392"/>
                    <a:pt x="1968" y="29392"/>
                  </a:cubicBezTo>
                  <a:cubicBezTo>
                    <a:pt x="1348" y="29392"/>
                    <a:pt x="739" y="29290"/>
                    <a:pt x="1" y="29127"/>
                  </a:cubicBezTo>
                  <a:lnTo>
                    <a:pt x="1" y="29127"/>
                  </a:lnTo>
                  <a:cubicBezTo>
                    <a:pt x="1029" y="30212"/>
                    <a:pt x="2030" y="30867"/>
                    <a:pt x="2928" y="30867"/>
                  </a:cubicBezTo>
                  <a:cubicBezTo>
                    <a:pt x="2986" y="30867"/>
                    <a:pt x="3044" y="30865"/>
                    <a:pt x="3101" y="30859"/>
                  </a:cubicBezTo>
                  <a:cubicBezTo>
                    <a:pt x="6840" y="30494"/>
                    <a:pt x="21369" y="21710"/>
                    <a:pt x="23892" y="20281"/>
                  </a:cubicBezTo>
                  <a:cubicBezTo>
                    <a:pt x="24530" y="19917"/>
                    <a:pt x="25077" y="19430"/>
                    <a:pt x="25503" y="18822"/>
                  </a:cubicBezTo>
                  <a:cubicBezTo>
                    <a:pt x="26992" y="16391"/>
                    <a:pt x="24986" y="12561"/>
                    <a:pt x="21551" y="6664"/>
                  </a:cubicBezTo>
                  <a:cubicBezTo>
                    <a:pt x="18868" y="2008"/>
                    <a:pt x="17534" y="0"/>
                    <a:pt x="15161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258" name="Google Shape;1258;p26"/>
          <p:cNvGrpSpPr/>
          <p:nvPr/>
        </p:nvGrpSpPr>
        <p:grpSpPr>
          <a:xfrm rot="5400000" flipH="1">
            <a:off x="181324" y="4233588"/>
            <a:ext cx="934910" cy="861607"/>
            <a:chOff x="6708722" y="1052986"/>
            <a:chExt cx="935003" cy="861693"/>
          </a:xfrm>
        </p:grpSpPr>
        <p:sp>
          <p:nvSpPr>
            <p:cNvPr id="1259" name="Google Shape;1259;p26"/>
            <p:cNvSpPr/>
            <p:nvPr/>
          </p:nvSpPr>
          <p:spPr>
            <a:xfrm>
              <a:off x="6994529" y="1096756"/>
              <a:ext cx="598631" cy="524599"/>
            </a:xfrm>
            <a:custGeom>
              <a:avLst/>
              <a:gdLst/>
              <a:ahLst/>
              <a:cxnLst/>
              <a:rect l="l" t="t" r="r" b="b"/>
              <a:pathLst>
                <a:path w="21582" h="18913" extrusionOk="0">
                  <a:moveTo>
                    <a:pt x="10806" y="1"/>
                  </a:moveTo>
                  <a:cubicBezTo>
                    <a:pt x="7529" y="1"/>
                    <a:pt x="4342" y="1699"/>
                    <a:pt x="2584" y="4745"/>
                  </a:cubicBezTo>
                  <a:cubicBezTo>
                    <a:pt x="0" y="9274"/>
                    <a:pt x="1550" y="15049"/>
                    <a:pt x="6079" y="17663"/>
                  </a:cubicBezTo>
                  <a:cubicBezTo>
                    <a:pt x="7562" y="18509"/>
                    <a:pt x="9179" y="18912"/>
                    <a:pt x="10775" y="18912"/>
                  </a:cubicBezTo>
                  <a:cubicBezTo>
                    <a:pt x="14052" y="18912"/>
                    <a:pt x="17240" y="17214"/>
                    <a:pt x="18997" y="14168"/>
                  </a:cubicBezTo>
                  <a:cubicBezTo>
                    <a:pt x="21581" y="9639"/>
                    <a:pt x="20031" y="3864"/>
                    <a:pt x="15502" y="1250"/>
                  </a:cubicBezTo>
                  <a:cubicBezTo>
                    <a:pt x="14019" y="404"/>
                    <a:pt x="12402" y="1"/>
                    <a:pt x="108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0" name="Google Shape;1260;p26"/>
            <p:cNvSpPr/>
            <p:nvPr/>
          </p:nvSpPr>
          <p:spPr>
            <a:xfrm>
              <a:off x="6960800" y="1524274"/>
              <a:ext cx="155996" cy="153472"/>
            </a:xfrm>
            <a:custGeom>
              <a:avLst/>
              <a:gdLst/>
              <a:ahLst/>
              <a:cxnLst/>
              <a:rect l="l" t="t" r="r" b="b"/>
              <a:pathLst>
                <a:path w="5624" h="5533" extrusionOk="0">
                  <a:moveTo>
                    <a:pt x="3465" y="1"/>
                  </a:moveTo>
                  <a:lnTo>
                    <a:pt x="0" y="3284"/>
                  </a:lnTo>
                  <a:lnTo>
                    <a:pt x="2128" y="5533"/>
                  </a:lnTo>
                  <a:lnTo>
                    <a:pt x="5624" y="2250"/>
                  </a:lnTo>
                  <a:lnTo>
                    <a:pt x="346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1" name="Google Shape;1261;p26"/>
            <p:cNvSpPr/>
            <p:nvPr/>
          </p:nvSpPr>
          <p:spPr>
            <a:xfrm>
              <a:off x="6943936" y="1052986"/>
              <a:ext cx="699789" cy="611778"/>
            </a:xfrm>
            <a:custGeom>
              <a:avLst/>
              <a:gdLst/>
              <a:ahLst/>
              <a:cxnLst/>
              <a:rect l="l" t="t" r="r" b="b"/>
              <a:pathLst>
                <a:path w="25229" h="22056" extrusionOk="0">
                  <a:moveTo>
                    <a:pt x="12596" y="1578"/>
                  </a:moveTo>
                  <a:cubicBezTo>
                    <a:pt x="12683" y="1578"/>
                    <a:pt x="12770" y="1579"/>
                    <a:pt x="12858" y="1581"/>
                  </a:cubicBezTo>
                  <a:cubicBezTo>
                    <a:pt x="21277" y="1825"/>
                    <a:pt x="25229" y="12098"/>
                    <a:pt x="19119" y="17904"/>
                  </a:cubicBezTo>
                  <a:cubicBezTo>
                    <a:pt x="17286" y="19634"/>
                    <a:pt x="14943" y="20495"/>
                    <a:pt x="12606" y="20495"/>
                  </a:cubicBezTo>
                  <a:cubicBezTo>
                    <a:pt x="10100" y="20495"/>
                    <a:pt x="7601" y="19505"/>
                    <a:pt x="5745" y="17539"/>
                  </a:cubicBezTo>
                  <a:cubicBezTo>
                    <a:pt x="0" y="11493"/>
                    <a:pt x="4345" y="1578"/>
                    <a:pt x="12596" y="1578"/>
                  </a:cubicBezTo>
                  <a:close/>
                  <a:moveTo>
                    <a:pt x="12684" y="1"/>
                  </a:moveTo>
                  <a:cubicBezTo>
                    <a:pt x="7121" y="1"/>
                    <a:pt x="1763" y="4231"/>
                    <a:pt x="1581" y="10761"/>
                  </a:cubicBezTo>
                  <a:cubicBezTo>
                    <a:pt x="1459" y="15199"/>
                    <a:pt x="4043" y="19302"/>
                    <a:pt x="8116" y="21095"/>
                  </a:cubicBezTo>
                  <a:cubicBezTo>
                    <a:pt x="9559" y="21741"/>
                    <a:pt x="11089" y="22056"/>
                    <a:pt x="12607" y="22056"/>
                  </a:cubicBezTo>
                  <a:cubicBezTo>
                    <a:pt x="15375" y="22056"/>
                    <a:pt x="18102" y="21011"/>
                    <a:pt x="20183" y="19028"/>
                  </a:cubicBezTo>
                  <a:cubicBezTo>
                    <a:pt x="24591" y="14834"/>
                    <a:pt x="24773" y="7873"/>
                    <a:pt x="20609" y="3466"/>
                  </a:cubicBezTo>
                  <a:cubicBezTo>
                    <a:pt x="18339" y="1074"/>
                    <a:pt x="15485" y="1"/>
                    <a:pt x="126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2" name="Google Shape;1262;p26"/>
            <p:cNvSpPr/>
            <p:nvPr/>
          </p:nvSpPr>
          <p:spPr>
            <a:xfrm>
              <a:off x="7440520" y="1212338"/>
              <a:ext cx="89398" cy="301867"/>
            </a:xfrm>
            <a:custGeom>
              <a:avLst/>
              <a:gdLst/>
              <a:ahLst/>
              <a:cxnLst/>
              <a:rect l="l" t="t" r="r" b="b"/>
              <a:pathLst>
                <a:path w="3223" h="10883" fill="none" extrusionOk="0">
                  <a:moveTo>
                    <a:pt x="304" y="1"/>
                  </a:moveTo>
                  <a:cubicBezTo>
                    <a:pt x="3222" y="3071"/>
                    <a:pt x="3101" y="7964"/>
                    <a:pt x="1" y="10882"/>
                  </a:cubicBezTo>
                </a:path>
              </a:pathLst>
            </a:custGeom>
            <a:noFill/>
            <a:ln w="463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3" name="Google Shape;1263;p26"/>
            <p:cNvSpPr/>
            <p:nvPr/>
          </p:nvSpPr>
          <p:spPr>
            <a:xfrm>
              <a:off x="6708722" y="1583604"/>
              <a:ext cx="347384" cy="331075"/>
            </a:xfrm>
            <a:custGeom>
              <a:avLst/>
              <a:gdLst/>
              <a:ahLst/>
              <a:cxnLst/>
              <a:rect l="l" t="t" r="r" b="b"/>
              <a:pathLst>
                <a:path w="12524" h="11936" extrusionOk="0">
                  <a:moveTo>
                    <a:pt x="9844" y="1"/>
                  </a:moveTo>
                  <a:cubicBezTo>
                    <a:pt x="9572" y="1"/>
                    <a:pt x="9297" y="100"/>
                    <a:pt x="9088" y="294"/>
                  </a:cubicBezTo>
                  <a:lnTo>
                    <a:pt x="456" y="8500"/>
                  </a:lnTo>
                  <a:cubicBezTo>
                    <a:pt x="30" y="8896"/>
                    <a:pt x="0" y="9595"/>
                    <a:pt x="426" y="10020"/>
                  </a:cubicBezTo>
                  <a:lnTo>
                    <a:pt x="1915" y="11601"/>
                  </a:lnTo>
                  <a:cubicBezTo>
                    <a:pt x="2135" y="11821"/>
                    <a:pt x="2421" y="11936"/>
                    <a:pt x="2704" y="11936"/>
                  </a:cubicBezTo>
                  <a:cubicBezTo>
                    <a:pt x="2968" y="11936"/>
                    <a:pt x="3230" y="11836"/>
                    <a:pt x="3435" y="11631"/>
                  </a:cubicBezTo>
                  <a:lnTo>
                    <a:pt x="12098" y="3455"/>
                  </a:lnTo>
                  <a:cubicBezTo>
                    <a:pt x="12523" y="3029"/>
                    <a:pt x="12523" y="2360"/>
                    <a:pt x="12128" y="1905"/>
                  </a:cubicBezTo>
                  <a:lnTo>
                    <a:pt x="10608" y="324"/>
                  </a:lnTo>
                  <a:cubicBezTo>
                    <a:pt x="10407" y="107"/>
                    <a:pt x="10127" y="1"/>
                    <a:pt x="98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264" name="Google Shape;1264;p26"/>
          <p:cNvGrpSpPr/>
          <p:nvPr/>
        </p:nvGrpSpPr>
        <p:grpSpPr>
          <a:xfrm flipH="1">
            <a:off x="403751" y="89967"/>
            <a:ext cx="757289" cy="864550"/>
            <a:chOff x="5585712" y="137416"/>
            <a:chExt cx="757289" cy="864550"/>
          </a:xfrm>
        </p:grpSpPr>
        <p:sp>
          <p:nvSpPr>
            <p:cNvPr id="1265" name="Google Shape;1265;p26"/>
            <p:cNvSpPr/>
            <p:nvPr/>
          </p:nvSpPr>
          <p:spPr>
            <a:xfrm>
              <a:off x="5606764" y="738904"/>
              <a:ext cx="129867" cy="146066"/>
            </a:xfrm>
            <a:custGeom>
              <a:avLst/>
              <a:gdLst/>
              <a:ahLst/>
              <a:cxnLst/>
              <a:rect l="l" t="t" r="r" b="b"/>
              <a:pathLst>
                <a:path w="4682" h="5266" extrusionOk="0">
                  <a:moveTo>
                    <a:pt x="2706" y="1"/>
                  </a:moveTo>
                  <a:cubicBezTo>
                    <a:pt x="2706" y="1"/>
                    <a:pt x="1" y="4712"/>
                    <a:pt x="913" y="5198"/>
                  </a:cubicBezTo>
                  <a:cubicBezTo>
                    <a:pt x="992" y="5245"/>
                    <a:pt x="1088" y="5266"/>
                    <a:pt x="1196" y="5266"/>
                  </a:cubicBezTo>
                  <a:cubicBezTo>
                    <a:pt x="2290" y="5266"/>
                    <a:pt x="4682" y="3101"/>
                    <a:pt x="4682" y="3101"/>
                  </a:cubicBezTo>
                  <a:lnTo>
                    <a:pt x="2706" y="1"/>
                  </a:ln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6" name="Google Shape;1266;p26"/>
            <p:cNvSpPr/>
            <p:nvPr/>
          </p:nvSpPr>
          <p:spPr>
            <a:xfrm>
              <a:off x="6009790" y="851879"/>
              <a:ext cx="91062" cy="150088"/>
            </a:xfrm>
            <a:custGeom>
              <a:avLst/>
              <a:gdLst/>
              <a:ahLst/>
              <a:cxnLst/>
              <a:rect l="l" t="t" r="r" b="b"/>
              <a:pathLst>
                <a:path w="3283" h="5411" extrusionOk="0">
                  <a:moveTo>
                    <a:pt x="3283" y="1"/>
                  </a:moveTo>
                  <a:lnTo>
                    <a:pt x="0" y="1703"/>
                  </a:lnTo>
                  <a:cubicBezTo>
                    <a:pt x="0" y="1703"/>
                    <a:pt x="1185" y="5381"/>
                    <a:pt x="2219" y="5411"/>
                  </a:cubicBezTo>
                  <a:cubicBezTo>
                    <a:pt x="3252" y="5411"/>
                    <a:pt x="3283" y="1"/>
                    <a:pt x="3283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7" name="Google Shape;1267;p26"/>
            <p:cNvSpPr/>
            <p:nvPr/>
          </p:nvSpPr>
          <p:spPr>
            <a:xfrm>
              <a:off x="5722402" y="155612"/>
              <a:ext cx="264643" cy="144401"/>
            </a:xfrm>
            <a:custGeom>
              <a:avLst/>
              <a:gdLst/>
              <a:ahLst/>
              <a:cxnLst/>
              <a:rect l="l" t="t" r="r" b="b"/>
              <a:pathLst>
                <a:path w="9541" h="5206" extrusionOk="0">
                  <a:moveTo>
                    <a:pt x="5166" y="1"/>
                  </a:moveTo>
                  <a:cubicBezTo>
                    <a:pt x="2660" y="1"/>
                    <a:pt x="194" y="1809"/>
                    <a:pt x="27" y="4829"/>
                  </a:cubicBezTo>
                  <a:cubicBezTo>
                    <a:pt x="0" y="5040"/>
                    <a:pt x="180" y="5205"/>
                    <a:pt x="387" y="5205"/>
                  </a:cubicBezTo>
                  <a:cubicBezTo>
                    <a:pt x="419" y="5205"/>
                    <a:pt x="450" y="5201"/>
                    <a:pt x="482" y="5193"/>
                  </a:cubicBezTo>
                  <a:lnTo>
                    <a:pt x="9145" y="2914"/>
                  </a:lnTo>
                  <a:cubicBezTo>
                    <a:pt x="9419" y="2853"/>
                    <a:pt x="9540" y="2549"/>
                    <a:pt x="9388" y="2306"/>
                  </a:cubicBezTo>
                  <a:cubicBezTo>
                    <a:pt x="8342" y="719"/>
                    <a:pt x="6746" y="1"/>
                    <a:pt x="516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8" name="Google Shape;1268;p26"/>
            <p:cNvSpPr/>
            <p:nvPr/>
          </p:nvSpPr>
          <p:spPr>
            <a:xfrm>
              <a:off x="5839482" y="242791"/>
              <a:ext cx="43853" cy="89287"/>
            </a:xfrm>
            <a:custGeom>
              <a:avLst/>
              <a:gdLst/>
              <a:ahLst/>
              <a:cxnLst/>
              <a:rect l="l" t="t" r="r" b="b"/>
              <a:pathLst>
                <a:path w="1581" h="3219" extrusionOk="0">
                  <a:moveTo>
                    <a:pt x="474" y="0"/>
                  </a:moveTo>
                  <a:cubicBezTo>
                    <a:pt x="438" y="0"/>
                    <a:pt x="402" y="5"/>
                    <a:pt x="365" y="14"/>
                  </a:cubicBezTo>
                  <a:cubicBezTo>
                    <a:pt x="122" y="75"/>
                    <a:pt x="0" y="318"/>
                    <a:pt x="61" y="561"/>
                  </a:cubicBezTo>
                  <a:lnTo>
                    <a:pt x="669" y="2871"/>
                  </a:lnTo>
                  <a:cubicBezTo>
                    <a:pt x="721" y="3078"/>
                    <a:pt x="904" y="3219"/>
                    <a:pt x="1108" y="3219"/>
                  </a:cubicBezTo>
                  <a:cubicBezTo>
                    <a:pt x="1143" y="3219"/>
                    <a:pt x="1180" y="3215"/>
                    <a:pt x="1216" y="3205"/>
                  </a:cubicBezTo>
                  <a:cubicBezTo>
                    <a:pt x="1429" y="3114"/>
                    <a:pt x="1581" y="2871"/>
                    <a:pt x="1520" y="2658"/>
                  </a:cubicBezTo>
                  <a:lnTo>
                    <a:pt x="912" y="318"/>
                  </a:lnTo>
                  <a:cubicBezTo>
                    <a:pt x="860" y="137"/>
                    <a:pt x="677" y="0"/>
                    <a:pt x="47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9" name="Google Shape;1269;p26"/>
            <p:cNvSpPr/>
            <p:nvPr/>
          </p:nvSpPr>
          <p:spPr>
            <a:xfrm>
              <a:off x="5810801" y="137416"/>
              <a:ext cx="44713" cy="89287"/>
            </a:xfrm>
            <a:custGeom>
              <a:avLst/>
              <a:gdLst/>
              <a:ahLst/>
              <a:cxnLst/>
              <a:rect l="l" t="t" r="r" b="b"/>
              <a:pathLst>
                <a:path w="1612" h="3219" extrusionOk="0">
                  <a:moveTo>
                    <a:pt x="504" y="0"/>
                  </a:moveTo>
                  <a:cubicBezTo>
                    <a:pt x="469" y="0"/>
                    <a:pt x="433" y="4"/>
                    <a:pt x="396" y="14"/>
                  </a:cubicBezTo>
                  <a:cubicBezTo>
                    <a:pt x="153" y="74"/>
                    <a:pt x="1" y="317"/>
                    <a:pt x="61" y="561"/>
                  </a:cubicBezTo>
                  <a:lnTo>
                    <a:pt x="700" y="2871"/>
                  </a:lnTo>
                  <a:cubicBezTo>
                    <a:pt x="751" y="3078"/>
                    <a:pt x="935" y="3218"/>
                    <a:pt x="1139" y="3218"/>
                  </a:cubicBezTo>
                  <a:cubicBezTo>
                    <a:pt x="1174" y="3218"/>
                    <a:pt x="1211" y="3214"/>
                    <a:pt x="1247" y="3205"/>
                  </a:cubicBezTo>
                  <a:cubicBezTo>
                    <a:pt x="1460" y="3114"/>
                    <a:pt x="1612" y="2871"/>
                    <a:pt x="1551" y="2658"/>
                  </a:cubicBezTo>
                  <a:lnTo>
                    <a:pt x="943" y="317"/>
                  </a:lnTo>
                  <a:cubicBezTo>
                    <a:pt x="866" y="137"/>
                    <a:pt x="700" y="0"/>
                    <a:pt x="5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0" name="Google Shape;1270;p26"/>
            <p:cNvSpPr/>
            <p:nvPr/>
          </p:nvSpPr>
          <p:spPr>
            <a:xfrm>
              <a:off x="5722458" y="155612"/>
              <a:ext cx="263728" cy="144901"/>
            </a:xfrm>
            <a:custGeom>
              <a:avLst/>
              <a:gdLst/>
              <a:ahLst/>
              <a:cxnLst/>
              <a:rect l="l" t="t" r="r" b="b"/>
              <a:pathLst>
                <a:path w="9508" h="5224" extrusionOk="0">
                  <a:moveTo>
                    <a:pt x="5164" y="1"/>
                  </a:moveTo>
                  <a:cubicBezTo>
                    <a:pt x="2658" y="1"/>
                    <a:pt x="192" y="1809"/>
                    <a:pt x="25" y="4829"/>
                  </a:cubicBezTo>
                  <a:cubicBezTo>
                    <a:pt x="1" y="4970"/>
                    <a:pt x="69" y="5112"/>
                    <a:pt x="200" y="5182"/>
                  </a:cubicBezTo>
                  <a:lnTo>
                    <a:pt x="200" y="5182"/>
                  </a:lnTo>
                  <a:cubicBezTo>
                    <a:pt x="191" y="5176"/>
                    <a:pt x="183" y="5170"/>
                    <a:pt x="177" y="5163"/>
                  </a:cubicBezTo>
                  <a:cubicBezTo>
                    <a:pt x="3125" y="3978"/>
                    <a:pt x="6256" y="3127"/>
                    <a:pt x="9417" y="2701"/>
                  </a:cubicBezTo>
                  <a:lnTo>
                    <a:pt x="9417" y="2701"/>
                  </a:lnTo>
                  <a:cubicBezTo>
                    <a:pt x="9386" y="2762"/>
                    <a:pt x="9356" y="2792"/>
                    <a:pt x="9326" y="2823"/>
                  </a:cubicBezTo>
                  <a:cubicBezTo>
                    <a:pt x="9478" y="2701"/>
                    <a:pt x="9508" y="2458"/>
                    <a:pt x="9386" y="2306"/>
                  </a:cubicBezTo>
                  <a:cubicBezTo>
                    <a:pt x="8340" y="719"/>
                    <a:pt x="6744" y="1"/>
                    <a:pt x="5164" y="1"/>
                  </a:cubicBezTo>
                  <a:close/>
                  <a:moveTo>
                    <a:pt x="200" y="5182"/>
                  </a:moveTo>
                  <a:cubicBezTo>
                    <a:pt x="233" y="5205"/>
                    <a:pt x="281" y="5224"/>
                    <a:pt x="328" y="5224"/>
                  </a:cubicBezTo>
                  <a:cubicBezTo>
                    <a:pt x="281" y="5217"/>
                    <a:pt x="238" y="5203"/>
                    <a:pt x="200" y="51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1" name="Google Shape;1271;p26"/>
            <p:cNvSpPr/>
            <p:nvPr/>
          </p:nvSpPr>
          <p:spPr>
            <a:xfrm>
              <a:off x="6094085" y="236162"/>
              <a:ext cx="248916" cy="212969"/>
            </a:xfrm>
            <a:custGeom>
              <a:avLst/>
              <a:gdLst/>
              <a:ahLst/>
              <a:cxnLst/>
              <a:rect l="l" t="t" r="r" b="b"/>
              <a:pathLst>
                <a:path w="8974" h="7678" extrusionOk="0">
                  <a:moveTo>
                    <a:pt x="2606" y="1"/>
                  </a:moveTo>
                  <a:cubicBezTo>
                    <a:pt x="1857" y="1"/>
                    <a:pt x="1077" y="173"/>
                    <a:pt x="305" y="557"/>
                  </a:cubicBezTo>
                  <a:cubicBezTo>
                    <a:pt x="61" y="678"/>
                    <a:pt x="1" y="1013"/>
                    <a:pt x="213" y="1195"/>
                  </a:cubicBezTo>
                  <a:lnTo>
                    <a:pt x="6505" y="7548"/>
                  </a:lnTo>
                  <a:cubicBezTo>
                    <a:pt x="6582" y="7637"/>
                    <a:pt x="6690" y="7678"/>
                    <a:pt x="6796" y="7678"/>
                  </a:cubicBezTo>
                  <a:cubicBezTo>
                    <a:pt x="6945" y="7678"/>
                    <a:pt x="7091" y="7598"/>
                    <a:pt x="7144" y="7457"/>
                  </a:cubicBezTo>
                  <a:cubicBezTo>
                    <a:pt x="8974" y="3822"/>
                    <a:pt x="6131" y="1"/>
                    <a:pt x="260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2" name="Google Shape;1272;p26"/>
            <p:cNvSpPr/>
            <p:nvPr/>
          </p:nvSpPr>
          <p:spPr>
            <a:xfrm>
              <a:off x="6136246" y="335490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178" y="0"/>
                  </a:moveTo>
                  <a:cubicBezTo>
                    <a:pt x="2067" y="0"/>
                    <a:pt x="1961" y="46"/>
                    <a:pt x="1885" y="137"/>
                  </a:cubicBezTo>
                  <a:lnTo>
                    <a:pt x="183" y="1839"/>
                  </a:lnTo>
                  <a:cubicBezTo>
                    <a:pt x="0" y="2022"/>
                    <a:pt x="0" y="2295"/>
                    <a:pt x="183" y="2447"/>
                  </a:cubicBezTo>
                  <a:cubicBezTo>
                    <a:pt x="259" y="2538"/>
                    <a:pt x="365" y="2584"/>
                    <a:pt x="475" y="2584"/>
                  </a:cubicBezTo>
                  <a:cubicBezTo>
                    <a:pt x="586" y="2584"/>
                    <a:pt x="700" y="2538"/>
                    <a:pt x="791" y="2447"/>
                  </a:cubicBezTo>
                  <a:lnTo>
                    <a:pt x="2493" y="775"/>
                  </a:lnTo>
                  <a:cubicBezTo>
                    <a:pt x="2675" y="593"/>
                    <a:pt x="2675" y="319"/>
                    <a:pt x="2493" y="137"/>
                  </a:cubicBezTo>
                  <a:cubicBezTo>
                    <a:pt x="2402" y="46"/>
                    <a:pt x="2288" y="0"/>
                    <a:pt x="2178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3" name="Google Shape;1273;p26"/>
            <p:cNvSpPr/>
            <p:nvPr/>
          </p:nvSpPr>
          <p:spPr>
            <a:xfrm>
              <a:off x="6212967" y="258768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204" y="0"/>
                  </a:moveTo>
                  <a:cubicBezTo>
                    <a:pt x="2090" y="0"/>
                    <a:pt x="1976" y="46"/>
                    <a:pt x="1885" y="137"/>
                  </a:cubicBezTo>
                  <a:lnTo>
                    <a:pt x="183" y="1839"/>
                  </a:lnTo>
                  <a:cubicBezTo>
                    <a:pt x="0" y="1991"/>
                    <a:pt x="0" y="2295"/>
                    <a:pt x="183" y="2447"/>
                  </a:cubicBezTo>
                  <a:cubicBezTo>
                    <a:pt x="274" y="2538"/>
                    <a:pt x="388" y="2584"/>
                    <a:pt x="502" y="2584"/>
                  </a:cubicBezTo>
                  <a:cubicBezTo>
                    <a:pt x="616" y="2584"/>
                    <a:pt x="730" y="2538"/>
                    <a:pt x="821" y="2447"/>
                  </a:cubicBezTo>
                  <a:lnTo>
                    <a:pt x="2523" y="775"/>
                  </a:lnTo>
                  <a:cubicBezTo>
                    <a:pt x="2675" y="593"/>
                    <a:pt x="2675" y="319"/>
                    <a:pt x="2523" y="137"/>
                  </a:cubicBezTo>
                  <a:cubicBezTo>
                    <a:pt x="2432" y="46"/>
                    <a:pt x="2318" y="0"/>
                    <a:pt x="22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4" name="Google Shape;1274;p26"/>
            <p:cNvSpPr/>
            <p:nvPr/>
          </p:nvSpPr>
          <p:spPr>
            <a:xfrm>
              <a:off x="6095832" y="236162"/>
              <a:ext cx="247169" cy="212442"/>
            </a:xfrm>
            <a:custGeom>
              <a:avLst/>
              <a:gdLst/>
              <a:ahLst/>
              <a:cxnLst/>
              <a:rect l="l" t="t" r="r" b="b"/>
              <a:pathLst>
                <a:path w="8911" h="7659" extrusionOk="0">
                  <a:moveTo>
                    <a:pt x="10" y="914"/>
                  </a:moveTo>
                  <a:lnTo>
                    <a:pt x="10" y="914"/>
                  </a:lnTo>
                  <a:cubicBezTo>
                    <a:pt x="1" y="957"/>
                    <a:pt x="7" y="1000"/>
                    <a:pt x="29" y="1043"/>
                  </a:cubicBezTo>
                  <a:cubicBezTo>
                    <a:pt x="16" y="999"/>
                    <a:pt x="10" y="955"/>
                    <a:pt x="10" y="914"/>
                  </a:cubicBezTo>
                  <a:close/>
                  <a:moveTo>
                    <a:pt x="2543" y="1"/>
                  </a:moveTo>
                  <a:cubicBezTo>
                    <a:pt x="1794" y="1"/>
                    <a:pt x="1014" y="173"/>
                    <a:pt x="242" y="557"/>
                  </a:cubicBezTo>
                  <a:cubicBezTo>
                    <a:pt x="98" y="629"/>
                    <a:pt x="10" y="758"/>
                    <a:pt x="10" y="914"/>
                  </a:cubicBezTo>
                  <a:lnTo>
                    <a:pt x="10" y="914"/>
                  </a:lnTo>
                  <a:cubicBezTo>
                    <a:pt x="14" y="896"/>
                    <a:pt x="20" y="878"/>
                    <a:pt x="29" y="861"/>
                  </a:cubicBezTo>
                  <a:cubicBezTo>
                    <a:pt x="1275" y="1834"/>
                    <a:pt x="2491" y="2897"/>
                    <a:pt x="3616" y="4052"/>
                  </a:cubicBezTo>
                  <a:cubicBezTo>
                    <a:pt x="4740" y="5177"/>
                    <a:pt x="5804" y="6362"/>
                    <a:pt x="6777" y="7639"/>
                  </a:cubicBezTo>
                  <a:lnTo>
                    <a:pt x="6594" y="7639"/>
                  </a:lnTo>
                  <a:cubicBezTo>
                    <a:pt x="6640" y="7652"/>
                    <a:pt x="6684" y="7658"/>
                    <a:pt x="6726" y="7658"/>
                  </a:cubicBezTo>
                  <a:cubicBezTo>
                    <a:pt x="6881" y="7658"/>
                    <a:pt x="7009" y="7576"/>
                    <a:pt x="7081" y="7457"/>
                  </a:cubicBezTo>
                  <a:cubicBezTo>
                    <a:pt x="8911" y="3822"/>
                    <a:pt x="6068" y="1"/>
                    <a:pt x="25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5" name="Google Shape;1275;p26"/>
            <p:cNvSpPr/>
            <p:nvPr/>
          </p:nvSpPr>
          <p:spPr>
            <a:xfrm>
              <a:off x="5585712" y="275438"/>
              <a:ext cx="719178" cy="639460"/>
            </a:xfrm>
            <a:custGeom>
              <a:avLst/>
              <a:gdLst/>
              <a:ahLst/>
              <a:cxnLst/>
              <a:rect l="l" t="t" r="r" b="b"/>
              <a:pathLst>
                <a:path w="25928" h="23054" extrusionOk="0">
                  <a:moveTo>
                    <a:pt x="12978" y="1"/>
                  </a:moveTo>
                  <a:cubicBezTo>
                    <a:pt x="9623" y="1"/>
                    <a:pt x="6293" y="1462"/>
                    <a:pt x="4012" y="4278"/>
                  </a:cubicBezTo>
                  <a:cubicBezTo>
                    <a:pt x="0" y="9202"/>
                    <a:pt x="760" y="16466"/>
                    <a:pt x="5714" y="20479"/>
                  </a:cubicBezTo>
                  <a:cubicBezTo>
                    <a:pt x="7853" y="22211"/>
                    <a:pt x="10422" y="23053"/>
                    <a:pt x="12972" y="23053"/>
                  </a:cubicBezTo>
                  <a:cubicBezTo>
                    <a:pt x="16329" y="23053"/>
                    <a:pt x="19652" y="21592"/>
                    <a:pt x="21915" y="18776"/>
                  </a:cubicBezTo>
                  <a:cubicBezTo>
                    <a:pt x="25928" y="13822"/>
                    <a:pt x="25168" y="6588"/>
                    <a:pt x="20213" y="2576"/>
                  </a:cubicBezTo>
                  <a:cubicBezTo>
                    <a:pt x="18088" y="844"/>
                    <a:pt x="15526" y="1"/>
                    <a:pt x="129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6" name="Google Shape;1276;p26"/>
            <p:cNvSpPr/>
            <p:nvPr/>
          </p:nvSpPr>
          <p:spPr>
            <a:xfrm>
              <a:off x="5658217" y="340455"/>
              <a:ext cx="574166" cy="510176"/>
            </a:xfrm>
            <a:custGeom>
              <a:avLst/>
              <a:gdLst/>
              <a:ahLst/>
              <a:cxnLst/>
              <a:rect l="l" t="t" r="r" b="b"/>
              <a:pathLst>
                <a:path w="20700" h="18393" extrusionOk="0">
                  <a:moveTo>
                    <a:pt x="10373" y="1"/>
                  </a:moveTo>
                  <a:cubicBezTo>
                    <a:pt x="9351" y="1"/>
                    <a:pt x="8312" y="173"/>
                    <a:pt x="7295" y="536"/>
                  </a:cubicBezTo>
                  <a:cubicBezTo>
                    <a:pt x="2493" y="2238"/>
                    <a:pt x="0" y="7496"/>
                    <a:pt x="1702" y="12268"/>
                  </a:cubicBezTo>
                  <a:cubicBezTo>
                    <a:pt x="3044" y="16029"/>
                    <a:pt x="6594" y="18393"/>
                    <a:pt x="10374" y="18393"/>
                  </a:cubicBezTo>
                  <a:cubicBezTo>
                    <a:pt x="11390" y="18393"/>
                    <a:pt x="12424" y="18222"/>
                    <a:pt x="13435" y="17861"/>
                  </a:cubicBezTo>
                  <a:cubicBezTo>
                    <a:pt x="18207" y="16159"/>
                    <a:pt x="20700" y="10900"/>
                    <a:pt x="19028" y="6128"/>
                  </a:cubicBezTo>
                  <a:cubicBezTo>
                    <a:pt x="17688" y="2349"/>
                    <a:pt x="14147" y="1"/>
                    <a:pt x="10373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7" name="Google Shape;1277;p26"/>
            <p:cNvSpPr/>
            <p:nvPr/>
          </p:nvSpPr>
          <p:spPr>
            <a:xfrm>
              <a:off x="5923000" y="578054"/>
              <a:ext cx="42133" cy="35282"/>
            </a:xfrm>
            <a:custGeom>
              <a:avLst/>
              <a:gdLst/>
              <a:ahLst/>
              <a:cxnLst/>
              <a:rect l="l" t="t" r="r" b="b"/>
              <a:pathLst>
                <a:path w="1519" h="1272" extrusionOk="0">
                  <a:moveTo>
                    <a:pt x="800" y="1"/>
                  </a:moveTo>
                  <a:cubicBezTo>
                    <a:pt x="335" y="1"/>
                    <a:pt x="0" y="532"/>
                    <a:pt x="272" y="967"/>
                  </a:cubicBezTo>
                  <a:cubicBezTo>
                    <a:pt x="389" y="1175"/>
                    <a:pt x="589" y="1271"/>
                    <a:pt x="792" y="1271"/>
                  </a:cubicBezTo>
                  <a:cubicBezTo>
                    <a:pt x="1064" y="1271"/>
                    <a:pt x="1340" y="1098"/>
                    <a:pt x="1427" y="784"/>
                  </a:cubicBezTo>
                  <a:cubicBezTo>
                    <a:pt x="1518" y="450"/>
                    <a:pt x="1305" y="116"/>
                    <a:pt x="971" y="24"/>
                  </a:cubicBezTo>
                  <a:cubicBezTo>
                    <a:pt x="913" y="8"/>
                    <a:pt x="855" y="1"/>
                    <a:pt x="800" y="1"/>
                  </a:cubicBez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8" name="Google Shape;1278;p26"/>
            <p:cNvSpPr/>
            <p:nvPr/>
          </p:nvSpPr>
          <p:spPr>
            <a:xfrm>
              <a:off x="5938117" y="414320"/>
              <a:ext cx="56501" cy="182984"/>
            </a:xfrm>
            <a:custGeom>
              <a:avLst/>
              <a:gdLst/>
              <a:ahLst/>
              <a:cxnLst/>
              <a:rect l="l" t="t" r="r" b="b"/>
              <a:pathLst>
                <a:path w="2037" h="6597" extrusionOk="0">
                  <a:moveTo>
                    <a:pt x="2037" y="0"/>
                  </a:moveTo>
                  <a:lnTo>
                    <a:pt x="0" y="6444"/>
                  </a:lnTo>
                  <a:lnTo>
                    <a:pt x="517" y="6596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9" name="Google Shape;1279;p26"/>
            <p:cNvSpPr/>
            <p:nvPr/>
          </p:nvSpPr>
          <p:spPr>
            <a:xfrm>
              <a:off x="5826834" y="588844"/>
              <a:ext cx="122267" cy="75058"/>
            </a:xfrm>
            <a:custGeom>
              <a:avLst/>
              <a:gdLst/>
              <a:ahLst/>
              <a:cxnLst/>
              <a:rect l="l" t="t" r="r" b="b"/>
              <a:pathLst>
                <a:path w="4408" h="2706" extrusionOk="0">
                  <a:moveTo>
                    <a:pt x="4134" y="0"/>
                  </a:moveTo>
                  <a:lnTo>
                    <a:pt x="0" y="2705"/>
                  </a:lnTo>
                  <a:lnTo>
                    <a:pt x="4408" y="456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0" name="Google Shape;1280;p26"/>
            <p:cNvSpPr/>
            <p:nvPr/>
          </p:nvSpPr>
          <p:spPr>
            <a:xfrm>
              <a:off x="5772024" y="744812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0" y="669"/>
                  </a:moveTo>
                  <a:lnTo>
                    <a:pt x="669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1" name="Google Shape;1281;p26"/>
            <p:cNvSpPr/>
            <p:nvPr/>
          </p:nvSpPr>
          <p:spPr>
            <a:xfrm>
              <a:off x="6092393" y="425276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1" y="669"/>
                  </a:moveTo>
                  <a:lnTo>
                    <a:pt x="670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2" name="Google Shape;1282;p26"/>
            <p:cNvSpPr/>
            <p:nvPr/>
          </p:nvSpPr>
          <p:spPr>
            <a:xfrm>
              <a:off x="5710475" y="64870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3"/>
                  </a:moveTo>
                  <a:lnTo>
                    <a:pt x="912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3" name="Google Shape;1283;p26"/>
            <p:cNvSpPr/>
            <p:nvPr/>
          </p:nvSpPr>
          <p:spPr>
            <a:xfrm>
              <a:off x="6148034" y="532343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4"/>
                  </a:moveTo>
                  <a:lnTo>
                    <a:pt x="913" y="1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4" name="Google Shape;1284;p26"/>
            <p:cNvSpPr/>
            <p:nvPr/>
          </p:nvSpPr>
          <p:spPr>
            <a:xfrm>
              <a:off x="5710475" y="53151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0"/>
                  </a:moveTo>
                  <a:lnTo>
                    <a:pt x="912" y="243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5" name="Google Shape;1285;p26"/>
            <p:cNvSpPr/>
            <p:nvPr/>
          </p:nvSpPr>
          <p:spPr>
            <a:xfrm>
              <a:off x="6147202" y="649534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1"/>
                  </a:moveTo>
                  <a:lnTo>
                    <a:pt x="912" y="244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6" name="Google Shape;1286;p26"/>
            <p:cNvSpPr/>
            <p:nvPr/>
          </p:nvSpPr>
          <p:spPr>
            <a:xfrm>
              <a:off x="5772857" y="424444"/>
              <a:ext cx="18584" cy="18556"/>
            </a:xfrm>
            <a:custGeom>
              <a:avLst/>
              <a:gdLst/>
              <a:ahLst/>
              <a:cxnLst/>
              <a:rect l="l" t="t" r="r" b="b"/>
              <a:pathLst>
                <a:path w="670" h="669" fill="none" extrusionOk="0">
                  <a:moveTo>
                    <a:pt x="1" y="0"/>
                  </a:moveTo>
                  <a:lnTo>
                    <a:pt x="670" y="66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7" name="Google Shape;1287;p26"/>
            <p:cNvSpPr/>
            <p:nvPr/>
          </p:nvSpPr>
          <p:spPr>
            <a:xfrm>
              <a:off x="6092393" y="744812"/>
              <a:ext cx="17752" cy="19416"/>
            </a:xfrm>
            <a:custGeom>
              <a:avLst/>
              <a:gdLst/>
              <a:ahLst/>
              <a:cxnLst/>
              <a:rect l="l" t="t" r="r" b="b"/>
              <a:pathLst>
                <a:path w="640" h="700" fill="none" extrusionOk="0">
                  <a:moveTo>
                    <a:pt x="1" y="0"/>
                  </a:moveTo>
                  <a:lnTo>
                    <a:pt x="639" y="69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8" name="Google Shape;1288;p26"/>
            <p:cNvSpPr/>
            <p:nvPr/>
          </p:nvSpPr>
          <p:spPr>
            <a:xfrm>
              <a:off x="5879951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0" y="0"/>
                  </a:moveTo>
                  <a:lnTo>
                    <a:pt x="243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9" name="Google Shape;1289;p26"/>
            <p:cNvSpPr/>
            <p:nvPr/>
          </p:nvSpPr>
          <p:spPr>
            <a:xfrm>
              <a:off x="5996282" y="800453"/>
              <a:ext cx="6768" cy="25324"/>
            </a:xfrm>
            <a:custGeom>
              <a:avLst/>
              <a:gdLst/>
              <a:ahLst/>
              <a:cxnLst/>
              <a:rect l="l" t="t" r="r" b="b"/>
              <a:pathLst>
                <a:path w="244" h="913" fill="none" extrusionOk="0">
                  <a:moveTo>
                    <a:pt x="1" y="0"/>
                  </a:moveTo>
                  <a:lnTo>
                    <a:pt x="244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90" name="Google Shape;1290;p26"/>
            <p:cNvSpPr/>
            <p:nvPr/>
          </p:nvSpPr>
          <p:spPr>
            <a:xfrm>
              <a:off x="5997142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243" y="0"/>
                  </a:moveTo>
                  <a:lnTo>
                    <a:pt x="0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91" name="Google Shape;1291;p26"/>
            <p:cNvSpPr/>
            <p:nvPr/>
          </p:nvSpPr>
          <p:spPr>
            <a:xfrm>
              <a:off x="5879091" y="800453"/>
              <a:ext cx="6768" cy="24464"/>
            </a:xfrm>
            <a:custGeom>
              <a:avLst/>
              <a:gdLst/>
              <a:ahLst/>
              <a:cxnLst/>
              <a:rect l="l" t="t" r="r" b="b"/>
              <a:pathLst>
                <a:path w="244" h="882" fill="none" extrusionOk="0">
                  <a:moveTo>
                    <a:pt x="244" y="0"/>
                  </a:moveTo>
                  <a:lnTo>
                    <a:pt x="1" y="88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292" name="Google Shape;1292;p26"/>
          <p:cNvGrpSpPr/>
          <p:nvPr/>
        </p:nvGrpSpPr>
        <p:grpSpPr>
          <a:xfrm rot="8619022" flipH="1">
            <a:off x="7860893" y="118004"/>
            <a:ext cx="1657312" cy="808477"/>
            <a:chOff x="6016754" y="2989146"/>
            <a:chExt cx="1657343" cy="808493"/>
          </a:xfrm>
        </p:grpSpPr>
        <p:sp>
          <p:nvSpPr>
            <p:cNvPr id="1293" name="Google Shape;1293;p26"/>
            <p:cNvSpPr/>
            <p:nvPr/>
          </p:nvSpPr>
          <p:spPr>
            <a:xfrm>
              <a:off x="6016754" y="3515687"/>
              <a:ext cx="357259" cy="262230"/>
            </a:xfrm>
            <a:custGeom>
              <a:avLst/>
              <a:gdLst/>
              <a:ahLst/>
              <a:cxnLst/>
              <a:rect l="l" t="t" r="r" b="b"/>
              <a:pathLst>
                <a:path w="12880" h="9454" extrusionOk="0">
                  <a:moveTo>
                    <a:pt x="9172" y="0"/>
                  </a:moveTo>
                  <a:lnTo>
                    <a:pt x="630" y="7782"/>
                  </a:lnTo>
                  <a:cubicBezTo>
                    <a:pt x="1" y="8381"/>
                    <a:pt x="406" y="9454"/>
                    <a:pt x="1263" y="9454"/>
                  </a:cubicBezTo>
                  <a:cubicBezTo>
                    <a:pt x="1275" y="9454"/>
                    <a:pt x="1287" y="9454"/>
                    <a:pt x="1299" y="9453"/>
                  </a:cubicBezTo>
                  <a:lnTo>
                    <a:pt x="12880" y="9271"/>
                  </a:lnTo>
                  <a:lnTo>
                    <a:pt x="917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94" name="Google Shape;1294;p26"/>
            <p:cNvSpPr/>
            <p:nvPr/>
          </p:nvSpPr>
          <p:spPr>
            <a:xfrm>
              <a:off x="6239098" y="2989146"/>
              <a:ext cx="1435000" cy="808493"/>
            </a:xfrm>
            <a:custGeom>
              <a:avLst/>
              <a:gdLst/>
              <a:ahLst/>
              <a:cxnLst/>
              <a:rect l="l" t="t" r="r" b="b"/>
              <a:pathLst>
                <a:path w="51735" h="29148" extrusionOk="0">
                  <a:moveTo>
                    <a:pt x="46755" y="1"/>
                  </a:moveTo>
                  <a:cubicBezTo>
                    <a:pt x="46570" y="1"/>
                    <a:pt x="46383" y="35"/>
                    <a:pt x="46202" y="108"/>
                  </a:cubicBezTo>
                  <a:lnTo>
                    <a:pt x="1156" y="17980"/>
                  </a:lnTo>
                  <a:cubicBezTo>
                    <a:pt x="365" y="18284"/>
                    <a:pt x="1" y="19166"/>
                    <a:pt x="305" y="19956"/>
                  </a:cubicBezTo>
                  <a:lnTo>
                    <a:pt x="3587" y="28193"/>
                  </a:lnTo>
                  <a:cubicBezTo>
                    <a:pt x="3821" y="28778"/>
                    <a:pt x="4398" y="29147"/>
                    <a:pt x="5011" y="29147"/>
                  </a:cubicBezTo>
                  <a:cubicBezTo>
                    <a:pt x="5195" y="29147"/>
                    <a:pt x="5381" y="29114"/>
                    <a:pt x="5563" y="29044"/>
                  </a:cubicBezTo>
                  <a:lnTo>
                    <a:pt x="50579" y="11172"/>
                  </a:lnTo>
                  <a:cubicBezTo>
                    <a:pt x="51369" y="10868"/>
                    <a:pt x="51734" y="9986"/>
                    <a:pt x="51430" y="9196"/>
                  </a:cubicBezTo>
                  <a:lnTo>
                    <a:pt x="48147" y="959"/>
                  </a:lnTo>
                  <a:cubicBezTo>
                    <a:pt x="47916" y="356"/>
                    <a:pt x="47348" y="1"/>
                    <a:pt x="4675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95" name="Google Shape;1295;p26"/>
            <p:cNvSpPr/>
            <p:nvPr/>
          </p:nvSpPr>
          <p:spPr>
            <a:xfrm>
              <a:off x="6363029" y="3028367"/>
              <a:ext cx="1187969" cy="730162"/>
            </a:xfrm>
            <a:custGeom>
              <a:avLst/>
              <a:gdLst/>
              <a:ahLst/>
              <a:cxnLst/>
              <a:rect l="l" t="t" r="r" b="b"/>
              <a:pathLst>
                <a:path w="42829" h="26324" extrusionOk="0">
                  <a:moveTo>
                    <a:pt x="38421" y="1"/>
                  </a:moveTo>
                  <a:lnTo>
                    <a:pt x="1" y="15259"/>
                  </a:lnTo>
                  <a:lnTo>
                    <a:pt x="4378" y="26323"/>
                  </a:lnTo>
                  <a:lnTo>
                    <a:pt x="42828" y="11065"/>
                  </a:lnTo>
                  <a:lnTo>
                    <a:pt x="3842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96" name="Google Shape;1296;p26"/>
            <p:cNvSpPr/>
            <p:nvPr/>
          </p:nvSpPr>
          <p:spPr>
            <a:xfrm>
              <a:off x="7358750" y="3043540"/>
              <a:ext cx="154304" cy="319564"/>
            </a:xfrm>
            <a:custGeom>
              <a:avLst/>
              <a:gdLst/>
              <a:ahLst/>
              <a:cxnLst/>
              <a:rect l="l" t="t" r="r" b="b"/>
              <a:pathLst>
                <a:path w="5563" h="11521" extrusionOk="0">
                  <a:moveTo>
                    <a:pt x="1155" y="1"/>
                  </a:moveTo>
                  <a:lnTo>
                    <a:pt x="0" y="457"/>
                  </a:lnTo>
                  <a:lnTo>
                    <a:pt x="4377" y="11521"/>
                  </a:lnTo>
                  <a:lnTo>
                    <a:pt x="5563" y="11065"/>
                  </a:lnTo>
                  <a:lnTo>
                    <a:pt x="11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97" name="Google Shape;1297;p26"/>
            <p:cNvSpPr/>
            <p:nvPr/>
          </p:nvSpPr>
          <p:spPr>
            <a:xfrm>
              <a:off x="6400142" y="3423793"/>
              <a:ext cx="154304" cy="319564"/>
            </a:xfrm>
            <a:custGeom>
              <a:avLst/>
              <a:gdLst/>
              <a:ahLst/>
              <a:cxnLst/>
              <a:rect l="l" t="t" r="r" b="b"/>
              <a:pathLst>
                <a:path w="5563" h="11521" extrusionOk="0">
                  <a:moveTo>
                    <a:pt x="1186" y="0"/>
                  </a:moveTo>
                  <a:lnTo>
                    <a:pt x="0" y="456"/>
                  </a:lnTo>
                  <a:lnTo>
                    <a:pt x="4408" y="11520"/>
                  </a:lnTo>
                  <a:lnTo>
                    <a:pt x="5563" y="11064"/>
                  </a:lnTo>
                  <a:lnTo>
                    <a:pt x="11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05845292"/>
      </p:ext>
    </p:extLst>
  </p:cSld>
  <p:clrMapOvr>
    <a:masterClrMapping/>
  </p:clrMapOvr>
  <p:transition spd="slow">
    <p:wheel spokes="1"/>
    <p:sndAc>
      <p:stSnd>
        <p:snd r:embed="rId1" name="chimes.wav"/>
      </p:stSnd>
    </p:sndAc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9" name="Google Shape;1299;p27"/>
          <p:cNvSpPr/>
          <p:nvPr/>
        </p:nvSpPr>
        <p:spPr>
          <a:xfrm>
            <a:off x="-65061" y="-81037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00" name="Google Shape;1300;p27"/>
          <p:cNvSpPr/>
          <p:nvPr/>
        </p:nvSpPr>
        <p:spPr>
          <a:xfrm>
            <a:off x="3189300" y="2102774"/>
            <a:ext cx="6138660" cy="3121540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01" name="Google Shape;1301;p27"/>
          <p:cNvSpPr/>
          <p:nvPr/>
        </p:nvSpPr>
        <p:spPr>
          <a:xfrm>
            <a:off x="-65075" y="-81050"/>
            <a:ext cx="3927358" cy="3121486"/>
          </a:xfrm>
          <a:custGeom>
            <a:avLst/>
            <a:gdLst/>
            <a:ahLst/>
            <a:cxnLst/>
            <a:rect l="l" t="t" r="r" b="b"/>
            <a:pathLst>
              <a:path w="141310" h="117692" extrusionOk="0">
                <a:moveTo>
                  <a:pt x="0" y="0"/>
                </a:moveTo>
                <a:lnTo>
                  <a:pt x="0" y="117692"/>
                </a:lnTo>
                <a:cubicBezTo>
                  <a:pt x="1216" y="113254"/>
                  <a:pt x="6353" y="111035"/>
                  <a:pt x="10973" y="110731"/>
                </a:cubicBezTo>
                <a:cubicBezTo>
                  <a:pt x="11645" y="110687"/>
                  <a:pt x="12319" y="110670"/>
                  <a:pt x="12993" y="110670"/>
                </a:cubicBezTo>
                <a:cubicBezTo>
                  <a:pt x="15351" y="110670"/>
                  <a:pt x="17717" y="110880"/>
                  <a:pt x="20063" y="110880"/>
                </a:cubicBezTo>
                <a:cubicBezTo>
                  <a:pt x="21655" y="110880"/>
                  <a:pt x="23238" y="110783"/>
                  <a:pt x="24803" y="110458"/>
                </a:cubicBezTo>
                <a:cubicBezTo>
                  <a:pt x="29332" y="109515"/>
                  <a:pt x="33861" y="105625"/>
                  <a:pt x="33162" y="101065"/>
                </a:cubicBezTo>
                <a:cubicBezTo>
                  <a:pt x="32645" y="97661"/>
                  <a:pt x="29545" y="95351"/>
                  <a:pt x="26718" y="93345"/>
                </a:cubicBezTo>
                <a:cubicBezTo>
                  <a:pt x="21672" y="89728"/>
                  <a:pt x="16535" y="85594"/>
                  <a:pt x="14408" y="79758"/>
                </a:cubicBezTo>
                <a:cubicBezTo>
                  <a:pt x="12310" y="73892"/>
                  <a:pt x="14620" y="66080"/>
                  <a:pt x="20578" y="64317"/>
                </a:cubicBezTo>
                <a:cubicBezTo>
                  <a:pt x="21506" y="64047"/>
                  <a:pt x="22443" y="63936"/>
                  <a:pt x="23386" y="63936"/>
                </a:cubicBezTo>
                <a:cubicBezTo>
                  <a:pt x="26363" y="63936"/>
                  <a:pt x="29393" y="65038"/>
                  <a:pt x="32371" y="65685"/>
                </a:cubicBezTo>
                <a:cubicBezTo>
                  <a:pt x="33431" y="65907"/>
                  <a:pt x="34565" y="66035"/>
                  <a:pt x="35694" y="66035"/>
                </a:cubicBezTo>
                <a:cubicBezTo>
                  <a:pt x="38743" y="66035"/>
                  <a:pt x="41748" y="65097"/>
                  <a:pt x="43101" y="62524"/>
                </a:cubicBezTo>
                <a:cubicBezTo>
                  <a:pt x="44590" y="59636"/>
                  <a:pt x="43314" y="56201"/>
                  <a:pt x="42767" y="53010"/>
                </a:cubicBezTo>
                <a:cubicBezTo>
                  <a:pt x="41125" y="43223"/>
                  <a:pt x="47326" y="33891"/>
                  <a:pt x="55411" y="28876"/>
                </a:cubicBezTo>
                <a:cubicBezTo>
                  <a:pt x="61313" y="25233"/>
                  <a:pt x="68023" y="24013"/>
                  <a:pt x="74827" y="24013"/>
                </a:cubicBezTo>
                <a:cubicBezTo>
                  <a:pt x="79377" y="24013"/>
                  <a:pt x="83969" y="24558"/>
                  <a:pt x="88391" y="25289"/>
                </a:cubicBezTo>
                <a:cubicBezTo>
                  <a:pt x="98117" y="26870"/>
                  <a:pt x="107692" y="29484"/>
                  <a:pt x="117510" y="30000"/>
                </a:cubicBezTo>
                <a:cubicBezTo>
                  <a:pt x="118315" y="30043"/>
                  <a:pt x="119130" y="30068"/>
                  <a:pt x="119946" y="30068"/>
                </a:cubicBezTo>
                <a:cubicBezTo>
                  <a:pt x="124397" y="30068"/>
                  <a:pt x="128911" y="29328"/>
                  <a:pt x="132404" y="26657"/>
                </a:cubicBezTo>
                <a:cubicBezTo>
                  <a:pt x="141310" y="19818"/>
                  <a:pt x="128665" y="4255"/>
                  <a:pt x="141127" y="0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02" name="Google Shape;1302;p27"/>
          <p:cNvSpPr/>
          <p:nvPr/>
        </p:nvSpPr>
        <p:spPr>
          <a:xfrm>
            <a:off x="-156277" y="249297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03" name="Google Shape;1303;p27"/>
          <p:cNvSpPr/>
          <p:nvPr/>
        </p:nvSpPr>
        <p:spPr>
          <a:xfrm>
            <a:off x="1102066" y="439785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04" name="Google Shape;1304;p27"/>
          <p:cNvSpPr/>
          <p:nvPr/>
        </p:nvSpPr>
        <p:spPr>
          <a:xfrm>
            <a:off x="6456403" y="492957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05" name="Google Shape;1305;p27"/>
          <p:cNvSpPr/>
          <p:nvPr/>
        </p:nvSpPr>
        <p:spPr>
          <a:xfrm>
            <a:off x="7939492" y="3746821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06" name="Google Shape;1306;p27"/>
          <p:cNvSpPr/>
          <p:nvPr/>
        </p:nvSpPr>
        <p:spPr>
          <a:xfrm>
            <a:off x="1990162" y="4986901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07" name="Google Shape;1307;p27"/>
          <p:cNvSpPr/>
          <p:nvPr/>
        </p:nvSpPr>
        <p:spPr>
          <a:xfrm>
            <a:off x="9021677" y="2464788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08" name="Google Shape;1308;p27"/>
          <p:cNvSpPr/>
          <p:nvPr/>
        </p:nvSpPr>
        <p:spPr>
          <a:xfrm>
            <a:off x="337617" y="126520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309" name="Google Shape;1309;p27"/>
          <p:cNvGrpSpPr/>
          <p:nvPr/>
        </p:nvGrpSpPr>
        <p:grpSpPr>
          <a:xfrm rot="851508">
            <a:off x="-16879" y="3922703"/>
            <a:ext cx="1099336" cy="1274069"/>
            <a:chOff x="374513" y="3152476"/>
            <a:chExt cx="1519294" cy="1760777"/>
          </a:xfrm>
        </p:grpSpPr>
        <p:sp>
          <p:nvSpPr>
            <p:cNvPr id="1310" name="Google Shape;1310;p27"/>
            <p:cNvSpPr/>
            <p:nvPr/>
          </p:nvSpPr>
          <p:spPr>
            <a:xfrm>
              <a:off x="661153" y="3251277"/>
              <a:ext cx="1018493" cy="1027730"/>
            </a:xfrm>
            <a:custGeom>
              <a:avLst/>
              <a:gdLst/>
              <a:ahLst/>
              <a:cxnLst/>
              <a:rect l="l" t="t" r="r" b="b"/>
              <a:pathLst>
                <a:path w="36719" h="37052" extrusionOk="0">
                  <a:moveTo>
                    <a:pt x="5135" y="1"/>
                  </a:moveTo>
                  <a:cubicBezTo>
                    <a:pt x="3952" y="1"/>
                    <a:pt x="2145" y="189"/>
                    <a:pt x="1" y="1033"/>
                  </a:cubicBezTo>
                  <a:cubicBezTo>
                    <a:pt x="90" y="1023"/>
                    <a:pt x="185" y="1019"/>
                    <a:pt x="284" y="1019"/>
                  </a:cubicBezTo>
                  <a:cubicBezTo>
                    <a:pt x="3959" y="1019"/>
                    <a:pt x="14163" y="7532"/>
                    <a:pt x="21947" y="16322"/>
                  </a:cubicBezTo>
                  <a:cubicBezTo>
                    <a:pt x="29941" y="25380"/>
                    <a:pt x="30001" y="31064"/>
                    <a:pt x="30001" y="31064"/>
                  </a:cubicBezTo>
                  <a:lnTo>
                    <a:pt x="34926" y="37052"/>
                  </a:lnTo>
                  <a:cubicBezTo>
                    <a:pt x="36719" y="33647"/>
                    <a:pt x="33315" y="27325"/>
                    <a:pt x="24105" y="15775"/>
                  </a:cubicBezTo>
                  <a:cubicBezTo>
                    <a:pt x="14925" y="4224"/>
                    <a:pt x="6627" y="121"/>
                    <a:pt x="6627" y="121"/>
                  </a:cubicBezTo>
                  <a:cubicBezTo>
                    <a:pt x="6627" y="121"/>
                    <a:pt x="6081" y="1"/>
                    <a:pt x="5135" y="1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11" name="Google Shape;1311;p27"/>
            <p:cNvSpPr/>
            <p:nvPr/>
          </p:nvSpPr>
          <p:spPr>
            <a:xfrm>
              <a:off x="531314" y="3248836"/>
              <a:ext cx="313683" cy="211526"/>
            </a:xfrm>
            <a:custGeom>
              <a:avLst/>
              <a:gdLst/>
              <a:ahLst/>
              <a:cxnLst/>
              <a:rect l="l" t="t" r="r" b="b"/>
              <a:pathLst>
                <a:path w="11309" h="7626" extrusionOk="0">
                  <a:moveTo>
                    <a:pt x="9014" y="0"/>
                  </a:moveTo>
                  <a:cubicBezTo>
                    <a:pt x="7675" y="0"/>
                    <a:pt x="5986" y="217"/>
                    <a:pt x="4621" y="1091"/>
                  </a:cubicBezTo>
                  <a:cubicBezTo>
                    <a:pt x="2311" y="2610"/>
                    <a:pt x="639" y="4951"/>
                    <a:pt x="1" y="7626"/>
                  </a:cubicBezTo>
                  <a:lnTo>
                    <a:pt x="7114" y="5164"/>
                  </a:lnTo>
                  <a:cubicBezTo>
                    <a:pt x="7114" y="5164"/>
                    <a:pt x="8147" y="239"/>
                    <a:pt x="11308" y="209"/>
                  </a:cubicBezTo>
                  <a:cubicBezTo>
                    <a:pt x="11308" y="209"/>
                    <a:pt x="10330" y="0"/>
                    <a:pt x="90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12" name="Google Shape;1312;p27"/>
            <p:cNvSpPr/>
            <p:nvPr/>
          </p:nvSpPr>
          <p:spPr>
            <a:xfrm>
              <a:off x="961300" y="3154335"/>
              <a:ext cx="932507" cy="1101068"/>
            </a:xfrm>
            <a:custGeom>
              <a:avLst/>
              <a:gdLst/>
              <a:ahLst/>
              <a:cxnLst/>
              <a:rect l="l" t="t" r="r" b="b"/>
              <a:pathLst>
                <a:path w="33619" h="39696" extrusionOk="0">
                  <a:moveTo>
                    <a:pt x="3789" y="0"/>
                  </a:moveTo>
                  <a:cubicBezTo>
                    <a:pt x="2507" y="0"/>
                    <a:pt x="1229" y="231"/>
                    <a:pt x="1" y="698"/>
                  </a:cubicBezTo>
                  <a:cubicBezTo>
                    <a:pt x="3132" y="2127"/>
                    <a:pt x="13344" y="8175"/>
                    <a:pt x="20487" y="17902"/>
                  </a:cubicBezTo>
                  <a:cubicBezTo>
                    <a:pt x="27630" y="27629"/>
                    <a:pt x="27205" y="33282"/>
                    <a:pt x="27205" y="33282"/>
                  </a:cubicBezTo>
                  <a:lnTo>
                    <a:pt x="31521" y="39696"/>
                  </a:lnTo>
                  <a:cubicBezTo>
                    <a:pt x="33618" y="36474"/>
                    <a:pt x="30761" y="29878"/>
                    <a:pt x="22676" y="17537"/>
                  </a:cubicBezTo>
                  <a:cubicBezTo>
                    <a:pt x="14591" y="5227"/>
                    <a:pt x="6688" y="394"/>
                    <a:pt x="6688" y="394"/>
                  </a:cubicBezTo>
                  <a:cubicBezTo>
                    <a:pt x="5732" y="132"/>
                    <a:pt x="4759" y="0"/>
                    <a:pt x="3789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13" name="Google Shape;1313;p27"/>
            <p:cNvSpPr/>
            <p:nvPr/>
          </p:nvSpPr>
          <p:spPr>
            <a:xfrm>
              <a:off x="843277" y="3152476"/>
              <a:ext cx="303531" cy="157826"/>
            </a:xfrm>
            <a:custGeom>
              <a:avLst/>
              <a:gdLst/>
              <a:ahLst/>
              <a:cxnLst/>
              <a:rect l="l" t="t" r="r" b="b"/>
              <a:pathLst>
                <a:path w="10943" h="5690" extrusionOk="0">
                  <a:moveTo>
                    <a:pt x="7691" y="1"/>
                  </a:moveTo>
                  <a:cubicBezTo>
                    <a:pt x="6572" y="1"/>
                    <a:pt x="5324" y="181"/>
                    <a:pt x="4225" y="765"/>
                  </a:cubicBezTo>
                  <a:cubicBezTo>
                    <a:pt x="122" y="2923"/>
                    <a:pt x="0" y="5689"/>
                    <a:pt x="0" y="5689"/>
                  </a:cubicBezTo>
                  <a:lnTo>
                    <a:pt x="6353" y="4990"/>
                  </a:lnTo>
                  <a:cubicBezTo>
                    <a:pt x="6353" y="4990"/>
                    <a:pt x="7732" y="450"/>
                    <a:pt x="10687" y="450"/>
                  </a:cubicBezTo>
                  <a:cubicBezTo>
                    <a:pt x="10771" y="450"/>
                    <a:pt x="10856" y="454"/>
                    <a:pt x="10943" y="461"/>
                  </a:cubicBezTo>
                  <a:cubicBezTo>
                    <a:pt x="10943" y="461"/>
                    <a:pt x="9481" y="1"/>
                    <a:pt x="76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14" name="Google Shape;1314;p27"/>
            <p:cNvSpPr/>
            <p:nvPr/>
          </p:nvSpPr>
          <p:spPr>
            <a:xfrm>
              <a:off x="728610" y="3276851"/>
              <a:ext cx="1164337" cy="1325076"/>
            </a:xfrm>
            <a:custGeom>
              <a:avLst/>
              <a:gdLst/>
              <a:ahLst/>
              <a:cxnLst/>
              <a:rect l="l" t="t" r="r" b="b"/>
              <a:pathLst>
                <a:path w="41977" h="47772" extrusionOk="0">
                  <a:moveTo>
                    <a:pt x="6566" y="1"/>
                  </a:moveTo>
                  <a:cubicBezTo>
                    <a:pt x="2557" y="1"/>
                    <a:pt x="1" y="1509"/>
                    <a:pt x="1" y="1509"/>
                  </a:cubicBezTo>
                  <a:lnTo>
                    <a:pt x="33679" y="47771"/>
                  </a:lnTo>
                  <a:cubicBezTo>
                    <a:pt x="33679" y="47771"/>
                    <a:pt x="41916" y="42391"/>
                    <a:pt x="41947" y="39078"/>
                  </a:cubicBezTo>
                  <a:cubicBezTo>
                    <a:pt x="41977" y="35735"/>
                    <a:pt x="33649" y="19959"/>
                    <a:pt x="21977" y="7679"/>
                  </a:cubicBezTo>
                  <a:cubicBezTo>
                    <a:pt x="16119" y="1532"/>
                    <a:pt x="10606" y="1"/>
                    <a:pt x="6566" y="1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15" name="Google Shape;1315;p27"/>
            <p:cNvSpPr/>
            <p:nvPr/>
          </p:nvSpPr>
          <p:spPr>
            <a:xfrm>
              <a:off x="374513" y="3309249"/>
              <a:ext cx="1412227" cy="1604004"/>
            </a:xfrm>
            <a:custGeom>
              <a:avLst/>
              <a:gdLst/>
              <a:ahLst/>
              <a:cxnLst/>
              <a:rect l="l" t="t" r="r" b="b"/>
              <a:pathLst>
                <a:path w="50914" h="57828" extrusionOk="0">
                  <a:moveTo>
                    <a:pt x="15544" y="1"/>
                  </a:moveTo>
                  <a:cubicBezTo>
                    <a:pt x="13890" y="1"/>
                    <a:pt x="12282" y="341"/>
                    <a:pt x="10760" y="1071"/>
                  </a:cubicBezTo>
                  <a:cubicBezTo>
                    <a:pt x="4377" y="4110"/>
                    <a:pt x="0" y="9460"/>
                    <a:pt x="2006" y="20129"/>
                  </a:cubicBezTo>
                  <a:cubicBezTo>
                    <a:pt x="3435" y="27910"/>
                    <a:pt x="11733" y="44324"/>
                    <a:pt x="16688" y="53655"/>
                  </a:cubicBezTo>
                  <a:cubicBezTo>
                    <a:pt x="18100" y="56311"/>
                    <a:pt x="20829" y="57827"/>
                    <a:pt x="23646" y="57827"/>
                  </a:cubicBezTo>
                  <a:cubicBezTo>
                    <a:pt x="24891" y="57827"/>
                    <a:pt x="26153" y="57531"/>
                    <a:pt x="27326" y="56907"/>
                  </a:cubicBezTo>
                  <a:lnTo>
                    <a:pt x="45594" y="47150"/>
                  </a:lnTo>
                  <a:cubicBezTo>
                    <a:pt x="49485" y="45083"/>
                    <a:pt x="50913" y="40220"/>
                    <a:pt x="48755" y="36390"/>
                  </a:cubicBezTo>
                  <a:cubicBezTo>
                    <a:pt x="45715" y="30919"/>
                    <a:pt x="41217" y="23047"/>
                    <a:pt x="36566" y="15539"/>
                  </a:cubicBezTo>
                  <a:cubicBezTo>
                    <a:pt x="31016" y="6618"/>
                    <a:pt x="22839" y="1"/>
                    <a:pt x="1554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16" name="Google Shape;1316;p27"/>
            <p:cNvSpPr/>
            <p:nvPr/>
          </p:nvSpPr>
          <p:spPr>
            <a:xfrm>
              <a:off x="688141" y="3984906"/>
              <a:ext cx="992365" cy="856673"/>
            </a:xfrm>
            <a:custGeom>
              <a:avLst/>
              <a:gdLst/>
              <a:ahLst/>
              <a:cxnLst/>
              <a:rect l="l" t="t" r="r" b="b"/>
              <a:pathLst>
                <a:path w="35777" h="30885" extrusionOk="0">
                  <a:moveTo>
                    <a:pt x="23949" y="0"/>
                  </a:moveTo>
                  <a:cubicBezTo>
                    <a:pt x="22591" y="0"/>
                    <a:pt x="20896" y="655"/>
                    <a:pt x="18420" y="1849"/>
                  </a:cubicBezTo>
                  <a:cubicBezTo>
                    <a:pt x="12797" y="4554"/>
                    <a:pt x="1" y="11454"/>
                    <a:pt x="1338" y="15861"/>
                  </a:cubicBezTo>
                  <a:cubicBezTo>
                    <a:pt x="2415" y="19483"/>
                    <a:pt x="8002" y="30885"/>
                    <a:pt x="11714" y="30885"/>
                  </a:cubicBezTo>
                  <a:cubicBezTo>
                    <a:pt x="11771" y="30885"/>
                    <a:pt x="11828" y="30882"/>
                    <a:pt x="11885" y="30877"/>
                  </a:cubicBezTo>
                  <a:cubicBezTo>
                    <a:pt x="15594" y="30481"/>
                    <a:pt x="30153" y="21697"/>
                    <a:pt x="32646" y="20268"/>
                  </a:cubicBezTo>
                  <a:cubicBezTo>
                    <a:pt x="33314" y="19934"/>
                    <a:pt x="33861" y="19417"/>
                    <a:pt x="34287" y="18809"/>
                  </a:cubicBezTo>
                  <a:cubicBezTo>
                    <a:pt x="35776" y="16347"/>
                    <a:pt x="33770" y="12548"/>
                    <a:pt x="30335" y="6651"/>
                  </a:cubicBezTo>
                  <a:cubicBezTo>
                    <a:pt x="27666" y="2008"/>
                    <a:pt x="26326" y="0"/>
                    <a:pt x="2394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17" name="Google Shape;1317;p27"/>
            <p:cNvSpPr/>
            <p:nvPr/>
          </p:nvSpPr>
          <p:spPr>
            <a:xfrm>
              <a:off x="441943" y="3403057"/>
              <a:ext cx="927459" cy="824830"/>
            </a:xfrm>
            <a:custGeom>
              <a:avLst/>
              <a:gdLst/>
              <a:ahLst/>
              <a:cxnLst/>
              <a:rect l="l" t="t" r="r" b="b"/>
              <a:pathLst>
                <a:path w="33437" h="29737" extrusionOk="0">
                  <a:moveTo>
                    <a:pt x="17316" y="0"/>
                  </a:moveTo>
                  <a:cubicBezTo>
                    <a:pt x="13079" y="0"/>
                    <a:pt x="2751" y="4137"/>
                    <a:pt x="1338" y="8783"/>
                  </a:cubicBezTo>
                  <a:cubicBezTo>
                    <a:pt x="1" y="13099"/>
                    <a:pt x="3436" y="21823"/>
                    <a:pt x="6627" y="27476"/>
                  </a:cubicBezTo>
                  <a:cubicBezTo>
                    <a:pt x="7541" y="29104"/>
                    <a:pt x="8420" y="29737"/>
                    <a:pt x="9368" y="29737"/>
                  </a:cubicBezTo>
                  <a:cubicBezTo>
                    <a:pt x="11732" y="29737"/>
                    <a:pt x="14526" y="25803"/>
                    <a:pt x="19363" y="23525"/>
                  </a:cubicBezTo>
                  <a:cubicBezTo>
                    <a:pt x="26141" y="20333"/>
                    <a:pt x="33436" y="19178"/>
                    <a:pt x="30062" y="14041"/>
                  </a:cubicBezTo>
                  <a:cubicBezTo>
                    <a:pt x="26688" y="8905"/>
                    <a:pt x="21430" y="1336"/>
                    <a:pt x="18542" y="181"/>
                  </a:cubicBezTo>
                  <a:cubicBezTo>
                    <a:pt x="18236" y="59"/>
                    <a:pt x="17819" y="0"/>
                    <a:pt x="17316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18" name="Google Shape;1318;p27"/>
            <p:cNvSpPr/>
            <p:nvPr/>
          </p:nvSpPr>
          <p:spPr>
            <a:xfrm>
              <a:off x="441943" y="3404499"/>
              <a:ext cx="846521" cy="822278"/>
            </a:xfrm>
            <a:custGeom>
              <a:avLst/>
              <a:gdLst/>
              <a:ahLst/>
              <a:cxnLst/>
              <a:rect l="l" t="t" r="r" b="b"/>
              <a:pathLst>
                <a:path w="30519" h="29645" extrusionOk="0">
                  <a:moveTo>
                    <a:pt x="17164" y="0"/>
                  </a:moveTo>
                  <a:cubicBezTo>
                    <a:pt x="12922" y="0"/>
                    <a:pt x="2717" y="4127"/>
                    <a:pt x="1308" y="8761"/>
                  </a:cubicBezTo>
                  <a:cubicBezTo>
                    <a:pt x="1" y="13078"/>
                    <a:pt x="3436" y="21771"/>
                    <a:pt x="6627" y="27424"/>
                  </a:cubicBezTo>
                  <a:cubicBezTo>
                    <a:pt x="7524" y="29022"/>
                    <a:pt x="8335" y="29645"/>
                    <a:pt x="9187" y="29645"/>
                  </a:cubicBezTo>
                  <a:cubicBezTo>
                    <a:pt x="11365" y="29645"/>
                    <a:pt x="13813" y="25572"/>
                    <a:pt x="18664" y="23321"/>
                  </a:cubicBezTo>
                  <a:cubicBezTo>
                    <a:pt x="25381" y="20160"/>
                    <a:pt x="30518" y="18762"/>
                    <a:pt x="28451" y="14962"/>
                  </a:cubicBezTo>
                  <a:cubicBezTo>
                    <a:pt x="25533" y="9582"/>
                    <a:pt x="21278" y="1375"/>
                    <a:pt x="18421" y="190"/>
                  </a:cubicBezTo>
                  <a:cubicBezTo>
                    <a:pt x="18108" y="61"/>
                    <a:pt x="17680" y="0"/>
                    <a:pt x="1716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19" name="Google Shape;1319;p27"/>
            <p:cNvSpPr/>
            <p:nvPr/>
          </p:nvSpPr>
          <p:spPr>
            <a:xfrm>
              <a:off x="862666" y="3969401"/>
              <a:ext cx="71119" cy="57167"/>
            </a:xfrm>
            <a:custGeom>
              <a:avLst/>
              <a:gdLst/>
              <a:ahLst/>
              <a:cxnLst/>
              <a:rect l="l" t="t" r="r" b="b"/>
              <a:pathLst>
                <a:path w="2564" h="2061" extrusionOk="0">
                  <a:moveTo>
                    <a:pt x="1296" y="1"/>
                  </a:moveTo>
                  <a:cubicBezTo>
                    <a:pt x="1127" y="1"/>
                    <a:pt x="954" y="41"/>
                    <a:pt x="791" y="128"/>
                  </a:cubicBezTo>
                  <a:cubicBezTo>
                    <a:pt x="0" y="554"/>
                    <a:pt x="122" y="1739"/>
                    <a:pt x="1004" y="2013"/>
                  </a:cubicBezTo>
                  <a:cubicBezTo>
                    <a:pt x="1106" y="2046"/>
                    <a:pt x="1207" y="2061"/>
                    <a:pt x="1305" y="2061"/>
                  </a:cubicBezTo>
                  <a:cubicBezTo>
                    <a:pt x="2020" y="2061"/>
                    <a:pt x="2563" y="1245"/>
                    <a:pt x="2189" y="523"/>
                  </a:cubicBezTo>
                  <a:cubicBezTo>
                    <a:pt x="2002" y="191"/>
                    <a:pt x="1659" y="1"/>
                    <a:pt x="129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20" name="Google Shape;1320;p27"/>
            <p:cNvSpPr/>
            <p:nvPr/>
          </p:nvSpPr>
          <p:spPr>
            <a:xfrm>
              <a:off x="931788" y="3984546"/>
              <a:ext cx="748718" cy="856201"/>
            </a:xfrm>
            <a:custGeom>
              <a:avLst/>
              <a:gdLst/>
              <a:ahLst/>
              <a:cxnLst/>
              <a:rect l="l" t="t" r="r" b="b"/>
              <a:pathLst>
                <a:path w="26993" h="30868" extrusionOk="0">
                  <a:moveTo>
                    <a:pt x="15161" y="0"/>
                  </a:moveTo>
                  <a:cubicBezTo>
                    <a:pt x="14389" y="0"/>
                    <a:pt x="13507" y="213"/>
                    <a:pt x="12433" y="616"/>
                  </a:cubicBezTo>
                  <a:cubicBezTo>
                    <a:pt x="12442" y="616"/>
                    <a:pt x="12717" y="544"/>
                    <a:pt x="13160" y="544"/>
                  </a:cubicBezTo>
                  <a:cubicBezTo>
                    <a:pt x="14159" y="544"/>
                    <a:pt x="16010" y="909"/>
                    <a:pt x="17570" y="3290"/>
                  </a:cubicBezTo>
                  <a:cubicBezTo>
                    <a:pt x="19819" y="6695"/>
                    <a:pt x="24500" y="14050"/>
                    <a:pt x="24226" y="16604"/>
                  </a:cubicBezTo>
                  <a:cubicBezTo>
                    <a:pt x="23922" y="19187"/>
                    <a:pt x="13010" y="24962"/>
                    <a:pt x="8269" y="27242"/>
                  </a:cubicBezTo>
                  <a:cubicBezTo>
                    <a:pt x="4926" y="28839"/>
                    <a:pt x="3418" y="29392"/>
                    <a:pt x="1968" y="29392"/>
                  </a:cubicBezTo>
                  <a:cubicBezTo>
                    <a:pt x="1348" y="29392"/>
                    <a:pt x="739" y="29290"/>
                    <a:pt x="1" y="29127"/>
                  </a:cubicBezTo>
                  <a:lnTo>
                    <a:pt x="1" y="29127"/>
                  </a:lnTo>
                  <a:cubicBezTo>
                    <a:pt x="1029" y="30212"/>
                    <a:pt x="2030" y="30867"/>
                    <a:pt x="2928" y="30867"/>
                  </a:cubicBezTo>
                  <a:cubicBezTo>
                    <a:pt x="2986" y="30867"/>
                    <a:pt x="3044" y="30865"/>
                    <a:pt x="3101" y="30859"/>
                  </a:cubicBezTo>
                  <a:cubicBezTo>
                    <a:pt x="6840" y="30494"/>
                    <a:pt x="21369" y="21710"/>
                    <a:pt x="23892" y="20281"/>
                  </a:cubicBezTo>
                  <a:cubicBezTo>
                    <a:pt x="24530" y="19917"/>
                    <a:pt x="25077" y="19430"/>
                    <a:pt x="25503" y="18822"/>
                  </a:cubicBezTo>
                  <a:cubicBezTo>
                    <a:pt x="26992" y="16391"/>
                    <a:pt x="24986" y="12561"/>
                    <a:pt x="21551" y="6664"/>
                  </a:cubicBezTo>
                  <a:cubicBezTo>
                    <a:pt x="18868" y="2008"/>
                    <a:pt x="17534" y="0"/>
                    <a:pt x="15161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321" name="Google Shape;1321;p27"/>
          <p:cNvGrpSpPr/>
          <p:nvPr/>
        </p:nvGrpSpPr>
        <p:grpSpPr>
          <a:xfrm>
            <a:off x="242675" y="51192"/>
            <a:ext cx="757289" cy="864550"/>
            <a:chOff x="5585712" y="137416"/>
            <a:chExt cx="757289" cy="864550"/>
          </a:xfrm>
        </p:grpSpPr>
        <p:sp>
          <p:nvSpPr>
            <p:cNvPr id="1322" name="Google Shape;1322;p27"/>
            <p:cNvSpPr/>
            <p:nvPr/>
          </p:nvSpPr>
          <p:spPr>
            <a:xfrm>
              <a:off x="5606764" y="738904"/>
              <a:ext cx="129867" cy="146066"/>
            </a:xfrm>
            <a:custGeom>
              <a:avLst/>
              <a:gdLst/>
              <a:ahLst/>
              <a:cxnLst/>
              <a:rect l="l" t="t" r="r" b="b"/>
              <a:pathLst>
                <a:path w="4682" h="5266" extrusionOk="0">
                  <a:moveTo>
                    <a:pt x="2706" y="1"/>
                  </a:moveTo>
                  <a:cubicBezTo>
                    <a:pt x="2706" y="1"/>
                    <a:pt x="1" y="4712"/>
                    <a:pt x="913" y="5198"/>
                  </a:cubicBezTo>
                  <a:cubicBezTo>
                    <a:pt x="992" y="5245"/>
                    <a:pt x="1088" y="5266"/>
                    <a:pt x="1196" y="5266"/>
                  </a:cubicBezTo>
                  <a:cubicBezTo>
                    <a:pt x="2290" y="5266"/>
                    <a:pt x="4682" y="3101"/>
                    <a:pt x="4682" y="3101"/>
                  </a:cubicBezTo>
                  <a:lnTo>
                    <a:pt x="2706" y="1"/>
                  </a:ln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23" name="Google Shape;1323;p27"/>
            <p:cNvSpPr/>
            <p:nvPr/>
          </p:nvSpPr>
          <p:spPr>
            <a:xfrm>
              <a:off x="6009790" y="851879"/>
              <a:ext cx="91062" cy="150088"/>
            </a:xfrm>
            <a:custGeom>
              <a:avLst/>
              <a:gdLst/>
              <a:ahLst/>
              <a:cxnLst/>
              <a:rect l="l" t="t" r="r" b="b"/>
              <a:pathLst>
                <a:path w="3283" h="5411" extrusionOk="0">
                  <a:moveTo>
                    <a:pt x="3283" y="1"/>
                  </a:moveTo>
                  <a:lnTo>
                    <a:pt x="0" y="1703"/>
                  </a:lnTo>
                  <a:cubicBezTo>
                    <a:pt x="0" y="1703"/>
                    <a:pt x="1185" y="5381"/>
                    <a:pt x="2219" y="5411"/>
                  </a:cubicBezTo>
                  <a:cubicBezTo>
                    <a:pt x="3252" y="5411"/>
                    <a:pt x="3283" y="1"/>
                    <a:pt x="3283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24" name="Google Shape;1324;p27"/>
            <p:cNvSpPr/>
            <p:nvPr/>
          </p:nvSpPr>
          <p:spPr>
            <a:xfrm>
              <a:off x="5722402" y="155612"/>
              <a:ext cx="264643" cy="144401"/>
            </a:xfrm>
            <a:custGeom>
              <a:avLst/>
              <a:gdLst/>
              <a:ahLst/>
              <a:cxnLst/>
              <a:rect l="l" t="t" r="r" b="b"/>
              <a:pathLst>
                <a:path w="9541" h="5206" extrusionOk="0">
                  <a:moveTo>
                    <a:pt x="5166" y="1"/>
                  </a:moveTo>
                  <a:cubicBezTo>
                    <a:pt x="2660" y="1"/>
                    <a:pt x="194" y="1809"/>
                    <a:pt x="27" y="4829"/>
                  </a:cubicBezTo>
                  <a:cubicBezTo>
                    <a:pt x="0" y="5040"/>
                    <a:pt x="180" y="5205"/>
                    <a:pt x="387" y="5205"/>
                  </a:cubicBezTo>
                  <a:cubicBezTo>
                    <a:pt x="419" y="5205"/>
                    <a:pt x="450" y="5201"/>
                    <a:pt x="482" y="5193"/>
                  </a:cubicBezTo>
                  <a:lnTo>
                    <a:pt x="9145" y="2914"/>
                  </a:lnTo>
                  <a:cubicBezTo>
                    <a:pt x="9419" y="2853"/>
                    <a:pt x="9540" y="2549"/>
                    <a:pt x="9388" y="2306"/>
                  </a:cubicBezTo>
                  <a:cubicBezTo>
                    <a:pt x="8342" y="719"/>
                    <a:pt x="6746" y="1"/>
                    <a:pt x="516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25" name="Google Shape;1325;p27"/>
            <p:cNvSpPr/>
            <p:nvPr/>
          </p:nvSpPr>
          <p:spPr>
            <a:xfrm>
              <a:off x="5839482" y="242791"/>
              <a:ext cx="43853" cy="89287"/>
            </a:xfrm>
            <a:custGeom>
              <a:avLst/>
              <a:gdLst/>
              <a:ahLst/>
              <a:cxnLst/>
              <a:rect l="l" t="t" r="r" b="b"/>
              <a:pathLst>
                <a:path w="1581" h="3219" extrusionOk="0">
                  <a:moveTo>
                    <a:pt x="474" y="0"/>
                  </a:moveTo>
                  <a:cubicBezTo>
                    <a:pt x="438" y="0"/>
                    <a:pt x="402" y="5"/>
                    <a:pt x="365" y="14"/>
                  </a:cubicBezTo>
                  <a:cubicBezTo>
                    <a:pt x="122" y="75"/>
                    <a:pt x="0" y="318"/>
                    <a:pt x="61" y="561"/>
                  </a:cubicBezTo>
                  <a:lnTo>
                    <a:pt x="669" y="2871"/>
                  </a:lnTo>
                  <a:cubicBezTo>
                    <a:pt x="721" y="3078"/>
                    <a:pt x="904" y="3219"/>
                    <a:pt x="1108" y="3219"/>
                  </a:cubicBezTo>
                  <a:cubicBezTo>
                    <a:pt x="1143" y="3219"/>
                    <a:pt x="1180" y="3215"/>
                    <a:pt x="1216" y="3205"/>
                  </a:cubicBezTo>
                  <a:cubicBezTo>
                    <a:pt x="1429" y="3114"/>
                    <a:pt x="1581" y="2871"/>
                    <a:pt x="1520" y="2658"/>
                  </a:cubicBezTo>
                  <a:lnTo>
                    <a:pt x="912" y="318"/>
                  </a:lnTo>
                  <a:cubicBezTo>
                    <a:pt x="860" y="137"/>
                    <a:pt x="677" y="0"/>
                    <a:pt x="47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26" name="Google Shape;1326;p27"/>
            <p:cNvSpPr/>
            <p:nvPr/>
          </p:nvSpPr>
          <p:spPr>
            <a:xfrm>
              <a:off x="5810801" y="137416"/>
              <a:ext cx="44713" cy="89287"/>
            </a:xfrm>
            <a:custGeom>
              <a:avLst/>
              <a:gdLst/>
              <a:ahLst/>
              <a:cxnLst/>
              <a:rect l="l" t="t" r="r" b="b"/>
              <a:pathLst>
                <a:path w="1612" h="3219" extrusionOk="0">
                  <a:moveTo>
                    <a:pt x="504" y="0"/>
                  </a:moveTo>
                  <a:cubicBezTo>
                    <a:pt x="469" y="0"/>
                    <a:pt x="433" y="4"/>
                    <a:pt x="396" y="14"/>
                  </a:cubicBezTo>
                  <a:cubicBezTo>
                    <a:pt x="153" y="74"/>
                    <a:pt x="1" y="317"/>
                    <a:pt x="61" y="561"/>
                  </a:cubicBezTo>
                  <a:lnTo>
                    <a:pt x="700" y="2871"/>
                  </a:lnTo>
                  <a:cubicBezTo>
                    <a:pt x="751" y="3078"/>
                    <a:pt x="935" y="3218"/>
                    <a:pt x="1139" y="3218"/>
                  </a:cubicBezTo>
                  <a:cubicBezTo>
                    <a:pt x="1174" y="3218"/>
                    <a:pt x="1211" y="3214"/>
                    <a:pt x="1247" y="3205"/>
                  </a:cubicBezTo>
                  <a:cubicBezTo>
                    <a:pt x="1460" y="3114"/>
                    <a:pt x="1612" y="2871"/>
                    <a:pt x="1551" y="2658"/>
                  </a:cubicBezTo>
                  <a:lnTo>
                    <a:pt x="943" y="317"/>
                  </a:lnTo>
                  <a:cubicBezTo>
                    <a:pt x="866" y="137"/>
                    <a:pt x="700" y="0"/>
                    <a:pt x="5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27" name="Google Shape;1327;p27"/>
            <p:cNvSpPr/>
            <p:nvPr/>
          </p:nvSpPr>
          <p:spPr>
            <a:xfrm>
              <a:off x="5722458" y="155612"/>
              <a:ext cx="263728" cy="144901"/>
            </a:xfrm>
            <a:custGeom>
              <a:avLst/>
              <a:gdLst/>
              <a:ahLst/>
              <a:cxnLst/>
              <a:rect l="l" t="t" r="r" b="b"/>
              <a:pathLst>
                <a:path w="9508" h="5224" extrusionOk="0">
                  <a:moveTo>
                    <a:pt x="5164" y="1"/>
                  </a:moveTo>
                  <a:cubicBezTo>
                    <a:pt x="2658" y="1"/>
                    <a:pt x="192" y="1809"/>
                    <a:pt x="25" y="4829"/>
                  </a:cubicBezTo>
                  <a:cubicBezTo>
                    <a:pt x="1" y="4970"/>
                    <a:pt x="69" y="5112"/>
                    <a:pt x="200" y="5182"/>
                  </a:cubicBezTo>
                  <a:lnTo>
                    <a:pt x="200" y="5182"/>
                  </a:lnTo>
                  <a:cubicBezTo>
                    <a:pt x="191" y="5176"/>
                    <a:pt x="183" y="5170"/>
                    <a:pt x="177" y="5163"/>
                  </a:cubicBezTo>
                  <a:cubicBezTo>
                    <a:pt x="3125" y="3978"/>
                    <a:pt x="6256" y="3127"/>
                    <a:pt x="9417" y="2701"/>
                  </a:cubicBezTo>
                  <a:lnTo>
                    <a:pt x="9417" y="2701"/>
                  </a:lnTo>
                  <a:cubicBezTo>
                    <a:pt x="9386" y="2762"/>
                    <a:pt x="9356" y="2792"/>
                    <a:pt x="9326" y="2823"/>
                  </a:cubicBezTo>
                  <a:cubicBezTo>
                    <a:pt x="9478" y="2701"/>
                    <a:pt x="9508" y="2458"/>
                    <a:pt x="9386" y="2306"/>
                  </a:cubicBezTo>
                  <a:cubicBezTo>
                    <a:pt x="8340" y="719"/>
                    <a:pt x="6744" y="1"/>
                    <a:pt x="5164" y="1"/>
                  </a:cubicBezTo>
                  <a:close/>
                  <a:moveTo>
                    <a:pt x="200" y="5182"/>
                  </a:moveTo>
                  <a:cubicBezTo>
                    <a:pt x="233" y="5205"/>
                    <a:pt x="281" y="5224"/>
                    <a:pt x="328" y="5224"/>
                  </a:cubicBezTo>
                  <a:cubicBezTo>
                    <a:pt x="281" y="5217"/>
                    <a:pt x="238" y="5203"/>
                    <a:pt x="200" y="51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28" name="Google Shape;1328;p27"/>
            <p:cNvSpPr/>
            <p:nvPr/>
          </p:nvSpPr>
          <p:spPr>
            <a:xfrm>
              <a:off x="6094085" y="236162"/>
              <a:ext cx="248916" cy="212969"/>
            </a:xfrm>
            <a:custGeom>
              <a:avLst/>
              <a:gdLst/>
              <a:ahLst/>
              <a:cxnLst/>
              <a:rect l="l" t="t" r="r" b="b"/>
              <a:pathLst>
                <a:path w="8974" h="7678" extrusionOk="0">
                  <a:moveTo>
                    <a:pt x="2606" y="1"/>
                  </a:moveTo>
                  <a:cubicBezTo>
                    <a:pt x="1857" y="1"/>
                    <a:pt x="1077" y="173"/>
                    <a:pt x="305" y="557"/>
                  </a:cubicBezTo>
                  <a:cubicBezTo>
                    <a:pt x="61" y="678"/>
                    <a:pt x="1" y="1013"/>
                    <a:pt x="213" y="1195"/>
                  </a:cubicBezTo>
                  <a:lnTo>
                    <a:pt x="6505" y="7548"/>
                  </a:lnTo>
                  <a:cubicBezTo>
                    <a:pt x="6582" y="7637"/>
                    <a:pt x="6690" y="7678"/>
                    <a:pt x="6796" y="7678"/>
                  </a:cubicBezTo>
                  <a:cubicBezTo>
                    <a:pt x="6945" y="7678"/>
                    <a:pt x="7091" y="7598"/>
                    <a:pt x="7144" y="7457"/>
                  </a:cubicBezTo>
                  <a:cubicBezTo>
                    <a:pt x="8974" y="3822"/>
                    <a:pt x="6131" y="1"/>
                    <a:pt x="260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29" name="Google Shape;1329;p27"/>
            <p:cNvSpPr/>
            <p:nvPr/>
          </p:nvSpPr>
          <p:spPr>
            <a:xfrm>
              <a:off x="6136246" y="335490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178" y="0"/>
                  </a:moveTo>
                  <a:cubicBezTo>
                    <a:pt x="2067" y="0"/>
                    <a:pt x="1961" y="46"/>
                    <a:pt x="1885" y="137"/>
                  </a:cubicBezTo>
                  <a:lnTo>
                    <a:pt x="183" y="1839"/>
                  </a:lnTo>
                  <a:cubicBezTo>
                    <a:pt x="0" y="2022"/>
                    <a:pt x="0" y="2295"/>
                    <a:pt x="183" y="2447"/>
                  </a:cubicBezTo>
                  <a:cubicBezTo>
                    <a:pt x="259" y="2538"/>
                    <a:pt x="365" y="2584"/>
                    <a:pt x="475" y="2584"/>
                  </a:cubicBezTo>
                  <a:cubicBezTo>
                    <a:pt x="586" y="2584"/>
                    <a:pt x="700" y="2538"/>
                    <a:pt x="791" y="2447"/>
                  </a:cubicBezTo>
                  <a:lnTo>
                    <a:pt x="2493" y="775"/>
                  </a:lnTo>
                  <a:cubicBezTo>
                    <a:pt x="2675" y="593"/>
                    <a:pt x="2675" y="319"/>
                    <a:pt x="2493" y="137"/>
                  </a:cubicBezTo>
                  <a:cubicBezTo>
                    <a:pt x="2402" y="46"/>
                    <a:pt x="2288" y="0"/>
                    <a:pt x="2178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0" name="Google Shape;1330;p27"/>
            <p:cNvSpPr/>
            <p:nvPr/>
          </p:nvSpPr>
          <p:spPr>
            <a:xfrm>
              <a:off x="6212967" y="258768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204" y="0"/>
                  </a:moveTo>
                  <a:cubicBezTo>
                    <a:pt x="2090" y="0"/>
                    <a:pt x="1976" y="46"/>
                    <a:pt x="1885" y="137"/>
                  </a:cubicBezTo>
                  <a:lnTo>
                    <a:pt x="183" y="1839"/>
                  </a:lnTo>
                  <a:cubicBezTo>
                    <a:pt x="0" y="1991"/>
                    <a:pt x="0" y="2295"/>
                    <a:pt x="183" y="2447"/>
                  </a:cubicBezTo>
                  <a:cubicBezTo>
                    <a:pt x="274" y="2538"/>
                    <a:pt x="388" y="2584"/>
                    <a:pt x="502" y="2584"/>
                  </a:cubicBezTo>
                  <a:cubicBezTo>
                    <a:pt x="616" y="2584"/>
                    <a:pt x="730" y="2538"/>
                    <a:pt x="821" y="2447"/>
                  </a:cubicBezTo>
                  <a:lnTo>
                    <a:pt x="2523" y="775"/>
                  </a:lnTo>
                  <a:cubicBezTo>
                    <a:pt x="2675" y="593"/>
                    <a:pt x="2675" y="319"/>
                    <a:pt x="2523" y="137"/>
                  </a:cubicBezTo>
                  <a:cubicBezTo>
                    <a:pt x="2432" y="46"/>
                    <a:pt x="2318" y="0"/>
                    <a:pt x="22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1" name="Google Shape;1331;p27"/>
            <p:cNvSpPr/>
            <p:nvPr/>
          </p:nvSpPr>
          <p:spPr>
            <a:xfrm>
              <a:off x="6095832" y="236162"/>
              <a:ext cx="247169" cy="212442"/>
            </a:xfrm>
            <a:custGeom>
              <a:avLst/>
              <a:gdLst/>
              <a:ahLst/>
              <a:cxnLst/>
              <a:rect l="l" t="t" r="r" b="b"/>
              <a:pathLst>
                <a:path w="8911" h="7659" extrusionOk="0">
                  <a:moveTo>
                    <a:pt x="10" y="914"/>
                  </a:moveTo>
                  <a:lnTo>
                    <a:pt x="10" y="914"/>
                  </a:lnTo>
                  <a:cubicBezTo>
                    <a:pt x="1" y="957"/>
                    <a:pt x="7" y="1000"/>
                    <a:pt x="29" y="1043"/>
                  </a:cubicBezTo>
                  <a:cubicBezTo>
                    <a:pt x="16" y="999"/>
                    <a:pt x="10" y="955"/>
                    <a:pt x="10" y="914"/>
                  </a:cubicBezTo>
                  <a:close/>
                  <a:moveTo>
                    <a:pt x="2543" y="1"/>
                  </a:moveTo>
                  <a:cubicBezTo>
                    <a:pt x="1794" y="1"/>
                    <a:pt x="1014" y="173"/>
                    <a:pt x="242" y="557"/>
                  </a:cubicBezTo>
                  <a:cubicBezTo>
                    <a:pt x="98" y="629"/>
                    <a:pt x="10" y="758"/>
                    <a:pt x="10" y="914"/>
                  </a:cubicBezTo>
                  <a:lnTo>
                    <a:pt x="10" y="914"/>
                  </a:lnTo>
                  <a:cubicBezTo>
                    <a:pt x="14" y="896"/>
                    <a:pt x="20" y="878"/>
                    <a:pt x="29" y="861"/>
                  </a:cubicBezTo>
                  <a:cubicBezTo>
                    <a:pt x="1275" y="1834"/>
                    <a:pt x="2491" y="2897"/>
                    <a:pt x="3616" y="4052"/>
                  </a:cubicBezTo>
                  <a:cubicBezTo>
                    <a:pt x="4740" y="5177"/>
                    <a:pt x="5804" y="6362"/>
                    <a:pt x="6777" y="7639"/>
                  </a:cubicBezTo>
                  <a:lnTo>
                    <a:pt x="6594" y="7639"/>
                  </a:lnTo>
                  <a:cubicBezTo>
                    <a:pt x="6640" y="7652"/>
                    <a:pt x="6684" y="7658"/>
                    <a:pt x="6726" y="7658"/>
                  </a:cubicBezTo>
                  <a:cubicBezTo>
                    <a:pt x="6881" y="7658"/>
                    <a:pt x="7009" y="7576"/>
                    <a:pt x="7081" y="7457"/>
                  </a:cubicBezTo>
                  <a:cubicBezTo>
                    <a:pt x="8911" y="3822"/>
                    <a:pt x="6068" y="1"/>
                    <a:pt x="25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2" name="Google Shape;1332;p27"/>
            <p:cNvSpPr/>
            <p:nvPr/>
          </p:nvSpPr>
          <p:spPr>
            <a:xfrm>
              <a:off x="5585712" y="275438"/>
              <a:ext cx="719178" cy="639460"/>
            </a:xfrm>
            <a:custGeom>
              <a:avLst/>
              <a:gdLst/>
              <a:ahLst/>
              <a:cxnLst/>
              <a:rect l="l" t="t" r="r" b="b"/>
              <a:pathLst>
                <a:path w="25928" h="23054" extrusionOk="0">
                  <a:moveTo>
                    <a:pt x="12978" y="1"/>
                  </a:moveTo>
                  <a:cubicBezTo>
                    <a:pt x="9623" y="1"/>
                    <a:pt x="6293" y="1462"/>
                    <a:pt x="4012" y="4278"/>
                  </a:cubicBezTo>
                  <a:cubicBezTo>
                    <a:pt x="0" y="9202"/>
                    <a:pt x="760" y="16466"/>
                    <a:pt x="5714" y="20479"/>
                  </a:cubicBezTo>
                  <a:cubicBezTo>
                    <a:pt x="7853" y="22211"/>
                    <a:pt x="10422" y="23053"/>
                    <a:pt x="12972" y="23053"/>
                  </a:cubicBezTo>
                  <a:cubicBezTo>
                    <a:pt x="16329" y="23053"/>
                    <a:pt x="19652" y="21592"/>
                    <a:pt x="21915" y="18776"/>
                  </a:cubicBezTo>
                  <a:cubicBezTo>
                    <a:pt x="25928" y="13822"/>
                    <a:pt x="25168" y="6588"/>
                    <a:pt x="20213" y="2576"/>
                  </a:cubicBezTo>
                  <a:cubicBezTo>
                    <a:pt x="18088" y="844"/>
                    <a:pt x="15526" y="1"/>
                    <a:pt x="129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3" name="Google Shape;1333;p27"/>
            <p:cNvSpPr/>
            <p:nvPr/>
          </p:nvSpPr>
          <p:spPr>
            <a:xfrm>
              <a:off x="5658217" y="340455"/>
              <a:ext cx="574166" cy="510176"/>
            </a:xfrm>
            <a:custGeom>
              <a:avLst/>
              <a:gdLst/>
              <a:ahLst/>
              <a:cxnLst/>
              <a:rect l="l" t="t" r="r" b="b"/>
              <a:pathLst>
                <a:path w="20700" h="18393" extrusionOk="0">
                  <a:moveTo>
                    <a:pt x="10373" y="1"/>
                  </a:moveTo>
                  <a:cubicBezTo>
                    <a:pt x="9351" y="1"/>
                    <a:pt x="8312" y="173"/>
                    <a:pt x="7295" y="536"/>
                  </a:cubicBezTo>
                  <a:cubicBezTo>
                    <a:pt x="2493" y="2238"/>
                    <a:pt x="0" y="7496"/>
                    <a:pt x="1702" y="12268"/>
                  </a:cubicBezTo>
                  <a:cubicBezTo>
                    <a:pt x="3044" y="16029"/>
                    <a:pt x="6594" y="18393"/>
                    <a:pt x="10374" y="18393"/>
                  </a:cubicBezTo>
                  <a:cubicBezTo>
                    <a:pt x="11390" y="18393"/>
                    <a:pt x="12424" y="18222"/>
                    <a:pt x="13435" y="17861"/>
                  </a:cubicBezTo>
                  <a:cubicBezTo>
                    <a:pt x="18207" y="16159"/>
                    <a:pt x="20700" y="10900"/>
                    <a:pt x="19028" y="6128"/>
                  </a:cubicBezTo>
                  <a:cubicBezTo>
                    <a:pt x="17688" y="2349"/>
                    <a:pt x="14147" y="1"/>
                    <a:pt x="10373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4" name="Google Shape;1334;p27"/>
            <p:cNvSpPr/>
            <p:nvPr/>
          </p:nvSpPr>
          <p:spPr>
            <a:xfrm>
              <a:off x="5923000" y="578054"/>
              <a:ext cx="42133" cy="35282"/>
            </a:xfrm>
            <a:custGeom>
              <a:avLst/>
              <a:gdLst/>
              <a:ahLst/>
              <a:cxnLst/>
              <a:rect l="l" t="t" r="r" b="b"/>
              <a:pathLst>
                <a:path w="1519" h="1272" extrusionOk="0">
                  <a:moveTo>
                    <a:pt x="800" y="1"/>
                  </a:moveTo>
                  <a:cubicBezTo>
                    <a:pt x="335" y="1"/>
                    <a:pt x="0" y="532"/>
                    <a:pt x="272" y="967"/>
                  </a:cubicBezTo>
                  <a:cubicBezTo>
                    <a:pt x="389" y="1175"/>
                    <a:pt x="589" y="1271"/>
                    <a:pt x="792" y="1271"/>
                  </a:cubicBezTo>
                  <a:cubicBezTo>
                    <a:pt x="1064" y="1271"/>
                    <a:pt x="1340" y="1098"/>
                    <a:pt x="1427" y="784"/>
                  </a:cubicBezTo>
                  <a:cubicBezTo>
                    <a:pt x="1518" y="450"/>
                    <a:pt x="1305" y="116"/>
                    <a:pt x="971" y="24"/>
                  </a:cubicBezTo>
                  <a:cubicBezTo>
                    <a:pt x="913" y="8"/>
                    <a:pt x="855" y="1"/>
                    <a:pt x="800" y="1"/>
                  </a:cubicBez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5" name="Google Shape;1335;p27"/>
            <p:cNvSpPr/>
            <p:nvPr/>
          </p:nvSpPr>
          <p:spPr>
            <a:xfrm>
              <a:off x="5938117" y="414320"/>
              <a:ext cx="56501" cy="182984"/>
            </a:xfrm>
            <a:custGeom>
              <a:avLst/>
              <a:gdLst/>
              <a:ahLst/>
              <a:cxnLst/>
              <a:rect l="l" t="t" r="r" b="b"/>
              <a:pathLst>
                <a:path w="2037" h="6597" extrusionOk="0">
                  <a:moveTo>
                    <a:pt x="2037" y="0"/>
                  </a:moveTo>
                  <a:lnTo>
                    <a:pt x="0" y="6444"/>
                  </a:lnTo>
                  <a:lnTo>
                    <a:pt x="517" y="6596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6" name="Google Shape;1336;p27"/>
            <p:cNvSpPr/>
            <p:nvPr/>
          </p:nvSpPr>
          <p:spPr>
            <a:xfrm>
              <a:off x="5826834" y="588844"/>
              <a:ext cx="122267" cy="75058"/>
            </a:xfrm>
            <a:custGeom>
              <a:avLst/>
              <a:gdLst/>
              <a:ahLst/>
              <a:cxnLst/>
              <a:rect l="l" t="t" r="r" b="b"/>
              <a:pathLst>
                <a:path w="4408" h="2706" extrusionOk="0">
                  <a:moveTo>
                    <a:pt x="4134" y="0"/>
                  </a:moveTo>
                  <a:lnTo>
                    <a:pt x="0" y="2705"/>
                  </a:lnTo>
                  <a:lnTo>
                    <a:pt x="4408" y="456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7" name="Google Shape;1337;p27"/>
            <p:cNvSpPr/>
            <p:nvPr/>
          </p:nvSpPr>
          <p:spPr>
            <a:xfrm>
              <a:off x="5772024" y="744812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0" y="669"/>
                  </a:moveTo>
                  <a:lnTo>
                    <a:pt x="669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8" name="Google Shape;1338;p27"/>
            <p:cNvSpPr/>
            <p:nvPr/>
          </p:nvSpPr>
          <p:spPr>
            <a:xfrm>
              <a:off x="6092393" y="425276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1" y="669"/>
                  </a:moveTo>
                  <a:lnTo>
                    <a:pt x="670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9" name="Google Shape;1339;p27"/>
            <p:cNvSpPr/>
            <p:nvPr/>
          </p:nvSpPr>
          <p:spPr>
            <a:xfrm>
              <a:off x="5710475" y="64870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3"/>
                  </a:moveTo>
                  <a:lnTo>
                    <a:pt x="912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0" name="Google Shape;1340;p27"/>
            <p:cNvSpPr/>
            <p:nvPr/>
          </p:nvSpPr>
          <p:spPr>
            <a:xfrm>
              <a:off x="6148034" y="532343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4"/>
                  </a:moveTo>
                  <a:lnTo>
                    <a:pt x="913" y="1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1" name="Google Shape;1341;p27"/>
            <p:cNvSpPr/>
            <p:nvPr/>
          </p:nvSpPr>
          <p:spPr>
            <a:xfrm>
              <a:off x="5710475" y="53151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0"/>
                  </a:moveTo>
                  <a:lnTo>
                    <a:pt x="912" y="243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2" name="Google Shape;1342;p27"/>
            <p:cNvSpPr/>
            <p:nvPr/>
          </p:nvSpPr>
          <p:spPr>
            <a:xfrm>
              <a:off x="6147202" y="649534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1"/>
                  </a:moveTo>
                  <a:lnTo>
                    <a:pt x="912" y="244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3" name="Google Shape;1343;p27"/>
            <p:cNvSpPr/>
            <p:nvPr/>
          </p:nvSpPr>
          <p:spPr>
            <a:xfrm>
              <a:off x="5772857" y="424444"/>
              <a:ext cx="18584" cy="18556"/>
            </a:xfrm>
            <a:custGeom>
              <a:avLst/>
              <a:gdLst/>
              <a:ahLst/>
              <a:cxnLst/>
              <a:rect l="l" t="t" r="r" b="b"/>
              <a:pathLst>
                <a:path w="670" h="669" fill="none" extrusionOk="0">
                  <a:moveTo>
                    <a:pt x="1" y="0"/>
                  </a:moveTo>
                  <a:lnTo>
                    <a:pt x="670" y="66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4" name="Google Shape;1344;p27"/>
            <p:cNvSpPr/>
            <p:nvPr/>
          </p:nvSpPr>
          <p:spPr>
            <a:xfrm>
              <a:off x="6092393" y="744812"/>
              <a:ext cx="17752" cy="19416"/>
            </a:xfrm>
            <a:custGeom>
              <a:avLst/>
              <a:gdLst/>
              <a:ahLst/>
              <a:cxnLst/>
              <a:rect l="l" t="t" r="r" b="b"/>
              <a:pathLst>
                <a:path w="640" h="700" fill="none" extrusionOk="0">
                  <a:moveTo>
                    <a:pt x="1" y="0"/>
                  </a:moveTo>
                  <a:lnTo>
                    <a:pt x="639" y="69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5" name="Google Shape;1345;p27"/>
            <p:cNvSpPr/>
            <p:nvPr/>
          </p:nvSpPr>
          <p:spPr>
            <a:xfrm>
              <a:off x="5879951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0" y="0"/>
                  </a:moveTo>
                  <a:lnTo>
                    <a:pt x="243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6" name="Google Shape;1346;p27"/>
            <p:cNvSpPr/>
            <p:nvPr/>
          </p:nvSpPr>
          <p:spPr>
            <a:xfrm>
              <a:off x="5996282" y="800453"/>
              <a:ext cx="6768" cy="25324"/>
            </a:xfrm>
            <a:custGeom>
              <a:avLst/>
              <a:gdLst/>
              <a:ahLst/>
              <a:cxnLst/>
              <a:rect l="l" t="t" r="r" b="b"/>
              <a:pathLst>
                <a:path w="244" h="913" fill="none" extrusionOk="0">
                  <a:moveTo>
                    <a:pt x="1" y="0"/>
                  </a:moveTo>
                  <a:lnTo>
                    <a:pt x="244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7" name="Google Shape;1347;p27"/>
            <p:cNvSpPr/>
            <p:nvPr/>
          </p:nvSpPr>
          <p:spPr>
            <a:xfrm>
              <a:off x="5997142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243" y="0"/>
                  </a:moveTo>
                  <a:lnTo>
                    <a:pt x="0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8" name="Google Shape;1348;p27"/>
            <p:cNvSpPr/>
            <p:nvPr/>
          </p:nvSpPr>
          <p:spPr>
            <a:xfrm>
              <a:off x="5879091" y="800453"/>
              <a:ext cx="6768" cy="24464"/>
            </a:xfrm>
            <a:custGeom>
              <a:avLst/>
              <a:gdLst/>
              <a:ahLst/>
              <a:cxnLst/>
              <a:rect l="l" t="t" r="r" b="b"/>
              <a:pathLst>
                <a:path w="244" h="882" fill="none" extrusionOk="0">
                  <a:moveTo>
                    <a:pt x="244" y="0"/>
                  </a:moveTo>
                  <a:lnTo>
                    <a:pt x="1" y="88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349" name="Google Shape;1349;p27"/>
          <p:cNvGrpSpPr/>
          <p:nvPr/>
        </p:nvGrpSpPr>
        <p:grpSpPr>
          <a:xfrm>
            <a:off x="8026530" y="27735"/>
            <a:ext cx="1657343" cy="808493"/>
            <a:chOff x="6016754" y="2989146"/>
            <a:chExt cx="1657343" cy="808493"/>
          </a:xfrm>
        </p:grpSpPr>
        <p:sp>
          <p:nvSpPr>
            <p:cNvPr id="1350" name="Google Shape;1350;p27"/>
            <p:cNvSpPr/>
            <p:nvPr/>
          </p:nvSpPr>
          <p:spPr>
            <a:xfrm>
              <a:off x="6016754" y="3515687"/>
              <a:ext cx="357259" cy="262230"/>
            </a:xfrm>
            <a:custGeom>
              <a:avLst/>
              <a:gdLst/>
              <a:ahLst/>
              <a:cxnLst/>
              <a:rect l="l" t="t" r="r" b="b"/>
              <a:pathLst>
                <a:path w="12880" h="9454" extrusionOk="0">
                  <a:moveTo>
                    <a:pt x="9172" y="0"/>
                  </a:moveTo>
                  <a:lnTo>
                    <a:pt x="630" y="7782"/>
                  </a:lnTo>
                  <a:cubicBezTo>
                    <a:pt x="1" y="8381"/>
                    <a:pt x="406" y="9454"/>
                    <a:pt x="1263" y="9454"/>
                  </a:cubicBezTo>
                  <a:cubicBezTo>
                    <a:pt x="1275" y="9454"/>
                    <a:pt x="1287" y="9454"/>
                    <a:pt x="1299" y="9453"/>
                  </a:cubicBezTo>
                  <a:lnTo>
                    <a:pt x="12880" y="9271"/>
                  </a:lnTo>
                  <a:lnTo>
                    <a:pt x="917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51" name="Google Shape;1351;p27"/>
            <p:cNvSpPr/>
            <p:nvPr/>
          </p:nvSpPr>
          <p:spPr>
            <a:xfrm>
              <a:off x="6239098" y="2989146"/>
              <a:ext cx="1435000" cy="808493"/>
            </a:xfrm>
            <a:custGeom>
              <a:avLst/>
              <a:gdLst/>
              <a:ahLst/>
              <a:cxnLst/>
              <a:rect l="l" t="t" r="r" b="b"/>
              <a:pathLst>
                <a:path w="51735" h="29148" extrusionOk="0">
                  <a:moveTo>
                    <a:pt x="46755" y="1"/>
                  </a:moveTo>
                  <a:cubicBezTo>
                    <a:pt x="46570" y="1"/>
                    <a:pt x="46383" y="35"/>
                    <a:pt x="46202" y="108"/>
                  </a:cubicBezTo>
                  <a:lnTo>
                    <a:pt x="1156" y="17980"/>
                  </a:lnTo>
                  <a:cubicBezTo>
                    <a:pt x="365" y="18284"/>
                    <a:pt x="1" y="19166"/>
                    <a:pt x="305" y="19956"/>
                  </a:cubicBezTo>
                  <a:lnTo>
                    <a:pt x="3587" y="28193"/>
                  </a:lnTo>
                  <a:cubicBezTo>
                    <a:pt x="3821" y="28778"/>
                    <a:pt x="4398" y="29147"/>
                    <a:pt x="5011" y="29147"/>
                  </a:cubicBezTo>
                  <a:cubicBezTo>
                    <a:pt x="5195" y="29147"/>
                    <a:pt x="5381" y="29114"/>
                    <a:pt x="5563" y="29044"/>
                  </a:cubicBezTo>
                  <a:lnTo>
                    <a:pt x="50579" y="11172"/>
                  </a:lnTo>
                  <a:cubicBezTo>
                    <a:pt x="51369" y="10868"/>
                    <a:pt x="51734" y="9986"/>
                    <a:pt x="51430" y="9196"/>
                  </a:cubicBezTo>
                  <a:lnTo>
                    <a:pt x="48147" y="959"/>
                  </a:lnTo>
                  <a:cubicBezTo>
                    <a:pt x="47916" y="356"/>
                    <a:pt x="47348" y="1"/>
                    <a:pt x="4675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52" name="Google Shape;1352;p27"/>
            <p:cNvSpPr/>
            <p:nvPr/>
          </p:nvSpPr>
          <p:spPr>
            <a:xfrm>
              <a:off x="6363029" y="3028367"/>
              <a:ext cx="1187969" cy="730162"/>
            </a:xfrm>
            <a:custGeom>
              <a:avLst/>
              <a:gdLst/>
              <a:ahLst/>
              <a:cxnLst/>
              <a:rect l="l" t="t" r="r" b="b"/>
              <a:pathLst>
                <a:path w="42829" h="26324" extrusionOk="0">
                  <a:moveTo>
                    <a:pt x="38421" y="1"/>
                  </a:moveTo>
                  <a:lnTo>
                    <a:pt x="1" y="15259"/>
                  </a:lnTo>
                  <a:lnTo>
                    <a:pt x="4378" y="26323"/>
                  </a:lnTo>
                  <a:lnTo>
                    <a:pt x="42828" y="11065"/>
                  </a:lnTo>
                  <a:lnTo>
                    <a:pt x="3842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53" name="Google Shape;1353;p27"/>
            <p:cNvSpPr/>
            <p:nvPr/>
          </p:nvSpPr>
          <p:spPr>
            <a:xfrm>
              <a:off x="7358750" y="3043540"/>
              <a:ext cx="154304" cy="319564"/>
            </a:xfrm>
            <a:custGeom>
              <a:avLst/>
              <a:gdLst/>
              <a:ahLst/>
              <a:cxnLst/>
              <a:rect l="l" t="t" r="r" b="b"/>
              <a:pathLst>
                <a:path w="5563" h="11521" extrusionOk="0">
                  <a:moveTo>
                    <a:pt x="1155" y="1"/>
                  </a:moveTo>
                  <a:lnTo>
                    <a:pt x="0" y="457"/>
                  </a:lnTo>
                  <a:lnTo>
                    <a:pt x="4377" y="11521"/>
                  </a:lnTo>
                  <a:lnTo>
                    <a:pt x="5563" y="11065"/>
                  </a:lnTo>
                  <a:lnTo>
                    <a:pt x="11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54" name="Google Shape;1354;p27"/>
            <p:cNvSpPr/>
            <p:nvPr/>
          </p:nvSpPr>
          <p:spPr>
            <a:xfrm>
              <a:off x="6400142" y="3423793"/>
              <a:ext cx="154304" cy="319564"/>
            </a:xfrm>
            <a:custGeom>
              <a:avLst/>
              <a:gdLst/>
              <a:ahLst/>
              <a:cxnLst/>
              <a:rect l="l" t="t" r="r" b="b"/>
              <a:pathLst>
                <a:path w="5563" h="11521" extrusionOk="0">
                  <a:moveTo>
                    <a:pt x="1186" y="0"/>
                  </a:moveTo>
                  <a:lnTo>
                    <a:pt x="0" y="456"/>
                  </a:lnTo>
                  <a:lnTo>
                    <a:pt x="4408" y="11520"/>
                  </a:lnTo>
                  <a:lnTo>
                    <a:pt x="5563" y="11064"/>
                  </a:lnTo>
                  <a:lnTo>
                    <a:pt x="11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355" name="Google Shape;1355;p27"/>
          <p:cNvGrpSpPr/>
          <p:nvPr/>
        </p:nvGrpSpPr>
        <p:grpSpPr>
          <a:xfrm>
            <a:off x="8362924" y="-268906"/>
            <a:ext cx="1094855" cy="1504759"/>
            <a:chOff x="6143348" y="1855432"/>
            <a:chExt cx="1094855" cy="1504759"/>
          </a:xfrm>
        </p:grpSpPr>
        <p:sp>
          <p:nvSpPr>
            <p:cNvPr id="1356" name="Google Shape;1356;p27"/>
            <p:cNvSpPr/>
            <p:nvPr/>
          </p:nvSpPr>
          <p:spPr>
            <a:xfrm>
              <a:off x="6143348" y="3014887"/>
              <a:ext cx="306555" cy="345304"/>
            </a:xfrm>
            <a:custGeom>
              <a:avLst/>
              <a:gdLst/>
              <a:ahLst/>
              <a:cxnLst/>
              <a:rect l="l" t="t" r="r" b="b"/>
              <a:pathLst>
                <a:path w="11052" h="12449" extrusionOk="0">
                  <a:moveTo>
                    <a:pt x="2754" y="0"/>
                  </a:moveTo>
                  <a:lnTo>
                    <a:pt x="139" y="11277"/>
                  </a:lnTo>
                  <a:cubicBezTo>
                    <a:pt x="1" y="11924"/>
                    <a:pt x="530" y="12449"/>
                    <a:pt x="1099" y="12449"/>
                  </a:cubicBezTo>
                  <a:cubicBezTo>
                    <a:pt x="1278" y="12449"/>
                    <a:pt x="1461" y="12397"/>
                    <a:pt x="1629" y="12280"/>
                  </a:cubicBezTo>
                  <a:lnTo>
                    <a:pt x="11052" y="5563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57" name="Google Shape;1357;p27"/>
            <p:cNvSpPr/>
            <p:nvPr/>
          </p:nvSpPr>
          <p:spPr>
            <a:xfrm>
              <a:off x="6190197" y="1855432"/>
              <a:ext cx="1048006" cy="1338418"/>
            </a:xfrm>
            <a:custGeom>
              <a:avLst/>
              <a:gdLst/>
              <a:ahLst/>
              <a:cxnLst/>
              <a:rect l="l" t="t" r="r" b="b"/>
              <a:pathLst>
                <a:path w="37783" h="48253" extrusionOk="0">
                  <a:moveTo>
                    <a:pt x="28676" y="0"/>
                  </a:moveTo>
                  <a:cubicBezTo>
                    <a:pt x="28185" y="0"/>
                    <a:pt x="27705" y="236"/>
                    <a:pt x="27418" y="676"/>
                  </a:cubicBezTo>
                  <a:lnTo>
                    <a:pt x="487" y="40950"/>
                  </a:lnTo>
                  <a:cubicBezTo>
                    <a:pt x="1" y="41649"/>
                    <a:pt x="213" y="42592"/>
                    <a:pt x="913" y="43048"/>
                  </a:cubicBezTo>
                  <a:lnTo>
                    <a:pt x="8268" y="48002"/>
                  </a:lnTo>
                  <a:cubicBezTo>
                    <a:pt x="8527" y="48171"/>
                    <a:pt x="8819" y="48252"/>
                    <a:pt x="9109" y="48252"/>
                  </a:cubicBezTo>
                  <a:cubicBezTo>
                    <a:pt x="9603" y="48252"/>
                    <a:pt x="10090" y="48017"/>
                    <a:pt x="10396" y="47576"/>
                  </a:cubicBezTo>
                  <a:lnTo>
                    <a:pt x="37327" y="7302"/>
                  </a:lnTo>
                  <a:cubicBezTo>
                    <a:pt x="37783" y="6603"/>
                    <a:pt x="37600" y="5661"/>
                    <a:pt x="36901" y="5205"/>
                  </a:cubicBezTo>
                  <a:lnTo>
                    <a:pt x="29515" y="251"/>
                  </a:lnTo>
                  <a:cubicBezTo>
                    <a:pt x="29256" y="82"/>
                    <a:pt x="28964" y="0"/>
                    <a:pt x="286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58" name="Google Shape;1358;p27"/>
            <p:cNvSpPr/>
            <p:nvPr/>
          </p:nvSpPr>
          <p:spPr>
            <a:xfrm>
              <a:off x="6258487" y="1955952"/>
              <a:ext cx="912259" cy="1136516"/>
            </a:xfrm>
            <a:custGeom>
              <a:avLst/>
              <a:gdLst/>
              <a:ahLst/>
              <a:cxnLst/>
              <a:rect l="l" t="t" r="r" b="b"/>
              <a:pathLst>
                <a:path w="32889" h="40974" extrusionOk="0">
                  <a:moveTo>
                    <a:pt x="22980" y="0"/>
                  </a:moveTo>
                  <a:lnTo>
                    <a:pt x="1" y="34378"/>
                  </a:lnTo>
                  <a:lnTo>
                    <a:pt x="9910" y="40974"/>
                  </a:lnTo>
                  <a:lnTo>
                    <a:pt x="32889" y="6627"/>
                  </a:lnTo>
                  <a:lnTo>
                    <a:pt x="2298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59" name="Google Shape;1359;p27"/>
            <p:cNvSpPr/>
            <p:nvPr/>
          </p:nvSpPr>
          <p:spPr>
            <a:xfrm>
              <a:off x="6854565" y="1989681"/>
              <a:ext cx="293435" cy="212469"/>
            </a:xfrm>
            <a:custGeom>
              <a:avLst/>
              <a:gdLst/>
              <a:ahLst/>
              <a:cxnLst/>
              <a:rect l="l" t="t" r="r" b="b"/>
              <a:pathLst>
                <a:path w="10579" h="7660" extrusionOk="0">
                  <a:moveTo>
                    <a:pt x="700" y="0"/>
                  </a:moveTo>
                  <a:lnTo>
                    <a:pt x="0" y="1034"/>
                  </a:lnTo>
                  <a:lnTo>
                    <a:pt x="9879" y="7660"/>
                  </a:lnTo>
                  <a:lnTo>
                    <a:pt x="10578" y="6596"/>
                  </a:lnTo>
                  <a:lnTo>
                    <a:pt x="7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60" name="Google Shape;1360;p27"/>
            <p:cNvSpPr/>
            <p:nvPr/>
          </p:nvSpPr>
          <p:spPr>
            <a:xfrm>
              <a:off x="6281259" y="2846271"/>
              <a:ext cx="293435" cy="213329"/>
            </a:xfrm>
            <a:custGeom>
              <a:avLst/>
              <a:gdLst/>
              <a:ahLst/>
              <a:cxnLst/>
              <a:rect l="l" t="t" r="r" b="b"/>
              <a:pathLst>
                <a:path w="10579" h="7691" extrusionOk="0">
                  <a:moveTo>
                    <a:pt x="700" y="0"/>
                  </a:moveTo>
                  <a:lnTo>
                    <a:pt x="0" y="1064"/>
                  </a:lnTo>
                  <a:lnTo>
                    <a:pt x="9879" y="7690"/>
                  </a:lnTo>
                  <a:lnTo>
                    <a:pt x="10578" y="6626"/>
                  </a:lnTo>
                  <a:lnTo>
                    <a:pt x="7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361" name="Google Shape;1361;p27"/>
          <p:cNvGrpSpPr/>
          <p:nvPr/>
        </p:nvGrpSpPr>
        <p:grpSpPr>
          <a:xfrm>
            <a:off x="8253775" y="4251826"/>
            <a:ext cx="527400" cy="735075"/>
            <a:chOff x="3553100" y="1256250"/>
            <a:chExt cx="527400" cy="735075"/>
          </a:xfrm>
        </p:grpSpPr>
        <p:sp>
          <p:nvSpPr>
            <p:cNvPr id="1362" name="Google Shape;1362;p27"/>
            <p:cNvSpPr/>
            <p:nvPr/>
          </p:nvSpPr>
          <p:spPr>
            <a:xfrm>
              <a:off x="3885925" y="1874350"/>
              <a:ext cx="148225" cy="116975"/>
            </a:xfrm>
            <a:custGeom>
              <a:avLst/>
              <a:gdLst/>
              <a:ahLst/>
              <a:cxnLst/>
              <a:rect l="l" t="t" r="r" b="b"/>
              <a:pathLst>
                <a:path w="5929" h="4679" extrusionOk="0">
                  <a:moveTo>
                    <a:pt x="5107" y="0"/>
                  </a:moveTo>
                  <a:lnTo>
                    <a:pt x="1" y="1489"/>
                  </a:lnTo>
                  <a:lnTo>
                    <a:pt x="487" y="3192"/>
                  </a:lnTo>
                  <a:cubicBezTo>
                    <a:pt x="761" y="4088"/>
                    <a:pt x="1566" y="4679"/>
                    <a:pt x="2450" y="4679"/>
                  </a:cubicBezTo>
                  <a:cubicBezTo>
                    <a:pt x="2644" y="4679"/>
                    <a:pt x="2843" y="4650"/>
                    <a:pt x="3040" y="4590"/>
                  </a:cubicBezTo>
                  <a:lnTo>
                    <a:pt x="4226" y="4255"/>
                  </a:lnTo>
                  <a:cubicBezTo>
                    <a:pt x="5290" y="3921"/>
                    <a:pt x="5928" y="2796"/>
                    <a:pt x="5624" y="1702"/>
                  </a:cubicBezTo>
                  <a:lnTo>
                    <a:pt x="5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63" name="Google Shape;1363;p27"/>
            <p:cNvSpPr/>
            <p:nvPr/>
          </p:nvSpPr>
          <p:spPr>
            <a:xfrm>
              <a:off x="3841850" y="1837100"/>
              <a:ext cx="210525" cy="132525"/>
            </a:xfrm>
            <a:custGeom>
              <a:avLst/>
              <a:gdLst/>
              <a:ahLst/>
              <a:cxnLst/>
              <a:rect l="l" t="t" r="r" b="b"/>
              <a:pathLst>
                <a:path w="8421" h="5301" extrusionOk="0">
                  <a:moveTo>
                    <a:pt x="7661" y="1"/>
                  </a:moveTo>
                  <a:lnTo>
                    <a:pt x="1" y="2189"/>
                  </a:lnTo>
                  <a:lnTo>
                    <a:pt x="366" y="3496"/>
                  </a:lnTo>
                  <a:cubicBezTo>
                    <a:pt x="692" y="4574"/>
                    <a:pt x="1679" y="5300"/>
                    <a:pt x="2765" y="5300"/>
                  </a:cubicBezTo>
                  <a:cubicBezTo>
                    <a:pt x="2996" y="5300"/>
                    <a:pt x="3232" y="5268"/>
                    <a:pt x="3466" y="5198"/>
                  </a:cubicBezTo>
                  <a:lnTo>
                    <a:pt x="6323" y="4378"/>
                  </a:lnTo>
                  <a:cubicBezTo>
                    <a:pt x="7661" y="4013"/>
                    <a:pt x="8421" y="2615"/>
                    <a:pt x="8025" y="1277"/>
                  </a:cubicBezTo>
                  <a:lnTo>
                    <a:pt x="76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64" name="Google Shape;1364;p27"/>
            <p:cNvSpPr/>
            <p:nvPr/>
          </p:nvSpPr>
          <p:spPr>
            <a:xfrm>
              <a:off x="3553100" y="1256250"/>
              <a:ext cx="527400" cy="606725"/>
            </a:xfrm>
            <a:custGeom>
              <a:avLst/>
              <a:gdLst/>
              <a:ahLst/>
              <a:cxnLst/>
              <a:rect l="l" t="t" r="r" b="b"/>
              <a:pathLst>
                <a:path w="21096" h="24269" extrusionOk="0">
                  <a:moveTo>
                    <a:pt x="11165" y="0"/>
                  </a:moveTo>
                  <a:cubicBezTo>
                    <a:pt x="9187" y="0"/>
                    <a:pt x="7173" y="611"/>
                    <a:pt x="5411" y="1927"/>
                  </a:cubicBezTo>
                  <a:cubicBezTo>
                    <a:pt x="1" y="5970"/>
                    <a:pt x="305" y="14177"/>
                    <a:pt x="5989" y="17824"/>
                  </a:cubicBezTo>
                  <a:cubicBezTo>
                    <a:pt x="8207" y="19222"/>
                    <a:pt x="9849" y="21411"/>
                    <a:pt x="10578" y="23964"/>
                  </a:cubicBezTo>
                  <a:lnTo>
                    <a:pt x="10669" y="24268"/>
                  </a:lnTo>
                  <a:lnTo>
                    <a:pt x="19332" y="21776"/>
                  </a:lnTo>
                  <a:lnTo>
                    <a:pt x="19241" y="21472"/>
                  </a:lnTo>
                  <a:cubicBezTo>
                    <a:pt x="18542" y="18888"/>
                    <a:pt x="18785" y="16122"/>
                    <a:pt x="19940" y="13721"/>
                  </a:cubicBezTo>
                  <a:cubicBezTo>
                    <a:pt x="20913" y="11624"/>
                    <a:pt x="21095" y="9222"/>
                    <a:pt x="20457" y="7003"/>
                  </a:cubicBezTo>
                  <a:cubicBezTo>
                    <a:pt x="19207" y="2617"/>
                    <a:pt x="15261" y="0"/>
                    <a:pt x="111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65" name="Google Shape;1365;p27"/>
            <p:cNvSpPr/>
            <p:nvPr/>
          </p:nvSpPr>
          <p:spPr>
            <a:xfrm>
              <a:off x="3819825" y="1800625"/>
              <a:ext cx="229500" cy="121125"/>
            </a:xfrm>
            <a:custGeom>
              <a:avLst/>
              <a:gdLst/>
              <a:ahLst/>
              <a:cxnLst/>
              <a:rect l="l" t="t" r="r" b="b"/>
              <a:pathLst>
                <a:path w="9180" h="4845" extrusionOk="0">
                  <a:moveTo>
                    <a:pt x="8633" y="1"/>
                  </a:moveTo>
                  <a:lnTo>
                    <a:pt x="0" y="2493"/>
                  </a:lnTo>
                  <a:lnTo>
                    <a:pt x="122" y="2979"/>
                  </a:lnTo>
                  <a:cubicBezTo>
                    <a:pt x="448" y="4109"/>
                    <a:pt x="1479" y="4844"/>
                    <a:pt x="2598" y="4844"/>
                  </a:cubicBezTo>
                  <a:cubicBezTo>
                    <a:pt x="2834" y="4844"/>
                    <a:pt x="3075" y="4811"/>
                    <a:pt x="3314" y="4742"/>
                  </a:cubicBezTo>
                  <a:lnTo>
                    <a:pt x="7022" y="3679"/>
                  </a:lnTo>
                  <a:cubicBezTo>
                    <a:pt x="8390" y="3283"/>
                    <a:pt x="9180" y="1855"/>
                    <a:pt x="8785" y="487"/>
                  </a:cubicBezTo>
                  <a:lnTo>
                    <a:pt x="86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66" name="Google Shape;1366;p27"/>
            <p:cNvSpPr/>
            <p:nvPr/>
          </p:nvSpPr>
          <p:spPr>
            <a:xfrm>
              <a:off x="3866925" y="1617500"/>
              <a:ext cx="61600" cy="214300"/>
            </a:xfrm>
            <a:custGeom>
              <a:avLst/>
              <a:gdLst/>
              <a:ahLst/>
              <a:cxnLst/>
              <a:rect l="l" t="t" r="r" b="b"/>
              <a:pathLst>
                <a:path w="2464" h="8572" fill="none" extrusionOk="0">
                  <a:moveTo>
                    <a:pt x="2463" y="8572"/>
                  </a:moveTo>
                  <a:lnTo>
                    <a:pt x="1" y="0"/>
                  </a:lnTo>
                </a:path>
              </a:pathLst>
            </a:custGeom>
            <a:noFill/>
            <a:ln w="28875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67" name="Google Shape;1367;p27"/>
            <p:cNvSpPr/>
            <p:nvPr/>
          </p:nvSpPr>
          <p:spPr>
            <a:xfrm>
              <a:off x="3745350" y="1500475"/>
              <a:ext cx="191525" cy="123125"/>
            </a:xfrm>
            <a:custGeom>
              <a:avLst/>
              <a:gdLst/>
              <a:ahLst/>
              <a:cxnLst/>
              <a:rect l="l" t="t" r="r" b="b"/>
              <a:pathLst>
                <a:path w="7661" h="4925" fill="none" extrusionOk="0">
                  <a:moveTo>
                    <a:pt x="7660" y="0"/>
                  </a:moveTo>
                  <a:lnTo>
                    <a:pt x="4925" y="4925"/>
                  </a:lnTo>
                  <a:lnTo>
                    <a:pt x="1" y="2189"/>
                  </a:lnTo>
                </a:path>
              </a:pathLst>
            </a:custGeom>
            <a:noFill/>
            <a:ln w="288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14565085"/>
      </p:ext>
    </p:extLst>
  </p:cSld>
  <p:clrMapOvr>
    <a:masterClrMapping/>
  </p:clrMapOvr>
  <p:transition spd="slow">
    <p:wheel spokes="1"/>
    <p:sndAc>
      <p:stSnd>
        <p:snd r:embed="rId1" name="chimes.wav"/>
      </p:stSnd>
    </p:sndAc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1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9" name="Google Shape;1369;p28"/>
          <p:cNvSpPr/>
          <p:nvPr/>
        </p:nvSpPr>
        <p:spPr>
          <a:xfrm>
            <a:off x="-65061" y="-81037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70" name="Google Shape;1370;p28"/>
          <p:cNvSpPr/>
          <p:nvPr/>
        </p:nvSpPr>
        <p:spPr>
          <a:xfrm>
            <a:off x="3384487" y="63551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71" name="Google Shape;1371;p28"/>
          <p:cNvSpPr/>
          <p:nvPr/>
        </p:nvSpPr>
        <p:spPr>
          <a:xfrm>
            <a:off x="6698001" y="3118624"/>
            <a:ext cx="2630212" cy="2105862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72" name="Google Shape;1372;p28"/>
          <p:cNvSpPr/>
          <p:nvPr/>
        </p:nvSpPr>
        <p:spPr>
          <a:xfrm>
            <a:off x="-65074" y="-81049"/>
            <a:ext cx="1768141" cy="1472621"/>
          </a:xfrm>
          <a:custGeom>
            <a:avLst/>
            <a:gdLst/>
            <a:ahLst/>
            <a:cxnLst/>
            <a:rect l="l" t="t" r="r" b="b"/>
            <a:pathLst>
              <a:path w="141310" h="117692" extrusionOk="0">
                <a:moveTo>
                  <a:pt x="0" y="0"/>
                </a:moveTo>
                <a:lnTo>
                  <a:pt x="0" y="117692"/>
                </a:lnTo>
                <a:cubicBezTo>
                  <a:pt x="1216" y="113254"/>
                  <a:pt x="6353" y="111035"/>
                  <a:pt x="10973" y="110731"/>
                </a:cubicBezTo>
                <a:cubicBezTo>
                  <a:pt x="11645" y="110687"/>
                  <a:pt x="12319" y="110670"/>
                  <a:pt x="12993" y="110670"/>
                </a:cubicBezTo>
                <a:cubicBezTo>
                  <a:pt x="15351" y="110670"/>
                  <a:pt x="17717" y="110880"/>
                  <a:pt x="20063" y="110880"/>
                </a:cubicBezTo>
                <a:cubicBezTo>
                  <a:pt x="21655" y="110880"/>
                  <a:pt x="23238" y="110783"/>
                  <a:pt x="24803" y="110458"/>
                </a:cubicBezTo>
                <a:cubicBezTo>
                  <a:pt x="29332" y="109515"/>
                  <a:pt x="33861" y="105625"/>
                  <a:pt x="33162" y="101065"/>
                </a:cubicBezTo>
                <a:cubicBezTo>
                  <a:pt x="32645" y="97661"/>
                  <a:pt x="29545" y="95351"/>
                  <a:pt x="26718" y="93345"/>
                </a:cubicBezTo>
                <a:cubicBezTo>
                  <a:pt x="21672" y="89728"/>
                  <a:pt x="16535" y="85594"/>
                  <a:pt x="14408" y="79758"/>
                </a:cubicBezTo>
                <a:cubicBezTo>
                  <a:pt x="12310" y="73892"/>
                  <a:pt x="14620" y="66080"/>
                  <a:pt x="20578" y="64317"/>
                </a:cubicBezTo>
                <a:cubicBezTo>
                  <a:pt x="21506" y="64047"/>
                  <a:pt x="22443" y="63936"/>
                  <a:pt x="23386" y="63936"/>
                </a:cubicBezTo>
                <a:cubicBezTo>
                  <a:pt x="26363" y="63936"/>
                  <a:pt x="29393" y="65038"/>
                  <a:pt x="32371" y="65685"/>
                </a:cubicBezTo>
                <a:cubicBezTo>
                  <a:pt x="33431" y="65907"/>
                  <a:pt x="34565" y="66035"/>
                  <a:pt x="35694" y="66035"/>
                </a:cubicBezTo>
                <a:cubicBezTo>
                  <a:pt x="38743" y="66035"/>
                  <a:pt x="41748" y="65097"/>
                  <a:pt x="43101" y="62524"/>
                </a:cubicBezTo>
                <a:cubicBezTo>
                  <a:pt x="44590" y="59636"/>
                  <a:pt x="43314" y="56201"/>
                  <a:pt x="42767" y="53010"/>
                </a:cubicBezTo>
                <a:cubicBezTo>
                  <a:pt x="41125" y="43223"/>
                  <a:pt x="47326" y="33891"/>
                  <a:pt x="55411" y="28876"/>
                </a:cubicBezTo>
                <a:cubicBezTo>
                  <a:pt x="61313" y="25233"/>
                  <a:pt x="68023" y="24013"/>
                  <a:pt x="74827" y="24013"/>
                </a:cubicBezTo>
                <a:cubicBezTo>
                  <a:pt x="79377" y="24013"/>
                  <a:pt x="83969" y="24558"/>
                  <a:pt x="88391" y="25289"/>
                </a:cubicBezTo>
                <a:cubicBezTo>
                  <a:pt x="98117" y="26870"/>
                  <a:pt x="107692" y="29484"/>
                  <a:pt x="117510" y="30000"/>
                </a:cubicBezTo>
                <a:cubicBezTo>
                  <a:pt x="118315" y="30043"/>
                  <a:pt x="119130" y="30068"/>
                  <a:pt x="119946" y="30068"/>
                </a:cubicBezTo>
                <a:cubicBezTo>
                  <a:pt x="124397" y="30068"/>
                  <a:pt x="128911" y="29328"/>
                  <a:pt x="132404" y="26657"/>
                </a:cubicBezTo>
                <a:cubicBezTo>
                  <a:pt x="141310" y="19818"/>
                  <a:pt x="128665" y="4255"/>
                  <a:pt x="141127" y="0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73" name="Google Shape;1373;p28"/>
          <p:cNvSpPr/>
          <p:nvPr/>
        </p:nvSpPr>
        <p:spPr>
          <a:xfrm>
            <a:off x="-2" y="228442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74" name="Google Shape;1374;p28"/>
          <p:cNvSpPr/>
          <p:nvPr/>
        </p:nvSpPr>
        <p:spPr>
          <a:xfrm>
            <a:off x="2160967" y="495728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75" name="Google Shape;1375;p28"/>
          <p:cNvSpPr/>
          <p:nvPr/>
        </p:nvSpPr>
        <p:spPr>
          <a:xfrm>
            <a:off x="6917402" y="492957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76" name="Google Shape;1376;p28"/>
          <p:cNvSpPr/>
          <p:nvPr/>
        </p:nvSpPr>
        <p:spPr>
          <a:xfrm>
            <a:off x="8607342" y="319528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77" name="Google Shape;1377;p28"/>
          <p:cNvSpPr/>
          <p:nvPr/>
        </p:nvSpPr>
        <p:spPr>
          <a:xfrm>
            <a:off x="-2" y="503727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78" name="Google Shape;1378;p28"/>
          <p:cNvSpPr/>
          <p:nvPr/>
        </p:nvSpPr>
        <p:spPr>
          <a:xfrm>
            <a:off x="7867603" y="1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79" name="Google Shape;1379;p28"/>
          <p:cNvSpPr/>
          <p:nvPr/>
        </p:nvSpPr>
        <p:spPr>
          <a:xfrm>
            <a:off x="9030808" y="1391584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80" name="Google Shape;1380;p28"/>
          <p:cNvSpPr/>
          <p:nvPr/>
        </p:nvSpPr>
        <p:spPr>
          <a:xfrm>
            <a:off x="614167" y="375146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381" name="Google Shape;1381;p28"/>
          <p:cNvGrpSpPr/>
          <p:nvPr/>
        </p:nvGrpSpPr>
        <p:grpSpPr>
          <a:xfrm>
            <a:off x="8180563" y="197705"/>
            <a:ext cx="757289" cy="864550"/>
            <a:chOff x="5585712" y="137416"/>
            <a:chExt cx="757289" cy="864550"/>
          </a:xfrm>
        </p:grpSpPr>
        <p:sp>
          <p:nvSpPr>
            <p:cNvPr id="1382" name="Google Shape;1382;p28"/>
            <p:cNvSpPr/>
            <p:nvPr/>
          </p:nvSpPr>
          <p:spPr>
            <a:xfrm>
              <a:off x="5606764" y="738904"/>
              <a:ext cx="129867" cy="146066"/>
            </a:xfrm>
            <a:custGeom>
              <a:avLst/>
              <a:gdLst/>
              <a:ahLst/>
              <a:cxnLst/>
              <a:rect l="l" t="t" r="r" b="b"/>
              <a:pathLst>
                <a:path w="4682" h="5266" extrusionOk="0">
                  <a:moveTo>
                    <a:pt x="2706" y="1"/>
                  </a:moveTo>
                  <a:cubicBezTo>
                    <a:pt x="2706" y="1"/>
                    <a:pt x="1" y="4712"/>
                    <a:pt x="913" y="5198"/>
                  </a:cubicBezTo>
                  <a:cubicBezTo>
                    <a:pt x="992" y="5245"/>
                    <a:pt x="1088" y="5266"/>
                    <a:pt x="1196" y="5266"/>
                  </a:cubicBezTo>
                  <a:cubicBezTo>
                    <a:pt x="2290" y="5266"/>
                    <a:pt x="4682" y="3101"/>
                    <a:pt x="4682" y="3101"/>
                  </a:cubicBezTo>
                  <a:lnTo>
                    <a:pt x="2706" y="1"/>
                  </a:ln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3" name="Google Shape;1383;p28"/>
            <p:cNvSpPr/>
            <p:nvPr/>
          </p:nvSpPr>
          <p:spPr>
            <a:xfrm>
              <a:off x="6009790" y="851879"/>
              <a:ext cx="91062" cy="150088"/>
            </a:xfrm>
            <a:custGeom>
              <a:avLst/>
              <a:gdLst/>
              <a:ahLst/>
              <a:cxnLst/>
              <a:rect l="l" t="t" r="r" b="b"/>
              <a:pathLst>
                <a:path w="3283" h="5411" extrusionOk="0">
                  <a:moveTo>
                    <a:pt x="3283" y="1"/>
                  </a:moveTo>
                  <a:lnTo>
                    <a:pt x="0" y="1703"/>
                  </a:lnTo>
                  <a:cubicBezTo>
                    <a:pt x="0" y="1703"/>
                    <a:pt x="1185" y="5381"/>
                    <a:pt x="2219" y="5411"/>
                  </a:cubicBezTo>
                  <a:cubicBezTo>
                    <a:pt x="3252" y="5411"/>
                    <a:pt x="3283" y="1"/>
                    <a:pt x="3283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4" name="Google Shape;1384;p28"/>
            <p:cNvSpPr/>
            <p:nvPr/>
          </p:nvSpPr>
          <p:spPr>
            <a:xfrm>
              <a:off x="5722402" y="155612"/>
              <a:ext cx="264643" cy="144401"/>
            </a:xfrm>
            <a:custGeom>
              <a:avLst/>
              <a:gdLst/>
              <a:ahLst/>
              <a:cxnLst/>
              <a:rect l="l" t="t" r="r" b="b"/>
              <a:pathLst>
                <a:path w="9541" h="5206" extrusionOk="0">
                  <a:moveTo>
                    <a:pt x="5166" y="1"/>
                  </a:moveTo>
                  <a:cubicBezTo>
                    <a:pt x="2660" y="1"/>
                    <a:pt x="194" y="1809"/>
                    <a:pt x="27" y="4829"/>
                  </a:cubicBezTo>
                  <a:cubicBezTo>
                    <a:pt x="0" y="5040"/>
                    <a:pt x="180" y="5205"/>
                    <a:pt x="387" y="5205"/>
                  </a:cubicBezTo>
                  <a:cubicBezTo>
                    <a:pt x="419" y="5205"/>
                    <a:pt x="450" y="5201"/>
                    <a:pt x="482" y="5193"/>
                  </a:cubicBezTo>
                  <a:lnTo>
                    <a:pt x="9145" y="2914"/>
                  </a:lnTo>
                  <a:cubicBezTo>
                    <a:pt x="9419" y="2853"/>
                    <a:pt x="9540" y="2549"/>
                    <a:pt x="9388" y="2306"/>
                  </a:cubicBezTo>
                  <a:cubicBezTo>
                    <a:pt x="8342" y="719"/>
                    <a:pt x="6746" y="1"/>
                    <a:pt x="516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5" name="Google Shape;1385;p28"/>
            <p:cNvSpPr/>
            <p:nvPr/>
          </p:nvSpPr>
          <p:spPr>
            <a:xfrm>
              <a:off x="5839482" y="242791"/>
              <a:ext cx="43853" cy="89287"/>
            </a:xfrm>
            <a:custGeom>
              <a:avLst/>
              <a:gdLst/>
              <a:ahLst/>
              <a:cxnLst/>
              <a:rect l="l" t="t" r="r" b="b"/>
              <a:pathLst>
                <a:path w="1581" h="3219" extrusionOk="0">
                  <a:moveTo>
                    <a:pt x="474" y="0"/>
                  </a:moveTo>
                  <a:cubicBezTo>
                    <a:pt x="438" y="0"/>
                    <a:pt x="402" y="5"/>
                    <a:pt x="365" y="14"/>
                  </a:cubicBezTo>
                  <a:cubicBezTo>
                    <a:pt x="122" y="75"/>
                    <a:pt x="0" y="318"/>
                    <a:pt x="61" y="561"/>
                  </a:cubicBezTo>
                  <a:lnTo>
                    <a:pt x="669" y="2871"/>
                  </a:lnTo>
                  <a:cubicBezTo>
                    <a:pt x="721" y="3078"/>
                    <a:pt x="904" y="3219"/>
                    <a:pt x="1108" y="3219"/>
                  </a:cubicBezTo>
                  <a:cubicBezTo>
                    <a:pt x="1143" y="3219"/>
                    <a:pt x="1180" y="3215"/>
                    <a:pt x="1216" y="3205"/>
                  </a:cubicBezTo>
                  <a:cubicBezTo>
                    <a:pt x="1429" y="3114"/>
                    <a:pt x="1581" y="2871"/>
                    <a:pt x="1520" y="2658"/>
                  </a:cubicBezTo>
                  <a:lnTo>
                    <a:pt x="912" y="318"/>
                  </a:lnTo>
                  <a:cubicBezTo>
                    <a:pt x="860" y="137"/>
                    <a:pt x="677" y="0"/>
                    <a:pt x="47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6" name="Google Shape;1386;p28"/>
            <p:cNvSpPr/>
            <p:nvPr/>
          </p:nvSpPr>
          <p:spPr>
            <a:xfrm>
              <a:off x="5810801" y="137416"/>
              <a:ext cx="44713" cy="89287"/>
            </a:xfrm>
            <a:custGeom>
              <a:avLst/>
              <a:gdLst/>
              <a:ahLst/>
              <a:cxnLst/>
              <a:rect l="l" t="t" r="r" b="b"/>
              <a:pathLst>
                <a:path w="1612" h="3219" extrusionOk="0">
                  <a:moveTo>
                    <a:pt x="504" y="0"/>
                  </a:moveTo>
                  <a:cubicBezTo>
                    <a:pt x="469" y="0"/>
                    <a:pt x="433" y="4"/>
                    <a:pt x="396" y="14"/>
                  </a:cubicBezTo>
                  <a:cubicBezTo>
                    <a:pt x="153" y="74"/>
                    <a:pt x="1" y="317"/>
                    <a:pt x="61" y="561"/>
                  </a:cubicBezTo>
                  <a:lnTo>
                    <a:pt x="700" y="2871"/>
                  </a:lnTo>
                  <a:cubicBezTo>
                    <a:pt x="751" y="3078"/>
                    <a:pt x="935" y="3218"/>
                    <a:pt x="1139" y="3218"/>
                  </a:cubicBezTo>
                  <a:cubicBezTo>
                    <a:pt x="1174" y="3218"/>
                    <a:pt x="1211" y="3214"/>
                    <a:pt x="1247" y="3205"/>
                  </a:cubicBezTo>
                  <a:cubicBezTo>
                    <a:pt x="1460" y="3114"/>
                    <a:pt x="1612" y="2871"/>
                    <a:pt x="1551" y="2658"/>
                  </a:cubicBezTo>
                  <a:lnTo>
                    <a:pt x="943" y="317"/>
                  </a:lnTo>
                  <a:cubicBezTo>
                    <a:pt x="866" y="137"/>
                    <a:pt x="700" y="0"/>
                    <a:pt x="5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7" name="Google Shape;1387;p28"/>
            <p:cNvSpPr/>
            <p:nvPr/>
          </p:nvSpPr>
          <p:spPr>
            <a:xfrm>
              <a:off x="5722458" y="155612"/>
              <a:ext cx="263728" cy="144901"/>
            </a:xfrm>
            <a:custGeom>
              <a:avLst/>
              <a:gdLst/>
              <a:ahLst/>
              <a:cxnLst/>
              <a:rect l="l" t="t" r="r" b="b"/>
              <a:pathLst>
                <a:path w="9508" h="5224" extrusionOk="0">
                  <a:moveTo>
                    <a:pt x="5164" y="1"/>
                  </a:moveTo>
                  <a:cubicBezTo>
                    <a:pt x="2658" y="1"/>
                    <a:pt x="192" y="1809"/>
                    <a:pt x="25" y="4829"/>
                  </a:cubicBezTo>
                  <a:cubicBezTo>
                    <a:pt x="1" y="4970"/>
                    <a:pt x="69" y="5112"/>
                    <a:pt x="200" y="5182"/>
                  </a:cubicBezTo>
                  <a:lnTo>
                    <a:pt x="200" y="5182"/>
                  </a:lnTo>
                  <a:cubicBezTo>
                    <a:pt x="191" y="5176"/>
                    <a:pt x="183" y="5170"/>
                    <a:pt x="177" y="5163"/>
                  </a:cubicBezTo>
                  <a:cubicBezTo>
                    <a:pt x="3125" y="3978"/>
                    <a:pt x="6256" y="3127"/>
                    <a:pt x="9417" y="2701"/>
                  </a:cubicBezTo>
                  <a:lnTo>
                    <a:pt x="9417" y="2701"/>
                  </a:lnTo>
                  <a:cubicBezTo>
                    <a:pt x="9386" y="2762"/>
                    <a:pt x="9356" y="2792"/>
                    <a:pt x="9326" y="2823"/>
                  </a:cubicBezTo>
                  <a:cubicBezTo>
                    <a:pt x="9478" y="2701"/>
                    <a:pt x="9508" y="2458"/>
                    <a:pt x="9386" y="2306"/>
                  </a:cubicBezTo>
                  <a:cubicBezTo>
                    <a:pt x="8340" y="719"/>
                    <a:pt x="6744" y="1"/>
                    <a:pt x="5164" y="1"/>
                  </a:cubicBezTo>
                  <a:close/>
                  <a:moveTo>
                    <a:pt x="200" y="5182"/>
                  </a:moveTo>
                  <a:cubicBezTo>
                    <a:pt x="233" y="5205"/>
                    <a:pt x="281" y="5224"/>
                    <a:pt x="328" y="5224"/>
                  </a:cubicBezTo>
                  <a:cubicBezTo>
                    <a:pt x="281" y="5217"/>
                    <a:pt x="238" y="5203"/>
                    <a:pt x="200" y="51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8" name="Google Shape;1388;p28"/>
            <p:cNvSpPr/>
            <p:nvPr/>
          </p:nvSpPr>
          <p:spPr>
            <a:xfrm>
              <a:off x="6094085" y="236162"/>
              <a:ext cx="248916" cy="212969"/>
            </a:xfrm>
            <a:custGeom>
              <a:avLst/>
              <a:gdLst/>
              <a:ahLst/>
              <a:cxnLst/>
              <a:rect l="l" t="t" r="r" b="b"/>
              <a:pathLst>
                <a:path w="8974" h="7678" extrusionOk="0">
                  <a:moveTo>
                    <a:pt x="2606" y="1"/>
                  </a:moveTo>
                  <a:cubicBezTo>
                    <a:pt x="1857" y="1"/>
                    <a:pt x="1077" y="173"/>
                    <a:pt x="305" y="557"/>
                  </a:cubicBezTo>
                  <a:cubicBezTo>
                    <a:pt x="61" y="678"/>
                    <a:pt x="1" y="1013"/>
                    <a:pt x="213" y="1195"/>
                  </a:cubicBezTo>
                  <a:lnTo>
                    <a:pt x="6505" y="7548"/>
                  </a:lnTo>
                  <a:cubicBezTo>
                    <a:pt x="6582" y="7637"/>
                    <a:pt x="6690" y="7678"/>
                    <a:pt x="6796" y="7678"/>
                  </a:cubicBezTo>
                  <a:cubicBezTo>
                    <a:pt x="6945" y="7678"/>
                    <a:pt x="7091" y="7598"/>
                    <a:pt x="7144" y="7457"/>
                  </a:cubicBezTo>
                  <a:cubicBezTo>
                    <a:pt x="8974" y="3822"/>
                    <a:pt x="6131" y="1"/>
                    <a:pt x="260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9" name="Google Shape;1389;p28"/>
            <p:cNvSpPr/>
            <p:nvPr/>
          </p:nvSpPr>
          <p:spPr>
            <a:xfrm>
              <a:off x="6136246" y="335490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178" y="0"/>
                  </a:moveTo>
                  <a:cubicBezTo>
                    <a:pt x="2067" y="0"/>
                    <a:pt x="1961" y="46"/>
                    <a:pt x="1885" y="137"/>
                  </a:cubicBezTo>
                  <a:lnTo>
                    <a:pt x="183" y="1839"/>
                  </a:lnTo>
                  <a:cubicBezTo>
                    <a:pt x="0" y="2022"/>
                    <a:pt x="0" y="2295"/>
                    <a:pt x="183" y="2447"/>
                  </a:cubicBezTo>
                  <a:cubicBezTo>
                    <a:pt x="259" y="2538"/>
                    <a:pt x="365" y="2584"/>
                    <a:pt x="475" y="2584"/>
                  </a:cubicBezTo>
                  <a:cubicBezTo>
                    <a:pt x="586" y="2584"/>
                    <a:pt x="700" y="2538"/>
                    <a:pt x="791" y="2447"/>
                  </a:cubicBezTo>
                  <a:lnTo>
                    <a:pt x="2493" y="775"/>
                  </a:lnTo>
                  <a:cubicBezTo>
                    <a:pt x="2675" y="593"/>
                    <a:pt x="2675" y="319"/>
                    <a:pt x="2493" y="137"/>
                  </a:cubicBezTo>
                  <a:cubicBezTo>
                    <a:pt x="2402" y="46"/>
                    <a:pt x="2288" y="0"/>
                    <a:pt x="2178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90" name="Google Shape;1390;p28"/>
            <p:cNvSpPr/>
            <p:nvPr/>
          </p:nvSpPr>
          <p:spPr>
            <a:xfrm>
              <a:off x="6212967" y="258768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204" y="0"/>
                  </a:moveTo>
                  <a:cubicBezTo>
                    <a:pt x="2090" y="0"/>
                    <a:pt x="1976" y="46"/>
                    <a:pt x="1885" y="137"/>
                  </a:cubicBezTo>
                  <a:lnTo>
                    <a:pt x="183" y="1839"/>
                  </a:lnTo>
                  <a:cubicBezTo>
                    <a:pt x="0" y="1991"/>
                    <a:pt x="0" y="2295"/>
                    <a:pt x="183" y="2447"/>
                  </a:cubicBezTo>
                  <a:cubicBezTo>
                    <a:pt x="274" y="2538"/>
                    <a:pt x="388" y="2584"/>
                    <a:pt x="502" y="2584"/>
                  </a:cubicBezTo>
                  <a:cubicBezTo>
                    <a:pt x="616" y="2584"/>
                    <a:pt x="730" y="2538"/>
                    <a:pt x="821" y="2447"/>
                  </a:cubicBezTo>
                  <a:lnTo>
                    <a:pt x="2523" y="775"/>
                  </a:lnTo>
                  <a:cubicBezTo>
                    <a:pt x="2675" y="593"/>
                    <a:pt x="2675" y="319"/>
                    <a:pt x="2523" y="137"/>
                  </a:cubicBezTo>
                  <a:cubicBezTo>
                    <a:pt x="2432" y="46"/>
                    <a:pt x="2318" y="0"/>
                    <a:pt x="22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91" name="Google Shape;1391;p28"/>
            <p:cNvSpPr/>
            <p:nvPr/>
          </p:nvSpPr>
          <p:spPr>
            <a:xfrm>
              <a:off x="6095832" y="236162"/>
              <a:ext cx="247169" cy="212442"/>
            </a:xfrm>
            <a:custGeom>
              <a:avLst/>
              <a:gdLst/>
              <a:ahLst/>
              <a:cxnLst/>
              <a:rect l="l" t="t" r="r" b="b"/>
              <a:pathLst>
                <a:path w="8911" h="7659" extrusionOk="0">
                  <a:moveTo>
                    <a:pt x="10" y="914"/>
                  </a:moveTo>
                  <a:lnTo>
                    <a:pt x="10" y="914"/>
                  </a:lnTo>
                  <a:cubicBezTo>
                    <a:pt x="1" y="957"/>
                    <a:pt x="7" y="1000"/>
                    <a:pt x="29" y="1043"/>
                  </a:cubicBezTo>
                  <a:cubicBezTo>
                    <a:pt x="16" y="999"/>
                    <a:pt x="10" y="955"/>
                    <a:pt x="10" y="914"/>
                  </a:cubicBezTo>
                  <a:close/>
                  <a:moveTo>
                    <a:pt x="2543" y="1"/>
                  </a:moveTo>
                  <a:cubicBezTo>
                    <a:pt x="1794" y="1"/>
                    <a:pt x="1014" y="173"/>
                    <a:pt x="242" y="557"/>
                  </a:cubicBezTo>
                  <a:cubicBezTo>
                    <a:pt x="98" y="629"/>
                    <a:pt x="10" y="758"/>
                    <a:pt x="10" y="914"/>
                  </a:cubicBezTo>
                  <a:lnTo>
                    <a:pt x="10" y="914"/>
                  </a:lnTo>
                  <a:cubicBezTo>
                    <a:pt x="14" y="896"/>
                    <a:pt x="20" y="878"/>
                    <a:pt x="29" y="861"/>
                  </a:cubicBezTo>
                  <a:cubicBezTo>
                    <a:pt x="1275" y="1834"/>
                    <a:pt x="2491" y="2897"/>
                    <a:pt x="3616" y="4052"/>
                  </a:cubicBezTo>
                  <a:cubicBezTo>
                    <a:pt x="4740" y="5177"/>
                    <a:pt x="5804" y="6362"/>
                    <a:pt x="6777" y="7639"/>
                  </a:cubicBezTo>
                  <a:lnTo>
                    <a:pt x="6594" y="7639"/>
                  </a:lnTo>
                  <a:cubicBezTo>
                    <a:pt x="6640" y="7652"/>
                    <a:pt x="6684" y="7658"/>
                    <a:pt x="6726" y="7658"/>
                  </a:cubicBezTo>
                  <a:cubicBezTo>
                    <a:pt x="6881" y="7658"/>
                    <a:pt x="7009" y="7576"/>
                    <a:pt x="7081" y="7457"/>
                  </a:cubicBezTo>
                  <a:cubicBezTo>
                    <a:pt x="8911" y="3822"/>
                    <a:pt x="6068" y="1"/>
                    <a:pt x="25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92" name="Google Shape;1392;p28"/>
            <p:cNvSpPr/>
            <p:nvPr/>
          </p:nvSpPr>
          <p:spPr>
            <a:xfrm>
              <a:off x="5585712" y="275438"/>
              <a:ext cx="719178" cy="639460"/>
            </a:xfrm>
            <a:custGeom>
              <a:avLst/>
              <a:gdLst/>
              <a:ahLst/>
              <a:cxnLst/>
              <a:rect l="l" t="t" r="r" b="b"/>
              <a:pathLst>
                <a:path w="25928" h="23054" extrusionOk="0">
                  <a:moveTo>
                    <a:pt x="12978" y="1"/>
                  </a:moveTo>
                  <a:cubicBezTo>
                    <a:pt x="9623" y="1"/>
                    <a:pt x="6293" y="1462"/>
                    <a:pt x="4012" y="4278"/>
                  </a:cubicBezTo>
                  <a:cubicBezTo>
                    <a:pt x="0" y="9202"/>
                    <a:pt x="760" y="16466"/>
                    <a:pt x="5714" y="20479"/>
                  </a:cubicBezTo>
                  <a:cubicBezTo>
                    <a:pt x="7853" y="22211"/>
                    <a:pt x="10422" y="23053"/>
                    <a:pt x="12972" y="23053"/>
                  </a:cubicBezTo>
                  <a:cubicBezTo>
                    <a:pt x="16329" y="23053"/>
                    <a:pt x="19652" y="21592"/>
                    <a:pt x="21915" y="18776"/>
                  </a:cubicBezTo>
                  <a:cubicBezTo>
                    <a:pt x="25928" y="13822"/>
                    <a:pt x="25168" y="6588"/>
                    <a:pt x="20213" y="2576"/>
                  </a:cubicBezTo>
                  <a:cubicBezTo>
                    <a:pt x="18088" y="844"/>
                    <a:pt x="15526" y="1"/>
                    <a:pt x="129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93" name="Google Shape;1393;p28"/>
            <p:cNvSpPr/>
            <p:nvPr/>
          </p:nvSpPr>
          <p:spPr>
            <a:xfrm>
              <a:off x="5658217" y="340455"/>
              <a:ext cx="574166" cy="510176"/>
            </a:xfrm>
            <a:custGeom>
              <a:avLst/>
              <a:gdLst/>
              <a:ahLst/>
              <a:cxnLst/>
              <a:rect l="l" t="t" r="r" b="b"/>
              <a:pathLst>
                <a:path w="20700" h="18393" extrusionOk="0">
                  <a:moveTo>
                    <a:pt x="10373" y="1"/>
                  </a:moveTo>
                  <a:cubicBezTo>
                    <a:pt x="9351" y="1"/>
                    <a:pt x="8312" y="173"/>
                    <a:pt x="7295" y="536"/>
                  </a:cubicBezTo>
                  <a:cubicBezTo>
                    <a:pt x="2493" y="2238"/>
                    <a:pt x="0" y="7496"/>
                    <a:pt x="1702" y="12268"/>
                  </a:cubicBezTo>
                  <a:cubicBezTo>
                    <a:pt x="3044" y="16029"/>
                    <a:pt x="6594" y="18393"/>
                    <a:pt x="10374" y="18393"/>
                  </a:cubicBezTo>
                  <a:cubicBezTo>
                    <a:pt x="11390" y="18393"/>
                    <a:pt x="12424" y="18222"/>
                    <a:pt x="13435" y="17861"/>
                  </a:cubicBezTo>
                  <a:cubicBezTo>
                    <a:pt x="18207" y="16159"/>
                    <a:pt x="20700" y="10900"/>
                    <a:pt x="19028" y="6128"/>
                  </a:cubicBezTo>
                  <a:cubicBezTo>
                    <a:pt x="17688" y="2349"/>
                    <a:pt x="14147" y="1"/>
                    <a:pt x="10373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94" name="Google Shape;1394;p28"/>
            <p:cNvSpPr/>
            <p:nvPr/>
          </p:nvSpPr>
          <p:spPr>
            <a:xfrm>
              <a:off x="5923000" y="578054"/>
              <a:ext cx="42133" cy="35282"/>
            </a:xfrm>
            <a:custGeom>
              <a:avLst/>
              <a:gdLst/>
              <a:ahLst/>
              <a:cxnLst/>
              <a:rect l="l" t="t" r="r" b="b"/>
              <a:pathLst>
                <a:path w="1519" h="1272" extrusionOk="0">
                  <a:moveTo>
                    <a:pt x="800" y="1"/>
                  </a:moveTo>
                  <a:cubicBezTo>
                    <a:pt x="335" y="1"/>
                    <a:pt x="0" y="532"/>
                    <a:pt x="272" y="967"/>
                  </a:cubicBezTo>
                  <a:cubicBezTo>
                    <a:pt x="389" y="1175"/>
                    <a:pt x="589" y="1271"/>
                    <a:pt x="792" y="1271"/>
                  </a:cubicBezTo>
                  <a:cubicBezTo>
                    <a:pt x="1064" y="1271"/>
                    <a:pt x="1340" y="1098"/>
                    <a:pt x="1427" y="784"/>
                  </a:cubicBezTo>
                  <a:cubicBezTo>
                    <a:pt x="1518" y="450"/>
                    <a:pt x="1305" y="116"/>
                    <a:pt x="971" y="24"/>
                  </a:cubicBezTo>
                  <a:cubicBezTo>
                    <a:pt x="913" y="8"/>
                    <a:pt x="855" y="1"/>
                    <a:pt x="800" y="1"/>
                  </a:cubicBez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95" name="Google Shape;1395;p28"/>
            <p:cNvSpPr/>
            <p:nvPr/>
          </p:nvSpPr>
          <p:spPr>
            <a:xfrm>
              <a:off x="5938117" y="414320"/>
              <a:ext cx="56501" cy="182984"/>
            </a:xfrm>
            <a:custGeom>
              <a:avLst/>
              <a:gdLst/>
              <a:ahLst/>
              <a:cxnLst/>
              <a:rect l="l" t="t" r="r" b="b"/>
              <a:pathLst>
                <a:path w="2037" h="6597" extrusionOk="0">
                  <a:moveTo>
                    <a:pt x="2037" y="0"/>
                  </a:moveTo>
                  <a:lnTo>
                    <a:pt x="0" y="6444"/>
                  </a:lnTo>
                  <a:lnTo>
                    <a:pt x="517" y="6596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96" name="Google Shape;1396;p28"/>
            <p:cNvSpPr/>
            <p:nvPr/>
          </p:nvSpPr>
          <p:spPr>
            <a:xfrm>
              <a:off x="5826834" y="588844"/>
              <a:ext cx="122267" cy="75058"/>
            </a:xfrm>
            <a:custGeom>
              <a:avLst/>
              <a:gdLst/>
              <a:ahLst/>
              <a:cxnLst/>
              <a:rect l="l" t="t" r="r" b="b"/>
              <a:pathLst>
                <a:path w="4408" h="2706" extrusionOk="0">
                  <a:moveTo>
                    <a:pt x="4134" y="0"/>
                  </a:moveTo>
                  <a:lnTo>
                    <a:pt x="0" y="2705"/>
                  </a:lnTo>
                  <a:lnTo>
                    <a:pt x="4408" y="456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97" name="Google Shape;1397;p28"/>
            <p:cNvSpPr/>
            <p:nvPr/>
          </p:nvSpPr>
          <p:spPr>
            <a:xfrm>
              <a:off x="5772024" y="744812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0" y="669"/>
                  </a:moveTo>
                  <a:lnTo>
                    <a:pt x="669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98" name="Google Shape;1398;p28"/>
            <p:cNvSpPr/>
            <p:nvPr/>
          </p:nvSpPr>
          <p:spPr>
            <a:xfrm>
              <a:off x="6092393" y="425276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1" y="669"/>
                  </a:moveTo>
                  <a:lnTo>
                    <a:pt x="670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99" name="Google Shape;1399;p28"/>
            <p:cNvSpPr/>
            <p:nvPr/>
          </p:nvSpPr>
          <p:spPr>
            <a:xfrm>
              <a:off x="5710475" y="64870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3"/>
                  </a:moveTo>
                  <a:lnTo>
                    <a:pt x="912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00" name="Google Shape;1400;p28"/>
            <p:cNvSpPr/>
            <p:nvPr/>
          </p:nvSpPr>
          <p:spPr>
            <a:xfrm>
              <a:off x="6148034" y="532343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4"/>
                  </a:moveTo>
                  <a:lnTo>
                    <a:pt x="913" y="1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01" name="Google Shape;1401;p28"/>
            <p:cNvSpPr/>
            <p:nvPr/>
          </p:nvSpPr>
          <p:spPr>
            <a:xfrm>
              <a:off x="5710475" y="53151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0"/>
                  </a:moveTo>
                  <a:lnTo>
                    <a:pt x="912" y="243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02" name="Google Shape;1402;p28"/>
            <p:cNvSpPr/>
            <p:nvPr/>
          </p:nvSpPr>
          <p:spPr>
            <a:xfrm>
              <a:off x="6147202" y="649534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1"/>
                  </a:moveTo>
                  <a:lnTo>
                    <a:pt x="912" y="244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03" name="Google Shape;1403;p28"/>
            <p:cNvSpPr/>
            <p:nvPr/>
          </p:nvSpPr>
          <p:spPr>
            <a:xfrm>
              <a:off x="5772857" y="424444"/>
              <a:ext cx="18584" cy="18556"/>
            </a:xfrm>
            <a:custGeom>
              <a:avLst/>
              <a:gdLst/>
              <a:ahLst/>
              <a:cxnLst/>
              <a:rect l="l" t="t" r="r" b="b"/>
              <a:pathLst>
                <a:path w="670" h="669" fill="none" extrusionOk="0">
                  <a:moveTo>
                    <a:pt x="1" y="0"/>
                  </a:moveTo>
                  <a:lnTo>
                    <a:pt x="670" y="66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04" name="Google Shape;1404;p28"/>
            <p:cNvSpPr/>
            <p:nvPr/>
          </p:nvSpPr>
          <p:spPr>
            <a:xfrm>
              <a:off x="6092393" y="744812"/>
              <a:ext cx="17752" cy="19416"/>
            </a:xfrm>
            <a:custGeom>
              <a:avLst/>
              <a:gdLst/>
              <a:ahLst/>
              <a:cxnLst/>
              <a:rect l="l" t="t" r="r" b="b"/>
              <a:pathLst>
                <a:path w="640" h="700" fill="none" extrusionOk="0">
                  <a:moveTo>
                    <a:pt x="1" y="0"/>
                  </a:moveTo>
                  <a:lnTo>
                    <a:pt x="639" y="69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05" name="Google Shape;1405;p28"/>
            <p:cNvSpPr/>
            <p:nvPr/>
          </p:nvSpPr>
          <p:spPr>
            <a:xfrm>
              <a:off x="5879951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0" y="0"/>
                  </a:moveTo>
                  <a:lnTo>
                    <a:pt x="243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06" name="Google Shape;1406;p28"/>
            <p:cNvSpPr/>
            <p:nvPr/>
          </p:nvSpPr>
          <p:spPr>
            <a:xfrm>
              <a:off x="5996282" y="800453"/>
              <a:ext cx="6768" cy="25324"/>
            </a:xfrm>
            <a:custGeom>
              <a:avLst/>
              <a:gdLst/>
              <a:ahLst/>
              <a:cxnLst/>
              <a:rect l="l" t="t" r="r" b="b"/>
              <a:pathLst>
                <a:path w="244" h="913" fill="none" extrusionOk="0">
                  <a:moveTo>
                    <a:pt x="1" y="0"/>
                  </a:moveTo>
                  <a:lnTo>
                    <a:pt x="244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07" name="Google Shape;1407;p28"/>
            <p:cNvSpPr/>
            <p:nvPr/>
          </p:nvSpPr>
          <p:spPr>
            <a:xfrm>
              <a:off x="5997142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243" y="0"/>
                  </a:moveTo>
                  <a:lnTo>
                    <a:pt x="0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08" name="Google Shape;1408;p28"/>
            <p:cNvSpPr/>
            <p:nvPr/>
          </p:nvSpPr>
          <p:spPr>
            <a:xfrm>
              <a:off x="5879091" y="800453"/>
              <a:ext cx="6768" cy="24464"/>
            </a:xfrm>
            <a:custGeom>
              <a:avLst/>
              <a:gdLst/>
              <a:ahLst/>
              <a:cxnLst/>
              <a:rect l="l" t="t" r="r" b="b"/>
              <a:pathLst>
                <a:path w="244" h="882" fill="none" extrusionOk="0">
                  <a:moveTo>
                    <a:pt x="244" y="0"/>
                  </a:moveTo>
                  <a:lnTo>
                    <a:pt x="1" y="88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409" name="Google Shape;1409;p28"/>
          <p:cNvGrpSpPr/>
          <p:nvPr/>
        </p:nvGrpSpPr>
        <p:grpSpPr>
          <a:xfrm>
            <a:off x="217975" y="4222201"/>
            <a:ext cx="527400" cy="735075"/>
            <a:chOff x="3553100" y="1256250"/>
            <a:chExt cx="527400" cy="735075"/>
          </a:xfrm>
        </p:grpSpPr>
        <p:sp>
          <p:nvSpPr>
            <p:cNvPr id="1410" name="Google Shape;1410;p28"/>
            <p:cNvSpPr/>
            <p:nvPr/>
          </p:nvSpPr>
          <p:spPr>
            <a:xfrm>
              <a:off x="3885925" y="1874350"/>
              <a:ext cx="148225" cy="116975"/>
            </a:xfrm>
            <a:custGeom>
              <a:avLst/>
              <a:gdLst/>
              <a:ahLst/>
              <a:cxnLst/>
              <a:rect l="l" t="t" r="r" b="b"/>
              <a:pathLst>
                <a:path w="5929" h="4679" extrusionOk="0">
                  <a:moveTo>
                    <a:pt x="5107" y="0"/>
                  </a:moveTo>
                  <a:lnTo>
                    <a:pt x="1" y="1489"/>
                  </a:lnTo>
                  <a:lnTo>
                    <a:pt x="487" y="3192"/>
                  </a:lnTo>
                  <a:cubicBezTo>
                    <a:pt x="761" y="4088"/>
                    <a:pt x="1566" y="4679"/>
                    <a:pt x="2450" y="4679"/>
                  </a:cubicBezTo>
                  <a:cubicBezTo>
                    <a:pt x="2644" y="4679"/>
                    <a:pt x="2843" y="4650"/>
                    <a:pt x="3040" y="4590"/>
                  </a:cubicBezTo>
                  <a:lnTo>
                    <a:pt x="4226" y="4255"/>
                  </a:lnTo>
                  <a:cubicBezTo>
                    <a:pt x="5290" y="3921"/>
                    <a:pt x="5928" y="2796"/>
                    <a:pt x="5624" y="1702"/>
                  </a:cubicBezTo>
                  <a:lnTo>
                    <a:pt x="5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11" name="Google Shape;1411;p28"/>
            <p:cNvSpPr/>
            <p:nvPr/>
          </p:nvSpPr>
          <p:spPr>
            <a:xfrm>
              <a:off x="3841850" y="1837100"/>
              <a:ext cx="210525" cy="132525"/>
            </a:xfrm>
            <a:custGeom>
              <a:avLst/>
              <a:gdLst/>
              <a:ahLst/>
              <a:cxnLst/>
              <a:rect l="l" t="t" r="r" b="b"/>
              <a:pathLst>
                <a:path w="8421" h="5301" extrusionOk="0">
                  <a:moveTo>
                    <a:pt x="7661" y="1"/>
                  </a:moveTo>
                  <a:lnTo>
                    <a:pt x="1" y="2189"/>
                  </a:lnTo>
                  <a:lnTo>
                    <a:pt x="366" y="3496"/>
                  </a:lnTo>
                  <a:cubicBezTo>
                    <a:pt x="692" y="4574"/>
                    <a:pt x="1679" y="5300"/>
                    <a:pt x="2765" y="5300"/>
                  </a:cubicBezTo>
                  <a:cubicBezTo>
                    <a:pt x="2996" y="5300"/>
                    <a:pt x="3232" y="5268"/>
                    <a:pt x="3466" y="5198"/>
                  </a:cubicBezTo>
                  <a:lnTo>
                    <a:pt x="6323" y="4378"/>
                  </a:lnTo>
                  <a:cubicBezTo>
                    <a:pt x="7661" y="4013"/>
                    <a:pt x="8421" y="2615"/>
                    <a:pt x="8025" y="1277"/>
                  </a:cubicBezTo>
                  <a:lnTo>
                    <a:pt x="76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12" name="Google Shape;1412;p28"/>
            <p:cNvSpPr/>
            <p:nvPr/>
          </p:nvSpPr>
          <p:spPr>
            <a:xfrm>
              <a:off x="3553100" y="1256250"/>
              <a:ext cx="527400" cy="606725"/>
            </a:xfrm>
            <a:custGeom>
              <a:avLst/>
              <a:gdLst/>
              <a:ahLst/>
              <a:cxnLst/>
              <a:rect l="l" t="t" r="r" b="b"/>
              <a:pathLst>
                <a:path w="21096" h="24269" extrusionOk="0">
                  <a:moveTo>
                    <a:pt x="11165" y="0"/>
                  </a:moveTo>
                  <a:cubicBezTo>
                    <a:pt x="9187" y="0"/>
                    <a:pt x="7173" y="611"/>
                    <a:pt x="5411" y="1927"/>
                  </a:cubicBezTo>
                  <a:cubicBezTo>
                    <a:pt x="1" y="5970"/>
                    <a:pt x="305" y="14177"/>
                    <a:pt x="5989" y="17824"/>
                  </a:cubicBezTo>
                  <a:cubicBezTo>
                    <a:pt x="8207" y="19222"/>
                    <a:pt x="9849" y="21411"/>
                    <a:pt x="10578" y="23964"/>
                  </a:cubicBezTo>
                  <a:lnTo>
                    <a:pt x="10669" y="24268"/>
                  </a:lnTo>
                  <a:lnTo>
                    <a:pt x="19332" y="21776"/>
                  </a:lnTo>
                  <a:lnTo>
                    <a:pt x="19241" y="21472"/>
                  </a:lnTo>
                  <a:cubicBezTo>
                    <a:pt x="18542" y="18888"/>
                    <a:pt x="18785" y="16122"/>
                    <a:pt x="19940" y="13721"/>
                  </a:cubicBezTo>
                  <a:cubicBezTo>
                    <a:pt x="20913" y="11624"/>
                    <a:pt x="21095" y="9222"/>
                    <a:pt x="20457" y="7003"/>
                  </a:cubicBezTo>
                  <a:cubicBezTo>
                    <a:pt x="19207" y="2617"/>
                    <a:pt x="15261" y="0"/>
                    <a:pt x="111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13" name="Google Shape;1413;p28"/>
            <p:cNvSpPr/>
            <p:nvPr/>
          </p:nvSpPr>
          <p:spPr>
            <a:xfrm>
              <a:off x="3819825" y="1800625"/>
              <a:ext cx="229500" cy="121125"/>
            </a:xfrm>
            <a:custGeom>
              <a:avLst/>
              <a:gdLst/>
              <a:ahLst/>
              <a:cxnLst/>
              <a:rect l="l" t="t" r="r" b="b"/>
              <a:pathLst>
                <a:path w="9180" h="4845" extrusionOk="0">
                  <a:moveTo>
                    <a:pt x="8633" y="1"/>
                  </a:moveTo>
                  <a:lnTo>
                    <a:pt x="0" y="2493"/>
                  </a:lnTo>
                  <a:lnTo>
                    <a:pt x="122" y="2979"/>
                  </a:lnTo>
                  <a:cubicBezTo>
                    <a:pt x="448" y="4109"/>
                    <a:pt x="1479" y="4844"/>
                    <a:pt x="2598" y="4844"/>
                  </a:cubicBezTo>
                  <a:cubicBezTo>
                    <a:pt x="2834" y="4844"/>
                    <a:pt x="3075" y="4811"/>
                    <a:pt x="3314" y="4742"/>
                  </a:cubicBezTo>
                  <a:lnTo>
                    <a:pt x="7022" y="3679"/>
                  </a:lnTo>
                  <a:cubicBezTo>
                    <a:pt x="8390" y="3283"/>
                    <a:pt x="9180" y="1855"/>
                    <a:pt x="8785" y="487"/>
                  </a:cubicBezTo>
                  <a:lnTo>
                    <a:pt x="86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14" name="Google Shape;1414;p28"/>
            <p:cNvSpPr/>
            <p:nvPr/>
          </p:nvSpPr>
          <p:spPr>
            <a:xfrm>
              <a:off x="3866925" y="1617500"/>
              <a:ext cx="61600" cy="214300"/>
            </a:xfrm>
            <a:custGeom>
              <a:avLst/>
              <a:gdLst/>
              <a:ahLst/>
              <a:cxnLst/>
              <a:rect l="l" t="t" r="r" b="b"/>
              <a:pathLst>
                <a:path w="2464" h="8572" fill="none" extrusionOk="0">
                  <a:moveTo>
                    <a:pt x="2463" y="8572"/>
                  </a:moveTo>
                  <a:lnTo>
                    <a:pt x="1" y="0"/>
                  </a:lnTo>
                </a:path>
              </a:pathLst>
            </a:custGeom>
            <a:noFill/>
            <a:ln w="28875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15" name="Google Shape;1415;p28"/>
            <p:cNvSpPr/>
            <p:nvPr/>
          </p:nvSpPr>
          <p:spPr>
            <a:xfrm>
              <a:off x="3745350" y="1500475"/>
              <a:ext cx="191525" cy="123125"/>
            </a:xfrm>
            <a:custGeom>
              <a:avLst/>
              <a:gdLst/>
              <a:ahLst/>
              <a:cxnLst/>
              <a:rect l="l" t="t" r="r" b="b"/>
              <a:pathLst>
                <a:path w="7661" h="4925" fill="none" extrusionOk="0">
                  <a:moveTo>
                    <a:pt x="7660" y="0"/>
                  </a:moveTo>
                  <a:lnTo>
                    <a:pt x="4925" y="4925"/>
                  </a:lnTo>
                  <a:lnTo>
                    <a:pt x="1" y="2189"/>
                  </a:lnTo>
                </a:path>
              </a:pathLst>
            </a:custGeom>
            <a:noFill/>
            <a:ln w="288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416" name="Google Shape;1416;p28"/>
          <p:cNvGrpSpPr/>
          <p:nvPr/>
        </p:nvGrpSpPr>
        <p:grpSpPr>
          <a:xfrm rot="-6611352">
            <a:off x="7997638" y="4273137"/>
            <a:ext cx="934946" cy="861640"/>
            <a:chOff x="6708722" y="1052986"/>
            <a:chExt cx="935003" cy="861693"/>
          </a:xfrm>
        </p:grpSpPr>
        <p:sp>
          <p:nvSpPr>
            <p:cNvPr id="1417" name="Google Shape;1417;p28"/>
            <p:cNvSpPr/>
            <p:nvPr/>
          </p:nvSpPr>
          <p:spPr>
            <a:xfrm>
              <a:off x="6994529" y="1096756"/>
              <a:ext cx="598631" cy="524599"/>
            </a:xfrm>
            <a:custGeom>
              <a:avLst/>
              <a:gdLst/>
              <a:ahLst/>
              <a:cxnLst/>
              <a:rect l="l" t="t" r="r" b="b"/>
              <a:pathLst>
                <a:path w="21582" h="18913" extrusionOk="0">
                  <a:moveTo>
                    <a:pt x="10806" y="1"/>
                  </a:moveTo>
                  <a:cubicBezTo>
                    <a:pt x="7529" y="1"/>
                    <a:pt x="4342" y="1699"/>
                    <a:pt x="2584" y="4745"/>
                  </a:cubicBezTo>
                  <a:cubicBezTo>
                    <a:pt x="0" y="9274"/>
                    <a:pt x="1550" y="15049"/>
                    <a:pt x="6079" y="17663"/>
                  </a:cubicBezTo>
                  <a:cubicBezTo>
                    <a:pt x="7562" y="18509"/>
                    <a:pt x="9179" y="18912"/>
                    <a:pt x="10775" y="18912"/>
                  </a:cubicBezTo>
                  <a:cubicBezTo>
                    <a:pt x="14052" y="18912"/>
                    <a:pt x="17240" y="17214"/>
                    <a:pt x="18997" y="14168"/>
                  </a:cubicBezTo>
                  <a:cubicBezTo>
                    <a:pt x="21581" y="9639"/>
                    <a:pt x="20031" y="3864"/>
                    <a:pt x="15502" y="1250"/>
                  </a:cubicBezTo>
                  <a:cubicBezTo>
                    <a:pt x="14019" y="404"/>
                    <a:pt x="12402" y="1"/>
                    <a:pt x="108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18" name="Google Shape;1418;p28"/>
            <p:cNvSpPr/>
            <p:nvPr/>
          </p:nvSpPr>
          <p:spPr>
            <a:xfrm>
              <a:off x="6960800" y="1524274"/>
              <a:ext cx="155996" cy="153472"/>
            </a:xfrm>
            <a:custGeom>
              <a:avLst/>
              <a:gdLst/>
              <a:ahLst/>
              <a:cxnLst/>
              <a:rect l="l" t="t" r="r" b="b"/>
              <a:pathLst>
                <a:path w="5624" h="5533" extrusionOk="0">
                  <a:moveTo>
                    <a:pt x="3465" y="1"/>
                  </a:moveTo>
                  <a:lnTo>
                    <a:pt x="0" y="3284"/>
                  </a:lnTo>
                  <a:lnTo>
                    <a:pt x="2128" y="5533"/>
                  </a:lnTo>
                  <a:lnTo>
                    <a:pt x="5624" y="2250"/>
                  </a:lnTo>
                  <a:lnTo>
                    <a:pt x="346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19" name="Google Shape;1419;p28"/>
            <p:cNvSpPr/>
            <p:nvPr/>
          </p:nvSpPr>
          <p:spPr>
            <a:xfrm>
              <a:off x="6943936" y="1052986"/>
              <a:ext cx="699789" cy="611778"/>
            </a:xfrm>
            <a:custGeom>
              <a:avLst/>
              <a:gdLst/>
              <a:ahLst/>
              <a:cxnLst/>
              <a:rect l="l" t="t" r="r" b="b"/>
              <a:pathLst>
                <a:path w="25229" h="22056" extrusionOk="0">
                  <a:moveTo>
                    <a:pt x="12596" y="1578"/>
                  </a:moveTo>
                  <a:cubicBezTo>
                    <a:pt x="12683" y="1578"/>
                    <a:pt x="12770" y="1579"/>
                    <a:pt x="12858" y="1581"/>
                  </a:cubicBezTo>
                  <a:cubicBezTo>
                    <a:pt x="21277" y="1825"/>
                    <a:pt x="25229" y="12098"/>
                    <a:pt x="19119" y="17904"/>
                  </a:cubicBezTo>
                  <a:cubicBezTo>
                    <a:pt x="17286" y="19634"/>
                    <a:pt x="14943" y="20495"/>
                    <a:pt x="12606" y="20495"/>
                  </a:cubicBezTo>
                  <a:cubicBezTo>
                    <a:pt x="10100" y="20495"/>
                    <a:pt x="7601" y="19505"/>
                    <a:pt x="5745" y="17539"/>
                  </a:cubicBezTo>
                  <a:cubicBezTo>
                    <a:pt x="0" y="11493"/>
                    <a:pt x="4345" y="1578"/>
                    <a:pt x="12596" y="1578"/>
                  </a:cubicBezTo>
                  <a:close/>
                  <a:moveTo>
                    <a:pt x="12684" y="1"/>
                  </a:moveTo>
                  <a:cubicBezTo>
                    <a:pt x="7121" y="1"/>
                    <a:pt x="1763" y="4231"/>
                    <a:pt x="1581" y="10761"/>
                  </a:cubicBezTo>
                  <a:cubicBezTo>
                    <a:pt x="1459" y="15199"/>
                    <a:pt x="4043" y="19302"/>
                    <a:pt x="8116" y="21095"/>
                  </a:cubicBezTo>
                  <a:cubicBezTo>
                    <a:pt x="9559" y="21741"/>
                    <a:pt x="11089" y="22056"/>
                    <a:pt x="12607" y="22056"/>
                  </a:cubicBezTo>
                  <a:cubicBezTo>
                    <a:pt x="15375" y="22056"/>
                    <a:pt x="18102" y="21011"/>
                    <a:pt x="20183" y="19028"/>
                  </a:cubicBezTo>
                  <a:cubicBezTo>
                    <a:pt x="24591" y="14834"/>
                    <a:pt x="24773" y="7873"/>
                    <a:pt x="20609" y="3466"/>
                  </a:cubicBezTo>
                  <a:cubicBezTo>
                    <a:pt x="18339" y="1074"/>
                    <a:pt x="15485" y="1"/>
                    <a:pt x="126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20" name="Google Shape;1420;p28"/>
            <p:cNvSpPr/>
            <p:nvPr/>
          </p:nvSpPr>
          <p:spPr>
            <a:xfrm>
              <a:off x="7440520" y="1212338"/>
              <a:ext cx="89398" cy="301867"/>
            </a:xfrm>
            <a:custGeom>
              <a:avLst/>
              <a:gdLst/>
              <a:ahLst/>
              <a:cxnLst/>
              <a:rect l="l" t="t" r="r" b="b"/>
              <a:pathLst>
                <a:path w="3223" h="10883" fill="none" extrusionOk="0">
                  <a:moveTo>
                    <a:pt x="304" y="1"/>
                  </a:moveTo>
                  <a:cubicBezTo>
                    <a:pt x="3222" y="3071"/>
                    <a:pt x="3101" y="7964"/>
                    <a:pt x="1" y="10882"/>
                  </a:cubicBezTo>
                </a:path>
              </a:pathLst>
            </a:custGeom>
            <a:noFill/>
            <a:ln w="463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21" name="Google Shape;1421;p28"/>
            <p:cNvSpPr/>
            <p:nvPr/>
          </p:nvSpPr>
          <p:spPr>
            <a:xfrm>
              <a:off x="6708722" y="1583604"/>
              <a:ext cx="347384" cy="331075"/>
            </a:xfrm>
            <a:custGeom>
              <a:avLst/>
              <a:gdLst/>
              <a:ahLst/>
              <a:cxnLst/>
              <a:rect l="l" t="t" r="r" b="b"/>
              <a:pathLst>
                <a:path w="12524" h="11936" extrusionOk="0">
                  <a:moveTo>
                    <a:pt x="9844" y="1"/>
                  </a:moveTo>
                  <a:cubicBezTo>
                    <a:pt x="9572" y="1"/>
                    <a:pt x="9297" y="100"/>
                    <a:pt x="9088" y="294"/>
                  </a:cubicBezTo>
                  <a:lnTo>
                    <a:pt x="456" y="8500"/>
                  </a:lnTo>
                  <a:cubicBezTo>
                    <a:pt x="30" y="8896"/>
                    <a:pt x="0" y="9595"/>
                    <a:pt x="426" y="10020"/>
                  </a:cubicBezTo>
                  <a:lnTo>
                    <a:pt x="1915" y="11601"/>
                  </a:lnTo>
                  <a:cubicBezTo>
                    <a:pt x="2135" y="11821"/>
                    <a:pt x="2421" y="11936"/>
                    <a:pt x="2704" y="11936"/>
                  </a:cubicBezTo>
                  <a:cubicBezTo>
                    <a:pt x="2968" y="11936"/>
                    <a:pt x="3230" y="11836"/>
                    <a:pt x="3435" y="11631"/>
                  </a:cubicBezTo>
                  <a:lnTo>
                    <a:pt x="12098" y="3455"/>
                  </a:lnTo>
                  <a:cubicBezTo>
                    <a:pt x="12523" y="3029"/>
                    <a:pt x="12523" y="2360"/>
                    <a:pt x="12128" y="1905"/>
                  </a:cubicBezTo>
                  <a:lnTo>
                    <a:pt x="10608" y="324"/>
                  </a:lnTo>
                  <a:cubicBezTo>
                    <a:pt x="10407" y="107"/>
                    <a:pt x="10127" y="1"/>
                    <a:pt x="98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08770595"/>
      </p:ext>
    </p:extLst>
  </p:cSld>
  <p:clrMapOvr>
    <a:masterClrMapping/>
  </p:clrMapOvr>
  <p:transition spd="slow">
    <p:wheel spokes="1"/>
    <p:sndAc>
      <p:stSnd>
        <p:snd r:embed="rId1" name="chimes.wav"/>
      </p:stSnd>
    </p:sndAc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65068" y="-81050"/>
            <a:ext cx="9393295" cy="5305584"/>
            <a:chOff x="-56357" y="-49562"/>
            <a:chExt cx="9393295" cy="5305584"/>
          </a:xfrm>
        </p:grpSpPr>
        <p:sp>
          <p:nvSpPr>
            <p:cNvPr id="10" name="Google Shape;10;p2"/>
            <p:cNvSpPr/>
            <p:nvPr/>
          </p:nvSpPr>
          <p:spPr>
            <a:xfrm>
              <a:off x="-56349" y="-49550"/>
              <a:ext cx="9357374" cy="5269376"/>
            </a:xfrm>
            <a:custGeom>
              <a:avLst/>
              <a:gdLst/>
              <a:ahLst/>
              <a:cxnLst/>
              <a:rect l="l" t="t" r="r" b="b"/>
              <a:pathLst>
                <a:path w="284960" h="189973" extrusionOk="0">
                  <a:moveTo>
                    <a:pt x="0" y="0"/>
                  </a:moveTo>
                  <a:lnTo>
                    <a:pt x="0" y="189972"/>
                  </a:lnTo>
                  <a:lnTo>
                    <a:pt x="284960" y="189972"/>
                  </a:lnTo>
                  <a:lnTo>
                    <a:pt x="284960" y="0"/>
                  </a:lnTo>
                  <a:close/>
                </a:path>
              </a:pathLst>
            </a:custGeom>
            <a:solidFill>
              <a:srgbClr val="ACA9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3613363" y="337454"/>
              <a:ext cx="5723576" cy="4918567"/>
            </a:xfrm>
            <a:custGeom>
              <a:avLst/>
              <a:gdLst/>
              <a:ahLst/>
              <a:cxnLst/>
              <a:rect l="l" t="t" r="r" b="b"/>
              <a:pathLst>
                <a:path w="179690" h="154417" extrusionOk="0">
                  <a:moveTo>
                    <a:pt x="176173" y="1"/>
                  </a:moveTo>
                  <a:cubicBezTo>
                    <a:pt x="172534" y="1"/>
                    <a:pt x="168757" y="2481"/>
                    <a:pt x="166589" y="5630"/>
                  </a:cubicBezTo>
                  <a:cubicBezTo>
                    <a:pt x="163671" y="9825"/>
                    <a:pt x="162577" y="14992"/>
                    <a:pt x="160176" y="19521"/>
                  </a:cubicBezTo>
                  <a:cubicBezTo>
                    <a:pt x="156589" y="26238"/>
                    <a:pt x="150388" y="31101"/>
                    <a:pt x="145282" y="36725"/>
                  </a:cubicBezTo>
                  <a:cubicBezTo>
                    <a:pt x="140175" y="42348"/>
                    <a:pt x="135859" y="49795"/>
                    <a:pt x="137440" y="57242"/>
                  </a:cubicBezTo>
                  <a:cubicBezTo>
                    <a:pt x="138807" y="63807"/>
                    <a:pt x="144340" y="68549"/>
                    <a:pt x="149081" y="73291"/>
                  </a:cubicBezTo>
                  <a:cubicBezTo>
                    <a:pt x="153823" y="78063"/>
                    <a:pt x="158352" y="84355"/>
                    <a:pt x="156954" y="90920"/>
                  </a:cubicBezTo>
                  <a:cubicBezTo>
                    <a:pt x="155312" y="98823"/>
                    <a:pt x="146011" y="102592"/>
                    <a:pt x="137926" y="102896"/>
                  </a:cubicBezTo>
                  <a:cubicBezTo>
                    <a:pt x="137125" y="102929"/>
                    <a:pt x="136320" y="102942"/>
                    <a:pt x="135514" y="102942"/>
                  </a:cubicBezTo>
                  <a:cubicBezTo>
                    <a:pt x="132062" y="102942"/>
                    <a:pt x="128574" y="102696"/>
                    <a:pt x="125134" y="102696"/>
                  </a:cubicBezTo>
                  <a:cubicBezTo>
                    <a:pt x="121273" y="102696"/>
                    <a:pt x="117473" y="103007"/>
                    <a:pt x="113853" y="104324"/>
                  </a:cubicBezTo>
                  <a:cubicBezTo>
                    <a:pt x="99263" y="109613"/>
                    <a:pt x="93366" y="129006"/>
                    <a:pt x="78594" y="133778"/>
                  </a:cubicBezTo>
                  <a:cubicBezTo>
                    <a:pt x="76225" y="134541"/>
                    <a:pt x="73860" y="134867"/>
                    <a:pt x="71496" y="134867"/>
                  </a:cubicBezTo>
                  <a:cubicBezTo>
                    <a:pt x="58143" y="134867"/>
                    <a:pt x="44794" y="124490"/>
                    <a:pt x="30720" y="124051"/>
                  </a:cubicBezTo>
                  <a:cubicBezTo>
                    <a:pt x="30465" y="124043"/>
                    <a:pt x="30210" y="124040"/>
                    <a:pt x="29956" y="124040"/>
                  </a:cubicBezTo>
                  <a:cubicBezTo>
                    <a:pt x="14266" y="124040"/>
                    <a:pt x="0" y="138683"/>
                    <a:pt x="598" y="154416"/>
                  </a:cubicBezTo>
                  <a:lnTo>
                    <a:pt x="179690" y="154416"/>
                  </a:lnTo>
                  <a:lnTo>
                    <a:pt x="179690" y="888"/>
                  </a:lnTo>
                  <a:cubicBezTo>
                    <a:pt x="178576" y="274"/>
                    <a:pt x="177382" y="1"/>
                    <a:pt x="176173" y="1"/>
                  </a:cubicBezTo>
                  <a:close/>
                </a:path>
              </a:pathLst>
            </a:custGeom>
            <a:solidFill>
              <a:srgbClr val="9393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-56357" y="-49562"/>
              <a:ext cx="3919586" cy="3264482"/>
            </a:xfrm>
            <a:custGeom>
              <a:avLst/>
              <a:gdLst/>
              <a:ahLst/>
              <a:cxnLst/>
              <a:rect l="l" t="t" r="r" b="b"/>
              <a:pathLst>
                <a:path w="141310" h="117692" extrusionOk="0">
                  <a:moveTo>
                    <a:pt x="0" y="0"/>
                  </a:moveTo>
                  <a:lnTo>
                    <a:pt x="0" y="117692"/>
                  </a:lnTo>
                  <a:cubicBezTo>
                    <a:pt x="1216" y="113254"/>
                    <a:pt x="6353" y="111035"/>
                    <a:pt x="10973" y="110731"/>
                  </a:cubicBezTo>
                  <a:cubicBezTo>
                    <a:pt x="11645" y="110687"/>
                    <a:pt x="12319" y="110670"/>
                    <a:pt x="12993" y="110670"/>
                  </a:cubicBezTo>
                  <a:cubicBezTo>
                    <a:pt x="15351" y="110670"/>
                    <a:pt x="17717" y="110880"/>
                    <a:pt x="20063" y="110880"/>
                  </a:cubicBezTo>
                  <a:cubicBezTo>
                    <a:pt x="21655" y="110880"/>
                    <a:pt x="23238" y="110783"/>
                    <a:pt x="24803" y="110458"/>
                  </a:cubicBezTo>
                  <a:cubicBezTo>
                    <a:pt x="29332" y="109515"/>
                    <a:pt x="33861" y="105625"/>
                    <a:pt x="33162" y="101065"/>
                  </a:cubicBezTo>
                  <a:cubicBezTo>
                    <a:pt x="32645" y="97661"/>
                    <a:pt x="29545" y="95351"/>
                    <a:pt x="26718" y="93345"/>
                  </a:cubicBezTo>
                  <a:cubicBezTo>
                    <a:pt x="21672" y="89728"/>
                    <a:pt x="16535" y="85594"/>
                    <a:pt x="14408" y="79758"/>
                  </a:cubicBezTo>
                  <a:cubicBezTo>
                    <a:pt x="12310" y="73892"/>
                    <a:pt x="14620" y="66080"/>
                    <a:pt x="20578" y="64317"/>
                  </a:cubicBezTo>
                  <a:cubicBezTo>
                    <a:pt x="21506" y="64047"/>
                    <a:pt x="22443" y="63936"/>
                    <a:pt x="23386" y="63936"/>
                  </a:cubicBezTo>
                  <a:cubicBezTo>
                    <a:pt x="26363" y="63936"/>
                    <a:pt x="29393" y="65038"/>
                    <a:pt x="32371" y="65685"/>
                  </a:cubicBezTo>
                  <a:cubicBezTo>
                    <a:pt x="33431" y="65907"/>
                    <a:pt x="34565" y="66035"/>
                    <a:pt x="35694" y="66035"/>
                  </a:cubicBezTo>
                  <a:cubicBezTo>
                    <a:pt x="38743" y="66035"/>
                    <a:pt x="41748" y="65097"/>
                    <a:pt x="43101" y="62524"/>
                  </a:cubicBezTo>
                  <a:cubicBezTo>
                    <a:pt x="44590" y="59636"/>
                    <a:pt x="43314" y="56201"/>
                    <a:pt x="42767" y="53010"/>
                  </a:cubicBezTo>
                  <a:cubicBezTo>
                    <a:pt x="41125" y="43223"/>
                    <a:pt x="47326" y="33891"/>
                    <a:pt x="55411" y="28876"/>
                  </a:cubicBezTo>
                  <a:cubicBezTo>
                    <a:pt x="61313" y="25233"/>
                    <a:pt x="68023" y="24013"/>
                    <a:pt x="74827" y="24013"/>
                  </a:cubicBezTo>
                  <a:cubicBezTo>
                    <a:pt x="79377" y="24013"/>
                    <a:pt x="83969" y="24558"/>
                    <a:pt x="88391" y="25289"/>
                  </a:cubicBezTo>
                  <a:cubicBezTo>
                    <a:pt x="98117" y="26870"/>
                    <a:pt x="107692" y="29484"/>
                    <a:pt x="117510" y="30000"/>
                  </a:cubicBezTo>
                  <a:cubicBezTo>
                    <a:pt x="118315" y="30043"/>
                    <a:pt x="119130" y="30068"/>
                    <a:pt x="119946" y="30068"/>
                  </a:cubicBezTo>
                  <a:cubicBezTo>
                    <a:pt x="124397" y="30068"/>
                    <a:pt x="128911" y="29328"/>
                    <a:pt x="132404" y="26657"/>
                  </a:cubicBezTo>
                  <a:cubicBezTo>
                    <a:pt x="141310" y="19818"/>
                    <a:pt x="128665" y="4255"/>
                    <a:pt x="141127" y="0"/>
                  </a:cubicBezTo>
                  <a:close/>
                </a:path>
              </a:pathLst>
            </a:custGeom>
            <a:solidFill>
              <a:srgbClr val="9393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3" name="Google Shape;13;p2"/>
          <p:cNvSpPr txBox="1">
            <a:spLocks noGrp="1"/>
          </p:cNvSpPr>
          <p:nvPr>
            <p:ph type="title"/>
          </p:nvPr>
        </p:nvSpPr>
        <p:spPr>
          <a:xfrm>
            <a:off x="2696425" y="1823475"/>
            <a:ext cx="4266300" cy="133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600"/>
              <a:buNone/>
              <a:defRPr sz="3700">
                <a:solidFill>
                  <a:schemeClr val="accent2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2915738" y="3113788"/>
            <a:ext cx="3779100" cy="43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14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2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2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2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2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2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2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2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2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22134381"/>
      </p:ext>
    </p:extLst>
  </p:cSld>
  <p:clrMapOvr>
    <a:masterClrMapping/>
  </p:clrMapOvr>
  <p:transition spd="slow">
    <p:wheel spokes="1"/>
    <p:sndAc>
      <p:stSnd>
        <p:snd r:embed="rId1" name="chimes.wav"/>
      </p:stSnd>
    </p:sndAc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/>
          <p:nvPr/>
        </p:nvSpPr>
        <p:spPr>
          <a:xfrm>
            <a:off x="-65061" y="-81037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7" name="Google Shape;17;p3"/>
          <p:cNvSpPr/>
          <p:nvPr/>
        </p:nvSpPr>
        <p:spPr>
          <a:xfrm>
            <a:off x="4370828" y="1289524"/>
            <a:ext cx="4921709" cy="3939950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8" name="Google Shape;18;p3"/>
          <p:cNvSpPr/>
          <p:nvPr/>
        </p:nvSpPr>
        <p:spPr>
          <a:xfrm>
            <a:off x="-65073" y="-81050"/>
            <a:ext cx="2584560" cy="2152587"/>
          </a:xfrm>
          <a:custGeom>
            <a:avLst/>
            <a:gdLst/>
            <a:ahLst/>
            <a:cxnLst/>
            <a:rect l="l" t="t" r="r" b="b"/>
            <a:pathLst>
              <a:path w="141310" h="117692" extrusionOk="0">
                <a:moveTo>
                  <a:pt x="0" y="0"/>
                </a:moveTo>
                <a:lnTo>
                  <a:pt x="0" y="117692"/>
                </a:lnTo>
                <a:cubicBezTo>
                  <a:pt x="1216" y="113254"/>
                  <a:pt x="6353" y="111035"/>
                  <a:pt x="10973" y="110731"/>
                </a:cubicBezTo>
                <a:cubicBezTo>
                  <a:pt x="11645" y="110687"/>
                  <a:pt x="12319" y="110670"/>
                  <a:pt x="12993" y="110670"/>
                </a:cubicBezTo>
                <a:cubicBezTo>
                  <a:pt x="15351" y="110670"/>
                  <a:pt x="17717" y="110880"/>
                  <a:pt x="20063" y="110880"/>
                </a:cubicBezTo>
                <a:cubicBezTo>
                  <a:pt x="21655" y="110880"/>
                  <a:pt x="23238" y="110783"/>
                  <a:pt x="24803" y="110458"/>
                </a:cubicBezTo>
                <a:cubicBezTo>
                  <a:pt x="29332" y="109515"/>
                  <a:pt x="33861" y="105625"/>
                  <a:pt x="33162" y="101065"/>
                </a:cubicBezTo>
                <a:cubicBezTo>
                  <a:pt x="32645" y="97661"/>
                  <a:pt x="29545" y="95351"/>
                  <a:pt x="26718" y="93345"/>
                </a:cubicBezTo>
                <a:cubicBezTo>
                  <a:pt x="21672" y="89728"/>
                  <a:pt x="16535" y="85594"/>
                  <a:pt x="14408" y="79758"/>
                </a:cubicBezTo>
                <a:cubicBezTo>
                  <a:pt x="12310" y="73892"/>
                  <a:pt x="14620" y="66080"/>
                  <a:pt x="20578" y="64317"/>
                </a:cubicBezTo>
                <a:cubicBezTo>
                  <a:pt x="21506" y="64047"/>
                  <a:pt x="22443" y="63936"/>
                  <a:pt x="23386" y="63936"/>
                </a:cubicBezTo>
                <a:cubicBezTo>
                  <a:pt x="26363" y="63936"/>
                  <a:pt x="29393" y="65038"/>
                  <a:pt x="32371" y="65685"/>
                </a:cubicBezTo>
                <a:cubicBezTo>
                  <a:pt x="33431" y="65907"/>
                  <a:pt x="34565" y="66035"/>
                  <a:pt x="35694" y="66035"/>
                </a:cubicBezTo>
                <a:cubicBezTo>
                  <a:pt x="38743" y="66035"/>
                  <a:pt x="41748" y="65097"/>
                  <a:pt x="43101" y="62524"/>
                </a:cubicBezTo>
                <a:cubicBezTo>
                  <a:pt x="44590" y="59636"/>
                  <a:pt x="43314" y="56201"/>
                  <a:pt x="42767" y="53010"/>
                </a:cubicBezTo>
                <a:cubicBezTo>
                  <a:pt x="41125" y="43223"/>
                  <a:pt x="47326" y="33891"/>
                  <a:pt x="55411" y="28876"/>
                </a:cubicBezTo>
                <a:cubicBezTo>
                  <a:pt x="61313" y="25233"/>
                  <a:pt x="68023" y="24013"/>
                  <a:pt x="74827" y="24013"/>
                </a:cubicBezTo>
                <a:cubicBezTo>
                  <a:pt x="79377" y="24013"/>
                  <a:pt x="83969" y="24558"/>
                  <a:pt x="88391" y="25289"/>
                </a:cubicBezTo>
                <a:cubicBezTo>
                  <a:pt x="98117" y="26870"/>
                  <a:pt x="107692" y="29484"/>
                  <a:pt x="117510" y="30000"/>
                </a:cubicBezTo>
                <a:cubicBezTo>
                  <a:pt x="118315" y="30043"/>
                  <a:pt x="119130" y="30068"/>
                  <a:pt x="119946" y="30068"/>
                </a:cubicBezTo>
                <a:cubicBezTo>
                  <a:pt x="124397" y="30068"/>
                  <a:pt x="128911" y="29328"/>
                  <a:pt x="132404" y="26657"/>
                </a:cubicBezTo>
                <a:cubicBezTo>
                  <a:pt x="141310" y="19818"/>
                  <a:pt x="128665" y="4255"/>
                  <a:pt x="141127" y="0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" name="Google Shape;19;p3"/>
          <p:cNvSpPr txBox="1">
            <a:spLocks noGrp="1"/>
          </p:cNvSpPr>
          <p:nvPr>
            <p:ph type="title"/>
          </p:nvPr>
        </p:nvSpPr>
        <p:spPr>
          <a:xfrm>
            <a:off x="2156850" y="2824850"/>
            <a:ext cx="4830300" cy="66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subTitle" idx="1"/>
          </p:nvPr>
        </p:nvSpPr>
        <p:spPr>
          <a:xfrm>
            <a:off x="3240750" y="3494150"/>
            <a:ext cx="2662500" cy="454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14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title" idx="2" hasCustomPrompt="1"/>
          </p:nvPr>
        </p:nvSpPr>
        <p:spPr>
          <a:xfrm>
            <a:off x="3676350" y="1285513"/>
            <a:ext cx="1791300" cy="105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79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2" name="Google Shape;22;p3"/>
          <p:cNvSpPr/>
          <p:nvPr/>
        </p:nvSpPr>
        <p:spPr>
          <a:xfrm>
            <a:off x="8332317" y="1289521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3" name="Google Shape;23;p3"/>
          <p:cNvSpPr/>
          <p:nvPr/>
        </p:nvSpPr>
        <p:spPr>
          <a:xfrm>
            <a:off x="2673171" y="287083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4" name="Google Shape;24;p3"/>
          <p:cNvSpPr/>
          <p:nvPr/>
        </p:nvSpPr>
        <p:spPr>
          <a:xfrm>
            <a:off x="1434299" y="178032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5" name="Google Shape;25;p3"/>
          <p:cNvSpPr/>
          <p:nvPr/>
        </p:nvSpPr>
        <p:spPr>
          <a:xfrm>
            <a:off x="1492867" y="478610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7819753" y="4827101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7" name="Google Shape;27;p3"/>
          <p:cNvSpPr/>
          <p:nvPr/>
        </p:nvSpPr>
        <p:spPr>
          <a:xfrm>
            <a:off x="4011742" y="4480121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8" name="Google Shape;28;p3"/>
          <p:cNvSpPr/>
          <p:nvPr/>
        </p:nvSpPr>
        <p:spPr>
          <a:xfrm>
            <a:off x="150386" y="332227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96178" y="11777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30" name="Google Shape;30;p3"/>
          <p:cNvGrpSpPr/>
          <p:nvPr/>
        </p:nvGrpSpPr>
        <p:grpSpPr>
          <a:xfrm rot="851508">
            <a:off x="22697" y="3840078"/>
            <a:ext cx="1099336" cy="1274069"/>
            <a:chOff x="374513" y="3152476"/>
            <a:chExt cx="1519294" cy="1760777"/>
          </a:xfrm>
        </p:grpSpPr>
        <p:sp>
          <p:nvSpPr>
            <p:cNvPr id="31" name="Google Shape;31;p3"/>
            <p:cNvSpPr/>
            <p:nvPr/>
          </p:nvSpPr>
          <p:spPr>
            <a:xfrm>
              <a:off x="661153" y="3251277"/>
              <a:ext cx="1018493" cy="1027730"/>
            </a:xfrm>
            <a:custGeom>
              <a:avLst/>
              <a:gdLst/>
              <a:ahLst/>
              <a:cxnLst/>
              <a:rect l="l" t="t" r="r" b="b"/>
              <a:pathLst>
                <a:path w="36719" h="37052" extrusionOk="0">
                  <a:moveTo>
                    <a:pt x="5135" y="1"/>
                  </a:moveTo>
                  <a:cubicBezTo>
                    <a:pt x="3952" y="1"/>
                    <a:pt x="2145" y="189"/>
                    <a:pt x="1" y="1033"/>
                  </a:cubicBezTo>
                  <a:cubicBezTo>
                    <a:pt x="90" y="1023"/>
                    <a:pt x="185" y="1019"/>
                    <a:pt x="284" y="1019"/>
                  </a:cubicBezTo>
                  <a:cubicBezTo>
                    <a:pt x="3959" y="1019"/>
                    <a:pt x="14163" y="7532"/>
                    <a:pt x="21947" y="16322"/>
                  </a:cubicBezTo>
                  <a:cubicBezTo>
                    <a:pt x="29941" y="25380"/>
                    <a:pt x="30001" y="31064"/>
                    <a:pt x="30001" y="31064"/>
                  </a:cubicBezTo>
                  <a:lnTo>
                    <a:pt x="34926" y="37052"/>
                  </a:lnTo>
                  <a:cubicBezTo>
                    <a:pt x="36719" y="33647"/>
                    <a:pt x="33315" y="27325"/>
                    <a:pt x="24105" y="15775"/>
                  </a:cubicBezTo>
                  <a:cubicBezTo>
                    <a:pt x="14925" y="4224"/>
                    <a:pt x="6627" y="121"/>
                    <a:pt x="6627" y="121"/>
                  </a:cubicBezTo>
                  <a:cubicBezTo>
                    <a:pt x="6627" y="121"/>
                    <a:pt x="6081" y="1"/>
                    <a:pt x="5135" y="1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" name="Google Shape;32;p3"/>
            <p:cNvSpPr/>
            <p:nvPr/>
          </p:nvSpPr>
          <p:spPr>
            <a:xfrm>
              <a:off x="531314" y="3248836"/>
              <a:ext cx="313683" cy="211526"/>
            </a:xfrm>
            <a:custGeom>
              <a:avLst/>
              <a:gdLst/>
              <a:ahLst/>
              <a:cxnLst/>
              <a:rect l="l" t="t" r="r" b="b"/>
              <a:pathLst>
                <a:path w="11309" h="7626" extrusionOk="0">
                  <a:moveTo>
                    <a:pt x="9014" y="0"/>
                  </a:moveTo>
                  <a:cubicBezTo>
                    <a:pt x="7675" y="0"/>
                    <a:pt x="5986" y="217"/>
                    <a:pt x="4621" y="1091"/>
                  </a:cubicBezTo>
                  <a:cubicBezTo>
                    <a:pt x="2311" y="2610"/>
                    <a:pt x="639" y="4951"/>
                    <a:pt x="1" y="7626"/>
                  </a:cubicBezTo>
                  <a:lnTo>
                    <a:pt x="7114" y="5164"/>
                  </a:lnTo>
                  <a:cubicBezTo>
                    <a:pt x="7114" y="5164"/>
                    <a:pt x="8147" y="239"/>
                    <a:pt x="11308" y="209"/>
                  </a:cubicBezTo>
                  <a:cubicBezTo>
                    <a:pt x="11308" y="209"/>
                    <a:pt x="10330" y="0"/>
                    <a:pt x="90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" name="Google Shape;33;p3"/>
            <p:cNvSpPr/>
            <p:nvPr/>
          </p:nvSpPr>
          <p:spPr>
            <a:xfrm>
              <a:off x="961300" y="3154335"/>
              <a:ext cx="932507" cy="1101068"/>
            </a:xfrm>
            <a:custGeom>
              <a:avLst/>
              <a:gdLst/>
              <a:ahLst/>
              <a:cxnLst/>
              <a:rect l="l" t="t" r="r" b="b"/>
              <a:pathLst>
                <a:path w="33619" h="39696" extrusionOk="0">
                  <a:moveTo>
                    <a:pt x="3789" y="0"/>
                  </a:moveTo>
                  <a:cubicBezTo>
                    <a:pt x="2507" y="0"/>
                    <a:pt x="1229" y="231"/>
                    <a:pt x="1" y="698"/>
                  </a:cubicBezTo>
                  <a:cubicBezTo>
                    <a:pt x="3132" y="2127"/>
                    <a:pt x="13344" y="8175"/>
                    <a:pt x="20487" y="17902"/>
                  </a:cubicBezTo>
                  <a:cubicBezTo>
                    <a:pt x="27630" y="27629"/>
                    <a:pt x="27205" y="33282"/>
                    <a:pt x="27205" y="33282"/>
                  </a:cubicBezTo>
                  <a:lnTo>
                    <a:pt x="31521" y="39696"/>
                  </a:lnTo>
                  <a:cubicBezTo>
                    <a:pt x="33618" y="36474"/>
                    <a:pt x="30761" y="29878"/>
                    <a:pt x="22676" y="17537"/>
                  </a:cubicBezTo>
                  <a:cubicBezTo>
                    <a:pt x="14591" y="5227"/>
                    <a:pt x="6688" y="394"/>
                    <a:pt x="6688" y="394"/>
                  </a:cubicBezTo>
                  <a:cubicBezTo>
                    <a:pt x="5732" y="132"/>
                    <a:pt x="4759" y="0"/>
                    <a:pt x="3789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" name="Google Shape;34;p3"/>
            <p:cNvSpPr/>
            <p:nvPr/>
          </p:nvSpPr>
          <p:spPr>
            <a:xfrm>
              <a:off x="843277" y="3152476"/>
              <a:ext cx="303531" cy="157826"/>
            </a:xfrm>
            <a:custGeom>
              <a:avLst/>
              <a:gdLst/>
              <a:ahLst/>
              <a:cxnLst/>
              <a:rect l="l" t="t" r="r" b="b"/>
              <a:pathLst>
                <a:path w="10943" h="5690" extrusionOk="0">
                  <a:moveTo>
                    <a:pt x="7691" y="1"/>
                  </a:moveTo>
                  <a:cubicBezTo>
                    <a:pt x="6572" y="1"/>
                    <a:pt x="5324" y="181"/>
                    <a:pt x="4225" y="765"/>
                  </a:cubicBezTo>
                  <a:cubicBezTo>
                    <a:pt x="122" y="2923"/>
                    <a:pt x="0" y="5689"/>
                    <a:pt x="0" y="5689"/>
                  </a:cubicBezTo>
                  <a:lnTo>
                    <a:pt x="6353" y="4990"/>
                  </a:lnTo>
                  <a:cubicBezTo>
                    <a:pt x="6353" y="4990"/>
                    <a:pt x="7732" y="450"/>
                    <a:pt x="10687" y="450"/>
                  </a:cubicBezTo>
                  <a:cubicBezTo>
                    <a:pt x="10771" y="450"/>
                    <a:pt x="10856" y="454"/>
                    <a:pt x="10943" y="461"/>
                  </a:cubicBezTo>
                  <a:cubicBezTo>
                    <a:pt x="10943" y="461"/>
                    <a:pt x="9481" y="1"/>
                    <a:pt x="76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" name="Google Shape;35;p3"/>
            <p:cNvSpPr/>
            <p:nvPr/>
          </p:nvSpPr>
          <p:spPr>
            <a:xfrm>
              <a:off x="728610" y="3276851"/>
              <a:ext cx="1164337" cy="1325076"/>
            </a:xfrm>
            <a:custGeom>
              <a:avLst/>
              <a:gdLst/>
              <a:ahLst/>
              <a:cxnLst/>
              <a:rect l="l" t="t" r="r" b="b"/>
              <a:pathLst>
                <a:path w="41977" h="47772" extrusionOk="0">
                  <a:moveTo>
                    <a:pt x="6566" y="1"/>
                  </a:moveTo>
                  <a:cubicBezTo>
                    <a:pt x="2557" y="1"/>
                    <a:pt x="1" y="1509"/>
                    <a:pt x="1" y="1509"/>
                  </a:cubicBezTo>
                  <a:lnTo>
                    <a:pt x="33679" y="47771"/>
                  </a:lnTo>
                  <a:cubicBezTo>
                    <a:pt x="33679" y="47771"/>
                    <a:pt x="41916" y="42391"/>
                    <a:pt x="41947" y="39078"/>
                  </a:cubicBezTo>
                  <a:cubicBezTo>
                    <a:pt x="41977" y="35735"/>
                    <a:pt x="33649" y="19959"/>
                    <a:pt x="21977" y="7679"/>
                  </a:cubicBezTo>
                  <a:cubicBezTo>
                    <a:pt x="16119" y="1532"/>
                    <a:pt x="10606" y="1"/>
                    <a:pt x="6566" y="1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" name="Google Shape;36;p3"/>
            <p:cNvSpPr/>
            <p:nvPr/>
          </p:nvSpPr>
          <p:spPr>
            <a:xfrm>
              <a:off x="374513" y="3309249"/>
              <a:ext cx="1412227" cy="1604004"/>
            </a:xfrm>
            <a:custGeom>
              <a:avLst/>
              <a:gdLst/>
              <a:ahLst/>
              <a:cxnLst/>
              <a:rect l="l" t="t" r="r" b="b"/>
              <a:pathLst>
                <a:path w="50914" h="57828" extrusionOk="0">
                  <a:moveTo>
                    <a:pt x="15544" y="1"/>
                  </a:moveTo>
                  <a:cubicBezTo>
                    <a:pt x="13890" y="1"/>
                    <a:pt x="12282" y="341"/>
                    <a:pt x="10760" y="1071"/>
                  </a:cubicBezTo>
                  <a:cubicBezTo>
                    <a:pt x="4377" y="4110"/>
                    <a:pt x="0" y="9460"/>
                    <a:pt x="2006" y="20129"/>
                  </a:cubicBezTo>
                  <a:cubicBezTo>
                    <a:pt x="3435" y="27910"/>
                    <a:pt x="11733" y="44324"/>
                    <a:pt x="16688" y="53655"/>
                  </a:cubicBezTo>
                  <a:cubicBezTo>
                    <a:pt x="18100" y="56311"/>
                    <a:pt x="20829" y="57827"/>
                    <a:pt x="23646" y="57827"/>
                  </a:cubicBezTo>
                  <a:cubicBezTo>
                    <a:pt x="24891" y="57827"/>
                    <a:pt x="26153" y="57531"/>
                    <a:pt x="27326" y="56907"/>
                  </a:cubicBezTo>
                  <a:lnTo>
                    <a:pt x="45594" y="47150"/>
                  </a:lnTo>
                  <a:cubicBezTo>
                    <a:pt x="49485" y="45083"/>
                    <a:pt x="50913" y="40220"/>
                    <a:pt x="48755" y="36390"/>
                  </a:cubicBezTo>
                  <a:cubicBezTo>
                    <a:pt x="45715" y="30919"/>
                    <a:pt x="41217" y="23047"/>
                    <a:pt x="36566" y="15539"/>
                  </a:cubicBezTo>
                  <a:cubicBezTo>
                    <a:pt x="31016" y="6618"/>
                    <a:pt x="22839" y="1"/>
                    <a:pt x="1554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" name="Google Shape;37;p3"/>
            <p:cNvSpPr/>
            <p:nvPr/>
          </p:nvSpPr>
          <p:spPr>
            <a:xfrm>
              <a:off x="688141" y="3984906"/>
              <a:ext cx="992365" cy="856673"/>
            </a:xfrm>
            <a:custGeom>
              <a:avLst/>
              <a:gdLst/>
              <a:ahLst/>
              <a:cxnLst/>
              <a:rect l="l" t="t" r="r" b="b"/>
              <a:pathLst>
                <a:path w="35777" h="30885" extrusionOk="0">
                  <a:moveTo>
                    <a:pt x="23949" y="0"/>
                  </a:moveTo>
                  <a:cubicBezTo>
                    <a:pt x="22591" y="0"/>
                    <a:pt x="20896" y="655"/>
                    <a:pt x="18420" y="1849"/>
                  </a:cubicBezTo>
                  <a:cubicBezTo>
                    <a:pt x="12797" y="4554"/>
                    <a:pt x="1" y="11454"/>
                    <a:pt x="1338" y="15861"/>
                  </a:cubicBezTo>
                  <a:cubicBezTo>
                    <a:pt x="2415" y="19483"/>
                    <a:pt x="8002" y="30885"/>
                    <a:pt x="11714" y="30885"/>
                  </a:cubicBezTo>
                  <a:cubicBezTo>
                    <a:pt x="11771" y="30885"/>
                    <a:pt x="11828" y="30882"/>
                    <a:pt x="11885" y="30877"/>
                  </a:cubicBezTo>
                  <a:cubicBezTo>
                    <a:pt x="15594" y="30481"/>
                    <a:pt x="30153" y="21697"/>
                    <a:pt x="32646" y="20268"/>
                  </a:cubicBezTo>
                  <a:cubicBezTo>
                    <a:pt x="33314" y="19934"/>
                    <a:pt x="33861" y="19417"/>
                    <a:pt x="34287" y="18809"/>
                  </a:cubicBezTo>
                  <a:cubicBezTo>
                    <a:pt x="35776" y="16347"/>
                    <a:pt x="33770" y="12548"/>
                    <a:pt x="30335" y="6651"/>
                  </a:cubicBezTo>
                  <a:cubicBezTo>
                    <a:pt x="27666" y="2008"/>
                    <a:pt x="26326" y="0"/>
                    <a:pt x="2394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" name="Google Shape;38;p3"/>
            <p:cNvSpPr/>
            <p:nvPr/>
          </p:nvSpPr>
          <p:spPr>
            <a:xfrm>
              <a:off x="441943" y="3403057"/>
              <a:ext cx="927459" cy="824830"/>
            </a:xfrm>
            <a:custGeom>
              <a:avLst/>
              <a:gdLst/>
              <a:ahLst/>
              <a:cxnLst/>
              <a:rect l="l" t="t" r="r" b="b"/>
              <a:pathLst>
                <a:path w="33437" h="29737" extrusionOk="0">
                  <a:moveTo>
                    <a:pt x="17316" y="0"/>
                  </a:moveTo>
                  <a:cubicBezTo>
                    <a:pt x="13079" y="0"/>
                    <a:pt x="2751" y="4137"/>
                    <a:pt x="1338" y="8783"/>
                  </a:cubicBezTo>
                  <a:cubicBezTo>
                    <a:pt x="1" y="13099"/>
                    <a:pt x="3436" y="21823"/>
                    <a:pt x="6627" y="27476"/>
                  </a:cubicBezTo>
                  <a:cubicBezTo>
                    <a:pt x="7541" y="29104"/>
                    <a:pt x="8420" y="29737"/>
                    <a:pt x="9368" y="29737"/>
                  </a:cubicBezTo>
                  <a:cubicBezTo>
                    <a:pt x="11732" y="29737"/>
                    <a:pt x="14526" y="25803"/>
                    <a:pt x="19363" y="23525"/>
                  </a:cubicBezTo>
                  <a:cubicBezTo>
                    <a:pt x="26141" y="20333"/>
                    <a:pt x="33436" y="19178"/>
                    <a:pt x="30062" y="14041"/>
                  </a:cubicBezTo>
                  <a:cubicBezTo>
                    <a:pt x="26688" y="8905"/>
                    <a:pt x="21430" y="1336"/>
                    <a:pt x="18542" y="181"/>
                  </a:cubicBezTo>
                  <a:cubicBezTo>
                    <a:pt x="18236" y="59"/>
                    <a:pt x="17819" y="0"/>
                    <a:pt x="17316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" name="Google Shape;39;p3"/>
            <p:cNvSpPr/>
            <p:nvPr/>
          </p:nvSpPr>
          <p:spPr>
            <a:xfrm>
              <a:off x="441943" y="3404499"/>
              <a:ext cx="846521" cy="822278"/>
            </a:xfrm>
            <a:custGeom>
              <a:avLst/>
              <a:gdLst/>
              <a:ahLst/>
              <a:cxnLst/>
              <a:rect l="l" t="t" r="r" b="b"/>
              <a:pathLst>
                <a:path w="30519" h="29645" extrusionOk="0">
                  <a:moveTo>
                    <a:pt x="17164" y="0"/>
                  </a:moveTo>
                  <a:cubicBezTo>
                    <a:pt x="12922" y="0"/>
                    <a:pt x="2717" y="4127"/>
                    <a:pt x="1308" y="8761"/>
                  </a:cubicBezTo>
                  <a:cubicBezTo>
                    <a:pt x="1" y="13078"/>
                    <a:pt x="3436" y="21771"/>
                    <a:pt x="6627" y="27424"/>
                  </a:cubicBezTo>
                  <a:cubicBezTo>
                    <a:pt x="7524" y="29022"/>
                    <a:pt x="8335" y="29645"/>
                    <a:pt x="9187" y="29645"/>
                  </a:cubicBezTo>
                  <a:cubicBezTo>
                    <a:pt x="11365" y="29645"/>
                    <a:pt x="13813" y="25572"/>
                    <a:pt x="18664" y="23321"/>
                  </a:cubicBezTo>
                  <a:cubicBezTo>
                    <a:pt x="25381" y="20160"/>
                    <a:pt x="30518" y="18762"/>
                    <a:pt x="28451" y="14962"/>
                  </a:cubicBezTo>
                  <a:cubicBezTo>
                    <a:pt x="25533" y="9582"/>
                    <a:pt x="21278" y="1375"/>
                    <a:pt x="18421" y="190"/>
                  </a:cubicBezTo>
                  <a:cubicBezTo>
                    <a:pt x="18108" y="61"/>
                    <a:pt x="17680" y="0"/>
                    <a:pt x="1716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" name="Google Shape;40;p3"/>
            <p:cNvSpPr/>
            <p:nvPr/>
          </p:nvSpPr>
          <p:spPr>
            <a:xfrm>
              <a:off x="862666" y="3969401"/>
              <a:ext cx="71119" cy="57167"/>
            </a:xfrm>
            <a:custGeom>
              <a:avLst/>
              <a:gdLst/>
              <a:ahLst/>
              <a:cxnLst/>
              <a:rect l="l" t="t" r="r" b="b"/>
              <a:pathLst>
                <a:path w="2564" h="2061" extrusionOk="0">
                  <a:moveTo>
                    <a:pt x="1296" y="1"/>
                  </a:moveTo>
                  <a:cubicBezTo>
                    <a:pt x="1127" y="1"/>
                    <a:pt x="954" y="41"/>
                    <a:pt x="791" y="128"/>
                  </a:cubicBezTo>
                  <a:cubicBezTo>
                    <a:pt x="0" y="554"/>
                    <a:pt x="122" y="1739"/>
                    <a:pt x="1004" y="2013"/>
                  </a:cubicBezTo>
                  <a:cubicBezTo>
                    <a:pt x="1106" y="2046"/>
                    <a:pt x="1207" y="2061"/>
                    <a:pt x="1305" y="2061"/>
                  </a:cubicBezTo>
                  <a:cubicBezTo>
                    <a:pt x="2020" y="2061"/>
                    <a:pt x="2563" y="1245"/>
                    <a:pt x="2189" y="523"/>
                  </a:cubicBezTo>
                  <a:cubicBezTo>
                    <a:pt x="2002" y="191"/>
                    <a:pt x="1659" y="1"/>
                    <a:pt x="129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" name="Google Shape;41;p3"/>
            <p:cNvSpPr/>
            <p:nvPr/>
          </p:nvSpPr>
          <p:spPr>
            <a:xfrm>
              <a:off x="931788" y="3984546"/>
              <a:ext cx="748718" cy="856201"/>
            </a:xfrm>
            <a:custGeom>
              <a:avLst/>
              <a:gdLst/>
              <a:ahLst/>
              <a:cxnLst/>
              <a:rect l="l" t="t" r="r" b="b"/>
              <a:pathLst>
                <a:path w="26993" h="30868" extrusionOk="0">
                  <a:moveTo>
                    <a:pt x="15161" y="0"/>
                  </a:moveTo>
                  <a:cubicBezTo>
                    <a:pt x="14389" y="0"/>
                    <a:pt x="13507" y="213"/>
                    <a:pt x="12433" y="616"/>
                  </a:cubicBezTo>
                  <a:cubicBezTo>
                    <a:pt x="12442" y="616"/>
                    <a:pt x="12717" y="544"/>
                    <a:pt x="13160" y="544"/>
                  </a:cubicBezTo>
                  <a:cubicBezTo>
                    <a:pt x="14159" y="544"/>
                    <a:pt x="16010" y="909"/>
                    <a:pt x="17570" y="3290"/>
                  </a:cubicBezTo>
                  <a:cubicBezTo>
                    <a:pt x="19819" y="6695"/>
                    <a:pt x="24500" y="14050"/>
                    <a:pt x="24226" y="16604"/>
                  </a:cubicBezTo>
                  <a:cubicBezTo>
                    <a:pt x="23922" y="19187"/>
                    <a:pt x="13010" y="24962"/>
                    <a:pt x="8269" y="27242"/>
                  </a:cubicBezTo>
                  <a:cubicBezTo>
                    <a:pt x="4926" y="28839"/>
                    <a:pt x="3418" y="29392"/>
                    <a:pt x="1968" y="29392"/>
                  </a:cubicBezTo>
                  <a:cubicBezTo>
                    <a:pt x="1348" y="29392"/>
                    <a:pt x="739" y="29290"/>
                    <a:pt x="1" y="29127"/>
                  </a:cubicBezTo>
                  <a:lnTo>
                    <a:pt x="1" y="29127"/>
                  </a:lnTo>
                  <a:cubicBezTo>
                    <a:pt x="1029" y="30212"/>
                    <a:pt x="2030" y="30867"/>
                    <a:pt x="2928" y="30867"/>
                  </a:cubicBezTo>
                  <a:cubicBezTo>
                    <a:pt x="2986" y="30867"/>
                    <a:pt x="3044" y="30865"/>
                    <a:pt x="3101" y="30859"/>
                  </a:cubicBezTo>
                  <a:cubicBezTo>
                    <a:pt x="6840" y="30494"/>
                    <a:pt x="21369" y="21710"/>
                    <a:pt x="23892" y="20281"/>
                  </a:cubicBezTo>
                  <a:cubicBezTo>
                    <a:pt x="24530" y="19917"/>
                    <a:pt x="25077" y="19430"/>
                    <a:pt x="25503" y="18822"/>
                  </a:cubicBezTo>
                  <a:cubicBezTo>
                    <a:pt x="26992" y="16391"/>
                    <a:pt x="24986" y="12561"/>
                    <a:pt x="21551" y="6664"/>
                  </a:cubicBezTo>
                  <a:cubicBezTo>
                    <a:pt x="18868" y="2008"/>
                    <a:pt x="17534" y="0"/>
                    <a:pt x="15161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2" name="Google Shape;42;p3"/>
          <p:cNvGrpSpPr/>
          <p:nvPr/>
        </p:nvGrpSpPr>
        <p:grpSpPr>
          <a:xfrm rot="10312242">
            <a:off x="7944542" y="-118341"/>
            <a:ext cx="934955" cy="861648"/>
            <a:chOff x="6708722" y="1052986"/>
            <a:chExt cx="935003" cy="861693"/>
          </a:xfrm>
        </p:grpSpPr>
        <p:sp>
          <p:nvSpPr>
            <p:cNvPr id="43" name="Google Shape;43;p3"/>
            <p:cNvSpPr/>
            <p:nvPr/>
          </p:nvSpPr>
          <p:spPr>
            <a:xfrm>
              <a:off x="6994529" y="1096756"/>
              <a:ext cx="598631" cy="524599"/>
            </a:xfrm>
            <a:custGeom>
              <a:avLst/>
              <a:gdLst/>
              <a:ahLst/>
              <a:cxnLst/>
              <a:rect l="l" t="t" r="r" b="b"/>
              <a:pathLst>
                <a:path w="21582" h="18913" extrusionOk="0">
                  <a:moveTo>
                    <a:pt x="10806" y="1"/>
                  </a:moveTo>
                  <a:cubicBezTo>
                    <a:pt x="7529" y="1"/>
                    <a:pt x="4342" y="1699"/>
                    <a:pt x="2584" y="4745"/>
                  </a:cubicBezTo>
                  <a:cubicBezTo>
                    <a:pt x="0" y="9274"/>
                    <a:pt x="1550" y="15049"/>
                    <a:pt x="6079" y="17663"/>
                  </a:cubicBezTo>
                  <a:cubicBezTo>
                    <a:pt x="7562" y="18509"/>
                    <a:pt x="9179" y="18912"/>
                    <a:pt x="10775" y="18912"/>
                  </a:cubicBezTo>
                  <a:cubicBezTo>
                    <a:pt x="14052" y="18912"/>
                    <a:pt x="17240" y="17214"/>
                    <a:pt x="18997" y="14168"/>
                  </a:cubicBezTo>
                  <a:cubicBezTo>
                    <a:pt x="21581" y="9639"/>
                    <a:pt x="20031" y="3864"/>
                    <a:pt x="15502" y="1250"/>
                  </a:cubicBezTo>
                  <a:cubicBezTo>
                    <a:pt x="14019" y="404"/>
                    <a:pt x="12402" y="1"/>
                    <a:pt x="108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6960800" y="1524274"/>
              <a:ext cx="155996" cy="153472"/>
            </a:xfrm>
            <a:custGeom>
              <a:avLst/>
              <a:gdLst/>
              <a:ahLst/>
              <a:cxnLst/>
              <a:rect l="l" t="t" r="r" b="b"/>
              <a:pathLst>
                <a:path w="5624" h="5533" extrusionOk="0">
                  <a:moveTo>
                    <a:pt x="3465" y="1"/>
                  </a:moveTo>
                  <a:lnTo>
                    <a:pt x="0" y="3284"/>
                  </a:lnTo>
                  <a:lnTo>
                    <a:pt x="2128" y="5533"/>
                  </a:lnTo>
                  <a:lnTo>
                    <a:pt x="5624" y="2250"/>
                  </a:lnTo>
                  <a:lnTo>
                    <a:pt x="346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6943936" y="1052986"/>
              <a:ext cx="699789" cy="611778"/>
            </a:xfrm>
            <a:custGeom>
              <a:avLst/>
              <a:gdLst/>
              <a:ahLst/>
              <a:cxnLst/>
              <a:rect l="l" t="t" r="r" b="b"/>
              <a:pathLst>
                <a:path w="25229" h="22056" extrusionOk="0">
                  <a:moveTo>
                    <a:pt x="12596" y="1578"/>
                  </a:moveTo>
                  <a:cubicBezTo>
                    <a:pt x="12683" y="1578"/>
                    <a:pt x="12770" y="1579"/>
                    <a:pt x="12858" y="1581"/>
                  </a:cubicBezTo>
                  <a:cubicBezTo>
                    <a:pt x="21277" y="1825"/>
                    <a:pt x="25229" y="12098"/>
                    <a:pt x="19119" y="17904"/>
                  </a:cubicBezTo>
                  <a:cubicBezTo>
                    <a:pt x="17286" y="19634"/>
                    <a:pt x="14943" y="20495"/>
                    <a:pt x="12606" y="20495"/>
                  </a:cubicBezTo>
                  <a:cubicBezTo>
                    <a:pt x="10100" y="20495"/>
                    <a:pt x="7601" y="19505"/>
                    <a:pt x="5745" y="17539"/>
                  </a:cubicBezTo>
                  <a:cubicBezTo>
                    <a:pt x="0" y="11493"/>
                    <a:pt x="4345" y="1578"/>
                    <a:pt x="12596" y="1578"/>
                  </a:cubicBezTo>
                  <a:close/>
                  <a:moveTo>
                    <a:pt x="12684" y="1"/>
                  </a:moveTo>
                  <a:cubicBezTo>
                    <a:pt x="7121" y="1"/>
                    <a:pt x="1763" y="4231"/>
                    <a:pt x="1581" y="10761"/>
                  </a:cubicBezTo>
                  <a:cubicBezTo>
                    <a:pt x="1459" y="15199"/>
                    <a:pt x="4043" y="19302"/>
                    <a:pt x="8116" y="21095"/>
                  </a:cubicBezTo>
                  <a:cubicBezTo>
                    <a:pt x="9559" y="21741"/>
                    <a:pt x="11089" y="22056"/>
                    <a:pt x="12607" y="22056"/>
                  </a:cubicBezTo>
                  <a:cubicBezTo>
                    <a:pt x="15375" y="22056"/>
                    <a:pt x="18102" y="21011"/>
                    <a:pt x="20183" y="19028"/>
                  </a:cubicBezTo>
                  <a:cubicBezTo>
                    <a:pt x="24591" y="14834"/>
                    <a:pt x="24773" y="7873"/>
                    <a:pt x="20609" y="3466"/>
                  </a:cubicBezTo>
                  <a:cubicBezTo>
                    <a:pt x="18339" y="1074"/>
                    <a:pt x="15485" y="1"/>
                    <a:pt x="126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7440520" y="1212338"/>
              <a:ext cx="89398" cy="301867"/>
            </a:xfrm>
            <a:custGeom>
              <a:avLst/>
              <a:gdLst/>
              <a:ahLst/>
              <a:cxnLst/>
              <a:rect l="l" t="t" r="r" b="b"/>
              <a:pathLst>
                <a:path w="3223" h="10883" fill="none" extrusionOk="0">
                  <a:moveTo>
                    <a:pt x="304" y="1"/>
                  </a:moveTo>
                  <a:cubicBezTo>
                    <a:pt x="3222" y="3071"/>
                    <a:pt x="3101" y="7964"/>
                    <a:pt x="1" y="10882"/>
                  </a:cubicBezTo>
                </a:path>
              </a:pathLst>
            </a:custGeom>
            <a:noFill/>
            <a:ln w="463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" name="Google Shape;47;p3"/>
            <p:cNvSpPr/>
            <p:nvPr/>
          </p:nvSpPr>
          <p:spPr>
            <a:xfrm>
              <a:off x="6708722" y="1583604"/>
              <a:ext cx="347384" cy="331075"/>
            </a:xfrm>
            <a:custGeom>
              <a:avLst/>
              <a:gdLst/>
              <a:ahLst/>
              <a:cxnLst/>
              <a:rect l="l" t="t" r="r" b="b"/>
              <a:pathLst>
                <a:path w="12524" h="11936" extrusionOk="0">
                  <a:moveTo>
                    <a:pt x="9844" y="1"/>
                  </a:moveTo>
                  <a:cubicBezTo>
                    <a:pt x="9572" y="1"/>
                    <a:pt x="9297" y="100"/>
                    <a:pt x="9088" y="294"/>
                  </a:cubicBezTo>
                  <a:lnTo>
                    <a:pt x="456" y="8500"/>
                  </a:lnTo>
                  <a:cubicBezTo>
                    <a:pt x="30" y="8896"/>
                    <a:pt x="0" y="9595"/>
                    <a:pt x="426" y="10020"/>
                  </a:cubicBezTo>
                  <a:lnTo>
                    <a:pt x="1915" y="11601"/>
                  </a:lnTo>
                  <a:cubicBezTo>
                    <a:pt x="2135" y="11821"/>
                    <a:pt x="2421" y="11936"/>
                    <a:pt x="2704" y="11936"/>
                  </a:cubicBezTo>
                  <a:cubicBezTo>
                    <a:pt x="2968" y="11936"/>
                    <a:pt x="3230" y="11836"/>
                    <a:pt x="3435" y="11631"/>
                  </a:cubicBezTo>
                  <a:lnTo>
                    <a:pt x="12098" y="3455"/>
                  </a:lnTo>
                  <a:cubicBezTo>
                    <a:pt x="12523" y="3029"/>
                    <a:pt x="12523" y="2360"/>
                    <a:pt x="12128" y="1905"/>
                  </a:cubicBezTo>
                  <a:lnTo>
                    <a:pt x="10608" y="324"/>
                  </a:lnTo>
                  <a:cubicBezTo>
                    <a:pt x="10407" y="107"/>
                    <a:pt x="10127" y="1"/>
                    <a:pt x="98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8" name="Google Shape;48;p3"/>
          <p:cNvGrpSpPr/>
          <p:nvPr/>
        </p:nvGrpSpPr>
        <p:grpSpPr>
          <a:xfrm>
            <a:off x="242675" y="51192"/>
            <a:ext cx="757289" cy="864550"/>
            <a:chOff x="5585712" y="137416"/>
            <a:chExt cx="757289" cy="864550"/>
          </a:xfrm>
        </p:grpSpPr>
        <p:sp>
          <p:nvSpPr>
            <p:cNvPr id="49" name="Google Shape;49;p3"/>
            <p:cNvSpPr/>
            <p:nvPr/>
          </p:nvSpPr>
          <p:spPr>
            <a:xfrm>
              <a:off x="5606764" y="738904"/>
              <a:ext cx="129867" cy="146066"/>
            </a:xfrm>
            <a:custGeom>
              <a:avLst/>
              <a:gdLst/>
              <a:ahLst/>
              <a:cxnLst/>
              <a:rect l="l" t="t" r="r" b="b"/>
              <a:pathLst>
                <a:path w="4682" h="5266" extrusionOk="0">
                  <a:moveTo>
                    <a:pt x="2706" y="1"/>
                  </a:moveTo>
                  <a:cubicBezTo>
                    <a:pt x="2706" y="1"/>
                    <a:pt x="1" y="4712"/>
                    <a:pt x="913" y="5198"/>
                  </a:cubicBezTo>
                  <a:cubicBezTo>
                    <a:pt x="992" y="5245"/>
                    <a:pt x="1088" y="5266"/>
                    <a:pt x="1196" y="5266"/>
                  </a:cubicBezTo>
                  <a:cubicBezTo>
                    <a:pt x="2290" y="5266"/>
                    <a:pt x="4682" y="3101"/>
                    <a:pt x="4682" y="3101"/>
                  </a:cubicBezTo>
                  <a:lnTo>
                    <a:pt x="2706" y="1"/>
                  </a:ln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" name="Google Shape;50;p3"/>
            <p:cNvSpPr/>
            <p:nvPr/>
          </p:nvSpPr>
          <p:spPr>
            <a:xfrm>
              <a:off x="6009790" y="851879"/>
              <a:ext cx="91062" cy="150088"/>
            </a:xfrm>
            <a:custGeom>
              <a:avLst/>
              <a:gdLst/>
              <a:ahLst/>
              <a:cxnLst/>
              <a:rect l="l" t="t" r="r" b="b"/>
              <a:pathLst>
                <a:path w="3283" h="5411" extrusionOk="0">
                  <a:moveTo>
                    <a:pt x="3283" y="1"/>
                  </a:moveTo>
                  <a:lnTo>
                    <a:pt x="0" y="1703"/>
                  </a:lnTo>
                  <a:cubicBezTo>
                    <a:pt x="0" y="1703"/>
                    <a:pt x="1185" y="5381"/>
                    <a:pt x="2219" y="5411"/>
                  </a:cubicBezTo>
                  <a:cubicBezTo>
                    <a:pt x="3252" y="5411"/>
                    <a:pt x="3283" y="1"/>
                    <a:pt x="3283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" name="Google Shape;51;p3"/>
            <p:cNvSpPr/>
            <p:nvPr/>
          </p:nvSpPr>
          <p:spPr>
            <a:xfrm>
              <a:off x="5722402" y="155612"/>
              <a:ext cx="264643" cy="144401"/>
            </a:xfrm>
            <a:custGeom>
              <a:avLst/>
              <a:gdLst/>
              <a:ahLst/>
              <a:cxnLst/>
              <a:rect l="l" t="t" r="r" b="b"/>
              <a:pathLst>
                <a:path w="9541" h="5206" extrusionOk="0">
                  <a:moveTo>
                    <a:pt x="5166" y="1"/>
                  </a:moveTo>
                  <a:cubicBezTo>
                    <a:pt x="2660" y="1"/>
                    <a:pt x="194" y="1809"/>
                    <a:pt x="27" y="4829"/>
                  </a:cubicBezTo>
                  <a:cubicBezTo>
                    <a:pt x="0" y="5040"/>
                    <a:pt x="180" y="5205"/>
                    <a:pt x="387" y="5205"/>
                  </a:cubicBezTo>
                  <a:cubicBezTo>
                    <a:pt x="419" y="5205"/>
                    <a:pt x="450" y="5201"/>
                    <a:pt x="482" y="5193"/>
                  </a:cubicBezTo>
                  <a:lnTo>
                    <a:pt x="9145" y="2914"/>
                  </a:lnTo>
                  <a:cubicBezTo>
                    <a:pt x="9419" y="2853"/>
                    <a:pt x="9540" y="2549"/>
                    <a:pt x="9388" y="2306"/>
                  </a:cubicBezTo>
                  <a:cubicBezTo>
                    <a:pt x="8342" y="719"/>
                    <a:pt x="6746" y="1"/>
                    <a:pt x="516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" name="Google Shape;52;p3"/>
            <p:cNvSpPr/>
            <p:nvPr/>
          </p:nvSpPr>
          <p:spPr>
            <a:xfrm>
              <a:off x="5839482" y="242791"/>
              <a:ext cx="43853" cy="89287"/>
            </a:xfrm>
            <a:custGeom>
              <a:avLst/>
              <a:gdLst/>
              <a:ahLst/>
              <a:cxnLst/>
              <a:rect l="l" t="t" r="r" b="b"/>
              <a:pathLst>
                <a:path w="1581" h="3219" extrusionOk="0">
                  <a:moveTo>
                    <a:pt x="474" y="0"/>
                  </a:moveTo>
                  <a:cubicBezTo>
                    <a:pt x="438" y="0"/>
                    <a:pt x="402" y="5"/>
                    <a:pt x="365" y="14"/>
                  </a:cubicBezTo>
                  <a:cubicBezTo>
                    <a:pt x="122" y="75"/>
                    <a:pt x="0" y="318"/>
                    <a:pt x="61" y="561"/>
                  </a:cubicBezTo>
                  <a:lnTo>
                    <a:pt x="669" y="2871"/>
                  </a:lnTo>
                  <a:cubicBezTo>
                    <a:pt x="721" y="3078"/>
                    <a:pt x="904" y="3219"/>
                    <a:pt x="1108" y="3219"/>
                  </a:cubicBezTo>
                  <a:cubicBezTo>
                    <a:pt x="1143" y="3219"/>
                    <a:pt x="1180" y="3215"/>
                    <a:pt x="1216" y="3205"/>
                  </a:cubicBezTo>
                  <a:cubicBezTo>
                    <a:pt x="1429" y="3114"/>
                    <a:pt x="1581" y="2871"/>
                    <a:pt x="1520" y="2658"/>
                  </a:cubicBezTo>
                  <a:lnTo>
                    <a:pt x="912" y="318"/>
                  </a:lnTo>
                  <a:cubicBezTo>
                    <a:pt x="860" y="137"/>
                    <a:pt x="677" y="0"/>
                    <a:pt x="47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" name="Google Shape;53;p3"/>
            <p:cNvSpPr/>
            <p:nvPr/>
          </p:nvSpPr>
          <p:spPr>
            <a:xfrm>
              <a:off x="5810801" y="137416"/>
              <a:ext cx="44713" cy="89287"/>
            </a:xfrm>
            <a:custGeom>
              <a:avLst/>
              <a:gdLst/>
              <a:ahLst/>
              <a:cxnLst/>
              <a:rect l="l" t="t" r="r" b="b"/>
              <a:pathLst>
                <a:path w="1612" h="3219" extrusionOk="0">
                  <a:moveTo>
                    <a:pt x="504" y="0"/>
                  </a:moveTo>
                  <a:cubicBezTo>
                    <a:pt x="469" y="0"/>
                    <a:pt x="433" y="4"/>
                    <a:pt x="396" y="14"/>
                  </a:cubicBezTo>
                  <a:cubicBezTo>
                    <a:pt x="153" y="74"/>
                    <a:pt x="1" y="317"/>
                    <a:pt x="61" y="561"/>
                  </a:cubicBezTo>
                  <a:lnTo>
                    <a:pt x="700" y="2871"/>
                  </a:lnTo>
                  <a:cubicBezTo>
                    <a:pt x="751" y="3078"/>
                    <a:pt x="935" y="3218"/>
                    <a:pt x="1139" y="3218"/>
                  </a:cubicBezTo>
                  <a:cubicBezTo>
                    <a:pt x="1174" y="3218"/>
                    <a:pt x="1211" y="3214"/>
                    <a:pt x="1247" y="3205"/>
                  </a:cubicBezTo>
                  <a:cubicBezTo>
                    <a:pt x="1460" y="3114"/>
                    <a:pt x="1612" y="2871"/>
                    <a:pt x="1551" y="2658"/>
                  </a:cubicBezTo>
                  <a:lnTo>
                    <a:pt x="943" y="317"/>
                  </a:lnTo>
                  <a:cubicBezTo>
                    <a:pt x="866" y="137"/>
                    <a:pt x="700" y="0"/>
                    <a:pt x="5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" name="Google Shape;54;p3"/>
            <p:cNvSpPr/>
            <p:nvPr/>
          </p:nvSpPr>
          <p:spPr>
            <a:xfrm>
              <a:off x="5722458" y="155612"/>
              <a:ext cx="263728" cy="144901"/>
            </a:xfrm>
            <a:custGeom>
              <a:avLst/>
              <a:gdLst/>
              <a:ahLst/>
              <a:cxnLst/>
              <a:rect l="l" t="t" r="r" b="b"/>
              <a:pathLst>
                <a:path w="9508" h="5224" extrusionOk="0">
                  <a:moveTo>
                    <a:pt x="5164" y="1"/>
                  </a:moveTo>
                  <a:cubicBezTo>
                    <a:pt x="2658" y="1"/>
                    <a:pt x="192" y="1809"/>
                    <a:pt x="25" y="4829"/>
                  </a:cubicBezTo>
                  <a:cubicBezTo>
                    <a:pt x="1" y="4970"/>
                    <a:pt x="69" y="5112"/>
                    <a:pt x="200" y="5182"/>
                  </a:cubicBezTo>
                  <a:lnTo>
                    <a:pt x="200" y="5182"/>
                  </a:lnTo>
                  <a:cubicBezTo>
                    <a:pt x="191" y="5176"/>
                    <a:pt x="183" y="5170"/>
                    <a:pt x="177" y="5163"/>
                  </a:cubicBezTo>
                  <a:cubicBezTo>
                    <a:pt x="3125" y="3978"/>
                    <a:pt x="6256" y="3127"/>
                    <a:pt x="9417" y="2701"/>
                  </a:cubicBezTo>
                  <a:lnTo>
                    <a:pt x="9417" y="2701"/>
                  </a:lnTo>
                  <a:cubicBezTo>
                    <a:pt x="9386" y="2762"/>
                    <a:pt x="9356" y="2792"/>
                    <a:pt x="9326" y="2823"/>
                  </a:cubicBezTo>
                  <a:cubicBezTo>
                    <a:pt x="9478" y="2701"/>
                    <a:pt x="9508" y="2458"/>
                    <a:pt x="9386" y="2306"/>
                  </a:cubicBezTo>
                  <a:cubicBezTo>
                    <a:pt x="8340" y="719"/>
                    <a:pt x="6744" y="1"/>
                    <a:pt x="5164" y="1"/>
                  </a:cubicBezTo>
                  <a:close/>
                  <a:moveTo>
                    <a:pt x="200" y="5182"/>
                  </a:moveTo>
                  <a:cubicBezTo>
                    <a:pt x="233" y="5205"/>
                    <a:pt x="281" y="5224"/>
                    <a:pt x="328" y="5224"/>
                  </a:cubicBezTo>
                  <a:cubicBezTo>
                    <a:pt x="281" y="5217"/>
                    <a:pt x="238" y="5203"/>
                    <a:pt x="200" y="51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" name="Google Shape;55;p3"/>
            <p:cNvSpPr/>
            <p:nvPr/>
          </p:nvSpPr>
          <p:spPr>
            <a:xfrm>
              <a:off x="6094085" y="236162"/>
              <a:ext cx="248916" cy="212969"/>
            </a:xfrm>
            <a:custGeom>
              <a:avLst/>
              <a:gdLst/>
              <a:ahLst/>
              <a:cxnLst/>
              <a:rect l="l" t="t" r="r" b="b"/>
              <a:pathLst>
                <a:path w="8974" h="7678" extrusionOk="0">
                  <a:moveTo>
                    <a:pt x="2606" y="1"/>
                  </a:moveTo>
                  <a:cubicBezTo>
                    <a:pt x="1857" y="1"/>
                    <a:pt x="1077" y="173"/>
                    <a:pt x="305" y="557"/>
                  </a:cubicBezTo>
                  <a:cubicBezTo>
                    <a:pt x="61" y="678"/>
                    <a:pt x="1" y="1013"/>
                    <a:pt x="213" y="1195"/>
                  </a:cubicBezTo>
                  <a:lnTo>
                    <a:pt x="6505" y="7548"/>
                  </a:lnTo>
                  <a:cubicBezTo>
                    <a:pt x="6582" y="7637"/>
                    <a:pt x="6690" y="7678"/>
                    <a:pt x="6796" y="7678"/>
                  </a:cubicBezTo>
                  <a:cubicBezTo>
                    <a:pt x="6945" y="7678"/>
                    <a:pt x="7091" y="7598"/>
                    <a:pt x="7144" y="7457"/>
                  </a:cubicBezTo>
                  <a:cubicBezTo>
                    <a:pt x="8974" y="3822"/>
                    <a:pt x="6131" y="1"/>
                    <a:pt x="260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" name="Google Shape;56;p3"/>
            <p:cNvSpPr/>
            <p:nvPr/>
          </p:nvSpPr>
          <p:spPr>
            <a:xfrm>
              <a:off x="6136246" y="335490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178" y="0"/>
                  </a:moveTo>
                  <a:cubicBezTo>
                    <a:pt x="2067" y="0"/>
                    <a:pt x="1961" y="46"/>
                    <a:pt x="1885" y="137"/>
                  </a:cubicBezTo>
                  <a:lnTo>
                    <a:pt x="183" y="1839"/>
                  </a:lnTo>
                  <a:cubicBezTo>
                    <a:pt x="0" y="2022"/>
                    <a:pt x="0" y="2295"/>
                    <a:pt x="183" y="2447"/>
                  </a:cubicBezTo>
                  <a:cubicBezTo>
                    <a:pt x="259" y="2538"/>
                    <a:pt x="365" y="2584"/>
                    <a:pt x="475" y="2584"/>
                  </a:cubicBezTo>
                  <a:cubicBezTo>
                    <a:pt x="586" y="2584"/>
                    <a:pt x="700" y="2538"/>
                    <a:pt x="791" y="2447"/>
                  </a:cubicBezTo>
                  <a:lnTo>
                    <a:pt x="2493" y="775"/>
                  </a:lnTo>
                  <a:cubicBezTo>
                    <a:pt x="2675" y="593"/>
                    <a:pt x="2675" y="319"/>
                    <a:pt x="2493" y="137"/>
                  </a:cubicBezTo>
                  <a:cubicBezTo>
                    <a:pt x="2402" y="46"/>
                    <a:pt x="2288" y="0"/>
                    <a:pt x="2178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" name="Google Shape;57;p3"/>
            <p:cNvSpPr/>
            <p:nvPr/>
          </p:nvSpPr>
          <p:spPr>
            <a:xfrm>
              <a:off x="6212967" y="258768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204" y="0"/>
                  </a:moveTo>
                  <a:cubicBezTo>
                    <a:pt x="2090" y="0"/>
                    <a:pt x="1976" y="46"/>
                    <a:pt x="1885" y="137"/>
                  </a:cubicBezTo>
                  <a:lnTo>
                    <a:pt x="183" y="1839"/>
                  </a:lnTo>
                  <a:cubicBezTo>
                    <a:pt x="0" y="1991"/>
                    <a:pt x="0" y="2295"/>
                    <a:pt x="183" y="2447"/>
                  </a:cubicBezTo>
                  <a:cubicBezTo>
                    <a:pt x="274" y="2538"/>
                    <a:pt x="388" y="2584"/>
                    <a:pt x="502" y="2584"/>
                  </a:cubicBezTo>
                  <a:cubicBezTo>
                    <a:pt x="616" y="2584"/>
                    <a:pt x="730" y="2538"/>
                    <a:pt x="821" y="2447"/>
                  </a:cubicBezTo>
                  <a:lnTo>
                    <a:pt x="2523" y="775"/>
                  </a:lnTo>
                  <a:cubicBezTo>
                    <a:pt x="2675" y="593"/>
                    <a:pt x="2675" y="319"/>
                    <a:pt x="2523" y="137"/>
                  </a:cubicBezTo>
                  <a:cubicBezTo>
                    <a:pt x="2432" y="46"/>
                    <a:pt x="2318" y="0"/>
                    <a:pt x="22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" name="Google Shape;58;p3"/>
            <p:cNvSpPr/>
            <p:nvPr/>
          </p:nvSpPr>
          <p:spPr>
            <a:xfrm>
              <a:off x="6095832" y="236162"/>
              <a:ext cx="247169" cy="212442"/>
            </a:xfrm>
            <a:custGeom>
              <a:avLst/>
              <a:gdLst/>
              <a:ahLst/>
              <a:cxnLst/>
              <a:rect l="l" t="t" r="r" b="b"/>
              <a:pathLst>
                <a:path w="8911" h="7659" extrusionOk="0">
                  <a:moveTo>
                    <a:pt x="10" y="914"/>
                  </a:moveTo>
                  <a:lnTo>
                    <a:pt x="10" y="914"/>
                  </a:lnTo>
                  <a:cubicBezTo>
                    <a:pt x="1" y="957"/>
                    <a:pt x="7" y="1000"/>
                    <a:pt x="29" y="1043"/>
                  </a:cubicBezTo>
                  <a:cubicBezTo>
                    <a:pt x="16" y="999"/>
                    <a:pt x="10" y="955"/>
                    <a:pt x="10" y="914"/>
                  </a:cubicBezTo>
                  <a:close/>
                  <a:moveTo>
                    <a:pt x="2543" y="1"/>
                  </a:moveTo>
                  <a:cubicBezTo>
                    <a:pt x="1794" y="1"/>
                    <a:pt x="1014" y="173"/>
                    <a:pt x="242" y="557"/>
                  </a:cubicBezTo>
                  <a:cubicBezTo>
                    <a:pt x="98" y="629"/>
                    <a:pt x="10" y="758"/>
                    <a:pt x="10" y="914"/>
                  </a:cubicBezTo>
                  <a:lnTo>
                    <a:pt x="10" y="914"/>
                  </a:lnTo>
                  <a:cubicBezTo>
                    <a:pt x="14" y="896"/>
                    <a:pt x="20" y="878"/>
                    <a:pt x="29" y="861"/>
                  </a:cubicBezTo>
                  <a:cubicBezTo>
                    <a:pt x="1275" y="1834"/>
                    <a:pt x="2491" y="2897"/>
                    <a:pt x="3616" y="4052"/>
                  </a:cubicBezTo>
                  <a:cubicBezTo>
                    <a:pt x="4740" y="5177"/>
                    <a:pt x="5804" y="6362"/>
                    <a:pt x="6777" y="7639"/>
                  </a:cubicBezTo>
                  <a:lnTo>
                    <a:pt x="6594" y="7639"/>
                  </a:lnTo>
                  <a:cubicBezTo>
                    <a:pt x="6640" y="7652"/>
                    <a:pt x="6684" y="7658"/>
                    <a:pt x="6726" y="7658"/>
                  </a:cubicBezTo>
                  <a:cubicBezTo>
                    <a:pt x="6881" y="7658"/>
                    <a:pt x="7009" y="7576"/>
                    <a:pt x="7081" y="7457"/>
                  </a:cubicBezTo>
                  <a:cubicBezTo>
                    <a:pt x="8911" y="3822"/>
                    <a:pt x="6068" y="1"/>
                    <a:pt x="25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" name="Google Shape;59;p3"/>
            <p:cNvSpPr/>
            <p:nvPr/>
          </p:nvSpPr>
          <p:spPr>
            <a:xfrm>
              <a:off x="5585712" y="275438"/>
              <a:ext cx="719178" cy="639460"/>
            </a:xfrm>
            <a:custGeom>
              <a:avLst/>
              <a:gdLst/>
              <a:ahLst/>
              <a:cxnLst/>
              <a:rect l="l" t="t" r="r" b="b"/>
              <a:pathLst>
                <a:path w="25928" h="23054" extrusionOk="0">
                  <a:moveTo>
                    <a:pt x="12978" y="1"/>
                  </a:moveTo>
                  <a:cubicBezTo>
                    <a:pt x="9623" y="1"/>
                    <a:pt x="6293" y="1462"/>
                    <a:pt x="4012" y="4278"/>
                  </a:cubicBezTo>
                  <a:cubicBezTo>
                    <a:pt x="0" y="9202"/>
                    <a:pt x="760" y="16466"/>
                    <a:pt x="5714" y="20479"/>
                  </a:cubicBezTo>
                  <a:cubicBezTo>
                    <a:pt x="7853" y="22211"/>
                    <a:pt x="10422" y="23053"/>
                    <a:pt x="12972" y="23053"/>
                  </a:cubicBezTo>
                  <a:cubicBezTo>
                    <a:pt x="16329" y="23053"/>
                    <a:pt x="19652" y="21592"/>
                    <a:pt x="21915" y="18776"/>
                  </a:cubicBezTo>
                  <a:cubicBezTo>
                    <a:pt x="25928" y="13822"/>
                    <a:pt x="25168" y="6588"/>
                    <a:pt x="20213" y="2576"/>
                  </a:cubicBezTo>
                  <a:cubicBezTo>
                    <a:pt x="18088" y="844"/>
                    <a:pt x="15526" y="1"/>
                    <a:pt x="129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" name="Google Shape;60;p3"/>
            <p:cNvSpPr/>
            <p:nvPr/>
          </p:nvSpPr>
          <p:spPr>
            <a:xfrm>
              <a:off x="5658217" y="340455"/>
              <a:ext cx="574166" cy="510176"/>
            </a:xfrm>
            <a:custGeom>
              <a:avLst/>
              <a:gdLst/>
              <a:ahLst/>
              <a:cxnLst/>
              <a:rect l="l" t="t" r="r" b="b"/>
              <a:pathLst>
                <a:path w="20700" h="18393" extrusionOk="0">
                  <a:moveTo>
                    <a:pt x="10373" y="1"/>
                  </a:moveTo>
                  <a:cubicBezTo>
                    <a:pt x="9351" y="1"/>
                    <a:pt x="8312" y="173"/>
                    <a:pt x="7295" y="536"/>
                  </a:cubicBezTo>
                  <a:cubicBezTo>
                    <a:pt x="2493" y="2238"/>
                    <a:pt x="0" y="7496"/>
                    <a:pt x="1702" y="12268"/>
                  </a:cubicBezTo>
                  <a:cubicBezTo>
                    <a:pt x="3044" y="16029"/>
                    <a:pt x="6594" y="18393"/>
                    <a:pt x="10374" y="18393"/>
                  </a:cubicBezTo>
                  <a:cubicBezTo>
                    <a:pt x="11390" y="18393"/>
                    <a:pt x="12424" y="18222"/>
                    <a:pt x="13435" y="17861"/>
                  </a:cubicBezTo>
                  <a:cubicBezTo>
                    <a:pt x="18207" y="16159"/>
                    <a:pt x="20700" y="10900"/>
                    <a:pt x="19028" y="6128"/>
                  </a:cubicBezTo>
                  <a:cubicBezTo>
                    <a:pt x="17688" y="2349"/>
                    <a:pt x="14147" y="1"/>
                    <a:pt x="10373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" name="Google Shape;61;p3"/>
            <p:cNvSpPr/>
            <p:nvPr/>
          </p:nvSpPr>
          <p:spPr>
            <a:xfrm>
              <a:off x="5923000" y="578054"/>
              <a:ext cx="42133" cy="35282"/>
            </a:xfrm>
            <a:custGeom>
              <a:avLst/>
              <a:gdLst/>
              <a:ahLst/>
              <a:cxnLst/>
              <a:rect l="l" t="t" r="r" b="b"/>
              <a:pathLst>
                <a:path w="1519" h="1272" extrusionOk="0">
                  <a:moveTo>
                    <a:pt x="800" y="1"/>
                  </a:moveTo>
                  <a:cubicBezTo>
                    <a:pt x="335" y="1"/>
                    <a:pt x="0" y="532"/>
                    <a:pt x="272" y="967"/>
                  </a:cubicBezTo>
                  <a:cubicBezTo>
                    <a:pt x="389" y="1175"/>
                    <a:pt x="589" y="1271"/>
                    <a:pt x="792" y="1271"/>
                  </a:cubicBezTo>
                  <a:cubicBezTo>
                    <a:pt x="1064" y="1271"/>
                    <a:pt x="1340" y="1098"/>
                    <a:pt x="1427" y="784"/>
                  </a:cubicBezTo>
                  <a:cubicBezTo>
                    <a:pt x="1518" y="450"/>
                    <a:pt x="1305" y="116"/>
                    <a:pt x="971" y="24"/>
                  </a:cubicBezTo>
                  <a:cubicBezTo>
                    <a:pt x="913" y="8"/>
                    <a:pt x="855" y="1"/>
                    <a:pt x="800" y="1"/>
                  </a:cubicBez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" name="Google Shape;62;p3"/>
            <p:cNvSpPr/>
            <p:nvPr/>
          </p:nvSpPr>
          <p:spPr>
            <a:xfrm>
              <a:off x="5938117" y="414320"/>
              <a:ext cx="56501" cy="182984"/>
            </a:xfrm>
            <a:custGeom>
              <a:avLst/>
              <a:gdLst/>
              <a:ahLst/>
              <a:cxnLst/>
              <a:rect l="l" t="t" r="r" b="b"/>
              <a:pathLst>
                <a:path w="2037" h="6597" extrusionOk="0">
                  <a:moveTo>
                    <a:pt x="2037" y="0"/>
                  </a:moveTo>
                  <a:lnTo>
                    <a:pt x="0" y="6444"/>
                  </a:lnTo>
                  <a:lnTo>
                    <a:pt x="517" y="6596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" name="Google Shape;63;p3"/>
            <p:cNvSpPr/>
            <p:nvPr/>
          </p:nvSpPr>
          <p:spPr>
            <a:xfrm>
              <a:off x="5826834" y="588844"/>
              <a:ext cx="122267" cy="75058"/>
            </a:xfrm>
            <a:custGeom>
              <a:avLst/>
              <a:gdLst/>
              <a:ahLst/>
              <a:cxnLst/>
              <a:rect l="l" t="t" r="r" b="b"/>
              <a:pathLst>
                <a:path w="4408" h="2706" extrusionOk="0">
                  <a:moveTo>
                    <a:pt x="4134" y="0"/>
                  </a:moveTo>
                  <a:lnTo>
                    <a:pt x="0" y="2705"/>
                  </a:lnTo>
                  <a:lnTo>
                    <a:pt x="4408" y="456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" name="Google Shape;64;p3"/>
            <p:cNvSpPr/>
            <p:nvPr/>
          </p:nvSpPr>
          <p:spPr>
            <a:xfrm>
              <a:off x="5772024" y="744812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0" y="669"/>
                  </a:moveTo>
                  <a:lnTo>
                    <a:pt x="669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" name="Google Shape;65;p3"/>
            <p:cNvSpPr/>
            <p:nvPr/>
          </p:nvSpPr>
          <p:spPr>
            <a:xfrm>
              <a:off x="6092393" y="425276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1" y="669"/>
                  </a:moveTo>
                  <a:lnTo>
                    <a:pt x="670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" name="Google Shape;66;p3"/>
            <p:cNvSpPr/>
            <p:nvPr/>
          </p:nvSpPr>
          <p:spPr>
            <a:xfrm>
              <a:off x="5710475" y="64870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3"/>
                  </a:moveTo>
                  <a:lnTo>
                    <a:pt x="912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" name="Google Shape;67;p3"/>
            <p:cNvSpPr/>
            <p:nvPr/>
          </p:nvSpPr>
          <p:spPr>
            <a:xfrm>
              <a:off x="6148034" y="532343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4"/>
                  </a:moveTo>
                  <a:lnTo>
                    <a:pt x="913" y="1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8" name="Google Shape;68;p3"/>
            <p:cNvSpPr/>
            <p:nvPr/>
          </p:nvSpPr>
          <p:spPr>
            <a:xfrm>
              <a:off x="5710475" y="53151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0"/>
                  </a:moveTo>
                  <a:lnTo>
                    <a:pt x="912" y="243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9" name="Google Shape;69;p3"/>
            <p:cNvSpPr/>
            <p:nvPr/>
          </p:nvSpPr>
          <p:spPr>
            <a:xfrm>
              <a:off x="6147202" y="649534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1"/>
                  </a:moveTo>
                  <a:lnTo>
                    <a:pt x="912" y="244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0" name="Google Shape;70;p3"/>
            <p:cNvSpPr/>
            <p:nvPr/>
          </p:nvSpPr>
          <p:spPr>
            <a:xfrm>
              <a:off x="5772857" y="424444"/>
              <a:ext cx="18584" cy="18556"/>
            </a:xfrm>
            <a:custGeom>
              <a:avLst/>
              <a:gdLst/>
              <a:ahLst/>
              <a:cxnLst/>
              <a:rect l="l" t="t" r="r" b="b"/>
              <a:pathLst>
                <a:path w="670" h="669" fill="none" extrusionOk="0">
                  <a:moveTo>
                    <a:pt x="1" y="0"/>
                  </a:moveTo>
                  <a:lnTo>
                    <a:pt x="670" y="66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" name="Google Shape;71;p3"/>
            <p:cNvSpPr/>
            <p:nvPr/>
          </p:nvSpPr>
          <p:spPr>
            <a:xfrm>
              <a:off x="6092393" y="744812"/>
              <a:ext cx="17752" cy="19416"/>
            </a:xfrm>
            <a:custGeom>
              <a:avLst/>
              <a:gdLst/>
              <a:ahLst/>
              <a:cxnLst/>
              <a:rect l="l" t="t" r="r" b="b"/>
              <a:pathLst>
                <a:path w="640" h="700" fill="none" extrusionOk="0">
                  <a:moveTo>
                    <a:pt x="1" y="0"/>
                  </a:moveTo>
                  <a:lnTo>
                    <a:pt x="639" y="69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2" name="Google Shape;72;p3"/>
            <p:cNvSpPr/>
            <p:nvPr/>
          </p:nvSpPr>
          <p:spPr>
            <a:xfrm>
              <a:off x="5879951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0" y="0"/>
                  </a:moveTo>
                  <a:lnTo>
                    <a:pt x="243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3" name="Google Shape;73;p3"/>
            <p:cNvSpPr/>
            <p:nvPr/>
          </p:nvSpPr>
          <p:spPr>
            <a:xfrm>
              <a:off x="5996282" y="800453"/>
              <a:ext cx="6768" cy="25324"/>
            </a:xfrm>
            <a:custGeom>
              <a:avLst/>
              <a:gdLst/>
              <a:ahLst/>
              <a:cxnLst/>
              <a:rect l="l" t="t" r="r" b="b"/>
              <a:pathLst>
                <a:path w="244" h="913" fill="none" extrusionOk="0">
                  <a:moveTo>
                    <a:pt x="1" y="0"/>
                  </a:moveTo>
                  <a:lnTo>
                    <a:pt x="244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" name="Google Shape;74;p3"/>
            <p:cNvSpPr/>
            <p:nvPr/>
          </p:nvSpPr>
          <p:spPr>
            <a:xfrm>
              <a:off x="5997142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243" y="0"/>
                  </a:moveTo>
                  <a:lnTo>
                    <a:pt x="0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5" name="Google Shape;75;p3"/>
            <p:cNvSpPr/>
            <p:nvPr/>
          </p:nvSpPr>
          <p:spPr>
            <a:xfrm>
              <a:off x="5879091" y="800453"/>
              <a:ext cx="6768" cy="24464"/>
            </a:xfrm>
            <a:custGeom>
              <a:avLst/>
              <a:gdLst/>
              <a:ahLst/>
              <a:cxnLst/>
              <a:rect l="l" t="t" r="r" b="b"/>
              <a:pathLst>
                <a:path w="244" h="882" fill="none" extrusionOk="0">
                  <a:moveTo>
                    <a:pt x="244" y="0"/>
                  </a:moveTo>
                  <a:lnTo>
                    <a:pt x="1" y="88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76" name="Google Shape;76;p3"/>
          <p:cNvGrpSpPr/>
          <p:nvPr/>
        </p:nvGrpSpPr>
        <p:grpSpPr>
          <a:xfrm>
            <a:off x="7929505" y="3830160"/>
            <a:ext cx="1657343" cy="808493"/>
            <a:chOff x="6016754" y="2989146"/>
            <a:chExt cx="1657343" cy="808493"/>
          </a:xfrm>
        </p:grpSpPr>
        <p:sp>
          <p:nvSpPr>
            <p:cNvPr id="77" name="Google Shape;77;p3"/>
            <p:cNvSpPr/>
            <p:nvPr/>
          </p:nvSpPr>
          <p:spPr>
            <a:xfrm>
              <a:off x="6016754" y="3515687"/>
              <a:ext cx="357259" cy="262230"/>
            </a:xfrm>
            <a:custGeom>
              <a:avLst/>
              <a:gdLst/>
              <a:ahLst/>
              <a:cxnLst/>
              <a:rect l="l" t="t" r="r" b="b"/>
              <a:pathLst>
                <a:path w="12880" h="9454" extrusionOk="0">
                  <a:moveTo>
                    <a:pt x="9172" y="0"/>
                  </a:moveTo>
                  <a:lnTo>
                    <a:pt x="630" y="7782"/>
                  </a:lnTo>
                  <a:cubicBezTo>
                    <a:pt x="1" y="8381"/>
                    <a:pt x="406" y="9454"/>
                    <a:pt x="1263" y="9454"/>
                  </a:cubicBezTo>
                  <a:cubicBezTo>
                    <a:pt x="1275" y="9454"/>
                    <a:pt x="1287" y="9454"/>
                    <a:pt x="1299" y="9453"/>
                  </a:cubicBezTo>
                  <a:lnTo>
                    <a:pt x="12880" y="9271"/>
                  </a:lnTo>
                  <a:lnTo>
                    <a:pt x="917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8" name="Google Shape;78;p3"/>
            <p:cNvSpPr/>
            <p:nvPr/>
          </p:nvSpPr>
          <p:spPr>
            <a:xfrm>
              <a:off x="6239098" y="2989146"/>
              <a:ext cx="1435000" cy="808493"/>
            </a:xfrm>
            <a:custGeom>
              <a:avLst/>
              <a:gdLst/>
              <a:ahLst/>
              <a:cxnLst/>
              <a:rect l="l" t="t" r="r" b="b"/>
              <a:pathLst>
                <a:path w="51735" h="29148" extrusionOk="0">
                  <a:moveTo>
                    <a:pt x="46755" y="1"/>
                  </a:moveTo>
                  <a:cubicBezTo>
                    <a:pt x="46570" y="1"/>
                    <a:pt x="46383" y="35"/>
                    <a:pt x="46202" y="108"/>
                  </a:cubicBezTo>
                  <a:lnTo>
                    <a:pt x="1156" y="17980"/>
                  </a:lnTo>
                  <a:cubicBezTo>
                    <a:pt x="365" y="18284"/>
                    <a:pt x="1" y="19166"/>
                    <a:pt x="305" y="19956"/>
                  </a:cubicBezTo>
                  <a:lnTo>
                    <a:pt x="3587" y="28193"/>
                  </a:lnTo>
                  <a:cubicBezTo>
                    <a:pt x="3821" y="28778"/>
                    <a:pt x="4398" y="29147"/>
                    <a:pt x="5011" y="29147"/>
                  </a:cubicBezTo>
                  <a:cubicBezTo>
                    <a:pt x="5195" y="29147"/>
                    <a:pt x="5381" y="29114"/>
                    <a:pt x="5563" y="29044"/>
                  </a:cubicBezTo>
                  <a:lnTo>
                    <a:pt x="50579" y="11172"/>
                  </a:lnTo>
                  <a:cubicBezTo>
                    <a:pt x="51369" y="10868"/>
                    <a:pt x="51734" y="9986"/>
                    <a:pt x="51430" y="9196"/>
                  </a:cubicBezTo>
                  <a:lnTo>
                    <a:pt x="48147" y="959"/>
                  </a:lnTo>
                  <a:cubicBezTo>
                    <a:pt x="47916" y="356"/>
                    <a:pt x="47348" y="1"/>
                    <a:pt x="4675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9" name="Google Shape;79;p3"/>
            <p:cNvSpPr/>
            <p:nvPr/>
          </p:nvSpPr>
          <p:spPr>
            <a:xfrm>
              <a:off x="6363029" y="3028367"/>
              <a:ext cx="1187969" cy="730162"/>
            </a:xfrm>
            <a:custGeom>
              <a:avLst/>
              <a:gdLst/>
              <a:ahLst/>
              <a:cxnLst/>
              <a:rect l="l" t="t" r="r" b="b"/>
              <a:pathLst>
                <a:path w="42829" h="26324" extrusionOk="0">
                  <a:moveTo>
                    <a:pt x="38421" y="1"/>
                  </a:moveTo>
                  <a:lnTo>
                    <a:pt x="1" y="15259"/>
                  </a:lnTo>
                  <a:lnTo>
                    <a:pt x="4378" y="26323"/>
                  </a:lnTo>
                  <a:lnTo>
                    <a:pt x="42828" y="11065"/>
                  </a:lnTo>
                  <a:lnTo>
                    <a:pt x="3842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" name="Google Shape;80;p3"/>
            <p:cNvSpPr/>
            <p:nvPr/>
          </p:nvSpPr>
          <p:spPr>
            <a:xfrm>
              <a:off x="7358750" y="3043540"/>
              <a:ext cx="154304" cy="319564"/>
            </a:xfrm>
            <a:custGeom>
              <a:avLst/>
              <a:gdLst/>
              <a:ahLst/>
              <a:cxnLst/>
              <a:rect l="l" t="t" r="r" b="b"/>
              <a:pathLst>
                <a:path w="5563" h="11521" extrusionOk="0">
                  <a:moveTo>
                    <a:pt x="1155" y="1"/>
                  </a:moveTo>
                  <a:lnTo>
                    <a:pt x="0" y="457"/>
                  </a:lnTo>
                  <a:lnTo>
                    <a:pt x="4377" y="11521"/>
                  </a:lnTo>
                  <a:lnTo>
                    <a:pt x="5563" y="11065"/>
                  </a:lnTo>
                  <a:lnTo>
                    <a:pt x="11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" name="Google Shape;81;p3"/>
            <p:cNvSpPr/>
            <p:nvPr/>
          </p:nvSpPr>
          <p:spPr>
            <a:xfrm>
              <a:off x="6400142" y="3423793"/>
              <a:ext cx="154304" cy="319564"/>
            </a:xfrm>
            <a:custGeom>
              <a:avLst/>
              <a:gdLst/>
              <a:ahLst/>
              <a:cxnLst/>
              <a:rect l="l" t="t" r="r" b="b"/>
              <a:pathLst>
                <a:path w="5563" h="11521" extrusionOk="0">
                  <a:moveTo>
                    <a:pt x="1186" y="0"/>
                  </a:moveTo>
                  <a:lnTo>
                    <a:pt x="0" y="456"/>
                  </a:lnTo>
                  <a:lnTo>
                    <a:pt x="4408" y="11520"/>
                  </a:lnTo>
                  <a:lnTo>
                    <a:pt x="5563" y="11064"/>
                  </a:lnTo>
                  <a:lnTo>
                    <a:pt x="11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74939954"/>
      </p:ext>
    </p:extLst>
  </p:cSld>
  <p:clrMapOvr>
    <a:masterClrMapping/>
  </p:clrMapOvr>
  <p:transition spd="slow">
    <p:wheel spokes="1"/>
    <p:sndAc>
      <p:stSnd>
        <p:snd r:embed="rId1" name="chimes.wav"/>
      </p:stSnd>
    </p:sndAc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7"/>
          <p:cNvSpPr/>
          <p:nvPr/>
        </p:nvSpPr>
        <p:spPr>
          <a:xfrm>
            <a:off x="-65061" y="-81037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24" name="Google Shape;224;p7"/>
          <p:cNvSpPr/>
          <p:nvPr/>
        </p:nvSpPr>
        <p:spPr>
          <a:xfrm>
            <a:off x="-411925" y="-299952"/>
            <a:ext cx="2528460" cy="2958406"/>
          </a:xfrm>
          <a:custGeom>
            <a:avLst/>
            <a:gdLst/>
            <a:ahLst/>
            <a:cxnLst/>
            <a:rect l="l" t="t" r="r" b="b"/>
            <a:pathLst>
              <a:path w="152985" h="178999" extrusionOk="0">
                <a:moveTo>
                  <a:pt x="18102" y="160346"/>
                </a:moveTo>
                <a:cubicBezTo>
                  <a:pt x="20161" y="187849"/>
                  <a:pt x="17613" y="176882"/>
                  <a:pt x="19713" y="176636"/>
                </a:cubicBezTo>
                <a:cubicBezTo>
                  <a:pt x="21813" y="176390"/>
                  <a:pt x="27771" y="163622"/>
                  <a:pt x="30704" y="158871"/>
                </a:cubicBezTo>
                <a:cubicBezTo>
                  <a:pt x="33638" y="154120"/>
                  <a:pt x="34835" y="151883"/>
                  <a:pt x="37314" y="148130"/>
                </a:cubicBezTo>
                <a:cubicBezTo>
                  <a:pt x="39793" y="144378"/>
                  <a:pt x="43270" y="140109"/>
                  <a:pt x="45577" y="136356"/>
                </a:cubicBezTo>
                <a:cubicBezTo>
                  <a:pt x="47884" y="132603"/>
                  <a:pt x="50156" y="129052"/>
                  <a:pt x="51154" y="125614"/>
                </a:cubicBezTo>
                <a:cubicBezTo>
                  <a:pt x="52152" y="122176"/>
                  <a:pt x="52048" y="118753"/>
                  <a:pt x="51566" y="115728"/>
                </a:cubicBezTo>
                <a:cubicBezTo>
                  <a:pt x="51084" y="112703"/>
                  <a:pt x="49982" y="109921"/>
                  <a:pt x="48261" y="107465"/>
                </a:cubicBezTo>
                <a:cubicBezTo>
                  <a:pt x="46540" y="105009"/>
                  <a:pt x="43993" y="103276"/>
                  <a:pt x="41239" y="100992"/>
                </a:cubicBezTo>
                <a:cubicBezTo>
                  <a:pt x="38485" y="98708"/>
                  <a:pt x="33734" y="96647"/>
                  <a:pt x="31737" y="93762"/>
                </a:cubicBezTo>
                <a:cubicBezTo>
                  <a:pt x="29740" y="90877"/>
                  <a:pt x="28500" y="87142"/>
                  <a:pt x="29257" y="83684"/>
                </a:cubicBezTo>
                <a:cubicBezTo>
                  <a:pt x="30014" y="80226"/>
                  <a:pt x="34008" y="77038"/>
                  <a:pt x="36280" y="73014"/>
                </a:cubicBezTo>
                <a:cubicBezTo>
                  <a:pt x="38552" y="68990"/>
                  <a:pt x="43028" y="64923"/>
                  <a:pt x="42890" y="59542"/>
                </a:cubicBezTo>
                <a:cubicBezTo>
                  <a:pt x="42753" y="54161"/>
                  <a:pt x="36075" y="45792"/>
                  <a:pt x="35455" y="40728"/>
                </a:cubicBezTo>
                <a:cubicBezTo>
                  <a:pt x="34836" y="35665"/>
                  <a:pt x="36522" y="31605"/>
                  <a:pt x="39173" y="29161"/>
                </a:cubicBezTo>
                <a:cubicBezTo>
                  <a:pt x="41824" y="26717"/>
                  <a:pt x="45577" y="25890"/>
                  <a:pt x="51361" y="26062"/>
                </a:cubicBezTo>
                <a:cubicBezTo>
                  <a:pt x="57145" y="26234"/>
                  <a:pt x="66199" y="30467"/>
                  <a:pt x="73876" y="30194"/>
                </a:cubicBezTo>
                <a:cubicBezTo>
                  <a:pt x="81553" y="29921"/>
                  <a:pt x="90124" y="24769"/>
                  <a:pt x="97423" y="24425"/>
                </a:cubicBezTo>
                <a:cubicBezTo>
                  <a:pt x="104722" y="24081"/>
                  <a:pt x="111815" y="28165"/>
                  <a:pt x="117668" y="28128"/>
                </a:cubicBezTo>
                <a:cubicBezTo>
                  <a:pt x="123521" y="28091"/>
                  <a:pt x="128341" y="26197"/>
                  <a:pt x="132541" y="24203"/>
                </a:cubicBezTo>
                <a:cubicBezTo>
                  <a:pt x="136741" y="22209"/>
                  <a:pt x="141216" y="18467"/>
                  <a:pt x="142868" y="16163"/>
                </a:cubicBezTo>
                <a:cubicBezTo>
                  <a:pt x="144520" y="13859"/>
                  <a:pt x="165040" y="11137"/>
                  <a:pt x="142455" y="10379"/>
                </a:cubicBezTo>
                <a:cubicBezTo>
                  <a:pt x="119871" y="9622"/>
                  <a:pt x="28087" y="-13376"/>
                  <a:pt x="7361" y="11618"/>
                </a:cubicBezTo>
                <a:cubicBezTo>
                  <a:pt x="-13364" y="36613"/>
                  <a:pt x="16043" y="132843"/>
                  <a:pt x="18102" y="160346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225" name="Google Shape;225;p7"/>
          <p:cNvSpPr/>
          <p:nvPr/>
        </p:nvSpPr>
        <p:spPr>
          <a:xfrm>
            <a:off x="4709026" y="1782626"/>
            <a:ext cx="4619381" cy="3441569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26" name="Google Shape;226;p7"/>
          <p:cNvSpPr/>
          <p:nvPr/>
        </p:nvSpPr>
        <p:spPr>
          <a:xfrm>
            <a:off x="4222422" y="-23179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27" name="Google Shape;227;p7"/>
          <p:cNvSpPr/>
          <p:nvPr/>
        </p:nvSpPr>
        <p:spPr>
          <a:xfrm>
            <a:off x="61073" y="3230401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28" name="Google Shape;228;p7"/>
          <p:cNvSpPr/>
          <p:nvPr/>
        </p:nvSpPr>
        <p:spPr>
          <a:xfrm>
            <a:off x="2060917" y="486970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29" name="Google Shape;229;p7"/>
          <p:cNvSpPr/>
          <p:nvPr/>
        </p:nvSpPr>
        <p:spPr>
          <a:xfrm>
            <a:off x="5233277" y="485862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30" name="Google Shape;230;p7"/>
          <p:cNvSpPr/>
          <p:nvPr/>
        </p:nvSpPr>
        <p:spPr>
          <a:xfrm>
            <a:off x="8721466" y="4194896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31" name="Google Shape;231;p7"/>
          <p:cNvSpPr/>
          <p:nvPr/>
        </p:nvSpPr>
        <p:spPr>
          <a:xfrm>
            <a:off x="337637" y="502822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32" name="Google Shape;232;p7"/>
          <p:cNvSpPr/>
          <p:nvPr/>
        </p:nvSpPr>
        <p:spPr>
          <a:xfrm>
            <a:off x="8654900" y="1072276"/>
            <a:ext cx="156853" cy="149270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33" name="Google Shape;233;p7"/>
          <p:cNvSpPr/>
          <p:nvPr/>
        </p:nvSpPr>
        <p:spPr>
          <a:xfrm>
            <a:off x="8959408" y="2139559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34" name="Google Shape;234;p7"/>
          <p:cNvSpPr/>
          <p:nvPr/>
        </p:nvSpPr>
        <p:spPr>
          <a:xfrm>
            <a:off x="-65059" y="47373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35" name="Google Shape;235;p7"/>
          <p:cNvSpPr txBox="1">
            <a:spLocks noGrp="1"/>
          </p:cNvSpPr>
          <p:nvPr>
            <p:ph type="body" idx="1"/>
          </p:nvPr>
        </p:nvSpPr>
        <p:spPr>
          <a:xfrm>
            <a:off x="4592250" y="1444575"/>
            <a:ext cx="3697800" cy="275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279393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Open Sans"/>
              <a:buChar char="●"/>
              <a:defRPr/>
            </a:lvl1pPr>
            <a:lvl2pPr marL="914378" lvl="1" indent="-279393">
              <a:spcBef>
                <a:spcPts val="0"/>
              </a:spcBef>
              <a:spcAft>
                <a:spcPts val="0"/>
              </a:spcAft>
              <a:buSzPts val="800"/>
              <a:buFont typeface="Open Sans"/>
              <a:buChar char="○"/>
              <a:defRPr sz="1200"/>
            </a:lvl2pPr>
            <a:lvl3pPr marL="1371566" lvl="2" indent="-279393">
              <a:spcBef>
                <a:spcPts val="0"/>
              </a:spcBef>
              <a:spcAft>
                <a:spcPts val="0"/>
              </a:spcAft>
              <a:buSzPts val="800"/>
              <a:buFont typeface="Open Sans"/>
              <a:buChar char="■"/>
              <a:defRPr sz="1200"/>
            </a:lvl3pPr>
            <a:lvl4pPr marL="1828754" lvl="3" indent="-279393">
              <a:spcBef>
                <a:spcPts val="0"/>
              </a:spcBef>
              <a:spcAft>
                <a:spcPts val="0"/>
              </a:spcAft>
              <a:buSzPts val="800"/>
              <a:buFont typeface="Open Sans"/>
              <a:buChar char="●"/>
              <a:defRPr sz="1200"/>
            </a:lvl4pPr>
            <a:lvl5pPr marL="2285943" lvl="4" indent="-317492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Char char="○"/>
              <a:defRPr sz="1200"/>
            </a:lvl5pPr>
            <a:lvl6pPr marL="2743132" lvl="5" indent="-317492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Char char="■"/>
              <a:defRPr sz="1200"/>
            </a:lvl6pPr>
            <a:lvl7pPr marL="3200320" lvl="6" indent="-273044">
              <a:spcBef>
                <a:spcPts val="0"/>
              </a:spcBef>
              <a:spcAft>
                <a:spcPts val="0"/>
              </a:spcAft>
              <a:buSzPts val="700"/>
              <a:buFont typeface="Open Sans"/>
              <a:buChar char="●"/>
              <a:defRPr sz="1200"/>
            </a:lvl7pPr>
            <a:lvl8pPr marL="3657509" lvl="7" indent="-273044">
              <a:spcBef>
                <a:spcPts val="0"/>
              </a:spcBef>
              <a:spcAft>
                <a:spcPts val="0"/>
              </a:spcAft>
              <a:buSzPts val="700"/>
              <a:buFont typeface="Open Sans"/>
              <a:buChar char="○"/>
              <a:defRPr sz="1200"/>
            </a:lvl8pPr>
            <a:lvl9pPr marL="4114697" lvl="8" indent="-266693">
              <a:spcBef>
                <a:spcPts val="0"/>
              </a:spcBef>
              <a:spcAft>
                <a:spcPts val="0"/>
              </a:spcAft>
              <a:buSzPts val="600"/>
              <a:buFont typeface="Open Sans"/>
              <a:buChar char="■"/>
              <a:defRPr sz="1200"/>
            </a:lvl9pPr>
          </a:lstStyle>
          <a:p>
            <a:endParaRPr/>
          </a:p>
        </p:txBody>
      </p:sp>
      <p:grpSp>
        <p:nvGrpSpPr>
          <p:cNvPr id="236" name="Google Shape;236;p7"/>
          <p:cNvGrpSpPr/>
          <p:nvPr/>
        </p:nvGrpSpPr>
        <p:grpSpPr>
          <a:xfrm rot="7355417">
            <a:off x="7776335" y="3794683"/>
            <a:ext cx="1048671" cy="2045294"/>
            <a:chOff x="5329725" y="2719275"/>
            <a:chExt cx="1048725" cy="2045400"/>
          </a:xfrm>
        </p:grpSpPr>
        <p:sp>
          <p:nvSpPr>
            <p:cNvPr id="237" name="Google Shape;237;p7"/>
            <p:cNvSpPr/>
            <p:nvPr/>
          </p:nvSpPr>
          <p:spPr>
            <a:xfrm>
              <a:off x="6086575" y="4365250"/>
              <a:ext cx="291350" cy="399250"/>
            </a:xfrm>
            <a:custGeom>
              <a:avLst/>
              <a:gdLst/>
              <a:ahLst/>
              <a:cxnLst/>
              <a:rect l="l" t="t" r="r" b="b"/>
              <a:pathLst>
                <a:path w="11654" h="15970" extrusionOk="0">
                  <a:moveTo>
                    <a:pt x="9575" y="1"/>
                  </a:moveTo>
                  <a:lnTo>
                    <a:pt x="1" y="4439"/>
                  </a:lnTo>
                  <a:lnTo>
                    <a:pt x="10244" y="15715"/>
                  </a:lnTo>
                  <a:cubicBezTo>
                    <a:pt x="10411" y="15892"/>
                    <a:pt x="10618" y="15970"/>
                    <a:pt x="10821" y="15970"/>
                  </a:cubicBezTo>
                  <a:cubicBezTo>
                    <a:pt x="11247" y="15970"/>
                    <a:pt x="11653" y="15622"/>
                    <a:pt x="11612" y="15107"/>
                  </a:cubicBezTo>
                  <a:lnTo>
                    <a:pt x="9575" y="1"/>
                  </a:lnTo>
                  <a:close/>
                </a:path>
              </a:pathLst>
            </a:custGeom>
            <a:solidFill>
              <a:srgbClr val="F4F0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8" name="Google Shape;238;p7"/>
            <p:cNvSpPr/>
            <p:nvPr/>
          </p:nvSpPr>
          <p:spPr>
            <a:xfrm>
              <a:off x="5395075" y="2869800"/>
              <a:ext cx="934525" cy="1615025"/>
            </a:xfrm>
            <a:custGeom>
              <a:avLst/>
              <a:gdLst/>
              <a:ahLst/>
              <a:cxnLst/>
              <a:rect l="l" t="t" r="r" b="b"/>
              <a:pathLst>
                <a:path w="37381" h="64601" extrusionOk="0">
                  <a:moveTo>
                    <a:pt x="9606" y="0"/>
                  </a:moveTo>
                  <a:lnTo>
                    <a:pt x="1" y="4408"/>
                  </a:lnTo>
                  <a:lnTo>
                    <a:pt x="27661" y="64287"/>
                  </a:lnTo>
                  <a:cubicBezTo>
                    <a:pt x="27862" y="64508"/>
                    <a:pt x="28141" y="64601"/>
                    <a:pt x="28451" y="64601"/>
                  </a:cubicBezTo>
                  <a:cubicBezTo>
                    <a:pt x="29502" y="64601"/>
                    <a:pt x="30902" y="63539"/>
                    <a:pt x="30761" y="62858"/>
                  </a:cubicBezTo>
                  <a:lnTo>
                    <a:pt x="34561" y="61126"/>
                  </a:lnTo>
                  <a:cubicBezTo>
                    <a:pt x="34762" y="61264"/>
                    <a:pt x="35002" y="61323"/>
                    <a:pt x="35256" y="61323"/>
                  </a:cubicBezTo>
                  <a:cubicBezTo>
                    <a:pt x="36225" y="61323"/>
                    <a:pt x="37380" y="60458"/>
                    <a:pt x="37235" y="59880"/>
                  </a:cubicBezTo>
                  <a:lnTo>
                    <a:pt x="37266" y="59880"/>
                  </a:lnTo>
                  <a:lnTo>
                    <a:pt x="960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9" name="Google Shape;239;p7"/>
            <p:cNvSpPr/>
            <p:nvPr/>
          </p:nvSpPr>
          <p:spPr>
            <a:xfrm>
              <a:off x="6275800" y="4643750"/>
              <a:ext cx="102650" cy="120925"/>
            </a:xfrm>
            <a:custGeom>
              <a:avLst/>
              <a:gdLst/>
              <a:ahLst/>
              <a:cxnLst/>
              <a:rect l="l" t="t" r="r" b="b"/>
              <a:pathLst>
                <a:path w="4106" h="4837" extrusionOk="0">
                  <a:moveTo>
                    <a:pt x="3157" y="1"/>
                  </a:moveTo>
                  <a:cubicBezTo>
                    <a:pt x="2602" y="1"/>
                    <a:pt x="2051" y="123"/>
                    <a:pt x="1520" y="350"/>
                  </a:cubicBezTo>
                  <a:cubicBezTo>
                    <a:pt x="912" y="654"/>
                    <a:pt x="396" y="1080"/>
                    <a:pt x="0" y="1657"/>
                  </a:cubicBezTo>
                  <a:lnTo>
                    <a:pt x="2675" y="4575"/>
                  </a:lnTo>
                  <a:cubicBezTo>
                    <a:pt x="2838" y="4757"/>
                    <a:pt x="3042" y="4836"/>
                    <a:pt x="3243" y="4836"/>
                  </a:cubicBezTo>
                  <a:cubicBezTo>
                    <a:pt x="3682" y="4836"/>
                    <a:pt x="4106" y="4458"/>
                    <a:pt x="4043" y="3937"/>
                  </a:cubicBezTo>
                  <a:lnTo>
                    <a:pt x="3496" y="16"/>
                  </a:lnTo>
                  <a:cubicBezTo>
                    <a:pt x="3383" y="6"/>
                    <a:pt x="3270" y="1"/>
                    <a:pt x="31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0" name="Google Shape;240;p7"/>
            <p:cNvSpPr/>
            <p:nvPr/>
          </p:nvSpPr>
          <p:spPr>
            <a:xfrm>
              <a:off x="5470300" y="2900950"/>
              <a:ext cx="788050" cy="1550075"/>
            </a:xfrm>
            <a:custGeom>
              <a:avLst/>
              <a:gdLst/>
              <a:ahLst/>
              <a:cxnLst/>
              <a:rect l="l" t="t" r="r" b="b"/>
              <a:pathLst>
                <a:path w="31522" h="62003" extrusionOk="0">
                  <a:moveTo>
                    <a:pt x="3892" y="1"/>
                  </a:moveTo>
                  <a:lnTo>
                    <a:pt x="1" y="1824"/>
                  </a:lnTo>
                  <a:lnTo>
                    <a:pt x="27752" y="61612"/>
                  </a:lnTo>
                  <a:cubicBezTo>
                    <a:pt x="28003" y="61880"/>
                    <a:pt x="28398" y="62002"/>
                    <a:pt x="28841" y="62002"/>
                  </a:cubicBezTo>
                  <a:cubicBezTo>
                    <a:pt x="30007" y="62002"/>
                    <a:pt x="31499" y="61150"/>
                    <a:pt x="31521" y="59849"/>
                  </a:cubicBezTo>
                  <a:lnTo>
                    <a:pt x="389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1" name="Google Shape;241;p7"/>
            <p:cNvSpPr/>
            <p:nvPr/>
          </p:nvSpPr>
          <p:spPr>
            <a:xfrm>
              <a:off x="5329725" y="2719275"/>
              <a:ext cx="300200" cy="251600"/>
            </a:xfrm>
            <a:custGeom>
              <a:avLst/>
              <a:gdLst/>
              <a:ahLst/>
              <a:cxnLst/>
              <a:rect l="l" t="t" r="r" b="b"/>
              <a:pathLst>
                <a:path w="12008" h="10064" extrusionOk="0">
                  <a:moveTo>
                    <a:pt x="6020" y="1"/>
                  </a:moveTo>
                  <a:cubicBezTo>
                    <a:pt x="5276" y="1"/>
                    <a:pt x="4520" y="158"/>
                    <a:pt x="3800" y="489"/>
                  </a:cubicBezTo>
                  <a:cubicBezTo>
                    <a:pt x="1156" y="1736"/>
                    <a:pt x="1" y="4866"/>
                    <a:pt x="1247" y="7511"/>
                  </a:cubicBezTo>
                  <a:lnTo>
                    <a:pt x="2432" y="10064"/>
                  </a:lnTo>
                  <a:lnTo>
                    <a:pt x="12007" y="5626"/>
                  </a:lnTo>
                  <a:lnTo>
                    <a:pt x="10822" y="3073"/>
                  </a:lnTo>
                  <a:cubicBezTo>
                    <a:pt x="9915" y="1126"/>
                    <a:pt x="8010" y="1"/>
                    <a:pt x="60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2" name="Google Shape;242;p7"/>
            <p:cNvSpPr/>
            <p:nvPr/>
          </p:nvSpPr>
          <p:spPr>
            <a:xfrm>
              <a:off x="5389750" y="2856875"/>
              <a:ext cx="296400" cy="234825"/>
            </a:xfrm>
            <a:custGeom>
              <a:avLst/>
              <a:gdLst/>
              <a:ahLst/>
              <a:cxnLst/>
              <a:rect l="l" t="t" r="r" b="b"/>
              <a:pathLst>
                <a:path w="11856" h="9393" extrusionOk="0">
                  <a:moveTo>
                    <a:pt x="9576" y="1"/>
                  </a:moveTo>
                  <a:lnTo>
                    <a:pt x="1" y="4469"/>
                  </a:lnTo>
                  <a:lnTo>
                    <a:pt x="2281" y="9393"/>
                  </a:lnTo>
                  <a:lnTo>
                    <a:pt x="11855" y="4955"/>
                  </a:lnTo>
                  <a:lnTo>
                    <a:pt x="9576" y="1"/>
                  </a:lnTo>
                  <a:close/>
                </a:path>
              </a:pathLst>
            </a:custGeom>
            <a:solidFill>
              <a:srgbClr val="E1D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3" name="Google Shape;243;p7"/>
            <p:cNvSpPr/>
            <p:nvPr/>
          </p:nvSpPr>
          <p:spPr>
            <a:xfrm>
              <a:off x="5408750" y="2897900"/>
              <a:ext cx="258400" cy="152775"/>
            </a:xfrm>
            <a:custGeom>
              <a:avLst/>
              <a:gdLst/>
              <a:ahLst/>
              <a:cxnLst/>
              <a:rect l="l" t="t" r="r" b="b"/>
              <a:pathLst>
                <a:path w="10336" h="6111" extrusionOk="0">
                  <a:moveTo>
                    <a:pt x="9576" y="1"/>
                  </a:moveTo>
                  <a:lnTo>
                    <a:pt x="1" y="4469"/>
                  </a:lnTo>
                  <a:lnTo>
                    <a:pt x="761" y="6110"/>
                  </a:lnTo>
                  <a:lnTo>
                    <a:pt x="10335" y="1673"/>
                  </a:lnTo>
                  <a:lnTo>
                    <a:pt x="957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44" name="Google Shape;244;p7"/>
          <p:cNvGrpSpPr/>
          <p:nvPr/>
        </p:nvGrpSpPr>
        <p:grpSpPr>
          <a:xfrm rot="-1479328">
            <a:off x="-63808" y="3980450"/>
            <a:ext cx="934867" cy="861567"/>
            <a:chOff x="6708722" y="1052986"/>
            <a:chExt cx="935003" cy="861693"/>
          </a:xfrm>
        </p:grpSpPr>
        <p:sp>
          <p:nvSpPr>
            <p:cNvPr id="245" name="Google Shape;245;p7"/>
            <p:cNvSpPr/>
            <p:nvPr/>
          </p:nvSpPr>
          <p:spPr>
            <a:xfrm>
              <a:off x="6994529" y="1096756"/>
              <a:ext cx="598631" cy="524599"/>
            </a:xfrm>
            <a:custGeom>
              <a:avLst/>
              <a:gdLst/>
              <a:ahLst/>
              <a:cxnLst/>
              <a:rect l="l" t="t" r="r" b="b"/>
              <a:pathLst>
                <a:path w="21582" h="18913" extrusionOk="0">
                  <a:moveTo>
                    <a:pt x="10806" y="1"/>
                  </a:moveTo>
                  <a:cubicBezTo>
                    <a:pt x="7529" y="1"/>
                    <a:pt x="4342" y="1699"/>
                    <a:pt x="2584" y="4745"/>
                  </a:cubicBezTo>
                  <a:cubicBezTo>
                    <a:pt x="0" y="9274"/>
                    <a:pt x="1550" y="15049"/>
                    <a:pt x="6079" y="17663"/>
                  </a:cubicBezTo>
                  <a:cubicBezTo>
                    <a:pt x="7562" y="18509"/>
                    <a:pt x="9179" y="18912"/>
                    <a:pt x="10775" y="18912"/>
                  </a:cubicBezTo>
                  <a:cubicBezTo>
                    <a:pt x="14052" y="18912"/>
                    <a:pt x="17240" y="17214"/>
                    <a:pt x="18997" y="14168"/>
                  </a:cubicBezTo>
                  <a:cubicBezTo>
                    <a:pt x="21581" y="9639"/>
                    <a:pt x="20031" y="3864"/>
                    <a:pt x="15502" y="1250"/>
                  </a:cubicBezTo>
                  <a:cubicBezTo>
                    <a:pt x="14019" y="404"/>
                    <a:pt x="12402" y="1"/>
                    <a:pt x="108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6" name="Google Shape;246;p7"/>
            <p:cNvSpPr/>
            <p:nvPr/>
          </p:nvSpPr>
          <p:spPr>
            <a:xfrm>
              <a:off x="6960800" y="1524274"/>
              <a:ext cx="155996" cy="153472"/>
            </a:xfrm>
            <a:custGeom>
              <a:avLst/>
              <a:gdLst/>
              <a:ahLst/>
              <a:cxnLst/>
              <a:rect l="l" t="t" r="r" b="b"/>
              <a:pathLst>
                <a:path w="5624" h="5533" extrusionOk="0">
                  <a:moveTo>
                    <a:pt x="3465" y="1"/>
                  </a:moveTo>
                  <a:lnTo>
                    <a:pt x="0" y="3284"/>
                  </a:lnTo>
                  <a:lnTo>
                    <a:pt x="2128" y="5533"/>
                  </a:lnTo>
                  <a:lnTo>
                    <a:pt x="5624" y="2250"/>
                  </a:lnTo>
                  <a:lnTo>
                    <a:pt x="346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7" name="Google Shape;247;p7"/>
            <p:cNvSpPr/>
            <p:nvPr/>
          </p:nvSpPr>
          <p:spPr>
            <a:xfrm>
              <a:off x="6943936" y="1052986"/>
              <a:ext cx="699789" cy="611778"/>
            </a:xfrm>
            <a:custGeom>
              <a:avLst/>
              <a:gdLst/>
              <a:ahLst/>
              <a:cxnLst/>
              <a:rect l="l" t="t" r="r" b="b"/>
              <a:pathLst>
                <a:path w="25229" h="22056" extrusionOk="0">
                  <a:moveTo>
                    <a:pt x="12596" y="1578"/>
                  </a:moveTo>
                  <a:cubicBezTo>
                    <a:pt x="12683" y="1578"/>
                    <a:pt x="12770" y="1579"/>
                    <a:pt x="12858" y="1581"/>
                  </a:cubicBezTo>
                  <a:cubicBezTo>
                    <a:pt x="21277" y="1825"/>
                    <a:pt x="25229" y="12098"/>
                    <a:pt x="19119" y="17904"/>
                  </a:cubicBezTo>
                  <a:cubicBezTo>
                    <a:pt x="17286" y="19634"/>
                    <a:pt x="14943" y="20495"/>
                    <a:pt x="12606" y="20495"/>
                  </a:cubicBezTo>
                  <a:cubicBezTo>
                    <a:pt x="10100" y="20495"/>
                    <a:pt x="7601" y="19505"/>
                    <a:pt x="5745" y="17539"/>
                  </a:cubicBezTo>
                  <a:cubicBezTo>
                    <a:pt x="0" y="11493"/>
                    <a:pt x="4345" y="1578"/>
                    <a:pt x="12596" y="1578"/>
                  </a:cubicBezTo>
                  <a:close/>
                  <a:moveTo>
                    <a:pt x="12684" y="1"/>
                  </a:moveTo>
                  <a:cubicBezTo>
                    <a:pt x="7121" y="1"/>
                    <a:pt x="1763" y="4231"/>
                    <a:pt x="1581" y="10761"/>
                  </a:cubicBezTo>
                  <a:cubicBezTo>
                    <a:pt x="1459" y="15199"/>
                    <a:pt x="4043" y="19302"/>
                    <a:pt x="8116" y="21095"/>
                  </a:cubicBezTo>
                  <a:cubicBezTo>
                    <a:pt x="9559" y="21741"/>
                    <a:pt x="11089" y="22056"/>
                    <a:pt x="12607" y="22056"/>
                  </a:cubicBezTo>
                  <a:cubicBezTo>
                    <a:pt x="15375" y="22056"/>
                    <a:pt x="18102" y="21011"/>
                    <a:pt x="20183" y="19028"/>
                  </a:cubicBezTo>
                  <a:cubicBezTo>
                    <a:pt x="24591" y="14834"/>
                    <a:pt x="24773" y="7873"/>
                    <a:pt x="20609" y="3466"/>
                  </a:cubicBezTo>
                  <a:cubicBezTo>
                    <a:pt x="18339" y="1074"/>
                    <a:pt x="15485" y="1"/>
                    <a:pt x="126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8" name="Google Shape;248;p7"/>
            <p:cNvSpPr/>
            <p:nvPr/>
          </p:nvSpPr>
          <p:spPr>
            <a:xfrm>
              <a:off x="7440520" y="1212338"/>
              <a:ext cx="89398" cy="301867"/>
            </a:xfrm>
            <a:custGeom>
              <a:avLst/>
              <a:gdLst/>
              <a:ahLst/>
              <a:cxnLst/>
              <a:rect l="l" t="t" r="r" b="b"/>
              <a:pathLst>
                <a:path w="3223" h="10883" fill="none" extrusionOk="0">
                  <a:moveTo>
                    <a:pt x="304" y="1"/>
                  </a:moveTo>
                  <a:cubicBezTo>
                    <a:pt x="3222" y="3071"/>
                    <a:pt x="3101" y="7964"/>
                    <a:pt x="1" y="10882"/>
                  </a:cubicBezTo>
                </a:path>
              </a:pathLst>
            </a:custGeom>
            <a:noFill/>
            <a:ln w="463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9" name="Google Shape;249;p7"/>
            <p:cNvSpPr/>
            <p:nvPr/>
          </p:nvSpPr>
          <p:spPr>
            <a:xfrm>
              <a:off x="6708722" y="1583604"/>
              <a:ext cx="347384" cy="331075"/>
            </a:xfrm>
            <a:custGeom>
              <a:avLst/>
              <a:gdLst/>
              <a:ahLst/>
              <a:cxnLst/>
              <a:rect l="l" t="t" r="r" b="b"/>
              <a:pathLst>
                <a:path w="12524" h="11936" extrusionOk="0">
                  <a:moveTo>
                    <a:pt x="9844" y="1"/>
                  </a:moveTo>
                  <a:cubicBezTo>
                    <a:pt x="9572" y="1"/>
                    <a:pt x="9297" y="100"/>
                    <a:pt x="9088" y="294"/>
                  </a:cubicBezTo>
                  <a:lnTo>
                    <a:pt x="456" y="8500"/>
                  </a:lnTo>
                  <a:cubicBezTo>
                    <a:pt x="30" y="8896"/>
                    <a:pt x="0" y="9595"/>
                    <a:pt x="426" y="10020"/>
                  </a:cubicBezTo>
                  <a:lnTo>
                    <a:pt x="1915" y="11601"/>
                  </a:lnTo>
                  <a:cubicBezTo>
                    <a:pt x="2135" y="11821"/>
                    <a:pt x="2421" y="11936"/>
                    <a:pt x="2704" y="11936"/>
                  </a:cubicBezTo>
                  <a:cubicBezTo>
                    <a:pt x="2968" y="11936"/>
                    <a:pt x="3230" y="11836"/>
                    <a:pt x="3435" y="11631"/>
                  </a:cubicBezTo>
                  <a:lnTo>
                    <a:pt x="12098" y="3455"/>
                  </a:lnTo>
                  <a:cubicBezTo>
                    <a:pt x="12523" y="3029"/>
                    <a:pt x="12523" y="2360"/>
                    <a:pt x="12128" y="1905"/>
                  </a:cubicBezTo>
                  <a:lnTo>
                    <a:pt x="10608" y="324"/>
                  </a:lnTo>
                  <a:cubicBezTo>
                    <a:pt x="10407" y="107"/>
                    <a:pt x="10127" y="1"/>
                    <a:pt x="98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50" name="Google Shape;250;p7"/>
          <p:cNvSpPr txBox="1">
            <a:spLocks noGrp="1"/>
          </p:cNvSpPr>
          <p:nvPr>
            <p:ph type="title"/>
          </p:nvPr>
        </p:nvSpPr>
        <p:spPr>
          <a:xfrm>
            <a:off x="571500" y="423625"/>
            <a:ext cx="7198200" cy="51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grpSp>
        <p:nvGrpSpPr>
          <p:cNvPr id="251" name="Google Shape;251;p7"/>
          <p:cNvGrpSpPr/>
          <p:nvPr/>
        </p:nvGrpSpPr>
        <p:grpSpPr>
          <a:xfrm>
            <a:off x="7971890" y="-237986"/>
            <a:ext cx="1111474" cy="1244475"/>
            <a:chOff x="1338201" y="32850"/>
            <a:chExt cx="1111474" cy="1244475"/>
          </a:xfrm>
        </p:grpSpPr>
        <p:sp>
          <p:nvSpPr>
            <p:cNvPr id="252" name="Google Shape;252;p7"/>
            <p:cNvSpPr/>
            <p:nvPr/>
          </p:nvSpPr>
          <p:spPr>
            <a:xfrm>
              <a:off x="1338201" y="359526"/>
              <a:ext cx="203500" cy="189675"/>
            </a:xfrm>
            <a:custGeom>
              <a:avLst/>
              <a:gdLst/>
              <a:ahLst/>
              <a:cxnLst/>
              <a:rect l="l" t="t" r="r" b="b"/>
              <a:pathLst>
                <a:path w="8140" h="7587" extrusionOk="0">
                  <a:moveTo>
                    <a:pt x="166" y="4353"/>
                  </a:moveTo>
                  <a:cubicBezTo>
                    <a:pt x="-304" y="3110"/>
                    <a:pt x="245" y="476"/>
                    <a:pt x="1565" y="83"/>
                  </a:cubicBezTo>
                  <a:cubicBezTo>
                    <a:pt x="2885" y="-310"/>
                    <a:pt x="7618" y="753"/>
                    <a:pt x="8088" y="1996"/>
                  </a:cubicBezTo>
                  <a:cubicBezTo>
                    <a:pt x="8558" y="3239"/>
                    <a:pt x="5707" y="7150"/>
                    <a:pt x="4387" y="7543"/>
                  </a:cubicBezTo>
                  <a:cubicBezTo>
                    <a:pt x="3067" y="7936"/>
                    <a:pt x="636" y="5596"/>
                    <a:pt x="166" y="435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3" name="Google Shape;253;p7"/>
            <p:cNvSpPr/>
            <p:nvPr/>
          </p:nvSpPr>
          <p:spPr>
            <a:xfrm>
              <a:off x="1347250" y="337675"/>
              <a:ext cx="536800" cy="938625"/>
            </a:xfrm>
            <a:custGeom>
              <a:avLst/>
              <a:gdLst/>
              <a:ahLst/>
              <a:cxnLst/>
              <a:rect l="l" t="t" r="r" b="b"/>
              <a:pathLst>
                <a:path w="21472" h="37545" extrusionOk="0">
                  <a:moveTo>
                    <a:pt x="1669" y="0"/>
                  </a:moveTo>
                  <a:lnTo>
                    <a:pt x="21472" y="33894"/>
                  </a:lnTo>
                  <a:lnTo>
                    <a:pt x="18605" y="37545"/>
                  </a:lnTo>
                  <a:lnTo>
                    <a:pt x="0" y="5619"/>
                  </a:lnTo>
                  <a:lnTo>
                    <a:pt x="286" y="1713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4" name="Google Shape;254;p7"/>
            <p:cNvSpPr/>
            <p:nvPr/>
          </p:nvSpPr>
          <p:spPr>
            <a:xfrm>
              <a:off x="1811700" y="876800"/>
              <a:ext cx="637575" cy="400525"/>
            </a:xfrm>
            <a:custGeom>
              <a:avLst/>
              <a:gdLst/>
              <a:ahLst/>
              <a:cxnLst/>
              <a:rect l="l" t="t" r="r" b="b"/>
              <a:pathLst>
                <a:path w="25503" h="16021" extrusionOk="0">
                  <a:moveTo>
                    <a:pt x="0" y="16021"/>
                  </a:moveTo>
                  <a:lnTo>
                    <a:pt x="3306" y="11485"/>
                  </a:lnTo>
                  <a:lnTo>
                    <a:pt x="25503" y="0"/>
                  </a:lnTo>
                  <a:lnTo>
                    <a:pt x="23371" y="375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255" name="Google Shape;255;p7"/>
            <p:cNvSpPr/>
            <p:nvPr/>
          </p:nvSpPr>
          <p:spPr>
            <a:xfrm>
              <a:off x="1388850" y="32850"/>
              <a:ext cx="1060825" cy="1149000"/>
            </a:xfrm>
            <a:custGeom>
              <a:avLst/>
              <a:gdLst/>
              <a:ahLst/>
              <a:cxnLst/>
              <a:rect l="l" t="t" r="r" b="b"/>
              <a:pathLst>
                <a:path w="42433" h="45960" extrusionOk="0">
                  <a:moveTo>
                    <a:pt x="22736" y="1"/>
                  </a:moveTo>
                  <a:lnTo>
                    <a:pt x="0" y="12190"/>
                  </a:lnTo>
                  <a:lnTo>
                    <a:pt x="19697" y="45959"/>
                  </a:lnTo>
                  <a:lnTo>
                    <a:pt x="42433" y="33770"/>
                  </a:lnTo>
                  <a:lnTo>
                    <a:pt x="2273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6" name="Google Shape;256;p7"/>
            <p:cNvSpPr/>
            <p:nvPr/>
          </p:nvSpPr>
          <p:spPr>
            <a:xfrm>
              <a:off x="1577300" y="219800"/>
              <a:ext cx="487875" cy="395150"/>
            </a:xfrm>
            <a:custGeom>
              <a:avLst/>
              <a:gdLst/>
              <a:ahLst/>
              <a:cxnLst/>
              <a:rect l="l" t="t" r="r" b="b"/>
              <a:pathLst>
                <a:path w="19515" h="15806" extrusionOk="0">
                  <a:moveTo>
                    <a:pt x="14773" y="0"/>
                  </a:moveTo>
                  <a:lnTo>
                    <a:pt x="0" y="7933"/>
                  </a:lnTo>
                  <a:lnTo>
                    <a:pt x="4742" y="15806"/>
                  </a:lnTo>
                  <a:lnTo>
                    <a:pt x="19514" y="7873"/>
                  </a:lnTo>
                  <a:lnTo>
                    <a:pt x="1477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52186938"/>
      </p:ext>
    </p:extLst>
  </p:cSld>
  <p:clrMapOvr>
    <a:masterClrMapping/>
  </p:clrMapOvr>
  <p:transition spd="slow">
    <p:wheel spokes="1"/>
    <p:sndAc>
      <p:stSnd>
        <p:snd r:embed="rId1" name="chimes.wav"/>
      </p:stSnd>
    </p:sndAc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_1_1_1_1_1"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2" name="Google Shape;262;p13"/>
          <p:cNvPicPr preferRelativeResize="0"/>
          <p:nvPr/>
        </p:nvPicPr>
        <p:blipFill rotWithShape="1">
          <a:blip r:embed="rId3">
            <a:alphaModFix amt="70000"/>
          </a:blip>
          <a:srcRect/>
          <a:stretch/>
        </p:blipFill>
        <p:spPr>
          <a:xfrm>
            <a:off x="0" y="2171"/>
            <a:ext cx="9144003" cy="5139149"/>
          </a:xfrm>
          <a:prstGeom prst="rect">
            <a:avLst/>
          </a:prstGeom>
          <a:noFill/>
          <a:ln>
            <a:noFill/>
          </a:ln>
        </p:spPr>
      </p:pic>
      <p:sp>
        <p:nvSpPr>
          <p:cNvPr id="263" name="Google Shape;263;p13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36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64" name="Google Shape;264;p13"/>
          <p:cNvSpPr txBox="1">
            <a:spLocks noGrp="1"/>
          </p:cNvSpPr>
          <p:nvPr>
            <p:ph type="title" idx="2"/>
          </p:nvPr>
        </p:nvSpPr>
        <p:spPr>
          <a:xfrm>
            <a:off x="720000" y="1599352"/>
            <a:ext cx="2305500" cy="328500"/>
          </a:xfrm>
          <a:prstGeom prst="rect">
            <a:avLst/>
          </a:prstGeom>
          <a:solidFill>
            <a:schemeClr val="accent5"/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4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65" name="Google Shape;265;p13"/>
          <p:cNvSpPr txBox="1">
            <a:spLocks noGrp="1"/>
          </p:cNvSpPr>
          <p:nvPr>
            <p:ph type="subTitle" idx="1"/>
          </p:nvPr>
        </p:nvSpPr>
        <p:spPr>
          <a:xfrm>
            <a:off x="720000" y="1923849"/>
            <a:ext cx="2305500" cy="9030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3000000" algn="bl" rotWithShape="0">
              <a:schemeClr val="accen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6" name="Google Shape;266;p13"/>
          <p:cNvSpPr txBox="1">
            <a:spLocks noGrp="1"/>
          </p:cNvSpPr>
          <p:nvPr>
            <p:ph type="title" idx="3"/>
          </p:nvPr>
        </p:nvSpPr>
        <p:spPr>
          <a:xfrm>
            <a:off x="3419271" y="1599352"/>
            <a:ext cx="2305500" cy="328500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4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67" name="Google Shape;267;p13"/>
          <p:cNvSpPr txBox="1">
            <a:spLocks noGrp="1"/>
          </p:cNvSpPr>
          <p:nvPr>
            <p:ph type="subTitle" idx="4"/>
          </p:nvPr>
        </p:nvSpPr>
        <p:spPr>
          <a:xfrm>
            <a:off x="3419271" y="1923849"/>
            <a:ext cx="2305500" cy="9030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3000000" algn="bl" rotWithShape="0">
              <a:schemeClr val="accen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8" name="Google Shape;268;p13"/>
          <p:cNvSpPr txBox="1">
            <a:spLocks noGrp="1"/>
          </p:cNvSpPr>
          <p:nvPr>
            <p:ph type="title" idx="5"/>
          </p:nvPr>
        </p:nvSpPr>
        <p:spPr>
          <a:xfrm>
            <a:off x="720000" y="3379269"/>
            <a:ext cx="2305500" cy="328500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4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69" name="Google Shape;269;p13"/>
          <p:cNvSpPr txBox="1">
            <a:spLocks noGrp="1"/>
          </p:cNvSpPr>
          <p:nvPr>
            <p:ph type="subTitle" idx="6"/>
          </p:nvPr>
        </p:nvSpPr>
        <p:spPr>
          <a:xfrm>
            <a:off x="720000" y="3701100"/>
            <a:ext cx="2305500" cy="9030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3000000" algn="bl" rotWithShape="0">
              <a:schemeClr val="accen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0" name="Google Shape;270;p13"/>
          <p:cNvSpPr txBox="1">
            <a:spLocks noGrp="1"/>
          </p:cNvSpPr>
          <p:nvPr>
            <p:ph type="title" idx="7"/>
          </p:nvPr>
        </p:nvSpPr>
        <p:spPr>
          <a:xfrm>
            <a:off x="3419271" y="3379269"/>
            <a:ext cx="2305500" cy="328500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4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71" name="Google Shape;271;p13"/>
          <p:cNvSpPr txBox="1">
            <a:spLocks noGrp="1"/>
          </p:cNvSpPr>
          <p:nvPr>
            <p:ph type="subTitle" idx="8"/>
          </p:nvPr>
        </p:nvSpPr>
        <p:spPr>
          <a:xfrm>
            <a:off x="3419275" y="3701100"/>
            <a:ext cx="2305500" cy="9030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3000000" algn="bl" rotWithShape="0">
              <a:schemeClr val="accen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2" name="Google Shape;272;p13"/>
          <p:cNvSpPr txBox="1">
            <a:spLocks noGrp="1"/>
          </p:cNvSpPr>
          <p:nvPr>
            <p:ph type="title" idx="9"/>
          </p:nvPr>
        </p:nvSpPr>
        <p:spPr>
          <a:xfrm>
            <a:off x="6118549" y="1599352"/>
            <a:ext cx="2305500" cy="328500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4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73" name="Google Shape;273;p13"/>
          <p:cNvSpPr txBox="1">
            <a:spLocks noGrp="1"/>
          </p:cNvSpPr>
          <p:nvPr>
            <p:ph type="subTitle" idx="13"/>
          </p:nvPr>
        </p:nvSpPr>
        <p:spPr>
          <a:xfrm>
            <a:off x="6118549" y="1923849"/>
            <a:ext cx="2305500" cy="9030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3000000" algn="bl" rotWithShape="0">
              <a:schemeClr val="accen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4" name="Google Shape;274;p13"/>
          <p:cNvSpPr txBox="1">
            <a:spLocks noGrp="1"/>
          </p:cNvSpPr>
          <p:nvPr>
            <p:ph type="title" idx="14"/>
          </p:nvPr>
        </p:nvSpPr>
        <p:spPr>
          <a:xfrm>
            <a:off x="6118550" y="3379269"/>
            <a:ext cx="2305500" cy="328500"/>
          </a:xfrm>
          <a:prstGeom prst="rect">
            <a:avLst/>
          </a:prstGeom>
          <a:solidFill>
            <a:schemeClr val="accent5"/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4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75" name="Google Shape;275;p13"/>
          <p:cNvSpPr txBox="1">
            <a:spLocks noGrp="1"/>
          </p:cNvSpPr>
          <p:nvPr>
            <p:ph type="subTitle" idx="15"/>
          </p:nvPr>
        </p:nvSpPr>
        <p:spPr>
          <a:xfrm>
            <a:off x="6118551" y="3701100"/>
            <a:ext cx="2305500" cy="9030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3000000" algn="bl" rotWithShape="0">
              <a:schemeClr val="accen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13"/>
          <p:cNvSpPr txBox="1">
            <a:spLocks noGrp="1"/>
          </p:cNvSpPr>
          <p:nvPr>
            <p:ph type="title" idx="16" hasCustomPrompt="1"/>
          </p:nvPr>
        </p:nvSpPr>
        <p:spPr>
          <a:xfrm>
            <a:off x="510109" y="3076912"/>
            <a:ext cx="417300" cy="38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77" name="Google Shape;277;p13"/>
          <p:cNvSpPr txBox="1">
            <a:spLocks noGrp="1"/>
          </p:cNvSpPr>
          <p:nvPr>
            <p:ph type="title" idx="17" hasCustomPrompt="1"/>
          </p:nvPr>
        </p:nvSpPr>
        <p:spPr>
          <a:xfrm>
            <a:off x="3203534" y="3076912"/>
            <a:ext cx="417300" cy="38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78" name="Google Shape;278;p13"/>
          <p:cNvSpPr txBox="1">
            <a:spLocks noGrp="1"/>
          </p:cNvSpPr>
          <p:nvPr>
            <p:ph type="title" idx="18" hasCustomPrompt="1"/>
          </p:nvPr>
        </p:nvSpPr>
        <p:spPr>
          <a:xfrm>
            <a:off x="5896959" y="3076912"/>
            <a:ext cx="417300" cy="38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79" name="Google Shape;279;p13"/>
          <p:cNvSpPr txBox="1">
            <a:spLocks noGrp="1"/>
          </p:cNvSpPr>
          <p:nvPr>
            <p:ph type="title" idx="19" hasCustomPrompt="1"/>
          </p:nvPr>
        </p:nvSpPr>
        <p:spPr>
          <a:xfrm>
            <a:off x="529375" y="1283725"/>
            <a:ext cx="417300" cy="38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80" name="Google Shape;280;p13"/>
          <p:cNvSpPr txBox="1">
            <a:spLocks noGrp="1"/>
          </p:cNvSpPr>
          <p:nvPr>
            <p:ph type="title" idx="20" hasCustomPrompt="1"/>
          </p:nvPr>
        </p:nvSpPr>
        <p:spPr>
          <a:xfrm>
            <a:off x="3220780" y="1283725"/>
            <a:ext cx="417300" cy="38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81" name="Google Shape;281;p13"/>
          <p:cNvSpPr txBox="1">
            <a:spLocks noGrp="1"/>
          </p:cNvSpPr>
          <p:nvPr>
            <p:ph type="title" idx="21" hasCustomPrompt="1"/>
          </p:nvPr>
        </p:nvSpPr>
        <p:spPr>
          <a:xfrm>
            <a:off x="5912185" y="1283725"/>
            <a:ext cx="417300" cy="38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grpSp>
        <p:nvGrpSpPr>
          <p:cNvPr id="282" name="Google Shape;282;p13"/>
          <p:cNvGrpSpPr/>
          <p:nvPr/>
        </p:nvGrpSpPr>
        <p:grpSpPr>
          <a:xfrm>
            <a:off x="-559539" y="-593048"/>
            <a:ext cx="1154003" cy="1154003"/>
            <a:chOff x="-888300" y="-896475"/>
            <a:chExt cx="1769400" cy="1769400"/>
          </a:xfrm>
        </p:grpSpPr>
        <p:grpSp>
          <p:nvGrpSpPr>
            <p:cNvPr id="283" name="Google Shape;283;p13"/>
            <p:cNvGrpSpPr/>
            <p:nvPr/>
          </p:nvGrpSpPr>
          <p:grpSpPr>
            <a:xfrm>
              <a:off x="-888300" y="-896475"/>
              <a:ext cx="1769400" cy="1769400"/>
              <a:chOff x="-888300" y="-896475"/>
              <a:chExt cx="1769400" cy="1769400"/>
            </a:xfrm>
          </p:grpSpPr>
          <p:sp>
            <p:nvSpPr>
              <p:cNvPr id="284" name="Google Shape;284;p13"/>
              <p:cNvSpPr/>
              <p:nvPr/>
            </p:nvSpPr>
            <p:spPr>
              <a:xfrm>
                <a:off x="-888300" y="-896475"/>
                <a:ext cx="1769400" cy="1769400"/>
              </a:xfrm>
              <a:prstGeom prst="ellipse">
                <a:avLst/>
              </a:prstGeom>
              <a:noFill/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" name="Google Shape;285;p13"/>
              <p:cNvSpPr/>
              <p:nvPr/>
            </p:nvSpPr>
            <p:spPr>
              <a:xfrm>
                <a:off x="455075" y="439888"/>
                <a:ext cx="353700" cy="3537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86" name="Google Shape;286;p13"/>
            <p:cNvSpPr/>
            <p:nvPr/>
          </p:nvSpPr>
          <p:spPr>
            <a:xfrm flipH="1">
              <a:off x="524030" y="549290"/>
              <a:ext cx="215797" cy="160176"/>
            </a:xfrm>
            <a:custGeom>
              <a:avLst/>
              <a:gdLst/>
              <a:ahLst/>
              <a:cxnLst/>
              <a:rect l="l" t="t" r="r" b="b"/>
              <a:pathLst>
                <a:path w="5517" h="4095" extrusionOk="0">
                  <a:moveTo>
                    <a:pt x="1422" y="0"/>
                  </a:moveTo>
                  <a:cubicBezTo>
                    <a:pt x="1067" y="0"/>
                    <a:pt x="711" y="185"/>
                    <a:pt x="541" y="356"/>
                  </a:cubicBezTo>
                  <a:cubicBezTo>
                    <a:pt x="0" y="896"/>
                    <a:pt x="185" y="1777"/>
                    <a:pt x="711" y="2133"/>
                  </a:cubicBezTo>
                  <a:lnTo>
                    <a:pt x="2844" y="4095"/>
                  </a:lnTo>
                  <a:lnTo>
                    <a:pt x="4976" y="2133"/>
                  </a:lnTo>
                  <a:cubicBezTo>
                    <a:pt x="5517" y="1777"/>
                    <a:pt x="5517" y="896"/>
                    <a:pt x="5161" y="356"/>
                  </a:cubicBezTo>
                  <a:cubicBezTo>
                    <a:pt x="4866" y="161"/>
                    <a:pt x="4519" y="22"/>
                    <a:pt x="4180" y="22"/>
                  </a:cubicBezTo>
                  <a:cubicBezTo>
                    <a:pt x="3899" y="22"/>
                    <a:pt x="3622" y="117"/>
                    <a:pt x="3384" y="356"/>
                  </a:cubicBezTo>
                  <a:lnTo>
                    <a:pt x="3029" y="541"/>
                  </a:lnTo>
                  <a:cubicBezTo>
                    <a:pt x="2936" y="626"/>
                    <a:pt x="2847" y="668"/>
                    <a:pt x="2759" y="668"/>
                  </a:cubicBezTo>
                  <a:cubicBezTo>
                    <a:pt x="2670" y="668"/>
                    <a:pt x="2581" y="626"/>
                    <a:pt x="2488" y="541"/>
                  </a:cubicBezTo>
                  <a:lnTo>
                    <a:pt x="2318" y="356"/>
                  </a:lnTo>
                  <a:cubicBezTo>
                    <a:pt x="2133" y="185"/>
                    <a:pt x="1778" y="0"/>
                    <a:pt x="1422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7" name="Google Shape;287;p13"/>
          <p:cNvSpPr/>
          <p:nvPr/>
        </p:nvSpPr>
        <p:spPr>
          <a:xfrm>
            <a:off x="8456018" y="1339719"/>
            <a:ext cx="254564" cy="271394"/>
          </a:xfrm>
          <a:custGeom>
            <a:avLst/>
            <a:gdLst/>
            <a:ahLst/>
            <a:cxnLst/>
            <a:rect l="l" t="t" r="r" b="b"/>
            <a:pathLst>
              <a:path w="5162" h="5503" extrusionOk="0">
                <a:moveTo>
                  <a:pt x="2488" y="0"/>
                </a:moveTo>
                <a:cubicBezTo>
                  <a:pt x="2133" y="1237"/>
                  <a:pt x="1252" y="2133"/>
                  <a:pt x="0" y="2659"/>
                </a:cubicBezTo>
                <a:cubicBezTo>
                  <a:pt x="1252" y="3199"/>
                  <a:pt x="2133" y="4266"/>
                  <a:pt x="2488" y="5502"/>
                </a:cubicBezTo>
                <a:cubicBezTo>
                  <a:pt x="3029" y="4266"/>
                  <a:pt x="3910" y="3199"/>
                  <a:pt x="5161" y="2659"/>
                </a:cubicBezTo>
                <a:cubicBezTo>
                  <a:pt x="3910" y="2133"/>
                  <a:pt x="3029" y="1237"/>
                  <a:pt x="2488" y="0"/>
                </a:cubicBezTo>
                <a:close/>
              </a:path>
            </a:pathLst>
          </a:custGeom>
          <a:solidFill>
            <a:schemeClr val="accent5"/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" name="Google Shape;288;p13"/>
          <p:cNvSpPr/>
          <p:nvPr/>
        </p:nvSpPr>
        <p:spPr>
          <a:xfrm>
            <a:off x="433418" y="4609394"/>
            <a:ext cx="254564" cy="271394"/>
          </a:xfrm>
          <a:custGeom>
            <a:avLst/>
            <a:gdLst/>
            <a:ahLst/>
            <a:cxnLst/>
            <a:rect l="l" t="t" r="r" b="b"/>
            <a:pathLst>
              <a:path w="5162" h="5503" extrusionOk="0">
                <a:moveTo>
                  <a:pt x="2488" y="0"/>
                </a:moveTo>
                <a:cubicBezTo>
                  <a:pt x="2133" y="1237"/>
                  <a:pt x="1252" y="2133"/>
                  <a:pt x="0" y="2659"/>
                </a:cubicBezTo>
                <a:cubicBezTo>
                  <a:pt x="1252" y="3199"/>
                  <a:pt x="2133" y="4266"/>
                  <a:pt x="2488" y="5502"/>
                </a:cubicBezTo>
                <a:cubicBezTo>
                  <a:pt x="3029" y="4266"/>
                  <a:pt x="3910" y="3199"/>
                  <a:pt x="5161" y="2659"/>
                </a:cubicBezTo>
                <a:cubicBezTo>
                  <a:pt x="3910" y="2133"/>
                  <a:pt x="3029" y="1237"/>
                  <a:pt x="2488" y="0"/>
                </a:cubicBezTo>
                <a:close/>
              </a:path>
            </a:pathLst>
          </a:custGeom>
          <a:solidFill>
            <a:schemeClr val="accent5"/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89" name="Google Shape;289;p13"/>
          <p:cNvGrpSpPr/>
          <p:nvPr/>
        </p:nvGrpSpPr>
        <p:grpSpPr>
          <a:xfrm rot="10800000">
            <a:off x="8574968" y="4604111"/>
            <a:ext cx="1154003" cy="1154003"/>
            <a:chOff x="-888300" y="-896475"/>
            <a:chExt cx="1769400" cy="1769400"/>
          </a:xfrm>
        </p:grpSpPr>
        <p:grpSp>
          <p:nvGrpSpPr>
            <p:cNvPr id="290" name="Google Shape;290;p13"/>
            <p:cNvGrpSpPr/>
            <p:nvPr/>
          </p:nvGrpSpPr>
          <p:grpSpPr>
            <a:xfrm>
              <a:off x="-888300" y="-896475"/>
              <a:ext cx="1769400" cy="1769400"/>
              <a:chOff x="-888300" y="-896475"/>
              <a:chExt cx="1769400" cy="1769400"/>
            </a:xfrm>
          </p:grpSpPr>
          <p:sp>
            <p:nvSpPr>
              <p:cNvPr id="291" name="Google Shape;291;p13"/>
              <p:cNvSpPr/>
              <p:nvPr/>
            </p:nvSpPr>
            <p:spPr>
              <a:xfrm>
                <a:off x="-888300" y="-896475"/>
                <a:ext cx="1769400" cy="1769400"/>
              </a:xfrm>
              <a:prstGeom prst="ellipse">
                <a:avLst/>
              </a:prstGeom>
              <a:noFill/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" name="Google Shape;292;p13"/>
              <p:cNvSpPr/>
              <p:nvPr/>
            </p:nvSpPr>
            <p:spPr>
              <a:xfrm>
                <a:off x="455075" y="439888"/>
                <a:ext cx="353700" cy="3537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93" name="Google Shape;293;p13"/>
            <p:cNvSpPr/>
            <p:nvPr/>
          </p:nvSpPr>
          <p:spPr>
            <a:xfrm rot="10800000" flipH="1">
              <a:off x="524030" y="536641"/>
              <a:ext cx="215797" cy="160176"/>
            </a:xfrm>
            <a:custGeom>
              <a:avLst/>
              <a:gdLst/>
              <a:ahLst/>
              <a:cxnLst/>
              <a:rect l="l" t="t" r="r" b="b"/>
              <a:pathLst>
                <a:path w="5517" h="4095" extrusionOk="0">
                  <a:moveTo>
                    <a:pt x="1422" y="0"/>
                  </a:moveTo>
                  <a:cubicBezTo>
                    <a:pt x="1067" y="0"/>
                    <a:pt x="711" y="185"/>
                    <a:pt x="541" y="356"/>
                  </a:cubicBezTo>
                  <a:cubicBezTo>
                    <a:pt x="0" y="896"/>
                    <a:pt x="185" y="1777"/>
                    <a:pt x="711" y="2133"/>
                  </a:cubicBezTo>
                  <a:lnTo>
                    <a:pt x="2844" y="4095"/>
                  </a:lnTo>
                  <a:lnTo>
                    <a:pt x="4976" y="2133"/>
                  </a:lnTo>
                  <a:cubicBezTo>
                    <a:pt x="5517" y="1777"/>
                    <a:pt x="5517" y="896"/>
                    <a:pt x="5161" y="356"/>
                  </a:cubicBezTo>
                  <a:cubicBezTo>
                    <a:pt x="4866" y="161"/>
                    <a:pt x="4519" y="22"/>
                    <a:pt x="4180" y="22"/>
                  </a:cubicBezTo>
                  <a:cubicBezTo>
                    <a:pt x="3899" y="22"/>
                    <a:pt x="3622" y="117"/>
                    <a:pt x="3384" y="356"/>
                  </a:cubicBezTo>
                  <a:lnTo>
                    <a:pt x="3029" y="541"/>
                  </a:lnTo>
                  <a:cubicBezTo>
                    <a:pt x="2936" y="626"/>
                    <a:pt x="2847" y="668"/>
                    <a:pt x="2759" y="668"/>
                  </a:cubicBezTo>
                  <a:cubicBezTo>
                    <a:pt x="2670" y="668"/>
                    <a:pt x="2581" y="626"/>
                    <a:pt x="2488" y="541"/>
                  </a:cubicBezTo>
                  <a:lnTo>
                    <a:pt x="2318" y="356"/>
                  </a:lnTo>
                  <a:cubicBezTo>
                    <a:pt x="2133" y="185"/>
                    <a:pt x="1778" y="0"/>
                    <a:pt x="1422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ransition spd="slow">
    <p:wheel spokes="1"/>
    <p:sndAc>
      <p:stSnd>
        <p:snd r:embed="rId1" name="chimes.wav"/>
      </p:stSnd>
    </p:sndAc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8"/>
          <p:cNvSpPr/>
          <p:nvPr/>
        </p:nvSpPr>
        <p:spPr>
          <a:xfrm>
            <a:off x="-65061" y="-81037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59" name="Google Shape;259;p8"/>
          <p:cNvSpPr/>
          <p:nvPr/>
        </p:nvSpPr>
        <p:spPr>
          <a:xfrm flipH="1">
            <a:off x="-74892" y="2492978"/>
            <a:ext cx="3411864" cy="2731251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60" name="Google Shape;260;p8"/>
          <p:cNvSpPr/>
          <p:nvPr/>
        </p:nvSpPr>
        <p:spPr>
          <a:xfrm flipH="1">
            <a:off x="5246090" y="-516848"/>
            <a:ext cx="4615557" cy="5705146"/>
          </a:xfrm>
          <a:custGeom>
            <a:avLst/>
            <a:gdLst/>
            <a:ahLst/>
            <a:cxnLst/>
            <a:rect l="l" t="t" r="r" b="b"/>
            <a:pathLst>
              <a:path w="152985" h="178999" extrusionOk="0">
                <a:moveTo>
                  <a:pt x="18102" y="160346"/>
                </a:moveTo>
                <a:cubicBezTo>
                  <a:pt x="20161" y="187849"/>
                  <a:pt x="17613" y="176882"/>
                  <a:pt x="19713" y="176636"/>
                </a:cubicBezTo>
                <a:cubicBezTo>
                  <a:pt x="21813" y="176390"/>
                  <a:pt x="27771" y="163622"/>
                  <a:pt x="30704" y="158871"/>
                </a:cubicBezTo>
                <a:cubicBezTo>
                  <a:pt x="33638" y="154120"/>
                  <a:pt x="34835" y="151883"/>
                  <a:pt x="37314" y="148130"/>
                </a:cubicBezTo>
                <a:cubicBezTo>
                  <a:pt x="39793" y="144378"/>
                  <a:pt x="43270" y="140109"/>
                  <a:pt x="45577" y="136356"/>
                </a:cubicBezTo>
                <a:cubicBezTo>
                  <a:pt x="47884" y="132603"/>
                  <a:pt x="50156" y="129052"/>
                  <a:pt x="51154" y="125614"/>
                </a:cubicBezTo>
                <a:cubicBezTo>
                  <a:pt x="52152" y="122176"/>
                  <a:pt x="52048" y="118753"/>
                  <a:pt x="51566" y="115728"/>
                </a:cubicBezTo>
                <a:cubicBezTo>
                  <a:pt x="51084" y="112703"/>
                  <a:pt x="49982" y="109921"/>
                  <a:pt x="48261" y="107465"/>
                </a:cubicBezTo>
                <a:cubicBezTo>
                  <a:pt x="46540" y="105009"/>
                  <a:pt x="43993" y="103276"/>
                  <a:pt x="41239" y="100992"/>
                </a:cubicBezTo>
                <a:cubicBezTo>
                  <a:pt x="38485" y="98708"/>
                  <a:pt x="33734" y="96647"/>
                  <a:pt x="31737" y="93762"/>
                </a:cubicBezTo>
                <a:cubicBezTo>
                  <a:pt x="29740" y="90877"/>
                  <a:pt x="28500" y="87142"/>
                  <a:pt x="29257" y="83684"/>
                </a:cubicBezTo>
                <a:cubicBezTo>
                  <a:pt x="30014" y="80226"/>
                  <a:pt x="34008" y="77038"/>
                  <a:pt x="36280" y="73014"/>
                </a:cubicBezTo>
                <a:cubicBezTo>
                  <a:pt x="38552" y="68990"/>
                  <a:pt x="43028" y="64923"/>
                  <a:pt x="42890" y="59542"/>
                </a:cubicBezTo>
                <a:cubicBezTo>
                  <a:pt x="42753" y="54161"/>
                  <a:pt x="36075" y="45792"/>
                  <a:pt x="35455" y="40728"/>
                </a:cubicBezTo>
                <a:cubicBezTo>
                  <a:pt x="34836" y="35665"/>
                  <a:pt x="36522" y="31605"/>
                  <a:pt x="39173" y="29161"/>
                </a:cubicBezTo>
                <a:cubicBezTo>
                  <a:pt x="41824" y="26717"/>
                  <a:pt x="45577" y="25890"/>
                  <a:pt x="51361" y="26062"/>
                </a:cubicBezTo>
                <a:cubicBezTo>
                  <a:pt x="57145" y="26234"/>
                  <a:pt x="66199" y="30467"/>
                  <a:pt x="73876" y="30194"/>
                </a:cubicBezTo>
                <a:cubicBezTo>
                  <a:pt x="81553" y="29921"/>
                  <a:pt x="90124" y="24769"/>
                  <a:pt x="97423" y="24425"/>
                </a:cubicBezTo>
                <a:cubicBezTo>
                  <a:pt x="104722" y="24081"/>
                  <a:pt x="111815" y="28165"/>
                  <a:pt x="117668" y="28128"/>
                </a:cubicBezTo>
                <a:cubicBezTo>
                  <a:pt x="123521" y="28091"/>
                  <a:pt x="128341" y="26197"/>
                  <a:pt x="132541" y="24203"/>
                </a:cubicBezTo>
                <a:cubicBezTo>
                  <a:pt x="136741" y="22209"/>
                  <a:pt x="141216" y="18467"/>
                  <a:pt x="142868" y="16163"/>
                </a:cubicBezTo>
                <a:cubicBezTo>
                  <a:pt x="144520" y="13859"/>
                  <a:pt x="165040" y="11137"/>
                  <a:pt x="142455" y="10379"/>
                </a:cubicBezTo>
                <a:cubicBezTo>
                  <a:pt x="119871" y="9622"/>
                  <a:pt x="28087" y="-13376"/>
                  <a:pt x="7361" y="11618"/>
                </a:cubicBezTo>
                <a:cubicBezTo>
                  <a:pt x="-13364" y="36613"/>
                  <a:pt x="16043" y="132843"/>
                  <a:pt x="18102" y="160346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261" name="Google Shape;261;p8"/>
          <p:cNvSpPr txBox="1">
            <a:spLocks noGrp="1"/>
          </p:cNvSpPr>
          <p:nvPr>
            <p:ph type="title"/>
          </p:nvPr>
        </p:nvSpPr>
        <p:spPr>
          <a:xfrm>
            <a:off x="1779150" y="1456650"/>
            <a:ext cx="5585700" cy="2230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72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262" name="Google Shape;262;p8"/>
          <p:cNvSpPr/>
          <p:nvPr/>
        </p:nvSpPr>
        <p:spPr>
          <a:xfrm>
            <a:off x="4222422" y="-23179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63" name="Google Shape;263;p8"/>
          <p:cNvSpPr/>
          <p:nvPr/>
        </p:nvSpPr>
        <p:spPr>
          <a:xfrm>
            <a:off x="-156277" y="249297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64" name="Google Shape;264;p8"/>
          <p:cNvSpPr/>
          <p:nvPr/>
        </p:nvSpPr>
        <p:spPr>
          <a:xfrm>
            <a:off x="2060917" y="486970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65" name="Google Shape;265;p8"/>
          <p:cNvSpPr/>
          <p:nvPr/>
        </p:nvSpPr>
        <p:spPr>
          <a:xfrm>
            <a:off x="7701403" y="476467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66" name="Google Shape;266;p8"/>
          <p:cNvSpPr/>
          <p:nvPr/>
        </p:nvSpPr>
        <p:spPr>
          <a:xfrm>
            <a:off x="7926192" y="3230396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67" name="Google Shape;267;p8"/>
          <p:cNvSpPr/>
          <p:nvPr/>
        </p:nvSpPr>
        <p:spPr>
          <a:xfrm>
            <a:off x="337637" y="502822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68" name="Google Shape;268;p8"/>
          <p:cNvSpPr/>
          <p:nvPr/>
        </p:nvSpPr>
        <p:spPr>
          <a:xfrm>
            <a:off x="6841253" y="44602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69" name="Google Shape;269;p8"/>
          <p:cNvSpPr/>
          <p:nvPr/>
        </p:nvSpPr>
        <p:spPr>
          <a:xfrm>
            <a:off x="8768258" y="1633484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70" name="Google Shape;270;p8"/>
          <p:cNvSpPr/>
          <p:nvPr/>
        </p:nvSpPr>
        <p:spPr>
          <a:xfrm>
            <a:off x="1551342" y="47373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71" name="Google Shape;271;p8"/>
          <p:cNvGrpSpPr/>
          <p:nvPr/>
        </p:nvGrpSpPr>
        <p:grpSpPr>
          <a:xfrm>
            <a:off x="8026530" y="215597"/>
            <a:ext cx="1657343" cy="808493"/>
            <a:chOff x="6016754" y="2989146"/>
            <a:chExt cx="1657343" cy="808493"/>
          </a:xfrm>
        </p:grpSpPr>
        <p:sp>
          <p:nvSpPr>
            <p:cNvPr id="272" name="Google Shape;272;p8"/>
            <p:cNvSpPr/>
            <p:nvPr/>
          </p:nvSpPr>
          <p:spPr>
            <a:xfrm>
              <a:off x="6016754" y="3515687"/>
              <a:ext cx="357259" cy="262230"/>
            </a:xfrm>
            <a:custGeom>
              <a:avLst/>
              <a:gdLst/>
              <a:ahLst/>
              <a:cxnLst/>
              <a:rect l="l" t="t" r="r" b="b"/>
              <a:pathLst>
                <a:path w="12880" h="9454" extrusionOk="0">
                  <a:moveTo>
                    <a:pt x="9172" y="0"/>
                  </a:moveTo>
                  <a:lnTo>
                    <a:pt x="630" y="7782"/>
                  </a:lnTo>
                  <a:cubicBezTo>
                    <a:pt x="1" y="8381"/>
                    <a:pt x="406" y="9454"/>
                    <a:pt x="1263" y="9454"/>
                  </a:cubicBezTo>
                  <a:cubicBezTo>
                    <a:pt x="1275" y="9454"/>
                    <a:pt x="1287" y="9454"/>
                    <a:pt x="1299" y="9453"/>
                  </a:cubicBezTo>
                  <a:lnTo>
                    <a:pt x="12880" y="9271"/>
                  </a:lnTo>
                  <a:lnTo>
                    <a:pt x="917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3" name="Google Shape;273;p8"/>
            <p:cNvSpPr/>
            <p:nvPr/>
          </p:nvSpPr>
          <p:spPr>
            <a:xfrm>
              <a:off x="6239098" y="2989146"/>
              <a:ext cx="1435000" cy="808493"/>
            </a:xfrm>
            <a:custGeom>
              <a:avLst/>
              <a:gdLst/>
              <a:ahLst/>
              <a:cxnLst/>
              <a:rect l="l" t="t" r="r" b="b"/>
              <a:pathLst>
                <a:path w="51735" h="29148" extrusionOk="0">
                  <a:moveTo>
                    <a:pt x="46755" y="1"/>
                  </a:moveTo>
                  <a:cubicBezTo>
                    <a:pt x="46570" y="1"/>
                    <a:pt x="46383" y="35"/>
                    <a:pt x="46202" y="108"/>
                  </a:cubicBezTo>
                  <a:lnTo>
                    <a:pt x="1156" y="17980"/>
                  </a:lnTo>
                  <a:cubicBezTo>
                    <a:pt x="365" y="18284"/>
                    <a:pt x="1" y="19166"/>
                    <a:pt x="305" y="19956"/>
                  </a:cubicBezTo>
                  <a:lnTo>
                    <a:pt x="3587" y="28193"/>
                  </a:lnTo>
                  <a:cubicBezTo>
                    <a:pt x="3821" y="28778"/>
                    <a:pt x="4398" y="29147"/>
                    <a:pt x="5011" y="29147"/>
                  </a:cubicBezTo>
                  <a:cubicBezTo>
                    <a:pt x="5195" y="29147"/>
                    <a:pt x="5381" y="29114"/>
                    <a:pt x="5563" y="29044"/>
                  </a:cubicBezTo>
                  <a:lnTo>
                    <a:pt x="50579" y="11172"/>
                  </a:lnTo>
                  <a:cubicBezTo>
                    <a:pt x="51369" y="10868"/>
                    <a:pt x="51734" y="9986"/>
                    <a:pt x="51430" y="9196"/>
                  </a:cubicBezTo>
                  <a:lnTo>
                    <a:pt x="48147" y="959"/>
                  </a:lnTo>
                  <a:cubicBezTo>
                    <a:pt x="47916" y="356"/>
                    <a:pt x="47348" y="1"/>
                    <a:pt x="4675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4" name="Google Shape;274;p8"/>
            <p:cNvSpPr/>
            <p:nvPr/>
          </p:nvSpPr>
          <p:spPr>
            <a:xfrm>
              <a:off x="6363029" y="3028367"/>
              <a:ext cx="1187969" cy="730162"/>
            </a:xfrm>
            <a:custGeom>
              <a:avLst/>
              <a:gdLst/>
              <a:ahLst/>
              <a:cxnLst/>
              <a:rect l="l" t="t" r="r" b="b"/>
              <a:pathLst>
                <a:path w="42829" h="26324" extrusionOk="0">
                  <a:moveTo>
                    <a:pt x="38421" y="1"/>
                  </a:moveTo>
                  <a:lnTo>
                    <a:pt x="1" y="15259"/>
                  </a:lnTo>
                  <a:lnTo>
                    <a:pt x="4378" y="26323"/>
                  </a:lnTo>
                  <a:lnTo>
                    <a:pt x="42828" y="11065"/>
                  </a:lnTo>
                  <a:lnTo>
                    <a:pt x="3842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5" name="Google Shape;275;p8"/>
            <p:cNvSpPr/>
            <p:nvPr/>
          </p:nvSpPr>
          <p:spPr>
            <a:xfrm>
              <a:off x="7358750" y="3043540"/>
              <a:ext cx="154304" cy="319564"/>
            </a:xfrm>
            <a:custGeom>
              <a:avLst/>
              <a:gdLst/>
              <a:ahLst/>
              <a:cxnLst/>
              <a:rect l="l" t="t" r="r" b="b"/>
              <a:pathLst>
                <a:path w="5563" h="11521" extrusionOk="0">
                  <a:moveTo>
                    <a:pt x="1155" y="1"/>
                  </a:moveTo>
                  <a:lnTo>
                    <a:pt x="0" y="457"/>
                  </a:lnTo>
                  <a:lnTo>
                    <a:pt x="4377" y="11521"/>
                  </a:lnTo>
                  <a:lnTo>
                    <a:pt x="5563" y="11065"/>
                  </a:lnTo>
                  <a:lnTo>
                    <a:pt x="11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6" name="Google Shape;276;p8"/>
            <p:cNvSpPr/>
            <p:nvPr/>
          </p:nvSpPr>
          <p:spPr>
            <a:xfrm>
              <a:off x="6400142" y="3423793"/>
              <a:ext cx="154304" cy="319564"/>
            </a:xfrm>
            <a:custGeom>
              <a:avLst/>
              <a:gdLst/>
              <a:ahLst/>
              <a:cxnLst/>
              <a:rect l="l" t="t" r="r" b="b"/>
              <a:pathLst>
                <a:path w="5563" h="11521" extrusionOk="0">
                  <a:moveTo>
                    <a:pt x="1186" y="0"/>
                  </a:moveTo>
                  <a:lnTo>
                    <a:pt x="0" y="456"/>
                  </a:lnTo>
                  <a:lnTo>
                    <a:pt x="4408" y="11520"/>
                  </a:lnTo>
                  <a:lnTo>
                    <a:pt x="5563" y="11064"/>
                  </a:lnTo>
                  <a:lnTo>
                    <a:pt x="11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77" name="Google Shape;277;p8"/>
          <p:cNvGrpSpPr/>
          <p:nvPr/>
        </p:nvGrpSpPr>
        <p:grpSpPr>
          <a:xfrm>
            <a:off x="8362924" y="-81042"/>
            <a:ext cx="1094855" cy="1504759"/>
            <a:chOff x="6143348" y="1855432"/>
            <a:chExt cx="1094855" cy="1504759"/>
          </a:xfrm>
        </p:grpSpPr>
        <p:sp>
          <p:nvSpPr>
            <p:cNvPr id="278" name="Google Shape;278;p8"/>
            <p:cNvSpPr/>
            <p:nvPr/>
          </p:nvSpPr>
          <p:spPr>
            <a:xfrm>
              <a:off x="6143348" y="3014887"/>
              <a:ext cx="306555" cy="345304"/>
            </a:xfrm>
            <a:custGeom>
              <a:avLst/>
              <a:gdLst/>
              <a:ahLst/>
              <a:cxnLst/>
              <a:rect l="l" t="t" r="r" b="b"/>
              <a:pathLst>
                <a:path w="11052" h="12449" extrusionOk="0">
                  <a:moveTo>
                    <a:pt x="2754" y="0"/>
                  </a:moveTo>
                  <a:lnTo>
                    <a:pt x="139" y="11277"/>
                  </a:lnTo>
                  <a:cubicBezTo>
                    <a:pt x="1" y="11924"/>
                    <a:pt x="530" y="12449"/>
                    <a:pt x="1099" y="12449"/>
                  </a:cubicBezTo>
                  <a:cubicBezTo>
                    <a:pt x="1278" y="12449"/>
                    <a:pt x="1461" y="12397"/>
                    <a:pt x="1629" y="12280"/>
                  </a:cubicBezTo>
                  <a:lnTo>
                    <a:pt x="11052" y="5563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9" name="Google Shape;279;p8"/>
            <p:cNvSpPr/>
            <p:nvPr/>
          </p:nvSpPr>
          <p:spPr>
            <a:xfrm>
              <a:off x="6190197" y="1855432"/>
              <a:ext cx="1048006" cy="1338418"/>
            </a:xfrm>
            <a:custGeom>
              <a:avLst/>
              <a:gdLst/>
              <a:ahLst/>
              <a:cxnLst/>
              <a:rect l="l" t="t" r="r" b="b"/>
              <a:pathLst>
                <a:path w="37783" h="48253" extrusionOk="0">
                  <a:moveTo>
                    <a:pt x="28676" y="0"/>
                  </a:moveTo>
                  <a:cubicBezTo>
                    <a:pt x="28185" y="0"/>
                    <a:pt x="27705" y="236"/>
                    <a:pt x="27418" y="676"/>
                  </a:cubicBezTo>
                  <a:lnTo>
                    <a:pt x="487" y="40950"/>
                  </a:lnTo>
                  <a:cubicBezTo>
                    <a:pt x="1" y="41649"/>
                    <a:pt x="213" y="42592"/>
                    <a:pt x="913" y="43048"/>
                  </a:cubicBezTo>
                  <a:lnTo>
                    <a:pt x="8268" y="48002"/>
                  </a:lnTo>
                  <a:cubicBezTo>
                    <a:pt x="8527" y="48171"/>
                    <a:pt x="8819" y="48252"/>
                    <a:pt x="9109" y="48252"/>
                  </a:cubicBezTo>
                  <a:cubicBezTo>
                    <a:pt x="9603" y="48252"/>
                    <a:pt x="10090" y="48017"/>
                    <a:pt x="10396" y="47576"/>
                  </a:cubicBezTo>
                  <a:lnTo>
                    <a:pt x="37327" y="7302"/>
                  </a:lnTo>
                  <a:cubicBezTo>
                    <a:pt x="37783" y="6603"/>
                    <a:pt x="37600" y="5661"/>
                    <a:pt x="36901" y="5205"/>
                  </a:cubicBezTo>
                  <a:lnTo>
                    <a:pt x="29515" y="251"/>
                  </a:lnTo>
                  <a:cubicBezTo>
                    <a:pt x="29256" y="82"/>
                    <a:pt x="28964" y="0"/>
                    <a:pt x="286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0" name="Google Shape;280;p8"/>
            <p:cNvSpPr/>
            <p:nvPr/>
          </p:nvSpPr>
          <p:spPr>
            <a:xfrm>
              <a:off x="6258487" y="1955952"/>
              <a:ext cx="912259" cy="1136516"/>
            </a:xfrm>
            <a:custGeom>
              <a:avLst/>
              <a:gdLst/>
              <a:ahLst/>
              <a:cxnLst/>
              <a:rect l="l" t="t" r="r" b="b"/>
              <a:pathLst>
                <a:path w="32889" h="40974" extrusionOk="0">
                  <a:moveTo>
                    <a:pt x="22980" y="0"/>
                  </a:moveTo>
                  <a:lnTo>
                    <a:pt x="1" y="34378"/>
                  </a:lnTo>
                  <a:lnTo>
                    <a:pt x="9910" y="40974"/>
                  </a:lnTo>
                  <a:lnTo>
                    <a:pt x="32889" y="6627"/>
                  </a:lnTo>
                  <a:lnTo>
                    <a:pt x="2298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1" name="Google Shape;281;p8"/>
            <p:cNvSpPr/>
            <p:nvPr/>
          </p:nvSpPr>
          <p:spPr>
            <a:xfrm>
              <a:off x="6854565" y="1989681"/>
              <a:ext cx="293435" cy="212469"/>
            </a:xfrm>
            <a:custGeom>
              <a:avLst/>
              <a:gdLst/>
              <a:ahLst/>
              <a:cxnLst/>
              <a:rect l="l" t="t" r="r" b="b"/>
              <a:pathLst>
                <a:path w="10579" h="7660" extrusionOk="0">
                  <a:moveTo>
                    <a:pt x="700" y="0"/>
                  </a:moveTo>
                  <a:lnTo>
                    <a:pt x="0" y="1034"/>
                  </a:lnTo>
                  <a:lnTo>
                    <a:pt x="9879" y="7660"/>
                  </a:lnTo>
                  <a:lnTo>
                    <a:pt x="10578" y="6596"/>
                  </a:lnTo>
                  <a:lnTo>
                    <a:pt x="7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2" name="Google Shape;282;p8"/>
            <p:cNvSpPr/>
            <p:nvPr/>
          </p:nvSpPr>
          <p:spPr>
            <a:xfrm>
              <a:off x="6281259" y="2846271"/>
              <a:ext cx="293435" cy="213329"/>
            </a:xfrm>
            <a:custGeom>
              <a:avLst/>
              <a:gdLst/>
              <a:ahLst/>
              <a:cxnLst/>
              <a:rect l="l" t="t" r="r" b="b"/>
              <a:pathLst>
                <a:path w="10579" h="7691" extrusionOk="0">
                  <a:moveTo>
                    <a:pt x="700" y="0"/>
                  </a:moveTo>
                  <a:lnTo>
                    <a:pt x="0" y="1064"/>
                  </a:lnTo>
                  <a:lnTo>
                    <a:pt x="9879" y="7690"/>
                  </a:lnTo>
                  <a:lnTo>
                    <a:pt x="10578" y="6626"/>
                  </a:lnTo>
                  <a:lnTo>
                    <a:pt x="7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83" name="Google Shape;283;p8"/>
          <p:cNvGrpSpPr/>
          <p:nvPr/>
        </p:nvGrpSpPr>
        <p:grpSpPr>
          <a:xfrm>
            <a:off x="433950" y="4142626"/>
            <a:ext cx="527400" cy="735075"/>
            <a:chOff x="3553100" y="1256250"/>
            <a:chExt cx="527400" cy="735075"/>
          </a:xfrm>
        </p:grpSpPr>
        <p:sp>
          <p:nvSpPr>
            <p:cNvPr id="284" name="Google Shape;284;p8"/>
            <p:cNvSpPr/>
            <p:nvPr/>
          </p:nvSpPr>
          <p:spPr>
            <a:xfrm>
              <a:off x="3885925" y="1874350"/>
              <a:ext cx="148225" cy="116975"/>
            </a:xfrm>
            <a:custGeom>
              <a:avLst/>
              <a:gdLst/>
              <a:ahLst/>
              <a:cxnLst/>
              <a:rect l="l" t="t" r="r" b="b"/>
              <a:pathLst>
                <a:path w="5929" h="4679" extrusionOk="0">
                  <a:moveTo>
                    <a:pt x="5107" y="0"/>
                  </a:moveTo>
                  <a:lnTo>
                    <a:pt x="1" y="1489"/>
                  </a:lnTo>
                  <a:lnTo>
                    <a:pt x="487" y="3192"/>
                  </a:lnTo>
                  <a:cubicBezTo>
                    <a:pt x="761" y="4088"/>
                    <a:pt x="1566" y="4679"/>
                    <a:pt x="2450" y="4679"/>
                  </a:cubicBezTo>
                  <a:cubicBezTo>
                    <a:pt x="2644" y="4679"/>
                    <a:pt x="2843" y="4650"/>
                    <a:pt x="3040" y="4590"/>
                  </a:cubicBezTo>
                  <a:lnTo>
                    <a:pt x="4226" y="4255"/>
                  </a:lnTo>
                  <a:cubicBezTo>
                    <a:pt x="5290" y="3921"/>
                    <a:pt x="5928" y="2796"/>
                    <a:pt x="5624" y="1702"/>
                  </a:cubicBezTo>
                  <a:lnTo>
                    <a:pt x="5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5" name="Google Shape;285;p8"/>
            <p:cNvSpPr/>
            <p:nvPr/>
          </p:nvSpPr>
          <p:spPr>
            <a:xfrm>
              <a:off x="3841850" y="1837100"/>
              <a:ext cx="210525" cy="132525"/>
            </a:xfrm>
            <a:custGeom>
              <a:avLst/>
              <a:gdLst/>
              <a:ahLst/>
              <a:cxnLst/>
              <a:rect l="l" t="t" r="r" b="b"/>
              <a:pathLst>
                <a:path w="8421" h="5301" extrusionOk="0">
                  <a:moveTo>
                    <a:pt x="7661" y="1"/>
                  </a:moveTo>
                  <a:lnTo>
                    <a:pt x="1" y="2189"/>
                  </a:lnTo>
                  <a:lnTo>
                    <a:pt x="366" y="3496"/>
                  </a:lnTo>
                  <a:cubicBezTo>
                    <a:pt x="692" y="4574"/>
                    <a:pt x="1679" y="5300"/>
                    <a:pt x="2765" y="5300"/>
                  </a:cubicBezTo>
                  <a:cubicBezTo>
                    <a:pt x="2996" y="5300"/>
                    <a:pt x="3232" y="5268"/>
                    <a:pt x="3466" y="5198"/>
                  </a:cubicBezTo>
                  <a:lnTo>
                    <a:pt x="6323" y="4378"/>
                  </a:lnTo>
                  <a:cubicBezTo>
                    <a:pt x="7661" y="4013"/>
                    <a:pt x="8421" y="2615"/>
                    <a:pt x="8025" y="1277"/>
                  </a:cubicBezTo>
                  <a:lnTo>
                    <a:pt x="76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6" name="Google Shape;286;p8"/>
            <p:cNvSpPr/>
            <p:nvPr/>
          </p:nvSpPr>
          <p:spPr>
            <a:xfrm>
              <a:off x="3553100" y="1256250"/>
              <a:ext cx="527400" cy="606725"/>
            </a:xfrm>
            <a:custGeom>
              <a:avLst/>
              <a:gdLst/>
              <a:ahLst/>
              <a:cxnLst/>
              <a:rect l="l" t="t" r="r" b="b"/>
              <a:pathLst>
                <a:path w="21096" h="24269" extrusionOk="0">
                  <a:moveTo>
                    <a:pt x="11165" y="0"/>
                  </a:moveTo>
                  <a:cubicBezTo>
                    <a:pt x="9187" y="0"/>
                    <a:pt x="7173" y="611"/>
                    <a:pt x="5411" y="1927"/>
                  </a:cubicBezTo>
                  <a:cubicBezTo>
                    <a:pt x="1" y="5970"/>
                    <a:pt x="305" y="14177"/>
                    <a:pt x="5989" y="17824"/>
                  </a:cubicBezTo>
                  <a:cubicBezTo>
                    <a:pt x="8207" y="19222"/>
                    <a:pt x="9849" y="21411"/>
                    <a:pt x="10578" y="23964"/>
                  </a:cubicBezTo>
                  <a:lnTo>
                    <a:pt x="10669" y="24268"/>
                  </a:lnTo>
                  <a:lnTo>
                    <a:pt x="19332" y="21776"/>
                  </a:lnTo>
                  <a:lnTo>
                    <a:pt x="19241" y="21472"/>
                  </a:lnTo>
                  <a:cubicBezTo>
                    <a:pt x="18542" y="18888"/>
                    <a:pt x="18785" y="16122"/>
                    <a:pt x="19940" y="13721"/>
                  </a:cubicBezTo>
                  <a:cubicBezTo>
                    <a:pt x="20913" y="11624"/>
                    <a:pt x="21095" y="9222"/>
                    <a:pt x="20457" y="7003"/>
                  </a:cubicBezTo>
                  <a:cubicBezTo>
                    <a:pt x="19207" y="2617"/>
                    <a:pt x="15261" y="0"/>
                    <a:pt x="111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7" name="Google Shape;287;p8"/>
            <p:cNvSpPr/>
            <p:nvPr/>
          </p:nvSpPr>
          <p:spPr>
            <a:xfrm>
              <a:off x="3819825" y="1800625"/>
              <a:ext cx="229500" cy="121125"/>
            </a:xfrm>
            <a:custGeom>
              <a:avLst/>
              <a:gdLst/>
              <a:ahLst/>
              <a:cxnLst/>
              <a:rect l="l" t="t" r="r" b="b"/>
              <a:pathLst>
                <a:path w="9180" h="4845" extrusionOk="0">
                  <a:moveTo>
                    <a:pt x="8633" y="1"/>
                  </a:moveTo>
                  <a:lnTo>
                    <a:pt x="0" y="2493"/>
                  </a:lnTo>
                  <a:lnTo>
                    <a:pt x="122" y="2979"/>
                  </a:lnTo>
                  <a:cubicBezTo>
                    <a:pt x="448" y="4109"/>
                    <a:pt x="1479" y="4844"/>
                    <a:pt x="2598" y="4844"/>
                  </a:cubicBezTo>
                  <a:cubicBezTo>
                    <a:pt x="2834" y="4844"/>
                    <a:pt x="3075" y="4811"/>
                    <a:pt x="3314" y="4742"/>
                  </a:cubicBezTo>
                  <a:lnTo>
                    <a:pt x="7022" y="3679"/>
                  </a:lnTo>
                  <a:cubicBezTo>
                    <a:pt x="8390" y="3283"/>
                    <a:pt x="9180" y="1855"/>
                    <a:pt x="8785" y="487"/>
                  </a:cubicBezTo>
                  <a:lnTo>
                    <a:pt x="86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8" name="Google Shape;288;p8"/>
            <p:cNvSpPr/>
            <p:nvPr/>
          </p:nvSpPr>
          <p:spPr>
            <a:xfrm>
              <a:off x="3866925" y="1617500"/>
              <a:ext cx="61600" cy="214300"/>
            </a:xfrm>
            <a:custGeom>
              <a:avLst/>
              <a:gdLst/>
              <a:ahLst/>
              <a:cxnLst/>
              <a:rect l="l" t="t" r="r" b="b"/>
              <a:pathLst>
                <a:path w="2464" h="8572" fill="none" extrusionOk="0">
                  <a:moveTo>
                    <a:pt x="2463" y="8572"/>
                  </a:moveTo>
                  <a:lnTo>
                    <a:pt x="1" y="0"/>
                  </a:lnTo>
                </a:path>
              </a:pathLst>
            </a:custGeom>
            <a:noFill/>
            <a:ln w="28875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9" name="Google Shape;289;p8"/>
            <p:cNvSpPr/>
            <p:nvPr/>
          </p:nvSpPr>
          <p:spPr>
            <a:xfrm>
              <a:off x="3745350" y="1500475"/>
              <a:ext cx="191525" cy="123125"/>
            </a:xfrm>
            <a:custGeom>
              <a:avLst/>
              <a:gdLst/>
              <a:ahLst/>
              <a:cxnLst/>
              <a:rect l="l" t="t" r="r" b="b"/>
              <a:pathLst>
                <a:path w="7661" h="4925" fill="none" extrusionOk="0">
                  <a:moveTo>
                    <a:pt x="7660" y="0"/>
                  </a:moveTo>
                  <a:lnTo>
                    <a:pt x="4925" y="4925"/>
                  </a:lnTo>
                  <a:lnTo>
                    <a:pt x="1" y="2189"/>
                  </a:lnTo>
                </a:path>
              </a:pathLst>
            </a:custGeom>
            <a:noFill/>
            <a:ln w="288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90" name="Google Shape;290;p8"/>
          <p:cNvGrpSpPr/>
          <p:nvPr/>
        </p:nvGrpSpPr>
        <p:grpSpPr>
          <a:xfrm rot="943739">
            <a:off x="182008" y="338296"/>
            <a:ext cx="1031309" cy="913293"/>
            <a:chOff x="1343200" y="1432100"/>
            <a:chExt cx="1031261" cy="913250"/>
          </a:xfrm>
        </p:grpSpPr>
        <p:sp>
          <p:nvSpPr>
            <p:cNvPr id="291" name="Google Shape;291;p8"/>
            <p:cNvSpPr/>
            <p:nvPr/>
          </p:nvSpPr>
          <p:spPr>
            <a:xfrm>
              <a:off x="1343200" y="1432100"/>
              <a:ext cx="350600" cy="505025"/>
            </a:xfrm>
            <a:custGeom>
              <a:avLst/>
              <a:gdLst/>
              <a:ahLst/>
              <a:cxnLst/>
              <a:rect l="l" t="t" r="r" b="b"/>
              <a:pathLst>
                <a:path w="14024" h="20201" extrusionOk="0">
                  <a:moveTo>
                    <a:pt x="0" y="20201"/>
                  </a:moveTo>
                  <a:lnTo>
                    <a:pt x="10164" y="1400"/>
                  </a:lnTo>
                  <a:lnTo>
                    <a:pt x="14024" y="0"/>
                  </a:lnTo>
                  <a:lnTo>
                    <a:pt x="3810" y="1928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292" name="Google Shape;292;p8"/>
            <p:cNvSpPr/>
            <p:nvPr/>
          </p:nvSpPr>
          <p:spPr>
            <a:xfrm>
              <a:off x="1343200" y="1890700"/>
              <a:ext cx="777200" cy="454650"/>
            </a:xfrm>
            <a:custGeom>
              <a:avLst/>
              <a:gdLst/>
              <a:ahLst/>
              <a:cxnLst/>
              <a:rect l="l" t="t" r="r" b="b"/>
              <a:pathLst>
                <a:path w="31088" h="18186" extrusionOk="0">
                  <a:moveTo>
                    <a:pt x="0" y="1873"/>
                  </a:moveTo>
                  <a:lnTo>
                    <a:pt x="5688" y="0"/>
                  </a:lnTo>
                  <a:lnTo>
                    <a:pt x="31088" y="17065"/>
                  </a:lnTo>
                  <a:lnTo>
                    <a:pt x="27278" y="18186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93" name="Google Shape;293;p8"/>
            <p:cNvSpPr/>
            <p:nvPr/>
          </p:nvSpPr>
          <p:spPr>
            <a:xfrm>
              <a:off x="1436723" y="1432178"/>
              <a:ext cx="937737" cy="885480"/>
            </a:xfrm>
            <a:custGeom>
              <a:avLst/>
              <a:gdLst/>
              <a:ahLst/>
              <a:cxnLst/>
              <a:rect l="l" t="t" r="r" b="b"/>
              <a:pathLst>
                <a:path w="39819" h="37600" extrusionOk="0">
                  <a:moveTo>
                    <a:pt x="10882" y="1"/>
                  </a:moveTo>
                  <a:lnTo>
                    <a:pt x="0" y="20153"/>
                  </a:lnTo>
                  <a:lnTo>
                    <a:pt x="28937" y="37600"/>
                  </a:lnTo>
                  <a:lnTo>
                    <a:pt x="39819" y="17448"/>
                  </a:lnTo>
                  <a:lnTo>
                    <a:pt x="10882" y="1"/>
                  </a:lnTo>
                  <a:close/>
                </a:path>
              </a:pathLst>
            </a:custGeom>
            <a:solidFill>
              <a:srgbClr val="FF640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4" name="Google Shape;294;p8"/>
            <p:cNvSpPr/>
            <p:nvPr/>
          </p:nvSpPr>
          <p:spPr>
            <a:xfrm>
              <a:off x="1580614" y="1566036"/>
              <a:ext cx="334292" cy="410194"/>
            </a:xfrm>
            <a:custGeom>
              <a:avLst/>
              <a:gdLst/>
              <a:ahLst/>
              <a:cxnLst/>
              <a:rect l="l" t="t" r="r" b="b"/>
              <a:pathLst>
                <a:path w="14195" h="17418" extrusionOk="0">
                  <a:moveTo>
                    <a:pt x="7386" y="1"/>
                  </a:moveTo>
                  <a:lnTo>
                    <a:pt x="0" y="13587"/>
                  </a:lnTo>
                  <a:lnTo>
                    <a:pt x="6809" y="17417"/>
                  </a:lnTo>
                  <a:lnTo>
                    <a:pt x="14195" y="3861"/>
                  </a:lnTo>
                  <a:lnTo>
                    <a:pt x="738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95" name="Google Shape;295;p8"/>
          <p:cNvGrpSpPr/>
          <p:nvPr/>
        </p:nvGrpSpPr>
        <p:grpSpPr>
          <a:xfrm>
            <a:off x="8168201" y="3964450"/>
            <a:ext cx="1031261" cy="913250"/>
            <a:chOff x="1343200" y="1432100"/>
            <a:chExt cx="1031261" cy="913250"/>
          </a:xfrm>
        </p:grpSpPr>
        <p:sp>
          <p:nvSpPr>
            <p:cNvPr id="296" name="Google Shape;296;p8"/>
            <p:cNvSpPr/>
            <p:nvPr/>
          </p:nvSpPr>
          <p:spPr>
            <a:xfrm>
              <a:off x="1343200" y="1432100"/>
              <a:ext cx="350600" cy="505025"/>
            </a:xfrm>
            <a:custGeom>
              <a:avLst/>
              <a:gdLst/>
              <a:ahLst/>
              <a:cxnLst/>
              <a:rect l="l" t="t" r="r" b="b"/>
              <a:pathLst>
                <a:path w="14024" h="20201" extrusionOk="0">
                  <a:moveTo>
                    <a:pt x="0" y="20201"/>
                  </a:moveTo>
                  <a:lnTo>
                    <a:pt x="10164" y="1400"/>
                  </a:lnTo>
                  <a:lnTo>
                    <a:pt x="14024" y="0"/>
                  </a:lnTo>
                  <a:lnTo>
                    <a:pt x="3810" y="1928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297" name="Google Shape;297;p8"/>
            <p:cNvSpPr/>
            <p:nvPr/>
          </p:nvSpPr>
          <p:spPr>
            <a:xfrm>
              <a:off x="1343200" y="1890700"/>
              <a:ext cx="777200" cy="454650"/>
            </a:xfrm>
            <a:custGeom>
              <a:avLst/>
              <a:gdLst/>
              <a:ahLst/>
              <a:cxnLst/>
              <a:rect l="l" t="t" r="r" b="b"/>
              <a:pathLst>
                <a:path w="31088" h="18186" extrusionOk="0">
                  <a:moveTo>
                    <a:pt x="0" y="1873"/>
                  </a:moveTo>
                  <a:lnTo>
                    <a:pt x="5688" y="0"/>
                  </a:lnTo>
                  <a:lnTo>
                    <a:pt x="31088" y="17065"/>
                  </a:lnTo>
                  <a:lnTo>
                    <a:pt x="27278" y="18186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</p:sp>
        <p:sp>
          <p:nvSpPr>
            <p:cNvPr id="298" name="Google Shape;298;p8"/>
            <p:cNvSpPr/>
            <p:nvPr/>
          </p:nvSpPr>
          <p:spPr>
            <a:xfrm>
              <a:off x="1436723" y="1432178"/>
              <a:ext cx="937737" cy="885480"/>
            </a:xfrm>
            <a:custGeom>
              <a:avLst/>
              <a:gdLst/>
              <a:ahLst/>
              <a:cxnLst/>
              <a:rect l="l" t="t" r="r" b="b"/>
              <a:pathLst>
                <a:path w="39819" h="37600" extrusionOk="0">
                  <a:moveTo>
                    <a:pt x="10882" y="1"/>
                  </a:moveTo>
                  <a:lnTo>
                    <a:pt x="0" y="20153"/>
                  </a:lnTo>
                  <a:lnTo>
                    <a:pt x="28937" y="37600"/>
                  </a:lnTo>
                  <a:lnTo>
                    <a:pt x="39819" y="17448"/>
                  </a:lnTo>
                  <a:lnTo>
                    <a:pt x="1088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9" name="Google Shape;299;p8"/>
            <p:cNvSpPr/>
            <p:nvPr/>
          </p:nvSpPr>
          <p:spPr>
            <a:xfrm>
              <a:off x="1580614" y="1566036"/>
              <a:ext cx="334292" cy="410194"/>
            </a:xfrm>
            <a:custGeom>
              <a:avLst/>
              <a:gdLst/>
              <a:ahLst/>
              <a:cxnLst/>
              <a:rect l="l" t="t" r="r" b="b"/>
              <a:pathLst>
                <a:path w="14195" h="17418" extrusionOk="0">
                  <a:moveTo>
                    <a:pt x="7386" y="1"/>
                  </a:moveTo>
                  <a:lnTo>
                    <a:pt x="0" y="13587"/>
                  </a:lnTo>
                  <a:lnTo>
                    <a:pt x="6809" y="17417"/>
                  </a:lnTo>
                  <a:lnTo>
                    <a:pt x="14195" y="3861"/>
                  </a:lnTo>
                  <a:lnTo>
                    <a:pt x="738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33035507"/>
      </p:ext>
    </p:extLst>
  </p:cSld>
  <p:clrMapOvr>
    <a:masterClrMapping/>
  </p:clrMapOvr>
  <p:transition spd="slow">
    <p:wheel spokes="1"/>
    <p:sndAc>
      <p:stSnd>
        <p:snd r:embed="rId1" name="chimes.wav"/>
      </p:stSnd>
    </p:sndAc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9"/>
          <p:cNvSpPr/>
          <p:nvPr/>
        </p:nvSpPr>
        <p:spPr>
          <a:xfrm>
            <a:off x="-65061" y="-81037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02" name="Google Shape;302;p9"/>
          <p:cNvSpPr/>
          <p:nvPr/>
        </p:nvSpPr>
        <p:spPr>
          <a:xfrm>
            <a:off x="3944748" y="914452"/>
            <a:ext cx="5383512" cy="4309778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03" name="Google Shape;303;p9"/>
          <p:cNvSpPr txBox="1">
            <a:spLocks noGrp="1"/>
          </p:cNvSpPr>
          <p:nvPr>
            <p:ph type="title"/>
          </p:nvPr>
        </p:nvSpPr>
        <p:spPr>
          <a:xfrm>
            <a:off x="2345400" y="1573450"/>
            <a:ext cx="4453200" cy="114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sp>
        <p:nvSpPr>
          <p:cNvPr id="304" name="Google Shape;304;p9"/>
          <p:cNvSpPr txBox="1">
            <a:spLocks noGrp="1"/>
          </p:cNvSpPr>
          <p:nvPr>
            <p:ph type="subTitle" idx="1"/>
          </p:nvPr>
        </p:nvSpPr>
        <p:spPr>
          <a:xfrm>
            <a:off x="2665500" y="2654875"/>
            <a:ext cx="3813000" cy="98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305" name="Google Shape;305;p9"/>
          <p:cNvSpPr/>
          <p:nvPr/>
        </p:nvSpPr>
        <p:spPr>
          <a:xfrm>
            <a:off x="-597925" y="-507373"/>
            <a:ext cx="4594384" cy="4556765"/>
          </a:xfrm>
          <a:custGeom>
            <a:avLst/>
            <a:gdLst/>
            <a:ahLst/>
            <a:cxnLst/>
            <a:rect l="l" t="t" r="r" b="b"/>
            <a:pathLst>
              <a:path w="216410" h="214638" extrusionOk="0">
                <a:moveTo>
                  <a:pt x="4967" y="202992"/>
                </a:moveTo>
                <a:cubicBezTo>
                  <a:pt x="8695" y="216965"/>
                  <a:pt x="18051" y="215037"/>
                  <a:pt x="24303" y="213745"/>
                </a:cubicBezTo>
                <a:cubicBezTo>
                  <a:pt x="30555" y="212453"/>
                  <a:pt x="37361" y="205677"/>
                  <a:pt x="42480" y="195242"/>
                </a:cubicBezTo>
                <a:cubicBezTo>
                  <a:pt x="47599" y="184807"/>
                  <a:pt x="50196" y="161160"/>
                  <a:pt x="55016" y="151134"/>
                </a:cubicBezTo>
                <a:cubicBezTo>
                  <a:pt x="59836" y="141108"/>
                  <a:pt x="62886" y="138312"/>
                  <a:pt x="71400" y="135087"/>
                </a:cubicBezTo>
                <a:cubicBezTo>
                  <a:pt x="79915" y="131862"/>
                  <a:pt x="98891" y="135405"/>
                  <a:pt x="106103" y="131782"/>
                </a:cubicBezTo>
                <a:cubicBezTo>
                  <a:pt x="113315" y="128159"/>
                  <a:pt x="117373" y="120579"/>
                  <a:pt x="114672" y="113349"/>
                </a:cubicBezTo>
                <a:cubicBezTo>
                  <a:pt x="111971" y="106119"/>
                  <a:pt x="95966" y="95474"/>
                  <a:pt x="89899" y="88400"/>
                </a:cubicBezTo>
                <a:cubicBezTo>
                  <a:pt x="83832" y="81326"/>
                  <a:pt x="78693" y="75718"/>
                  <a:pt x="78272" y="70904"/>
                </a:cubicBezTo>
                <a:cubicBezTo>
                  <a:pt x="77851" y="66090"/>
                  <a:pt x="81425" y="59630"/>
                  <a:pt x="87372" y="59517"/>
                </a:cubicBezTo>
                <a:cubicBezTo>
                  <a:pt x="93319" y="59404"/>
                  <a:pt x="105253" y="66650"/>
                  <a:pt x="113952" y="70225"/>
                </a:cubicBezTo>
                <a:cubicBezTo>
                  <a:pt x="122651" y="73800"/>
                  <a:pt x="131786" y="79934"/>
                  <a:pt x="139567" y="80967"/>
                </a:cubicBezTo>
                <a:cubicBezTo>
                  <a:pt x="147348" y="82000"/>
                  <a:pt x="155264" y="80101"/>
                  <a:pt x="160636" y="76422"/>
                </a:cubicBezTo>
                <a:cubicBezTo>
                  <a:pt x="166008" y="72743"/>
                  <a:pt x="166147" y="62506"/>
                  <a:pt x="171799" y="58895"/>
                </a:cubicBezTo>
                <a:cubicBezTo>
                  <a:pt x="177451" y="55284"/>
                  <a:pt x="188314" y="57169"/>
                  <a:pt x="194549" y="54754"/>
                </a:cubicBezTo>
                <a:cubicBezTo>
                  <a:pt x="200784" y="52339"/>
                  <a:pt x="205587" y="48544"/>
                  <a:pt x="209210" y="44403"/>
                </a:cubicBezTo>
                <a:cubicBezTo>
                  <a:pt x="212833" y="40262"/>
                  <a:pt x="215783" y="35344"/>
                  <a:pt x="216288" y="29909"/>
                </a:cubicBezTo>
                <a:cubicBezTo>
                  <a:pt x="216793" y="24474"/>
                  <a:pt x="215781" y="16607"/>
                  <a:pt x="212242" y="11792"/>
                </a:cubicBezTo>
                <a:cubicBezTo>
                  <a:pt x="208703" y="6977"/>
                  <a:pt x="200446" y="1350"/>
                  <a:pt x="195054" y="1021"/>
                </a:cubicBezTo>
                <a:cubicBezTo>
                  <a:pt x="189662" y="692"/>
                  <a:pt x="209294" y="8612"/>
                  <a:pt x="179888" y="9820"/>
                </a:cubicBezTo>
                <a:cubicBezTo>
                  <a:pt x="150482" y="11028"/>
                  <a:pt x="48277" y="-11747"/>
                  <a:pt x="18618" y="8267"/>
                </a:cubicBezTo>
                <a:cubicBezTo>
                  <a:pt x="-11041" y="28282"/>
                  <a:pt x="4209" y="97453"/>
                  <a:pt x="1934" y="129907"/>
                </a:cubicBezTo>
                <a:cubicBezTo>
                  <a:pt x="-341" y="162361"/>
                  <a:pt x="1239" y="189019"/>
                  <a:pt x="4967" y="20299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306" name="Google Shape;306;p9"/>
          <p:cNvSpPr/>
          <p:nvPr/>
        </p:nvSpPr>
        <p:spPr>
          <a:xfrm>
            <a:off x="4222422" y="-23179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07" name="Google Shape;307;p9"/>
          <p:cNvSpPr/>
          <p:nvPr/>
        </p:nvSpPr>
        <p:spPr>
          <a:xfrm>
            <a:off x="-156277" y="249297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08" name="Google Shape;308;p9"/>
          <p:cNvSpPr/>
          <p:nvPr/>
        </p:nvSpPr>
        <p:spPr>
          <a:xfrm>
            <a:off x="2060917" y="486970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09" name="Google Shape;309;p9"/>
          <p:cNvSpPr/>
          <p:nvPr/>
        </p:nvSpPr>
        <p:spPr>
          <a:xfrm>
            <a:off x="8036653" y="4758401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10" name="Google Shape;310;p9"/>
          <p:cNvSpPr/>
          <p:nvPr/>
        </p:nvSpPr>
        <p:spPr>
          <a:xfrm>
            <a:off x="7926192" y="3230396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11" name="Google Shape;311;p9"/>
          <p:cNvSpPr/>
          <p:nvPr/>
        </p:nvSpPr>
        <p:spPr>
          <a:xfrm>
            <a:off x="337637" y="502822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12" name="Google Shape;312;p9"/>
          <p:cNvSpPr/>
          <p:nvPr/>
        </p:nvSpPr>
        <p:spPr>
          <a:xfrm>
            <a:off x="6841253" y="44602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13" name="Google Shape;313;p9"/>
          <p:cNvSpPr/>
          <p:nvPr/>
        </p:nvSpPr>
        <p:spPr>
          <a:xfrm>
            <a:off x="8768258" y="1633484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14" name="Google Shape;314;p9"/>
          <p:cNvSpPr/>
          <p:nvPr/>
        </p:nvSpPr>
        <p:spPr>
          <a:xfrm>
            <a:off x="1435417" y="98525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315" name="Google Shape;315;p9"/>
          <p:cNvGrpSpPr/>
          <p:nvPr/>
        </p:nvGrpSpPr>
        <p:grpSpPr>
          <a:xfrm>
            <a:off x="255000" y="120705"/>
            <a:ext cx="757289" cy="864550"/>
            <a:chOff x="5585712" y="137416"/>
            <a:chExt cx="757289" cy="864550"/>
          </a:xfrm>
        </p:grpSpPr>
        <p:sp>
          <p:nvSpPr>
            <p:cNvPr id="316" name="Google Shape;316;p9"/>
            <p:cNvSpPr/>
            <p:nvPr/>
          </p:nvSpPr>
          <p:spPr>
            <a:xfrm>
              <a:off x="5606764" y="738904"/>
              <a:ext cx="129867" cy="146066"/>
            </a:xfrm>
            <a:custGeom>
              <a:avLst/>
              <a:gdLst/>
              <a:ahLst/>
              <a:cxnLst/>
              <a:rect l="l" t="t" r="r" b="b"/>
              <a:pathLst>
                <a:path w="4682" h="5266" extrusionOk="0">
                  <a:moveTo>
                    <a:pt x="2706" y="1"/>
                  </a:moveTo>
                  <a:cubicBezTo>
                    <a:pt x="2706" y="1"/>
                    <a:pt x="1" y="4712"/>
                    <a:pt x="913" y="5198"/>
                  </a:cubicBezTo>
                  <a:cubicBezTo>
                    <a:pt x="992" y="5245"/>
                    <a:pt x="1088" y="5266"/>
                    <a:pt x="1196" y="5266"/>
                  </a:cubicBezTo>
                  <a:cubicBezTo>
                    <a:pt x="2290" y="5266"/>
                    <a:pt x="4682" y="3101"/>
                    <a:pt x="4682" y="3101"/>
                  </a:cubicBezTo>
                  <a:lnTo>
                    <a:pt x="2706" y="1"/>
                  </a:ln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7" name="Google Shape;317;p9"/>
            <p:cNvSpPr/>
            <p:nvPr/>
          </p:nvSpPr>
          <p:spPr>
            <a:xfrm>
              <a:off x="6009790" y="851879"/>
              <a:ext cx="91062" cy="150088"/>
            </a:xfrm>
            <a:custGeom>
              <a:avLst/>
              <a:gdLst/>
              <a:ahLst/>
              <a:cxnLst/>
              <a:rect l="l" t="t" r="r" b="b"/>
              <a:pathLst>
                <a:path w="3283" h="5411" extrusionOk="0">
                  <a:moveTo>
                    <a:pt x="3283" y="1"/>
                  </a:moveTo>
                  <a:lnTo>
                    <a:pt x="0" y="1703"/>
                  </a:lnTo>
                  <a:cubicBezTo>
                    <a:pt x="0" y="1703"/>
                    <a:pt x="1185" y="5381"/>
                    <a:pt x="2219" y="5411"/>
                  </a:cubicBezTo>
                  <a:cubicBezTo>
                    <a:pt x="3252" y="5411"/>
                    <a:pt x="3283" y="1"/>
                    <a:pt x="3283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8" name="Google Shape;318;p9"/>
            <p:cNvSpPr/>
            <p:nvPr/>
          </p:nvSpPr>
          <p:spPr>
            <a:xfrm>
              <a:off x="5722402" y="155612"/>
              <a:ext cx="264643" cy="144401"/>
            </a:xfrm>
            <a:custGeom>
              <a:avLst/>
              <a:gdLst/>
              <a:ahLst/>
              <a:cxnLst/>
              <a:rect l="l" t="t" r="r" b="b"/>
              <a:pathLst>
                <a:path w="9541" h="5206" extrusionOk="0">
                  <a:moveTo>
                    <a:pt x="5166" y="1"/>
                  </a:moveTo>
                  <a:cubicBezTo>
                    <a:pt x="2660" y="1"/>
                    <a:pt x="194" y="1809"/>
                    <a:pt x="27" y="4829"/>
                  </a:cubicBezTo>
                  <a:cubicBezTo>
                    <a:pt x="0" y="5040"/>
                    <a:pt x="180" y="5205"/>
                    <a:pt x="387" y="5205"/>
                  </a:cubicBezTo>
                  <a:cubicBezTo>
                    <a:pt x="419" y="5205"/>
                    <a:pt x="450" y="5201"/>
                    <a:pt x="482" y="5193"/>
                  </a:cubicBezTo>
                  <a:lnTo>
                    <a:pt x="9145" y="2914"/>
                  </a:lnTo>
                  <a:cubicBezTo>
                    <a:pt x="9419" y="2853"/>
                    <a:pt x="9540" y="2549"/>
                    <a:pt x="9388" y="2306"/>
                  </a:cubicBezTo>
                  <a:cubicBezTo>
                    <a:pt x="8342" y="719"/>
                    <a:pt x="6746" y="1"/>
                    <a:pt x="516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9" name="Google Shape;319;p9"/>
            <p:cNvSpPr/>
            <p:nvPr/>
          </p:nvSpPr>
          <p:spPr>
            <a:xfrm>
              <a:off x="5839482" y="242791"/>
              <a:ext cx="43853" cy="89287"/>
            </a:xfrm>
            <a:custGeom>
              <a:avLst/>
              <a:gdLst/>
              <a:ahLst/>
              <a:cxnLst/>
              <a:rect l="l" t="t" r="r" b="b"/>
              <a:pathLst>
                <a:path w="1581" h="3219" extrusionOk="0">
                  <a:moveTo>
                    <a:pt x="474" y="0"/>
                  </a:moveTo>
                  <a:cubicBezTo>
                    <a:pt x="438" y="0"/>
                    <a:pt x="402" y="5"/>
                    <a:pt x="365" y="14"/>
                  </a:cubicBezTo>
                  <a:cubicBezTo>
                    <a:pt x="122" y="75"/>
                    <a:pt x="0" y="318"/>
                    <a:pt x="61" y="561"/>
                  </a:cubicBezTo>
                  <a:lnTo>
                    <a:pt x="669" y="2871"/>
                  </a:lnTo>
                  <a:cubicBezTo>
                    <a:pt x="721" y="3078"/>
                    <a:pt x="904" y="3219"/>
                    <a:pt x="1108" y="3219"/>
                  </a:cubicBezTo>
                  <a:cubicBezTo>
                    <a:pt x="1143" y="3219"/>
                    <a:pt x="1180" y="3215"/>
                    <a:pt x="1216" y="3205"/>
                  </a:cubicBezTo>
                  <a:cubicBezTo>
                    <a:pt x="1429" y="3114"/>
                    <a:pt x="1581" y="2871"/>
                    <a:pt x="1520" y="2658"/>
                  </a:cubicBezTo>
                  <a:lnTo>
                    <a:pt x="912" y="318"/>
                  </a:lnTo>
                  <a:cubicBezTo>
                    <a:pt x="860" y="137"/>
                    <a:pt x="677" y="0"/>
                    <a:pt x="47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0" name="Google Shape;320;p9"/>
            <p:cNvSpPr/>
            <p:nvPr/>
          </p:nvSpPr>
          <p:spPr>
            <a:xfrm>
              <a:off x="5810801" y="137416"/>
              <a:ext cx="44713" cy="89287"/>
            </a:xfrm>
            <a:custGeom>
              <a:avLst/>
              <a:gdLst/>
              <a:ahLst/>
              <a:cxnLst/>
              <a:rect l="l" t="t" r="r" b="b"/>
              <a:pathLst>
                <a:path w="1612" h="3219" extrusionOk="0">
                  <a:moveTo>
                    <a:pt x="504" y="0"/>
                  </a:moveTo>
                  <a:cubicBezTo>
                    <a:pt x="469" y="0"/>
                    <a:pt x="433" y="4"/>
                    <a:pt x="396" y="14"/>
                  </a:cubicBezTo>
                  <a:cubicBezTo>
                    <a:pt x="153" y="74"/>
                    <a:pt x="1" y="317"/>
                    <a:pt x="61" y="561"/>
                  </a:cubicBezTo>
                  <a:lnTo>
                    <a:pt x="700" y="2871"/>
                  </a:lnTo>
                  <a:cubicBezTo>
                    <a:pt x="751" y="3078"/>
                    <a:pt x="935" y="3218"/>
                    <a:pt x="1139" y="3218"/>
                  </a:cubicBezTo>
                  <a:cubicBezTo>
                    <a:pt x="1174" y="3218"/>
                    <a:pt x="1211" y="3214"/>
                    <a:pt x="1247" y="3205"/>
                  </a:cubicBezTo>
                  <a:cubicBezTo>
                    <a:pt x="1460" y="3114"/>
                    <a:pt x="1612" y="2871"/>
                    <a:pt x="1551" y="2658"/>
                  </a:cubicBezTo>
                  <a:lnTo>
                    <a:pt x="943" y="317"/>
                  </a:lnTo>
                  <a:cubicBezTo>
                    <a:pt x="866" y="137"/>
                    <a:pt x="700" y="0"/>
                    <a:pt x="5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1" name="Google Shape;321;p9"/>
            <p:cNvSpPr/>
            <p:nvPr/>
          </p:nvSpPr>
          <p:spPr>
            <a:xfrm>
              <a:off x="5722458" y="155612"/>
              <a:ext cx="263728" cy="144901"/>
            </a:xfrm>
            <a:custGeom>
              <a:avLst/>
              <a:gdLst/>
              <a:ahLst/>
              <a:cxnLst/>
              <a:rect l="l" t="t" r="r" b="b"/>
              <a:pathLst>
                <a:path w="9508" h="5224" extrusionOk="0">
                  <a:moveTo>
                    <a:pt x="5164" y="1"/>
                  </a:moveTo>
                  <a:cubicBezTo>
                    <a:pt x="2658" y="1"/>
                    <a:pt x="192" y="1809"/>
                    <a:pt x="25" y="4829"/>
                  </a:cubicBezTo>
                  <a:cubicBezTo>
                    <a:pt x="1" y="4970"/>
                    <a:pt x="69" y="5112"/>
                    <a:pt x="200" y="5182"/>
                  </a:cubicBezTo>
                  <a:lnTo>
                    <a:pt x="200" y="5182"/>
                  </a:lnTo>
                  <a:cubicBezTo>
                    <a:pt x="191" y="5176"/>
                    <a:pt x="183" y="5170"/>
                    <a:pt x="177" y="5163"/>
                  </a:cubicBezTo>
                  <a:cubicBezTo>
                    <a:pt x="3125" y="3978"/>
                    <a:pt x="6256" y="3127"/>
                    <a:pt x="9417" y="2701"/>
                  </a:cubicBezTo>
                  <a:lnTo>
                    <a:pt x="9417" y="2701"/>
                  </a:lnTo>
                  <a:cubicBezTo>
                    <a:pt x="9386" y="2762"/>
                    <a:pt x="9356" y="2792"/>
                    <a:pt x="9326" y="2823"/>
                  </a:cubicBezTo>
                  <a:cubicBezTo>
                    <a:pt x="9478" y="2701"/>
                    <a:pt x="9508" y="2458"/>
                    <a:pt x="9386" y="2306"/>
                  </a:cubicBezTo>
                  <a:cubicBezTo>
                    <a:pt x="8340" y="719"/>
                    <a:pt x="6744" y="1"/>
                    <a:pt x="5164" y="1"/>
                  </a:cubicBezTo>
                  <a:close/>
                  <a:moveTo>
                    <a:pt x="200" y="5182"/>
                  </a:moveTo>
                  <a:cubicBezTo>
                    <a:pt x="233" y="5205"/>
                    <a:pt x="281" y="5224"/>
                    <a:pt x="328" y="5224"/>
                  </a:cubicBezTo>
                  <a:cubicBezTo>
                    <a:pt x="281" y="5217"/>
                    <a:pt x="238" y="5203"/>
                    <a:pt x="200" y="51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2" name="Google Shape;322;p9"/>
            <p:cNvSpPr/>
            <p:nvPr/>
          </p:nvSpPr>
          <p:spPr>
            <a:xfrm>
              <a:off x="6094085" y="236162"/>
              <a:ext cx="248916" cy="212969"/>
            </a:xfrm>
            <a:custGeom>
              <a:avLst/>
              <a:gdLst/>
              <a:ahLst/>
              <a:cxnLst/>
              <a:rect l="l" t="t" r="r" b="b"/>
              <a:pathLst>
                <a:path w="8974" h="7678" extrusionOk="0">
                  <a:moveTo>
                    <a:pt x="2606" y="1"/>
                  </a:moveTo>
                  <a:cubicBezTo>
                    <a:pt x="1857" y="1"/>
                    <a:pt x="1077" y="173"/>
                    <a:pt x="305" y="557"/>
                  </a:cubicBezTo>
                  <a:cubicBezTo>
                    <a:pt x="61" y="678"/>
                    <a:pt x="1" y="1013"/>
                    <a:pt x="213" y="1195"/>
                  </a:cubicBezTo>
                  <a:lnTo>
                    <a:pt x="6505" y="7548"/>
                  </a:lnTo>
                  <a:cubicBezTo>
                    <a:pt x="6582" y="7637"/>
                    <a:pt x="6690" y="7678"/>
                    <a:pt x="6796" y="7678"/>
                  </a:cubicBezTo>
                  <a:cubicBezTo>
                    <a:pt x="6945" y="7678"/>
                    <a:pt x="7091" y="7598"/>
                    <a:pt x="7144" y="7457"/>
                  </a:cubicBezTo>
                  <a:cubicBezTo>
                    <a:pt x="8974" y="3822"/>
                    <a:pt x="6131" y="1"/>
                    <a:pt x="260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3" name="Google Shape;323;p9"/>
            <p:cNvSpPr/>
            <p:nvPr/>
          </p:nvSpPr>
          <p:spPr>
            <a:xfrm>
              <a:off x="6136246" y="335490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178" y="0"/>
                  </a:moveTo>
                  <a:cubicBezTo>
                    <a:pt x="2067" y="0"/>
                    <a:pt x="1961" y="46"/>
                    <a:pt x="1885" y="137"/>
                  </a:cubicBezTo>
                  <a:lnTo>
                    <a:pt x="183" y="1839"/>
                  </a:lnTo>
                  <a:cubicBezTo>
                    <a:pt x="0" y="2022"/>
                    <a:pt x="0" y="2295"/>
                    <a:pt x="183" y="2447"/>
                  </a:cubicBezTo>
                  <a:cubicBezTo>
                    <a:pt x="259" y="2538"/>
                    <a:pt x="365" y="2584"/>
                    <a:pt x="475" y="2584"/>
                  </a:cubicBezTo>
                  <a:cubicBezTo>
                    <a:pt x="586" y="2584"/>
                    <a:pt x="700" y="2538"/>
                    <a:pt x="791" y="2447"/>
                  </a:cubicBezTo>
                  <a:lnTo>
                    <a:pt x="2493" y="775"/>
                  </a:lnTo>
                  <a:cubicBezTo>
                    <a:pt x="2675" y="593"/>
                    <a:pt x="2675" y="319"/>
                    <a:pt x="2493" y="137"/>
                  </a:cubicBezTo>
                  <a:cubicBezTo>
                    <a:pt x="2402" y="46"/>
                    <a:pt x="2288" y="0"/>
                    <a:pt x="2178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4" name="Google Shape;324;p9"/>
            <p:cNvSpPr/>
            <p:nvPr/>
          </p:nvSpPr>
          <p:spPr>
            <a:xfrm>
              <a:off x="6212967" y="258768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204" y="0"/>
                  </a:moveTo>
                  <a:cubicBezTo>
                    <a:pt x="2090" y="0"/>
                    <a:pt x="1976" y="46"/>
                    <a:pt x="1885" y="137"/>
                  </a:cubicBezTo>
                  <a:lnTo>
                    <a:pt x="183" y="1839"/>
                  </a:lnTo>
                  <a:cubicBezTo>
                    <a:pt x="0" y="1991"/>
                    <a:pt x="0" y="2295"/>
                    <a:pt x="183" y="2447"/>
                  </a:cubicBezTo>
                  <a:cubicBezTo>
                    <a:pt x="274" y="2538"/>
                    <a:pt x="388" y="2584"/>
                    <a:pt x="502" y="2584"/>
                  </a:cubicBezTo>
                  <a:cubicBezTo>
                    <a:pt x="616" y="2584"/>
                    <a:pt x="730" y="2538"/>
                    <a:pt x="821" y="2447"/>
                  </a:cubicBezTo>
                  <a:lnTo>
                    <a:pt x="2523" y="775"/>
                  </a:lnTo>
                  <a:cubicBezTo>
                    <a:pt x="2675" y="593"/>
                    <a:pt x="2675" y="319"/>
                    <a:pt x="2523" y="137"/>
                  </a:cubicBezTo>
                  <a:cubicBezTo>
                    <a:pt x="2432" y="46"/>
                    <a:pt x="2318" y="0"/>
                    <a:pt x="22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5" name="Google Shape;325;p9"/>
            <p:cNvSpPr/>
            <p:nvPr/>
          </p:nvSpPr>
          <p:spPr>
            <a:xfrm>
              <a:off x="6095832" y="236162"/>
              <a:ext cx="247169" cy="212442"/>
            </a:xfrm>
            <a:custGeom>
              <a:avLst/>
              <a:gdLst/>
              <a:ahLst/>
              <a:cxnLst/>
              <a:rect l="l" t="t" r="r" b="b"/>
              <a:pathLst>
                <a:path w="8911" h="7659" extrusionOk="0">
                  <a:moveTo>
                    <a:pt x="10" y="914"/>
                  </a:moveTo>
                  <a:lnTo>
                    <a:pt x="10" y="914"/>
                  </a:lnTo>
                  <a:cubicBezTo>
                    <a:pt x="1" y="957"/>
                    <a:pt x="7" y="1000"/>
                    <a:pt x="29" y="1043"/>
                  </a:cubicBezTo>
                  <a:cubicBezTo>
                    <a:pt x="16" y="999"/>
                    <a:pt x="10" y="955"/>
                    <a:pt x="10" y="914"/>
                  </a:cubicBezTo>
                  <a:close/>
                  <a:moveTo>
                    <a:pt x="2543" y="1"/>
                  </a:moveTo>
                  <a:cubicBezTo>
                    <a:pt x="1794" y="1"/>
                    <a:pt x="1014" y="173"/>
                    <a:pt x="242" y="557"/>
                  </a:cubicBezTo>
                  <a:cubicBezTo>
                    <a:pt x="98" y="629"/>
                    <a:pt x="10" y="758"/>
                    <a:pt x="10" y="914"/>
                  </a:cubicBezTo>
                  <a:lnTo>
                    <a:pt x="10" y="914"/>
                  </a:lnTo>
                  <a:cubicBezTo>
                    <a:pt x="14" y="896"/>
                    <a:pt x="20" y="878"/>
                    <a:pt x="29" y="861"/>
                  </a:cubicBezTo>
                  <a:cubicBezTo>
                    <a:pt x="1275" y="1834"/>
                    <a:pt x="2491" y="2897"/>
                    <a:pt x="3616" y="4052"/>
                  </a:cubicBezTo>
                  <a:cubicBezTo>
                    <a:pt x="4740" y="5177"/>
                    <a:pt x="5804" y="6362"/>
                    <a:pt x="6777" y="7639"/>
                  </a:cubicBezTo>
                  <a:lnTo>
                    <a:pt x="6594" y="7639"/>
                  </a:lnTo>
                  <a:cubicBezTo>
                    <a:pt x="6640" y="7652"/>
                    <a:pt x="6684" y="7658"/>
                    <a:pt x="6726" y="7658"/>
                  </a:cubicBezTo>
                  <a:cubicBezTo>
                    <a:pt x="6881" y="7658"/>
                    <a:pt x="7009" y="7576"/>
                    <a:pt x="7081" y="7457"/>
                  </a:cubicBezTo>
                  <a:cubicBezTo>
                    <a:pt x="8911" y="3822"/>
                    <a:pt x="6068" y="1"/>
                    <a:pt x="25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6" name="Google Shape;326;p9"/>
            <p:cNvSpPr/>
            <p:nvPr/>
          </p:nvSpPr>
          <p:spPr>
            <a:xfrm>
              <a:off x="5585712" y="275438"/>
              <a:ext cx="719178" cy="639460"/>
            </a:xfrm>
            <a:custGeom>
              <a:avLst/>
              <a:gdLst/>
              <a:ahLst/>
              <a:cxnLst/>
              <a:rect l="l" t="t" r="r" b="b"/>
              <a:pathLst>
                <a:path w="25928" h="23054" extrusionOk="0">
                  <a:moveTo>
                    <a:pt x="12978" y="1"/>
                  </a:moveTo>
                  <a:cubicBezTo>
                    <a:pt x="9623" y="1"/>
                    <a:pt x="6293" y="1462"/>
                    <a:pt x="4012" y="4278"/>
                  </a:cubicBezTo>
                  <a:cubicBezTo>
                    <a:pt x="0" y="9202"/>
                    <a:pt x="760" y="16466"/>
                    <a:pt x="5714" y="20479"/>
                  </a:cubicBezTo>
                  <a:cubicBezTo>
                    <a:pt x="7853" y="22211"/>
                    <a:pt x="10422" y="23053"/>
                    <a:pt x="12972" y="23053"/>
                  </a:cubicBezTo>
                  <a:cubicBezTo>
                    <a:pt x="16329" y="23053"/>
                    <a:pt x="19652" y="21592"/>
                    <a:pt x="21915" y="18776"/>
                  </a:cubicBezTo>
                  <a:cubicBezTo>
                    <a:pt x="25928" y="13822"/>
                    <a:pt x="25168" y="6588"/>
                    <a:pt x="20213" y="2576"/>
                  </a:cubicBezTo>
                  <a:cubicBezTo>
                    <a:pt x="18088" y="844"/>
                    <a:pt x="15526" y="1"/>
                    <a:pt x="129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7" name="Google Shape;327;p9"/>
            <p:cNvSpPr/>
            <p:nvPr/>
          </p:nvSpPr>
          <p:spPr>
            <a:xfrm>
              <a:off x="5658217" y="340455"/>
              <a:ext cx="574166" cy="510176"/>
            </a:xfrm>
            <a:custGeom>
              <a:avLst/>
              <a:gdLst/>
              <a:ahLst/>
              <a:cxnLst/>
              <a:rect l="l" t="t" r="r" b="b"/>
              <a:pathLst>
                <a:path w="20700" h="18393" extrusionOk="0">
                  <a:moveTo>
                    <a:pt x="10373" y="1"/>
                  </a:moveTo>
                  <a:cubicBezTo>
                    <a:pt x="9351" y="1"/>
                    <a:pt x="8312" y="173"/>
                    <a:pt x="7295" y="536"/>
                  </a:cubicBezTo>
                  <a:cubicBezTo>
                    <a:pt x="2493" y="2238"/>
                    <a:pt x="0" y="7496"/>
                    <a:pt x="1702" y="12268"/>
                  </a:cubicBezTo>
                  <a:cubicBezTo>
                    <a:pt x="3044" y="16029"/>
                    <a:pt x="6594" y="18393"/>
                    <a:pt x="10374" y="18393"/>
                  </a:cubicBezTo>
                  <a:cubicBezTo>
                    <a:pt x="11390" y="18393"/>
                    <a:pt x="12424" y="18222"/>
                    <a:pt x="13435" y="17861"/>
                  </a:cubicBezTo>
                  <a:cubicBezTo>
                    <a:pt x="18207" y="16159"/>
                    <a:pt x="20700" y="10900"/>
                    <a:pt x="19028" y="6128"/>
                  </a:cubicBezTo>
                  <a:cubicBezTo>
                    <a:pt x="17688" y="2349"/>
                    <a:pt x="14147" y="1"/>
                    <a:pt x="10373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8" name="Google Shape;328;p9"/>
            <p:cNvSpPr/>
            <p:nvPr/>
          </p:nvSpPr>
          <p:spPr>
            <a:xfrm>
              <a:off x="5923000" y="578054"/>
              <a:ext cx="42133" cy="35282"/>
            </a:xfrm>
            <a:custGeom>
              <a:avLst/>
              <a:gdLst/>
              <a:ahLst/>
              <a:cxnLst/>
              <a:rect l="l" t="t" r="r" b="b"/>
              <a:pathLst>
                <a:path w="1519" h="1272" extrusionOk="0">
                  <a:moveTo>
                    <a:pt x="800" y="1"/>
                  </a:moveTo>
                  <a:cubicBezTo>
                    <a:pt x="335" y="1"/>
                    <a:pt x="0" y="532"/>
                    <a:pt x="272" y="967"/>
                  </a:cubicBezTo>
                  <a:cubicBezTo>
                    <a:pt x="389" y="1175"/>
                    <a:pt x="589" y="1271"/>
                    <a:pt x="792" y="1271"/>
                  </a:cubicBezTo>
                  <a:cubicBezTo>
                    <a:pt x="1064" y="1271"/>
                    <a:pt x="1340" y="1098"/>
                    <a:pt x="1427" y="784"/>
                  </a:cubicBezTo>
                  <a:cubicBezTo>
                    <a:pt x="1518" y="450"/>
                    <a:pt x="1305" y="116"/>
                    <a:pt x="971" y="24"/>
                  </a:cubicBezTo>
                  <a:cubicBezTo>
                    <a:pt x="913" y="8"/>
                    <a:pt x="855" y="1"/>
                    <a:pt x="800" y="1"/>
                  </a:cubicBez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9" name="Google Shape;329;p9"/>
            <p:cNvSpPr/>
            <p:nvPr/>
          </p:nvSpPr>
          <p:spPr>
            <a:xfrm>
              <a:off x="5938117" y="414320"/>
              <a:ext cx="56501" cy="182984"/>
            </a:xfrm>
            <a:custGeom>
              <a:avLst/>
              <a:gdLst/>
              <a:ahLst/>
              <a:cxnLst/>
              <a:rect l="l" t="t" r="r" b="b"/>
              <a:pathLst>
                <a:path w="2037" h="6597" extrusionOk="0">
                  <a:moveTo>
                    <a:pt x="2037" y="0"/>
                  </a:moveTo>
                  <a:lnTo>
                    <a:pt x="0" y="6444"/>
                  </a:lnTo>
                  <a:lnTo>
                    <a:pt x="517" y="6596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0" name="Google Shape;330;p9"/>
            <p:cNvSpPr/>
            <p:nvPr/>
          </p:nvSpPr>
          <p:spPr>
            <a:xfrm>
              <a:off x="5826834" y="588844"/>
              <a:ext cx="122267" cy="75058"/>
            </a:xfrm>
            <a:custGeom>
              <a:avLst/>
              <a:gdLst/>
              <a:ahLst/>
              <a:cxnLst/>
              <a:rect l="l" t="t" r="r" b="b"/>
              <a:pathLst>
                <a:path w="4408" h="2706" extrusionOk="0">
                  <a:moveTo>
                    <a:pt x="4134" y="0"/>
                  </a:moveTo>
                  <a:lnTo>
                    <a:pt x="0" y="2705"/>
                  </a:lnTo>
                  <a:lnTo>
                    <a:pt x="4408" y="456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1" name="Google Shape;331;p9"/>
            <p:cNvSpPr/>
            <p:nvPr/>
          </p:nvSpPr>
          <p:spPr>
            <a:xfrm>
              <a:off x="5772024" y="744812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0" y="669"/>
                  </a:moveTo>
                  <a:lnTo>
                    <a:pt x="669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2" name="Google Shape;332;p9"/>
            <p:cNvSpPr/>
            <p:nvPr/>
          </p:nvSpPr>
          <p:spPr>
            <a:xfrm>
              <a:off x="6092393" y="425276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1" y="669"/>
                  </a:moveTo>
                  <a:lnTo>
                    <a:pt x="670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3" name="Google Shape;333;p9"/>
            <p:cNvSpPr/>
            <p:nvPr/>
          </p:nvSpPr>
          <p:spPr>
            <a:xfrm>
              <a:off x="5710475" y="64870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3"/>
                  </a:moveTo>
                  <a:lnTo>
                    <a:pt x="912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4" name="Google Shape;334;p9"/>
            <p:cNvSpPr/>
            <p:nvPr/>
          </p:nvSpPr>
          <p:spPr>
            <a:xfrm>
              <a:off x="6148034" y="532343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4"/>
                  </a:moveTo>
                  <a:lnTo>
                    <a:pt x="913" y="1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5" name="Google Shape;335;p9"/>
            <p:cNvSpPr/>
            <p:nvPr/>
          </p:nvSpPr>
          <p:spPr>
            <a:xfrm>
              <a:off x="5710475" y="53151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0"/>
                  </a:moveTo>
                  <a:lnTo>
                    <a:pt x="912" y="243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6" name="Google Shape;336;p9"/>
            <p:cNvSpPr/>
            <p:nvPr/>
          </p:nvSpPr>
          <p:spPr>
            <a:xfrm>
              <a:off x="6147202" y="649534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1"/>
                  </a:moveTo>
                  <a:lnTo>
                    <a:pt x="912" y="244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7" name="Google Shape;337;p9"/>
            <p:cNvSpPr/>
            <p:nvPr/>
          </p:nvSpPr>
          <p:spPr>
            <a:xfrm>
              <a:off x="5772857" y="424444"/>
              <a:ext cx="18584" cy="18556"/>
            </a:xfrm>
            <a:custGeom>
              <a:avLst/>
              <a:gdLst/>
              <a:ahLst/>
              <a:cxnLst/>
              <a:rect l="l" t="t" r="r" b="b"/>
              <a:pathLst>
                <a:path w="670" h="669" fill="none" extrusionOk="0">
                  <a:moveTo>
                    <a:pt x="1" y="0"/>
                  </a:moveTo>
                  <a:lnTo>
                    <a:pt x="670" y="66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8" name="Google Shape;338;p9"/>
            <p:cNvSpPr/>
            <p:nvPr/>
          </p:nvSpPr>
          <p:spPr>
            <a:xfrm>
              <a:off x="6092393" y="744812"/>
              <a:ext cx="17752" cy="19416"/>
            </a:xfrm>
            <a:custGeom>
              <a:avLst/>
              <a:gdLst/>
              <a:ahLst/>
              <a:cxnLst/>
              <a:rect l="l" t="t" r="r" b="b"/>
              <a:pathLst>
                <a:path w="640" h="700" fill="none" extrusionOk="0">
                  <a:moveTo>
                    <a:pt x="1" y="0"/>
                  </a:moveTo>
                  <a:lnTo>
                    <a:pt x="639" y="69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9" name="Google Shape;339;p9"/>
            <p:cNvSpPr/>
            <p:nvPr/>
          </p:nvSpPr>
          <p:spPr>
            <a:xfrm>
              <a:off x="5879951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0" y="0"/>
                  </a:moveTo>
                  <a:lnTo>
                    <a:pt x="243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0" name="Google Shape;340;p9"/>
            <p:cNvSpPr/>
            <p:nvPr/>
          </p:nvSpPr>
          <p:spPr>
            <a:xfrm>
              <a:off x="5996282" y="800453"/>
              <a:ext cx="6768" cy="25324"/>
            </a:xfrm>
            <a:custGeom>
              <a:avLst/>
              <a:gdLst/>
              <a:ahLst/>
              <a:cxnLst/>
              <a:rect l="l" t="t" r="r" b="b"/>
              <a:pathLst>
                <a:path w="244" h="913" fill="none" extrusionOk="0">
                  <a:moveTo>
                    <a:pt x="1" y="0"/>
                  </a:moveTo>
                  <a:lnTo>
                    <a:pt x="244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1" name="Google Shape;341;p9"/>
            <p:cNvSpPr/>
            <p:nvPr/>
          </p:nvSpPr>
          <p:spPr>
            <a:xfrm>
              <a:off x="5997142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243" y="0"/>
                  </a:moveTo>
                  <a:lnTo>
                    <a:pt x="0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2" name="Google Shape;342;p9"/>
            <p:cNvSpPr/>
            <p:nvPr/>
          </p:nvSpPr>
          <p:spPr>
            <a:xfrm>
              <a:off x="5879091" y="800453"/>
              <a:ext cx="6768" cy="24464"/>
            </a:xfrm>
            <a:custGeom>
              <a:avLst/>
              <a:gdLst/>
              <a:ahLst/>
              <a:cxnLst/>
              <a:rect l="l" t="t" r="r" b="b"/>
              <a:pathLst>
                <a:path w="244" h="882" fill="none" extrusionOk="0">
                  <a:moveTo>
                    <a:pt x="244" y="0"/>
                  </a:moveTo>
                  <a:lnTo>
                    <a:pt x="1" y="88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43" name="Google Shape;343;p9"/>
          <p:cNvGrpSpPr/>
          <p:nvPr/>
        </p:nvGrpSpPr>
        <p:grpSpPr>
          <a:xfrm>
            <a:off x="8562325" y="4237250"/>
            <a:ext cx="527400" cy="735075"/>
            <a:chOff x="3553100" y="1256250"/>
            <a:chExt cx="527400" cy="735075"/>
          </a:xfrm>
        </p:grpSpPr>
        <p:sp>
          <p:nvSpPr>
            <p:cNvPr id="344" name="Google Shape;344;p9"/>
            <p:cNvSpPr/>
            <p:nvPr/>
          </p:nvSpPr>
          <p:spPr>
            <a:xfrm>
              <a:off x="3885925" y="1874350"/>
              <a:ext cx="148225" cy="116975"/>
            </a:xfrm>
            <a:custGeom>
              <a:avLst/>
              <a:gdLst/>
              <a:ahLst/>
              <a:cxnLst/>
              <a:rect l="l" t="t" r="r" b="b"/>
              <a:pathLst>
                <a:path w="5929" h="4679" extrusionOk="0">
                  <a:moveTo>
                    <a:pt x="5107" y="0"/>
                  </a:moveTo>
                  <a:lnTo>
                    <a:pt x="1" y="1489"/>
                  </a:lnTo>
                  <a:lnTo>
                    <a:pt x="487" y="3192"/>
                  </a:lnTo>
                  <a:cubicBezTo>
                    <a:pt x="761" y="4088"/>
                    <a:pt x="1566" y="4679"/>
                    <a:pt x="2450" y="4679"/>
                  </a:cubicBezTo>
                  <a:cubicBezTo>
                    <a:pt x="2644" y="4679"/>
                    <a:pt x="2843" y="4650"/>
                    <a:pt x="3040" y="4590"/>
                  </a:cubicBezTo>
                  <a:lnTo>
                    <a:pt x="4226" y="4255"/>
                  </a:lnTo>
                  <a:cubicBezTo>
                    <a:pt x="5290" y="3921"/>
                    <a:pt x="5928" y="2796"/>
                    <a:pt x="5624" y="1702"/>
                  </a:cubicBezTo>
                  <a:lnTo>
                    <a:pt x="5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5" name="Google Shape;345;p9"/>
            <p:cNvSpPr/>
            <p:nvPr/>
          </p:nvSpPr>
          <p:spPr>
            <a:xfrm>
              <a:off x="3841850" y="1837100"/>
              <a:ext cx="210525" cy="132525"/>
            </a:xfrm>
            <a:custGeom>
              <a:avLst/>
              <a:gdLst/>
              <a:ahLst/>
              <a:cxnLst/>
              <a:rect l="l" t="t" r="r" b="b"/>
              <a:pathLst>
                <a:path w="8421" h="5301" extrusionOk="0">
                  <a:moveTo>
                    <a:pt x="7661" y="1"/>
                  </a:moveTo>
                  <a:lnTo>
                    <a:pt x="1" y="2189"/>
                  </a:lnTo>
                  <a:lnTo>
                    <a:pt x="366" y="3496"/>
                  </a:lnTo>
                  <a:cubicBezTo>
                    <a:pt x="692" y="4574"/>
                    <a:pt x="1679" y="5300"/>
                    <a:pt x="2765" y="5300"/>
                  </a:cubicBezTo>
                  <a:cubicBezTo>
                    <a:pt x="2996" y="5300"/>
                    <a:pt x="3232" y="5268"/>
                    <a:pt x="3466" y="5198"/>
                  </a:cubicBezTo>
                  <a:lnTo>
                    <a:pt x="6323" y="4378"/>
                  </a:lnTo>
                  <a:cubicBezTo>
                    <a:pt x="7661" y="4013"/>
                    <a:pt x="8421" y="2615"/>
                    <a:pt x="8025" y="1277"/>
                  </a:cubicBezTo>
                  <a:lnTo>
                    <a:pt x="76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6" name="Google Shape;346;p9"/>
            <p:cNvSpPr/>
            <p:nvPr/>
          </p:nvSpPr>
          <p:spPr>
            <a:xfrm>
              <a:off x="3553100" y="1256250"/>
              <a:ext cx="527400" cy="606725"/>
            </a:xfrm>
            <a:custGeom>
              <a:avLst/>
              <a:gdLst/>
              <a:ahLst/>
              <a:cxnLst/>
              <a:rect l="l" t="t" r="r" b="b"/>
              <a:pathLst>
                <a:path w="21096" h="24269" extrusionOk="0">
                  <a:moveTo>
                    <a:pt x="11165" y="0"/>
                  </a:moveTo>
                  <a:cubicBezTo>
                    <a:pt x="9187" y="0"/>
                    <a:pt x="7173" y="611"/>
                    <a:pt x="5411" y="1927"/>
                  </a:cubicBezTo>
                  <a:cubicBezTo>
                    <a:pt x="1" y="5970"/>
                    <a:pt x="305" y="14177"/>
                    <a:pt x="5989" y="17824"/>
                  </a:cubicBezTo>
                  <a:cubicBezTo>
                    <a:pt x="8207" y="19222"/>
                    <a:pt x="9849" y="21411"/>
                    <a:pt x="10578" y="23964"/>
                  </a:cubicBezTo>
                  <a:lnTo>
                    <a:pt x="10669" y="24268"/>
                  </a:lnTo>
                  <a:lnTo>
                    <a:pt x="19332" y="21776"/>
                  </a:lnTo>
                  <a:lnTo>
                    <a:pt x="19241" y="21472"/>
                  </a:lnTo>
                  <a:cubicBezTo>
                    <a:pt x="18542" y="18888"/>
                    <a:pt x="18785" y="16122"/>
                    <a:pt x="19940" y="13721"/>
                  </a:cubicBezTo>
                  <a:cubicBezTo>
                    <a:pt x="20913" y="11624"/>
                    <a:pt x="21095" y="9222"/>
                    <a:pt x="20457" y="7003"/>
                  </a:cubicBezTo>
                  <a:cubicBezTo>
                    <a:pt x="19207" y="2617"/>
                    <a:pt x="15261" y="0"/>
                    <a:pt x="111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7" name="Google Shape;347;p9"/>
            <p:cNvSpPr/>
            <p:nvPr/>
          </p:nvSpPr>
          <p:spPr>
            <a:xfrm>
              <a:off x="3819825" y="1800625"/>
              <a:ext cx="229500" cy="121125"/>
            </a:xfrm>
            <a:custGeom>
              <a:avLst/>
              <a:gdLst/>
              <a:ahLst/>
              <a:cxnLst/>
              <a:rect l="l" t="t" r="r" b="b"/>
              <a:pathLst>
                <a:path w="9180" h="4845" extrusionOk="0">
                  <a:moveTo>
                    <a:pt x="8633" y="1"/>
                  </a:moveTo>
                  <a:lnTo>
                    <a:pt x="0" y="2493"/>
                  </a:lnTo>
                  <a:lnTo>
                    <a:pt x="122" y="2979"/>
                  </a:lnTo>
                  <a:cubicBezTo>
                    <a:pt x="448" y="4109"/>
                    <a:pt x="1479" y="4844"/>
                    <a:pt x="2598" y="4844"/>
                  </a:cubicBezTo>
                  <a:cubicBezTo>
                    <a:pt x="2834" y="4844"/>
                    <a:pt x="3075" y="4811"/>
                    <a:pt x="3314" y="4742"/>
                  </a:cubicBezTo>
                  <a:lnTo>
                    <a:pt x="7022" y="3679"/>
                  </a:lnTo>
                  <a:cubicBezTo>
                    <a:pt x="8390" y="3283"/>
                    <a:pt x="9180" y="1855"/>
                    <a:pt x="8785" y="487"/>
                  </a:cubicBezTo>
                  <a:lnTo>
                    <a:pt x="86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8" name="Google Shape;348;p9"/>
            <p:cNvSpPr/>
            <p:nvPr/>
          </p:nvSpPr>
          <p:spPr>
            <a:xfrm>
              <a:off x="3866925" y="1617500"/>
              <a:ext cx="61600" cy="214300"/>
            </a:xfrm>
            <a:custGeom>
              <a:avLst/>
              <a:gdLst/>
              <a:ahLst/>
              <a:cxnLst/>
              <a:rect l="l" t="t" r="r" b="b"/>
              <a:pathLst>
                <a:path w="2464" h="8572" fill="none" extrusionOk="0">
                  <a:moveTo>
                    <a:pt x="2463" y="8572"/>
                  </a:moveTo>
                  <a:lnTo>
                    <a:pt x="1" y="0"/>
                  </a:lnTo>
                </a:path>
              </a:pathLst>
            </a:custGeom>
            <a:noFill/>
            <a:ln w="28875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9" name="Google Shape;349;p9"/>
            <p:cNvSpPr/>
            <p:nvPr/>
          </p:nvSpPr>
          <p:spPr>
            <a:xfrm>
              <a:off x="3745350" y="1500475"/>
              <a:ext cx="191525" cy="123125"/>
            </a:xfrm>
            <a:custGeom>
              <a:avLst/>
              <a:gdLst/>
              <a:ahLst/>
              <a:cxnLst/>
              <a:rect l="l" t="t" r="r" b="b"/>
              <a:pathLst>
                <a:path w="7661" h="4925" fill="none" extrusionOk="0">
                  <a:moveTo>
                    <a:pt x="7660" y="0"/>
                  </a:moveTo>
                  <a:lnTo>
                    <a:pt x="4925" y="4925"/>
                  </a:lnTo>
                  <a:lnTo>
                    <a:pt x="1" y="2189"/>
                  </a:lnTo>
                </a:path>
              </a:pathLst>
            </a:custGeom>
            <a:noFill/>
            <a:ln w="288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50" name="Google Shape;350;p9"/>
          <p:cNvGrpSpPr/>
          <p:nvPr/>
        </p:nvGrpSpPr>
        <p:grpSpPr>
          <a:xfrm rot="10312242">
            <a:off x="7645617" y="122159"/>
            <a:ext cx="934955" cy="861648"/>
            <a:chOff x="6708722" y="1052986"/>
            <a:chExt cx="935003" cy="861693"/>
          </a:xfrm>
        </p:grpSpPr>
        <p:sp>
          <p:nvSpPr>
            <p:cNvPr id="351" name="Google Shape;351;p9"/>
            <p:cNvSpPr/>
            <p:nvPr/>
          </p:nvSpPr>
          <p:spPr>
            <a:xfrm>
              <a:off x="6994529" y="1096756"/>
              <a:ext cx="598631" cy="524599"/>
            </a:xfrm>
            <a:custGeom>
              <a:avLst/>
              <a:gdLst/>
              <a:ahLst/>
              <a:cxnLst/>
              <a:rect l="l" t="t" r="r" b="b"/>
              <a:pathLst>
                <a:path w="21582" h="18913" extrusionOk="0">
                  <a:moveTo>
                    <a:pt x="10806" y="1"/>
                  </a:moveTo>
                  <a:cubicBezTo>
                    <a:pt x="7529" y="1"/>
                    <a:pt x="4342" y="1699"/>
                    <a:pt x="2584" y="4745"/>
                  </a:cubicBezTo>
                  <a:cubicBezTo>
                    <a:pt x="0" y="9274"/>
                    <a:pt x="1550" y="15049"/>
                    <a:pt x="6079" y="17663"/>
                  </a:cubicBezTo>
                  <a:cubicBezTo>
                    <a:pt x="7562" y="18509"/>
                    <a:pt x="9179" y="18912"/>
                    <a:pt x="10775" y="18912"/>
                  </a:cubicBezTo>
                  <a:cubicBezTo>
                    <a:pt x="14052" y="18912"/>
                    <a:pt x="17240" y="17214"/>
                    <a:pt x="18997" y="14168"/>
                  </a:cubicBezTo>
                  <a:cubicBezTo>
                    <a:pt x="21581" y="9639"/>
                    <a:pt x="20031" y="3864"/>
                    <a:pt x="15502" y="1250"/>
                  </a:cubicBezTo>
                  <a:cubicBezTo>
                    <a:pt x="14019" y="404"/>
                    <a:pt x="12402" y="1"/>
                    <a:pt x="108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2" name="Google Shape;352;p9"/>
            <p:cNvSpPr/>
            <p:nvPr/>
          </p:nvSpPr>
          <p:spPr>
            <a:xfrm>
              <a:off x="6960800" y="1524274"/>
              <a:ext cx="155996" cy="153472"/>
            </a:xfrm>
            <a:custGeom>
              <a:avLst/>
              <a:gdLst/>
              <a:ahLst/>
              <a:cxnLst/>
              <a:rect l="l" t="t" r="r" b="b"/>
              <a:pathLst>
                <a:path w="5624" h="5533" extrusionOk="0">
                  <a:moveTo>
                    <a:pt x="3465" y="1"/>
                  </a:moveTo>
                  <a:lnTo>
                    <a:pt x="0" y="3284"/>
                  </a:lnTo>
                  <a:lnTo>
                    <a:pt x="2128" y="5533"/>
                  </a:lnTo>
                  <a:lnTo>
                    <a:pt x="5624" y="2250"/>
                  </a:lnTo>
                  <a:lnTo>
                    <a:pt x="346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3" name="Google Shape;353;p9"/>
            <p:cNvSpPr/>
            <p:nvPr/>
          </p:nvSpPr>
          <p:spPr>
            <a:xfrm>
              <a:off x="6943936" y="1052986"/>
              <a:ext cx="699789" cy="611778"/>
            </a:xfrm>
            <a:custGeom>
              <a:avLst/>
              <a:gdLst/>
              <a:ahLst/>
              <a:cxnLst/>
              <a:rect l="l" t="t" r="r" b="b"/>
              <a:pathLst>
                <a:path w="25229" h="22056" extrusionOk="0">
                  <a:moveTo>
                    <a:pt x="12596" y="1578"/>
                  </a:moveTo>
                  <a:cubicBezTo>
                    <a:pt x="12683" y="1578"/>
                    <a:pt x="12770" y="1579"/>
                    <a:pt x="12858" y="1581"/>
                  </a:cubicBezTo>
                  <a:cubicBezTo>
                    <a:pt x="21277" y="1825"/>
                    <a:pt x="25229" y="12098"/>
                    <a:pt x="19119" y="17904"/>
                  </a:cubicBezTo>
                  <a:cubicBezTo>
                    <a:pt x="17286" y="19634"/>
                    <a:pt x="14943" y="20495"/>
                    <a:pt x="12606" y="20495"/>
                  </a:cubicBezTo>
                  <a:cubicBezTo>
                    <a:pt x="10100" y="20495"/>
                    <a:pt x="7601" y="19505"/>
                    <a:pt x="5745" y="17539"/>
                  </a:cubicBezTo>
                  <a:cubicBezTo>
                    <a:pt x="0" y="11493"/>
                    <a:pt x="4345" y="1578"/>
                    <a:pt x="12596" y="1578"/>
                  </a:cubicBezTo>
                  <a:close/>
                  <a:moveTo>
                    <a:pt x="12684" y="1"/>
                  </a:moveTo>
                  <a:cubicBezTo>
                    <a:pt x="7121" y="1"/>
                    <a:pt x="1763" y="4231"/>
                    <a:pt x="1581" y="10761"/>
                  </a:cubicBezTo>
                  <a:cubicBezTo>
                    <a:pt x="1459" y="15199"/>
                    <a:pt x="4043" y="19302"/>
                    <a:pt x="8116" y="21095"/>
                  </a:cubicBezTo>
                  <a:cubicBezTo>
                    <a:pt x="9559" y="21741"/>
                    <a:pt x="11089" y="22056"/>
                    <a:pt x="12607" y="22056"/>
                  </a:cubicBezTo>
                  <a:cubicBezTo>
                    <a:pt x="15375" y="22056"/>
                    <a:pt x="18102" y="21011"/>
                    <a:pt x="20183" y="19028"/>
                  </a:cubicBezTo>
                  <a:cubicBezTo>
                    <a:pt x="24591" y="14834"/>
                    <a:pt x="24773" y="7873"/>
                    <a:pt x="20609" y="3466"/>
                  </a:cubicBezTo>
                  <a:cubicBezTo>
                    <a:pt x="18339" y="1074"/>
                    <a:pt x="15485" y="1"/>
                    <a:pt x="126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4" name="Google Shape;354;p9"/>
            <p:cNvSpPr/>
            <p:nvPr/>
          </p:nvSpPr>
          <p:spPr>
            <a:xfrm>
              <a:off x="7440520" y="1212338"/>
              <a:ext cx="89398" cy="301867"/>
            </a:xfrm>
            <a:custGeom>
              <a:avLst/>
              <a:gdLst/>
              <a:ahLst/>
              <a:cxnLst/>
              <a:rect l="l" t="t" r="r" b="b"/>
              <a:pathLst>
                <a:path w="3223" h="10883" fill="none" extrusionOk="0">
                  <a:moveTo>
                    <a:pt x="304" y="1"/>
                  </a:moveTo>
                  <a:cubicBezTo>
                    <a:pt x="3222" y="3071"/>
                    <a:pt x="3101" y="7964"/>
                    <a:pt x="1" y="10882"/>
                  </a:cubicBezTo>
                </a:path>
              </a:pathLst>
            </a:custGeom>
            <a:noFill/>
            <a:ln w="463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5" name="Google Shape;355;p9"/>
            <p:cNvSpPr/>
            <p:nvPr/>
          </p:nvSpPr>
          <p:spPr>
            <a:xfrm>
              <a:off x="6708722" y="1583604"/>
              <a:ext cx="347384" cy="331075"/>
            </a:xfrm>
            <a:custGeom>
              <a:avLst/>
              <a:gdLst/>
              <a:ahLst/>
              <a:cxnLst/>
              <a:rect l="l" t="t" r="r" b="b"/>
              <a:pathLst>
                <a:path w="12524" h="11936" extrusionOk="0">
                  <a:moveTo>
                    <a:pt x="9844" y="1"/>
                  </a:moveTo>
                  <a:cubicBezTo>
                    <a:pt x="9572" y="1"/>
                    <a:pt x="9297" y="100"/>
                    <a:pt x="9088" y="294"/>
                  </a:cubicBezTo>
                  <a:lnTo>
                    <a:pt x="456" y="8500"/>
                  </a:lnTo>
                  <a:cubicBezTo>
                    <a:pt x="30" y="8896"/>
                    <a:pt x="0" y="9595"/>
                    <a:pt x="426" y="10020"/>
                  </a:cubicBezTo>
                  <a:lnTo>
                    <a:pt x="1915" y="11601"/>
                  </a:lnTo>
                  <a:cubicBezTo>
                    <a:pt x="2135" y="11821"/>
                    <a:pt x="2421" y="11936"/>
                    <a:pt x="2704" y="11936"/>
                  </a:cubicBezTo>
                  <a:cubicBezTo>
                    <a:pt x="2968" y="11936"/>
                    <a:pt x="3230" y="11836"/>
                    <a:pt x="3435" y="11631"/>
                  </a:cubicBezTo>
                  <a:lnTo>
                    <a:pt x="12098" y="3455"/>
                  </a:lnTo>
                  <a:cubicBezTo>
                    <a:pt x="12523" y="3029"/>
                    <a:pt x="12523" y="2360"/>
                    <a:pt x="12128" y="1905"/>
                  </a:cubicBezTo>
                  <a:lnTo>
                    <a:pt x="10608" y="324"/>
                  </a:lnTo>
                  <a:cubicBezTo>
                    <a:pt x="10407" y="107"/>
                    <a:pt x="10127" y="1"/>
                    <a:pt x="98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56" name="Google Shape;356;p9"/>
          <p:cNvGrpSpPr/>
          <p:nvPr/>
        </p:nvGrpSpPr>
        <p:grpSpPr>
          <a:xfrm rot="615892">
            <a:off x="73118" y="4030385"/>
            <a:ext cx="1031267" cy="913255"/>
            <a:chOff x="1343200" y="1432100"/>
            <a:chExt cx="1031261" cy="913250"/>
          </a:xfrm>
        </p:grpSpPr>
        <p:sp>
          <p:nvSpPr>
            <p:cNvPr id="357" name="Google Shape;357;p9"/>
            <p:cNvSpPr/>
            <p:nvPr/>
          </p:nvSpPr>
          <p:spPr>
            <a:xfrm>
              <a:off x="1343200" y="1432100"/>
              <a:ext cx="350600" cy="505025"/>
            </a:xfrm>
            <a:custGeom>
              <a:avLst/>
              <a:gdLst/>
              <a:ahLst/>
              <a:cxnLst/>
              <a:rect l="l" t="t" r="r" b="b"/>
              <a:pathLst>
                <a:path w="14024" h="20201" extrusionOk="0">
                  <a:moveTo>
                    <a:pt x="0" y="20201"/>
                  </a:moveTo>
                  <a:lnTo>
                    <a:pt x="10164" y="1400"/>
                  </a:lnTo>
                  <a:lnTo>
                    <a:pt x="14024" y="0"/>
                  </a:lnTo>
                  <a:lnTo>
                    <a:pt x="3810" y="1928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358" name="Google Shape;358;p9"/>
            <p:cNvSpPr/>
            <p:nvPr/>
          </p:nvSpPr>
          <p:spPr>
            <a:xfrm>
              <a:off x="1343200" y="1890700"/>
              <a:ext cx="777200" cy="454650"/>
            </a:xfrm>
            <a:custGeom>
              <a:avLst/>
              <a:gdLst/>
              <a:ahLst/>
              <a:cxnLst/>
              <a:rect l="l" t="t" r="r" b="b"/>
              <a:pathLst>
                <a:path w="31088" h="18186" extrusionOk="0">
                  <a:moveTo>
                    <a:pt x="0" y="1873"/>
                  </a:moveTo>
                  <a:lnTo>
                    <a:pt x="5688" y="0"/>
                  </a:lnTo>
                  <a:lnTo>
                    <a:pt x="31088" y="17065"/>
                  </a:lnTo>
                  <a:lnTo>
                    <a:pt x="27278" y="18186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</p:sp>
        <p:sp>
          <p:nvSpPr>
            <p:cNvPr id="359" name="Google Shape;359;p9"/>
            <p:cNvSpPr/>
            <p:nvPr/>
          </p:nvSpPr>
          <p:spPr>
            <a:xfrm>
              <a:off x="1436723" y="1432178"/>
              <a:ext cx="937737" cy="885480"/>
            </a:xfrm>
            <a:custGeom>
              <a:avLst/>
              <a:gdLst/>
              <a:ahLst/>
              <a:cxnLst/>
              <a:rect l="l" t="t" r="r" b="b"/>
              <a:pathLst>
                <a:path w="39819" h="37600" extrusionOk="0">
                  <a:moveTo>
                    <a:pt x="10882" y="1"/>
                  </a:moveTo>
                  <a:lnTo>
                    <a:pt x="0" y="20153"/>
                  </a:lnTo>
                  <a:lnTo>
                    <a:pt x="28937" y="37600"/>
                  </a:lnTo>
                  <a:lnTo>
                    <a:pt x="39819" y="17448"/>
                  </a:lnTo>
                  <a:lnTo>
                    <a:pt x="1088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0" name="Google Shape;360;p9"/>
            <p:cNvSpPr/>
            <p:nvPr/>
          </p:nvSpPr>
          <p:spPr>
            <a:xfrm>
              <a:off x="1580614" y="1566036"/>
              <a:ext cx="334292" cy="410194"/>
            </a:xfrm>
            <a:custGeom>
              <a:avLst/>
              <a:gdLst/>
              <a:ahLst/>
              <a:cxnLst/>
              <a:rect l="l" t="t" r="r" b="b"/>
              <a:pathLst>
                <a:path w="14195" h="17418" extrusionOk="0">
                  <a:moveTo>
                    <a:pt x="7386" y="1"/>
                  </a:moveTo>
                  <a:lnTo>
                    <a:pt x="0" y="13587"/>
                  </a:lnTo>
                  <a:lnTo>
                    <a:pt x="6809" y="17417"/>
                  </a:lnTo>
                  <a:lnTo>
                    <a:pt x="14195" y="3861"/>
                  </a:lnTo>
                  <a:lnTo>
                    <a:pt x="738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61" name="Google Shape;361;p9"/>
          <p:cNvGrpSpPr/>
          <p:nvPr/>
        </p:nvGrpSpPr>
        <p:grpSpPr>
          <a:xfrm rot="615892">
            <a:off x="515889" y="3544863"/>
            <a:ext cx="1111480" cy="1244482"/>
            <a:chOff x="1338201" y="32850"/>
            <a:chExt cx="1111474" cy="1244475"/>
          </a:xfrm>
        </p:grpSpPr>
        <p:sp>
          <p:nvSpPr>
            <p:cNvPr id="362" name="Google Shape;362;p9"/>
            <p:cNvSpPr/>
            <p:nvPr/>
          </p:nvSpPr>
          <p:spPr>
            <a:xfrm>
              <a:off x="1338201" y="359526"/>
              <a:ext cx="203500" cy="189675"/>
            </a:xfrm>
            <a:custGeom>
              <a:avLst/>
              <a:gdLst/>
              <a:ahLst/>
              <a:cxnLst/>
              <a:rect l="l" t="t" r="r" b="b"/>
              <a:pathLst>
                <a:path w="8140" h="7587" extrusionOk="0">
                  <a:moveTo>
                    <a:pt x="166" y="4353"/>
                  </a:moveTo>
                  <a:cubicBezTo>
                    <a:pt x="-304" y="3110"/>
                    <a:pt x="245" y="476"/>
                    <a:pt x="1565" y="83"/>
                  </a:cubicBezTo>
                  <a:cubicBezTo>
                    <a:pt x="2885" y="-310"/>
                    <a:pt x="7618" y="753"/>
                    <a:pt x="8088" y="1996"/>
                  </a:cubicBezTo>
                  <a:cubicBezTo>
                    <a:pt x="8558" y="3239"/>
                    <a:pt x="5707" y="7150"/>
                    <a:pt x="4387" y="7543"/>
                  </a:cubicBezTo>
                  <a:cubicBezTo>
                    <a:pt x="3067" y="7936"/>
                    <a:pt x="636" y="5596"/>
                    <a:pt x="166" y="435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63" name="Google Shape;363;p9"/>
            <p:cNvSpPr/>
            <p:nvPr/>
          </p:nvSpPr>
          <p:spPr>
            <a:xfrm>
              <a:off x="1347250" y="337675"/>
              <a:ext cx="536800" cy="938625"/>
            </a:xfrm>
            <a:custGeom>
              <a:avLst/>
              <a:gdLst/>
              <a:ahLst/>
              <a:cxnLst/>
              <a:rect l="l" t="t" r="r" b="b"/>
              <a:pathLst>
                <a:path w="21472" h="37545" extrusionOk="0">
                  <a:moveTo>
                    <a:pt x="1669" y="0"/>
                  </a:moveTo>
                  <a:lnTo>
                    <a:pt x="21472" y="33894"/>
                  </a:lnTo>
                  <a:lnTo>
                    <a:pt x="18605" y="37545"/>
                  </a:lnTo>
                  <a:lnTo>
                    <a:pt x="0" y="5619"/>
                  </a:lnTo>
                  <a:lnTo>
                    <a:pt x="286" y="1713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64" name="Google Shape;364;p9"/>
            <p:cNvSpPr/>
            <p:nvPr/>
          </p:nvSpPr>
          <p:spPr>
            <a:xfrm>
              <a:off x="1811700" y="876800"/>
              <a:ext cx="637575" cy="400525"/>
            </a:xfrm>
            <a:custGeom>
              <a:avLst/>
              <a:gdLst/>
              <a:ahLst/>
              <a:cxnLst/>
              <a:rect l="l" t="t" r="r" b="b"/>
              <a:pathLst>
                <a:path w="25503" h="16021" extrusionOk="0">
                  <a:moveTo>
                    <a:pt x="0" y="16021"/>
                  </a:moveTo>
                  <a:lnTo>
                    <a:pt x="3306" y="11485"/>
                  </a:lnTo>
                  <a:lnTo>
                    <a:pt x="25503" y="0"/>
                  </a:lnTo>
                  <a:lnTo>
                    <a:pt x="23371" y="375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365" name="Google Shape;365;p9"/>
            <p:cNvSpPr/>
            <p:nvPr/>
          </p:nvSpPr>
          <p:spPr>
            <a:xfrm>
              <a:off x="1388850" y="32850"/>
              <a:ext cx="1060825" cy="1149000"/>
            </a:xfrm>
            <a:custGeom>
              <a:avLst/>
              <a:gdLst/>
              <a:ahLst/>
              <a:cxnLst/>
              <a:rect l="l" t="t" r="r" b="b"/>
              <a:pathLst>
                <a:path w="42433" h="45960" extrusionOk="0">
                  <a:moveTo>
                    <a:pt x="22736" y="1"/>
                  </a:moveTo>
                  <a:lnTo>
                    <a:pt x="0" y="12190"/>
                  </a:lnTo>
                  <a:lnTo>
                    <a:pt x="19697" y="45959"/>
                  </a:lnTo>
                  <a:lnTo>
                    <a:pt x="42433" y="33770"/>
                  </a:lnTo>
                  <a:lnTo>
                    <a:pt x="2273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6" name="Google Shape;366;p9"/>
            <p:cNvSpPr/>
            <p:nvPr/>
          </p:nvSpPr>
          <p:spPr>
            <a:xfrm>
              <a:off x="1577300" y="219800"/>
              <a:ext cx="487875" cy="395150"/>
            </a:xfrm>
            <a:custGeom>
              <a:avLst/>
              <a:gdLst/>
              <a:ahLst/>
              <a:cxnLst/>
              <a:rect l="l" t="t" r="r" b="b"/>
              <a:pathLst>
                <a:path w="19515" h="15806" extrusionOk="0">
                  <a:moveTo>
                    <a:pt x="14773" y="0"/>
                  </a:moveTo>
                  <a:lnTo>
                    <a:pt x="0" y="7933"/>
                  </a:lnTo>
                  <a:lnTo>
                    <a:pt x="4742" y="15806"/>
                  </a:lnTo>
                  <a:lnTo>
                    <a:pt x="19514" y="7873"/>
                  </a:lnTo>
                  <a:lnTo>
                    <a:pt x="1477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76845759"/>
      </p:ext>
    </p:extLst>
  </p:cSld>
  <p:clrMapOvr>
    <a:masterClrMapping/>
  </p:clrMapOvr>
  <p:transition spd="slow">
    <p:wheel spokes="1"/>
    <p:sndAc>
      <p:stSnd>
        <p:snd r:embed="rId1" name="chimes.wav"/>
      </p:stSnd>
    </p:sndAc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p11"/>
          <p:cNvSpPr/>
          <p:nvPr/>
        </p:nvSpPr>
        <p:spPr>
          <a:xfrm>
            <a:off x="-65061" y="-81037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34" name="Google Shape;434;p11"/>
          <p:cNvSpPr/>
          <p:nvPr/>
        </p:nvSpPr>
        <p:spPr>
          <a:xfrm>
            <a:off x="3189300" y="2102774"/>
            <a:ext cx="6138660" cy="3121540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35" name="Google Shape;435;p11"/>
          <p:cNvSpPr/>
          <p:nvPr/>
        </p:nvSpPr>
        <p:spPr>
          <a:xfrm>
            <a:off x="-65075" y="-81050"/>
            <a:ext cx="3927358" cy="3121486"/>
          </a:xfrm>
          <a:custGeom>
            <a:avLst/>
            <a:gdLst/>
            <a:ahLst/>
            <a:cxnLst/>
            <a:rect l="l" t="t" r="r" b="b"/>
            <a:pathLst>
              <a:path w="141310" h="117692" extrusionOk="0">
                <a:moveTo>
                  <a:pt x="0" y="0"/>
                </a:moveTo>
                <a:lnTo>
                  <a:pt x="0" y="117692"/>
                </a:lnTo>
                <a:cubicBezTo>
                  <a:pt x="1216" y="113254"/>
                  <a:pt x="6353" y="111035"/>
                  <a:pt x="10973" y="110731"/>
                </a:cubicBezTo>
                <a:cubicBezTo>
                  <a:pt x="11645" y="110687"/>
                  <a:pt x="12319" y="110670"/>
                  <a:pt x="12993" y="110670"/>
                </a:cubicBezTo>
                <a:cubicBezTo>
                  <a:pt x="15351" y="110670"/>
                  <a:pt x="17717" y="110880"/>
                  <a:pt x="20063" y="110880"/>
                </a:cubicBezTo>
                <a:cubicBezTo>
                  <a:pt x="21655" y="110880"/>
                  <a:pt x="23238" y="110783"/>
                  <a:pt x="24803" y="110458"/>
                </a:cubicBezTo>
                <a:cubicBezTo>
                  <a:pt x="29332" y="109515"/>
                  <a:pt x="33861" y="105625"/>
                  <a:pt x="33162" y="101065"/>
                </a:cubicBezTo>
                <a:cubicBezTo>
                  <a:pt x="32645" y="97661"/>
                  <a:pt x="29545" y="95351"/>
                  <a:pt x="26718" y="93345"/>
                </a:cubicBezTo>
                <a:cubicBezTo>
                  <a:pt x="21672" y="89728"/>
                  <a:pt x="16535" y="85594"/>
                  <a:pt x="14408" y="79758"/>
                </a:cubicBezTo>
                <a:cubicBezTo>
                  <a:pt x="12310" y="73892"/>
                  <a:pt x="14620" y="66080"/>
                  <a:pt x="20578" y="64317"/>
                </a:cubicBezTo>
                <a:cubicBezTo>
                  <a:pt x="21506" y="64047"/>
                  <a:pt x="22443" y="63936"/>
                  <a:pt x="23386" y="63936"/>
                </a:cubicBezTo>
                <a:cubicBezTo>
                  <a:pt x="26363" y="63936"/>
                  <a:pt x="29393" y="65038"/>
                  <a:pt x="32371" y="65685"/>
                </a:cubicBezTo>
                <a:cubicBezTo>
                  <a:pt x="33431" y="65907"/>
                  <a:pt x="34565" y="66035"/>
                  <a:pt x="35694" y="66035"/>
                </a:cubicBezTo>
                <a:cubicBezTo>
                  <a:pt x="38743" y="66035"/>
                  <a:pt x="41748" y="65097"/>
                  <a:pt x="43101" y="62524"/>
                </a:cubicBezTo>
                <a:cubicBezTo>
                  <a:pt x="44590" y="59636"/>
                  <a:pt x="43314" y="56201"/>
                  <a:pt x="42767" y="53010"/>
                </a:cubicBezTo>
                <a:cubicBezTo>
                  <a:pt x="41125" y="43223"/>
                  <a:pt x="47326" y="33891"/>
                  <a:pt x="55411" y="28876"/>
                </a:cubicBezTo>
                <a:cubicBezTo>
                  <a:pt x="61313" y="25233"/>
                  <a:pt x="68023" y="24013"/>
                  <a:pt x="74827" y="24013"/>
                </a:cubicBezTo>
                <a:cubicBezTo>
                  <a:pt x="79377" y="24013"/>
                  <a:pt x="83969" y="24558"/>
                  <a:pt x="88391" y="25289"/>
                </a:cubicBezTo>
                <a:cubicBezTo>
                  <a:pt x="98117" y="26870"/>
                  <a:pt x="107692" y="29484"/>
                  <a:pt x="117510" y="30000"/>
                </a:cubicBezTo>
                <a:cubicBezTo>
                  <a:pt x="118315" y="30043"/>
                  <a:pt x="119130" y="30068"/>
                  <a:pt x="119946" y="30068"/>
                </a:cubicBezTo>
                <a:cubicBezTo>
                  <a:pt x="124397" y="30068"/>
                  <a:pt x="128911" y="29328"/>
                  <a:pt x="132404" y="26657"/>
                </a:cubicBezTo>
                <a:cubicBezTo>
                  <a:pt x="141310" y="19818"/>
                  <a:pt x="128665" y="4255"/>
                  <a:pt x="141127" y="0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36" name="Google Shape;436;p11"/>
          <p:cNvSpPr txBox="1">
            <a:spLocks noGrp="1"/>
          </p:cNvSpPr>
          <p:nvPr>
            <p:ph type="title" hasCustomPrompt="1"/>
          </p:nvPr>
        </p:nvSpPr>
        <p:spPr>
          <a:xfrm>
            <a:off x="1749750" y="1937925"/>
            <a:ext cx="5644500" cy="93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2000"/>
              <a:buNone/>
              <a:defRPr sz="8100"/>
            </a:lvl1pPr>
            <a:lvl2pPr lvl="1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37" name="Google Shape;437;p11"/>
          <p:cNvSpPr txBox="1">
            <a:spLocks noGrp="1"/>
          </p:cNvSpPr>
          <p:nvPr>
            <p:ph type="body" idx="1"/>
          </p:nvPr>
        </p:nvSpPr>
        <p:spPr>
          <a:xfrm>
            <a:off x="2898000" y="2979675"/>
            <a:ext cx="3348000" cy="53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317492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00"/>
            </a:lvl1pPr>
            <a:lvl2pPr marL="914378" lvl="1" indent="-317492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566" lvl="2" indent="-317492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754" lvl="3" indent="-317492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5943" lvl="4" indent="-317492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132" lvl="5" indent="-317492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320" lvl="6" indent="-317492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509" lvl="7" indent="-317492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697" lvl="8" indent="-317492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38" name="Google Shape;438;p11"/>
          <p:cNvSpPr/>
          <p:nvPr/>
        </p:nvSpPr>
        <p:spPr>
          <a:xfrm>
            <a:off x="4222422" y="-23179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39" name="Google Shape;439;p11"/>
          <p:cNvSpPr/>
          <p:nvPr/>
        </p:nvSpPr>
        <p:spPr>
          <a:xfrm>
            <a:off x="-156277" y="249297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40" name="Google Shape;440;p11"/>
          <p:cNvSpPr/>
          <p:nvPr/>
        </p:nvSpPr>
        <p:spPr>
          <a:xfrm>
            <a:off x="1668442" y="466963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41" name="Google Shape;441;p11"/>
          <p:cNvSpPr/>
          <p:nvPr/>
        </p:nvSpPr>
        <p:spPr>
          <a:xfrm>
            <a:off x="7540877" y="487202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42" name="Google Shape;442;p11"/>
          <p:cNvSpPr/>
          <p:nvPr/>
        </p:nvSpPr>
        <p:spPr>
          <a:xfrm>
            <a:off x="8208016" y="3519596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43" name="Google Shape;443;p11"/>
          <p:cNvSpPr/>
          <p:nvPr/>
        </p:nvSpPr>
        <p:spPr>
          <a:xfrm>
            <a:off x="337637" y="502822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44" name="Google Shape;444;p11"/>
          <p:cNvSpPr/>
          <p:nvPr/>
        </p:nvSpPr>
        <p:spPr>
          <a:xfrm>
            <a:off x="8866753" y="289382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45" name="Google Shape;445;p11"/>
          <p:cNvSpPr/>
          <p:nvPr/>
        </p:nvSpPr>
        <p:spPr>
          <a:xfrm>
            <a:off x="6933958" y="-138866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46" name="Google Shape;446;p11"/>
          <p:cNvSpPr/>
          <p:nvPr/>
        </p:nvSpPr>
        <p:spPr>
          <a:xfrm>
            <a:off x="337617" y="126520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447" name="Google Shape;447;p11"/>
          <p:cNvGrpSpPr/>
          <p:nvPr/>
        </p:nvGrpSpPr>
        <p:grpSpPr>
          <a:xfrm rot="851508">
            <a:off x="22697" y="3840078"/>
            <a:ext cx="1099336" cy="1274069"/>
            <a:chOff x="374513" y="3152476"/>
            <a:chExt cx="1519294" cy="1760777"/>
          </a:xfrm>
        </p:grpSpPr>
        <p:sp>
          <p:nvSpPr>
            <p:cNvPr id="448" name="Google Shape;448;p11"/>
            <p:cNvSpPr/>
            <p:nvPr/>
          </p:nvSpPr>
          <p:spPr>
            <a:xfrm>
              <a:off x="661153" y="3251277"/>
              <a:ext cx="1018493" cy="1027730"/>
            </a:xfrm>
            <a:custGeom>
              <a:avLst/>
              <a:gdLst/>
              <a:ahLst/>
              <a:cxnLst/>
              <a:rect l="l" t="t" r="r" b="b"/>
              <a:pathLst>
                <a:path w="36719" h="37052" extrusionOk="0">
                  <a:moveTo>
                    <a:pt x="5135" y="1"/>
                  </a:moveTo>
                  <a:cubicBezTo>
                    <a:pt x="3952" y="1"/>
                    <a:pt x="2145" y="189"/>
                    <a:pt x="1" y="1033"/>
                  </a:cubicBezTo>
                  <a:cubicBezTo>
                    <a:pt x="90" y="1023"/>
                    <a:pt x="185" y="1019"/>
                    <a:pt x="284" y="1019"/>
                  </a:cubicBezTo>
                  <a:cubicBezTo>
                    <a:pt x="3959" y="1019"/>
                    <a:pt x="14163" y="7532"/>
                    <a:pt x="21947" y="16322"/>
                  </a:cubicBezTo>
                  <a:cubicBezTo>
                    <a:pt x="29941" y="25380"/>
                    <a:pt x="30001" y="31064"/>
                    <a:pt x="30001" y="31064"/>
                  </a:cubicBezTo>
                  <a:lnTo>
                    <a:pt x="34926" y="37052"/>
                  </a:lnTo>
                  <a:cubicBezTo>
                    <a:pt x="36719" y="33647"/>
                    <a:pt x="33315" y="27325"/>
                    <a:pt x="24105" y="15775"/>
                  </a:cubicBezTo>
                  <a:cubicBezTo>
                    <a:pt x="14925" y="4224"/>
                    <a:pt x="6627" y="121"/>
                    <a:pt x="6627" y="121"/>
                  </a:cubicBezTo>
                  <a:cubicBezTo>
                    <a:pt x="6627" y="121"/>
                    <a:pt x="6081" y="1"/>
                    <a:pt x="5135" y="1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9" name="Google Shape;449;p11"/>
            <p:cNvSpPr/>
            <p:nvPr/>
          </p:nvSpPr>
          <p:spPr>
            <a:xfrm>
              <a:off x="531314" y="3248836"/>
              <a:ext cx="313683" cy="211526"/>
            </a:xfrm>
            <a:custGeom>
              <a:avLst/>
              <a:gdLst/>
              <a:ahLst/>
              <a:cxnLst/>
              <a:rect l="l" t="t" r="r" b="b"/>
              <a:pathLst>
                <a:path w="11309" h="7626" extrusionOk="0">
                  <a:moveTo>
                    <a:pt x="9014" y="0"/>
                  </a:moveTo>
                  <a:cubicBezTo>
                    <a:pt x="7675" y="0"/>
                    <a:pt x="5986" y="217"/>
                    <a:pt x="4621" y="1091"/>
                  </a:cubicBezTo>
                  <a:cubicBezTo>
                    <a:pt x="2311" y="2610"/>
                    <a:pt x="639" y="4951"/>
                    <a:pt x="1" y="7626"/>
                  </a:cubicBezTo>
                  <a:lnTo>
                    <a:pt x="7114" y="5164"/>
                  </a:lnTo>
                  <a:cubicBezTo>
                    <a:pt x="7114" y="5164"/>
                    <a:pt x="8147" y="239"/>
                    <a:pt x="11308" y="209"/>
                  </a:cubicBezTo>
                  <a:cubicBezTo>
                    <a:pt x="11308" y="209"/>
                    <a:pt x="10330" y="0"/>
                    <a:pt x="90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0" name="Google Shape;450;p11"/>
            <p:cNvSpPr/>
            <p:nvPr/>
          </p:nvSpPr>
          <p:spPr>
            <a:xfrm>
              <a:off x="961300" y="3154335"/>
              <a:ext cx="932507" cy="1101068"/>
            </a:xfrm>
            <a:custGeom>
              <a:avLst/>
              <a:gdLst/>
              <a:ahLst/>
              <a:cxnLst/>
              <a:rect l="l" t="t" r="r" b="b"/>
              <a:pathLst>
                <a:path w="33619" h="39696" extrusionOk="0">
                  <a:moveTo>
                    <a:pt x="3789" y="0"/>
                  </a:moveTo>
                  <a:cubicBezTo>
                    <a:pt x="2507" y="0"/>
                    <a:pt x="1229" y="231"/>
                    <a:pt x="1" y="698"/>
                  </a:cubicBezTo>
                  <a:cubicBezTo>
                    <a:pt x="3132" y="2127"/>
                    <a:pt x="13344" y="8175"/>
                    <a:pt x="20487" y="17902"/>
                  </a:cubicBezTo>
                  <a:cubicBezTo>
                    <a:pt x="27630" y="27629"/>
                    <a:pt x="27205" y="33282"/>
                    <a:pt x="27205" y="33282"/>
                  </a:cubicBezTo>
                  <a:lnTo>
                    <a:pt x="31521" y="39696"/>
                  </a:lnTo>
                  <a:cubicBezTo>
                    <a:pt x="33618" y="36474"/>
                    <a:pt x="30761" y="29878"/>
                    <a:pt x="22676" y="17537"/>
                  </a:cubicBezTo>
                  <a:cubicBezTo>
                    <a:pt x="14591" y="5227"/>
                    <a:pt x="6688" y="394"/>
                    <a:pt x="6688" y="394"/>
                  </a:cubicBezTo>
                  <a:cubicBezTo>
                    <a:pt x="5732" y="132"/>
                    <a:pt x="4759" y="0"/>
                    <a:pt x="3789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1" name="Google Shape;451;p11"/>
            <p:cNvSpPr/>
            <p:nvPr/>
          </p:nvSpPr>
          <p:spPr>
            <a:xfrm>
              <a:off x="843277" y="3152476"/>
              <a:ext cx="303531" cy="157826"/>
            </a:xfrm>
            <a:custGeom>
              <a:avLst/>
              <a:gdLst/>
              <a:ahLst/>
              <a:cxnLst/>
              <a:rect l="l" t="t" r="r" b="b"/>
              <a:pathLst>
                <a:path w="10943" h="5690" extrusionOk="0">
                  <a:moveTo>
                    <a:pt x="7691" y="1"/>
                  </a:moveTo>
                  <a:cubicBezTo>
                    <a:pt x="6572" y="1"/>
                    <a:pt x="5324" y="181"/>
                    <a:pt x="4225" y="765"/>
                  </a:cubicBezTo>
                  <a:cubicBezTo>
                    <a:pt x="122" y="2923"/>
                    <a:pt x="0" y="5689"/>
                    <a:pt x="0" y="5689"/>
                  </a:cubicBezTo>
                  <a:lnTo>
                    <a:pt x="6353" y="4990"/>
                  </a:lnTo>
                  <a:cubicBezTo>
                    <a:pt x="6353" y="4990"/>
                    <a:pt x="7732" y="450"/>
                    <a:pt x="10687" y="450"/>
                  </a:cubicBezTo>
                  <a:cubicBezTo>
                    <a:pt x="10771" y="450"/>
                    <a:pt x="10856" y="454"/>
                    <a:pt x="10943" y="461"/>
                  </a:cubicBezTo>
                  <a:cubicBezTo>
                    <a:pt x="10943" y="461"/>
                    <a:pt x="9481" y="1"/>
                    <a:pt x="76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2" name="Google Shape;452;p11"/>
            <p:cNvSpPr/>
            <p:nvPr/>
          </p:nvSpPr>
          <p:spPr>
            <a:xfrm>
              <a:off x="728610" y="3276851"/>
              <a:ext cx="1164337" cy="1325076"/>
            </a:xfrm>
            <a:custGeom>
              <a:avLst/>
              <a:gdLst/>
              <a:ahLst/>
              <a:cxnLst/>
              <a:rect l="l" t="t" r="r" b="b"/>
              <a:pathLst>
                <a:path w="41977" h="47772" extrusionOk="0">
                  <a:moveTo>
                    <a:pt x="6566" y="1"/>
                  </a:moveTo>
                  <a:cubicBezTo>
                    <a:pt x="2557" y="1"/>
                    <a:pt x="1" y="1509"/>
                    <a:pt x="1" y="1509"/>
                  </a:cubicBezTo>
                  <a:lnTo>
                    <a:pt x="33679" y="47771"/>
                  </a:lnTo>
                  <a:cubicBezTo>
                    <a:pt x="33679" y="47771"/>
                    <a:pt x="41916" y="42391"/>
                    <a:pt x="41947" y="39078"/>
                  </a:cubicBezTo>
                  <a:cubicBezTo>
                    <a:pt x="41977" y="35735"/>
                    <a:pt x="33649" y="19959"/>
                    <a:pt x="21977" y="7679"/>
                  </a:cubicBezTo>
                  <a:cubicBezTo>
                    <a:pt x="16119" y="1532"/>
                    <a:pt x="10606" y="1"/>
                    <a:pt x="6566" y="1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3" name="Google Shape;453;p11"/>
            <p:cNvSpPr/>
            <p:nvPr/>
          </p:nvSpPr>
          <p:spPr>
            <a:xfrm>
              <a:off x="374513" y="3309249"/>
              <a:ext cx="1412227" cy="1604004"/>
            </a:xfrm>
            <a:custGeom>
              <a:avLst/>
              <a:gdLst/>
              <a:ahLst/>
              <a:cxnLst/>
              <a:rect l="l" t="t" r="r" b="b"/>
              <a:pathLst>
                <a:path w="50914" h="57828" extrusionOk="0">
                  <a:moveTo>
                    <a:pt x="15544" y="1"/>
                  </a:moveTo>
                  <a:cubicBezTo>
                    <a:pt x="13890" y="1"/>
                    <a:pt x="12282" y="341"/>
                    <a:pt x="10760" y="1071"/>
                  </a:cubicBezTo>
                  <a:cubicBezTo>
                    <a:pt x="4377" y="4110"/>
                    <a:pt x="0" y="9460"/>
                    <a:pt x="2006" y="20129"/>
                  </a:cubicBezTo>
                  <a:cubicBezTo>
                    <a:pt x="3435" y="27910"/>
                    <a:pt x="11733" y="44324"/>
                    <a:pt x="16688" y="53655"/>
                  </a:cubicBezTo>
                  <a:cubicBezTo>
                    <a:pt x="18100" y="56311"/>
                    <a:pt x="20829" y="57827"/>
                    <a:pt x="23646" y="57827"/>
                  </a:cubicBezTo>
                  <a:cubicBezTo>
                    <a:pt x="24891" y="57827"/>
                    <a:pt x="26153" y="57531"/>
                    <a:pt x="27326" y="56907"/>
                  </a:cubicBezTo>
                  <a:lnTo>
                    <a:pt x="45594" y="47150"/>
                  </a:lnTo>
                  <a:cubicBezTo>
                    <a:pt x="49485" y="45083"/>
                    <a:pt x="50913" y="40220"/>
                    <a:pt x="48755" y="36390"/>
                  </a:cubicBezTo>
                  <a:cubicBezTo>
                    <a:pt x="45715" y="30919"/>
                    <a:pt x="41217" y="23047"/>
                    <a:pt x="36566" y="15539"/>
                  </a:cubicBezTo>
                  <a:cubicBezTo>
                    <a:pt x="31016" y="6618"/>
                    <a:pt x="22839" y="1"/>
                    <a:pt x="1554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4" name="Google Shape;454;p11"/>
            <p:cNvSpPr/>
            <p:nvPr/>
          </p:nvSpPr>
          <p:spPr>
            <a:xfrm>
              <a:off x="688141" y="3984906"/>
              <a:ext cx="992365" cy="856673"/>
            </a:xfrm>
            <a:custGeom>
              <a:avLst/>
              <a:gdLst/>
              <a:ahLst/>
              <a:cxnLst/>
              <a:rect l="l" t="t" r="r" b="b"/>
              <a:pathLst>
                <a:path w="35777" h="30885" extrusionOk="0">
                  <a:moveTo>
                    <a:pt x="23949" y="0"/>
                  </a:moveTo>
                  <a:cubicBezTo>
                    <a:pt x="22591" y="0"/>
                    <a:pt x="20896" y="655"/>
                    <a:pt x="18420" y="1849"/>
                  </a:cubicBezTo>
                  <a:cubicBezTo>
                    <a:pt x="12797" y="4554"/>
                    <a:pt x="1" y="11454"/>
                    <a:pt x="1338" y="15861"/>
                  </a:cubicBezTo>
                  <a:cubicBezTo>
                    <a:pt x="2415" y="19483"/>
                    <a:pt x="8002" y="30885"/>
                    <a:pt x="11714" y="30885"/>
                  </a:cubicBezTo>
                  <a:cubicBezTo>
                    <a:pt x="11771" y="30885"/>
                    <a:pt x="11828" y="30882"/>
                    <a:pt x="11885" y="30877"/>
                  </a:cubicBezTo>
                  <a:cubicBezTo>
                    <a:pt x="15594" y="30481"/>
                    <a:pt x="30153" y="21697"/>
                    <a:pt x="32646" y="20268"/>
                  </a:cubicBezTo>
                  <a:cubicBezTo>
                    <a:pt x="33314" y="19934"/>
                    <a:pt x="33861" y="19417"/>
                    <a:pt x="34287" y="18809"/>
                  </a:cubicBezTo>
                  <a:cubicBezTo>
                    <a:pt x="35776" y="16347"/>
                    <a:pt x="33770" y="12548"/>
                    <a:pt x="30335" y="6651"/>
                  </a:cubicBezTo>
                  <a:cubicBezTo>
                    <a:pt x="27666" y="2008"/>
                    <a:pt x="26326" y="0"/>
                    <a:pt x="2394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5" name="Google Shape;455;p11"/>
            <p:cNvSpPr/>
            <p:nvPr/>
          </p:nvSpPr>
          <p:spPr>
            <a:xfrm>
              <a:off x="441943" y="3403057"/>
              <a:ext cx="927459" cy="824830"/>
            </a:xfrm>
            <a:custGeom>
              <a:avLst/>
              <a:gdLst/>
              <a:ahLst/>
              <a:cxnLst/>
              <a:rect l="l" t="t" r="r" b="b"/>
              <a:pathLst>
                <a:path w="33437" h="29737" extrusionOk="0">
                  <a:moveTo>
                    <a:pt x="17316" y="0"/>
                  </a:moveTo>
                  <a:cubicBezTo>
                    <a:pt x="13079" y="0"/>
                    <a:pt x="2751" y="4137"/>
                    <a:pt x="1338" y="8783"/>
                  </a:cubicBezTo>
                  <a:cubicBezTo>
                    <a:pt x="1" y="13099"/>
                    <a:pt x="3436" y="21823"/>
                    <a:pt x="6627" y="27476"/>
                  </a:cubicBezTo>
                  <a:cubicBezTo>
                    <a:pt x="7541" y="29104"/>
                    <a:pt x="8420" y="29737"/>
                    <a:pt x="9368" y="29737"/>
                  </a:cubicBezTo>
                  <a:cubicBezTo>
                    <a:pt x="11732" y="29737"/>
                    <a:pt x="14526" y="25803"/>
                    <a:pt x="19363" y="23525"/>
                  </a:cubicBezTo>
                  <a:cubicBezTo>
                    <a:pt x="26141" y="20333"/>
                    <a:pt x="33436" y="19178"/>
                    <a:pt x="30062" y="14041"/>
                  </a:cubicBezTo>
                  <a:cubicBezTo>
                    <a:pt x="26688" y="8905"/>
                    <a:pt x="21430" y="1336"/>
                    <a:pt x="18542" y="181"/>
                  </a:cubicBezTo>
                  <a:cubicBezTo>
                    <a:pt x="18236" y="59"/>
                    <a:pt x="17819" y="0"/>
                    <a:pt x="17316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6" name="Google Shape;456;p11"/>
            <p:cNvSpPr/>
            <p:nvPr/>
          </p:nvSpPr>
          <p:spPr>
            <a:xfrm>
              <a:off x="441943" y="3404499"/>
              <a:ext cx="846521" cy="822278"/>
            </a:xfrm>
            <a:custGeom>
              <a:avLst/>
              <a:gdLst/>
              <a:ahLst/>
              <a:cxnLst/>
              <a:rect l="l" t="t" r="r" b="b"/>
              <a:pathLst>
                <a:path w="30519" h="29645" extrusionOk="0">
                  <a:moveTo>
                    <a:pt x="17164" y="0"/>
                  </a:moveTo>
                  <a:cubicBezTo>
                    <a:pt x="12922" y="0"/>
                    <a:pt x="2717" y="4127"/>
                    <a:pt x="1308" y="8761"/>
                  </a:cubicBezTo>
                  <a:cubicBezTo>
                    <a:pt x="1" y="13078"/>
                    <a:pt x="3436" y="21771"/>
                    <a:pt x="6627" y="27424"/>
                  </a:cubicBezTo>
                  <a:cubicBezTo>
                    <a:pt x="7524" y="29022"/>
                    <a:pt x="8335" y="29645"/>
                    <a:pt x="9187" y="29645"/>
                  </a:cubicBezTo>
                  <a:cubicBezTo>
                    <a:pt x="11365" y="29645"/>
                    <a:pt x="13813" y="25572"/>
                    <a:pt x="18664" y="23321"/>
                  </a:cubicBezTo>
                  <a:cubicBezTo>
                    <a:pt x="25381" y="20160"/>
                    <a:pt x="30518" y="18762"/>
                    <a:pt x="28451" y="14962"/>
                  </a:cubicBezTo>
                  <a:cubicBezTo>
                    <a:pt x="25533" y="9582"/>
                    <a:pt x="21278" y="1375"/>
                    <a:pt x="18421" y="190"/>
                  </a:cubicBezTo>
                  <a:cubicBezTo>
                    <a:pt x="18108" y="61"/>
                    <a:pt x="17680" y="0"/>
                    <a:pt x="1716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7" name="Google Shape;457;p11"/>
            <p:cNvSpPr/>
            <p:nvPr/>
          </p:nvSpPr>
          <p:spPr>
            <a:xfrm>
              <a:off x="862666" y="3969401"/>
              <a:ext cx="71119" cy="57167"/>
            </a:xfrm>
            <a:custGeom>
              <a:avLst/>
              <a:gdLst/>
              <a:ahLst/>
              <a:cxnLst/>
              <a:rect l="l" t="t" r="r" b="b"/>
              <a:pathLst>
                <a:path w="2564" h="2061" extrusionOk="0">
                  <a:moveTo>
                    <a:pt x="1296" y="1"/>
                  </a:moveTo>
                  <a:cubicBezTo>
                    <a:pt x="1127" y="1"/>
                    <a:pt x="954" y="41"/>
                    <a:pt x="791" y="128"/>
                  </a:cubicBezTo>
                  <a:cubicBezTo>
                    <a:pt x="0" y="554"/>
                    <a:pt x="122" y="1739"/>
                    <a:pt x="1004" y="2013"/>
                  </a:cubicBezTo>
                  <a:cubicBezTo>
                    <a:pt x="1106" y="2046"/>
                    <a:pt x="1207" y="2061"/>
                    <a:pt x="1305" y="2061"/>
                  </a:cubicBezTo>
                  <a:cubicBezTo>
                    <a:pt x="2020" y="2061"/>
                    <a:pt x="2563" y="1245"/>
                    <a:pt x="2189" y="523"/>
                  </a:cubicBezTo>
                  <a:cubicBezTo>
                    <a:pt x="2002" y="191"/>
                    <a:pt x="1659" y="1"/>
                    <a:pt x="129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8" name="Google Shape;458;p11"/>
            <p:cNvSpPr/>
            <p:nvPr/>
          </p:nvSpPr>
          <p:spPr>
            <a:xfrm>
              <a:off x="931788" y="3984546"/>
              <a:ext cx="748718" cy="856201"/>
            </a:xfrm>
            <a:custGeom>
              <a:avLst/>
              <a:gdLst/>
              <a:ahLst/>
              <a:cxnLst/>
              <a:rect l="l" t="t" r="r" b="b"/>
              <a:pathLst>
                <a:path w="26993" h="30868" extrusionOk="0">
                  <a:moveTo>
                    <a:pt x="15161" y="0"/>
                  </a:moveTo>
                  <a:cubicBezTo>
                    <a:pt x="14389" y="0"/>
                    <a:pt x="13507" y="213"/>
                    <a:pt x="12433" y="616"/>
                  </a:cubicBezTo>
                  <a:cubicBezTo>
                    <a:pt x="12442" y="616"/>
                    <a:pt x="12717" y="544"/>
                    <a:pt x="13160" y="544"/>
                  </a:cubicBezTo>
                  <a:cubicBezTo>
                    <a:pt x="14159" y="544"/>
                    <a:pt x="16010" y="909"/>
                    <a:pt x="17570" y="3290"/>
                  </a:cubicBezTo>
                  <a:cubicBezTo>
                    <a:pt x="19819" y="6695"/>
                    <a:pt x="24500" y="14050"/>
                    <a:pt x="24226" y="16604"/>
                  </a:cubicBezTo>
                  <a:cubicBezTo>
                    <a:pt x="23922" y="19187"/>
                    <a:pt x="13010" y="24962"/>
                    <a:pt x="8269" y="27242"/>
                  </a:cubicBezTo>
                  <a:cubicBezTo>
                    <a:pt x="4926" y="28839"/>
                    <a:pt x="3418" y="29392"/>
                    <a:pt x="1968" y="29392"/>
                  </a:cubicBezTo>
                  <a:cubicBezTo>
                    <a:pt x="1348" y="29392"/>
                    <a:pt x="739" y="29290"/>
                    <a:pt x="1" y="29127"/>
                  </a:cubicBezTo>
                  <a:lnTo>
                    <a:pt x="1" y="29127"/>
                  </a:lnTo>
                  <a:cubicBezTo>
                    <a:pt x="1029" y="30212"/>
                    <a:pt x="2030" y="30867"/>
                    <a:pt x="2928" y="30867"/>
                  </a:cubicBezTo>
                  <a:cubicBezTo>
                    <a:pt x="2986" y="30867"/>
                    <a:pt x="3044" y="30865"/>
                    <a:pt x="3101" y="30859"/>
                  </a:cubicBezTo>
                  <a:cubicBezTo>
                    <a:pt x="6840" y="30494"/>
                    <a:pt x="21369" y="21710"/>
                    <a:pt x="23892" y="20281"/>
                  </a:cubicBezTo>
                  <a:cubicBezTo>
                    <a:pt x="24530" y="19917"/>
                    <a:pt x="25077" y="19430"/>
                    <a:pt x="25503" y="18822"/>
                  </a:cubicBezTo>
                  <a:cubicBezTo>
                    <a:pt x="26992" y="16391"/>
                    <a:pt x="24986" y="12561"/>
                    <a:pt x="21551" y="6664"/>
                  </a:cubicBezTo>
                  <a:cubicBezTo>
                    <a:pt x="18868" y="2008"/>
                    <a:pt x="17534" y="0"/>
                    <a:pt x="15161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59" name="Google Shape;459;p11"/>
          <p:cNvGrpSpPr/>
          <p:nvPr/>
        </p:nvGrpSpPr>
        <p:grpSpPr>
          <a:xfrm>
            <a:off x="242675" y="51192"/>
            <a:ext cx="757289" cy="864550"/>
            <a:chOff x="5585712" y="137416"/>
            <a:chExt cx="757289" cy="864550"/>
          </a:xfrm>
        </p:grpSpPr>
        <p:sp>
          <p:nvSpPr>
            <p:cNvPr id="460" name="Google Shape;460;p11"/>
            <p:cNvSpPr/>
            <p:nvPr/>
          </p:nvSpPr>
          <p:spPr>
            <a:xfrm>
              <a:off x="5606764" y="738904"/>
              <a:ext cx="129867" cy="146066"/>
            </a:xfrm>
            <a:custGeom>
              <a:avLst/>
              <a:gdLst/>
              <a:ahLst/>
              <a:cxnLst/>
              <a:rect l="l" t="t" r="r" b="b"/>
              <a:pathLst>
                <a:path w="4682" h="5266" extrusionOk="0">
                  <a:moveTo>
                    <a:pt x="2706" y="1"/>
                  </a:moveTo>
                  <a:cubicBezTo>
                    <a:pt x="2706" y="1"/>
                    <a:pt x="1" y="4712"/>
                    <a:pt x="913" y="5198"/>
                  </a:cubicBezTo>
                  <a:cubicBezTo>
                    <a:pt x="992" y="5245"/>
                    <a:pt x="1088" y="5266"/>
                    <a:pt x="1196" y="5266"/>
                  </a:cubicBezTo>
                  <a:cubicBezTo>
                    <a:pt x="2290" y="5266"/>
                    <a:pt x="4682" y="3101"/>
                    <a:pt x="4682" y="3101"/>
                  </a:cubicBezTo>
                  <a:lnTo>
                    <a:pt x="2706" y="1"/>
                  </a:ln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1" name="Google Shape;461;p11"/>
            <p:cNvSpPr/>
            <p:nvPr/>
          </p:nvSpPr>
          <p:spPr>
            <a:xfrm>
              <a:off x="6009790" y="851879"/>
              <a:ext cx="91062" cy="150088"/>
            </a:xfrm>
            <a:custGeom>
              <a:avLst/>
              <a:gdLst/>
              <a:ahLst/>
              <a:cxnLst/>
              <a:rect l="l" t="t" r="r" b="b"/>
              <a:pathLst>
                <a:path w="3283" h="5411" extrusionOk="0">
                  <a:moveTo>
                    <a:pt x="3283" y="1"/>
                  </a:moveTo>
                  <a:lnTo>
                    <a:pt x="0" y="1703"/>
                  </a:lnTo>
                  <a:cubicBezTo>
                    <a:pt x="0" y="1703"/>
                    <a:pt x="1185" y="5381"/>
                    <a:pt x="2219" y="5411"/>
                  </a:cubicBezTo>
                  <a:cubicBezTo>
                    <a:pt x="3252" y="5411"/>
                    <a:pt x="3283" y="1"/>
                    <a:pt x="3283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2" name="Google Shape;462;p11"/>
            <p:cNvSpPr/>
            <p:nvPr/>
          </p:nvSpPr>
          <p:spPr>
            <a:xfrm>
              <a:off x="5722402" y="155612"/>
              <a:ext cx="264643" cy="144401"/>
            </a:xfrm>
            <a:custGeom>
              <a:avLst/>
              <a:gdLst/>
              <a:ahLst/>
              <a:cxnLst/>
              <a:rect l="l" t="t" r="r" b="b"/>
              <a:pathLst>
                <a:path w="9541" h="5206" extrusionOk="0">
                  <a:moveTo>
                    <a:pt x="5166" y="1"/>
                  </a:moveTo>
                  <a:cubicBezTo>
                    <a:pt x="2660" y="1"/>
                    <a:pt x="194" y="1809"/>
                    <a:pt x="27" y="4829"/>
                  </a:cubicBezTo>
                  <a:cubicBezTo>
                    <a:pt x="0" y="5040"/>
                    <a:pt x="180" y="5205"/>
                    <a:pt x="387" y="5205"/>
                  </a:cubicBezTo>
                  <a:cubicBezTo>
                    <a:pt x="419" y="5205"/>
                    <a:pt x="450" y="5201"/>
                    <a:pt x="482" y="5193"/>
                  </a:cubicBezTo>
                  <a:lnTo>
                    <a:pt x="9145" y="2914"/>
                  </a:lnTo>
                  <a:cubicBezTo>
                    <a:pt x="9419" y="2853"/>
                    <a:pt x="9540" y="2549"/>
                    <a:pt x="9388" y="2306"/>
                  </a:cubicBezTo>
                  <a:cubicBezTo>
                    <a:pt x="8342" y="719"/>
                    <a:pt x="6746" y="1"/>
                    <a:pt x="516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3" name="Google Shape;463;p11"/>
            <p:cNvSpPr/>
            <p:nvPr/>
          </p:nvSpPr>
          <p:spPr>
            <a:xfrm>
              <a:off x="5839482" y="242791"/>
              <a:ext cx="43853" cy="89287"/>
            </a:xfrm>
            <a:custGeom>
              <a:avLst/>
              <a:gdLst/>
              <a:ahLst/>
              <a:cxnLst/>
              <a:rect l="l" t="t" r="r" b="b"/>
              <a:pathLst>
                <a:path w="1581" h="3219" extrusionOk="0">
                  <a:moveTo>
                    <a:pt x="474" y="0"/>
                  </a:moveTo>
                  <a:cubicBezTo>
                    <a:pt x="438" y="0"/>
                    <a:pt x="402" y="5"/>
                    <a:pt x="365" y="14"/>
                  </a:cubicBezTo>
                  <a:cubicBezTo>
                    <a:pt x="122" y="75"/>
                    <a:pt x="0" y="318"/>
                    <a:pt x="61" y="561"/>
                  </a:cubicBezTo>
                  <a:lnTo>
                    <a:pt x="669" y="2871"/>
                  </a:lnTo>
                  <a:cubicBezTo>
                    <a:pt x="721" y="3078"/>
                    <a:pt x="904" y="3219"/>
                    <a:pt x="1108" y="3219"/>
                  </a:cubicBezTo>
                  <a:cubicBezTo>
                    <a:pt x="1143" y="3219"/>
                    <a:pt x="1180" y="3215"/>
                    <a:pt x="1216" y="3205"/>
                  </a:cubicBezTo>
                  <a:cubicBezTo>
                    <a:pt x="1429" y="3114"/>
                    <a:pt x="1581" y="2871"/>
                    <a:pt x="1520" y="2658"/>
                  </a:cubicBezTo>
                  <a:lnTo>
                    <a:pt x="912" y="318"/>
                  </a:lnTo>
                  <a:cubicBezTo>
                    <a:pt x="860" y="137"/>
                    <a:pt x="677" y="0"/>
                    <a:pt x="47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4" name="Google Shape;464;p11"/>
            <p:cNvSpPr/>
            <p:nvPr/>
          </p:nvSpPr>
          <p:spPr>
            <a:xfrm>
              <a:off x="5810801" y="137416"/>
              <a:ext cx="44713" cy="89287"/>
            </a:xfrm>
            <a:custGeom>
              <a:avLst/>
              <a:gdLst/>
              <a:ahLst/>
              <a:cxnLst/>
              <a:rect l="l" t="t" r="r" b="b"/>
              <a:pathLst>
                <a:path w="1612" h="3219" extrusionOk="0">
                  <a:moveTo>
                    <a:pt x="504" y="0"/>
                  </a:moveTo>
                  <a:cubicBezTo>
                    <a:pt x="469" y="0"/>
                    <a:pt x="433" y="4"/>
                    <a:pt x="396" y="14"/>
                  </a:cubicBezTo>
                  <a:cubicBezTo>
                    <a:pt x="153" y="74"/>
                    <a:pt x="1" y="317"/>
                    <a:pt x="61" y="561"/>
                  </a:cubicBezTo>
                  <a:lnTo>
                    <a:pt x="700" y="2871"/>
                  </a:lnTo>
                  <a:cubicBezTo>
                    <a:pt x="751" y="3078"/>
                    <a:pt x="935" y="3218"/>
                    <a:pt x="1139" y="3218"/>
                  </a:cubicBezTo>
                  <a:cubicBezTo>
                    <a:pt x="1174" y="3218"/>
                    <a:pt x="1211" y="3214"/>
                    <a:pt x="1247" y="3205"/>
                  </a:cubicBezTo>
                  <a:cubicBezTo>
                    <a:pt x="1460" y="3114"/>
                    <a:pt x="1612" y="2871"/>
                    <a:pt x="1551" y="2658"/>
                  </a:cubicBezTo>
                  <a:lnTo>
                    <a:pt x="943" y="317"/>
                  </a:lnTo>
                  <a:cubicBezTo>
                    <a:pt x="866" y="137"/>
                    <a:pt x="700" y="0"/>
                    <a:pt x="5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5" name="Google Shape;465;p11"/>
            <p:cNvSpPr/>
            <p:nvPr/>
          </p:nvSpPr>
          <p:spPr>
            <a:xfrm>
              <a:off x="5722458" y="155612"/>
              <a:ext cx="263728" cy="144901"/>
            </a:xfrm>
            <a:custGeom>
              <a:avLst/>
              <a:gdLst/>
              <a:ahLst/>
              <a:cxnLst/>
              <a:rect l="l" t="t" r="r" b="b"/>
              <a:pathLst>
                <a:path w="9508" h="5224" extrusionOk="0">
                  <a:moveTo>
                    <a:pt x="5164" y="1"/>
                  </a:moveTo>
                  <a:cubicBezTo>
                    <a:pt x="2658" y="1"/>
                    <a:pt x="192" y="1809"/>
                    <a:pt x="25" y="4829"/>
                  </a:cubicBezTo>
                  <a:cubicBezTo>
                    <a:pt x="1" y="4970"/>
                    <a:pt x="69" y="5112"/>
                    <a:pt x="200" y="5182"/>
                  </a:cubicBezTo>
                  <a:lnTo>
                    <a:pt x="200" y="5182"/>
                  </a:lnTo>
                  <a:cubicBezTo>
                    <a:pt x="191" y="5176"/>
                    <a:pt x="183" y="5170"/>
                    <a:pt x="177" y="5163"/>
                  </a:cubicBezTo>
                  <a:cubicBezTo>
                    <a:pt x="3125" y="3978"/>
                    <a:pt x="6256" y="3127"/>
                    <a:pt x="9417" y="2701"/>
                  </a:cubicBezTo>
                  <a:lnTo>
                    <a:pt x="9417" y="2701"/>
                  </a:lnTo>
                  <a:cubicBezTo>
                    <a:pt x="9386" y="2762"/>
                    <a:pt x="9356" y="2792"/>
                    <a:pt x="9326" y="2823"/>
                  </a:cubicBezTo>
                  <a:cubicBezTo>
                    <a:pt x="9478" y="2701"/>
                    <a:pt x="9508" y="2458"/>
                    <a:pt x="9386" y="2306"/>
                  </a:cubicBezTo>
                  <a:cubicBezTo>
                    <a:pt x="8340" y="719"/>
                    <a:pt x="6744" y="1"/>
                    <a:pt x="5164" y="1"/>
                  </a:cubicBezTo>
                  <a:close/>
                  <a:moveTo>
                    <a:pt x="200" y="5182"/>
                  </a:moveTo>
                  <a:cubicBezTo>
                    <a:pt x="233" y="5205"/>
                    <a:pt x="281" y="5224"/>
                    <a:pt x="328" y="5224"/>
                  </a:cubicBezTo>
                  <a:cubicBezTo>
                    <a:pt x="281" y="5217"/>
                    <a:pt x="238" y="5203"/>
                    <a:pt x="200" y="51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6" name="Google Shape;466;p11"/>
            <p:cNvSpPr/>
            <p:nvPr/>
          </p:nvSpPr>
          <p:spPr>
            <a:xfrm>
              <a:off x="6094085" y="236162"/>
              <a:ext cx="248916" cy="212969"/>
            </a:xfrm>
            <a:custGeom>
              <a:avLst/>
              <a:gdLst/>
              <a:ahLst/>
              <a:cxnLst/>
              <a:rect l="l" t="t" r="r" b="b"/>
              <a:pathLst>
                <a:path w="8974" h="7678" extrusionOk="0">
                  <a:moveTo>
                    <a:pt x="2606" y="1"/>
                  </a:moveTo>
                  <a:cubicBezTo>
                    <a:pt x="1857" y="1"/>
                    <a:pt x="1077" y="173"/>
                    <a:pt x="305" y="557"/>
                  </a:cubicBezTo>
                  <a:cubicBezTo>
                    <a:pt x="61" y="678"/>
                    <a:pt x="1" y="1013"/>
                    <a:pt x="213" y="1195"/>
                  </a:cubicBezTo>
                  <a:lnTo>
                    <a:pt x="6505" y="7548"/>
                  </a:lnTo>
                  <a:cubicBezTo>
                    <a:pt x="6582" y="7637"/>
                    <a:pt x="6690" y="7678"/>
                    <a:pt x="6796" y="7678"/>
                  </a:cubicBezTo>
                  <a:cubicBezTo>
                    <a:pt x="6945" y="7678"/>
                    <a:pt x="7091" y="7598"/>
                    <a:pt x="7144" y="7457"/>
                  </a:cubicBezTo>
                  <a:cubicBezTo>
                    <a:pt x="8974" y="3822"/>
                    <a:pt x="6131" y="1"/>
                    <a:pt x="260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7" name="Google Shape;467;p11"/>
            <p:cNvSpPr/>
            <p:nvPr/>
          </p:nvSpPr>
          <p:spPr>
            <a:xfrm>
              <a:off x="6136246" y="335490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178" y="0"/>
                  </a:moveTo>
                  <a:cubicBezTo>
                    <a:pt x="2067" y="0"/>
                    <a:pt x="1961" y="46"/>
                    <a:pt x="1885" y="137"/>
                  </a:cubicBezTo>
                  <a:lnTo>
                    <a:pt x="183" y="1839"/>
                  </a:lnTo>
                  <a:cubicBezTo>
                    <a:pt x="0" y="2022"/>
                    <a:pt x="0" y="2295"/>
                    <a:pt x="183" y="2447"/>
                  </a:cubicBezTo>
                  <a:cubicBezTo>
                    <a:pt x="259" y="2538"/>
                    <a:pt x="365" y="2584"/>
                    <a:pt x="475" y="2584"/>
                  </a:cubicBezTo>
                  <a:cubicBezTo>
                    <a:pt x="586" y="2584"/>
                    <a:pt x="700" y="2538"/>
                    <a:pt x="791" y="2447"/>
                  </a:cubicBezTo>
                  <a:lnTo>
                    <a:pt x="2493" y="775"/>
                  </a:lnTo>
                  <a:cubicBezTo>
                    <a:pt x="2675" y="593"/>
                    <a:pt x="2675" y="319"/>
                    <a:pt x="2493" y="137"/>
                  </a:cubicBezTo>
                  <a:cubicBezTo>
                    <a:pt x="2402" y="46"/>
                    <a:pt x="2288" y="0"/>
                    <a:pt x="2178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8" name="Google Shape;468;p11"/>
            <p:cNvSpPr/>
            <p:nvPr/>
          </p:nvSpPr>
          <p:spPr>
            <a:xfrm>
              <a:off x="6212967" y="258768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204" y="0"/>
                  </a:moveTo>
                  <a:cubicBezTo>
                    <a:pt x="2090" y="0"/>
                    <a:pt x="1976" y="46"/>
                    <a:pt x="1885" y="137"/>
                  </a:cubicBezTo>
                  <a:lnTo>
                    <a:pt x="183" y="1839"/>
                  </a:lnTo>
                  <a:cubicBezTo>
                    <a:pt x="0" y="1991"/>
                    <a:pt x="0" y="2295"/>
                    <a:pt x="183" y="2447"/>
                  </a:cubicBezTo>
                  <a:cubicBezTo>
                    <a:pt x="274" y="2538"/>
                    <a:pt x="388" y="2584"/>
                    <a:pt x="502" y="2584"/>
                  </a:cubicBezTo>
                  <a:cubicBezTo>
                    <a:pt x="616" y="2584"/>
                    <a:pt x="730" y="2538"/>
                    <a:pt x="821" y="2447"/>
                  </a:cubicBezTo>
                  <a:lnTo>
                    <a:pt x="2523" y="775"/>
                  </a:lnTo>
                  <a:cubicBezTo>
                    <a:pt x="2675" y="593"/>
                    <a:pt x="2675" y="319"/>
                    <a:pt x="2523" y="137"/>
                  </a:cubicBezTo>
                  <a:cubicBezTo>
                    <a:pt x="2432" y="46"/>
                    <a:pt x="2318" y="0"/>
                    <a:pt x="22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9" name="Google Shape;469;p11"/>
            <p:cNvSpPr/>
            <p:nvPr/>
          </p:nvSpPr>
          <p:spPr>
            <a:xfrm>
              <a:off x="6095832" y="236162"/>
              <a:ext cx="247169" cy="212442"/>
            </a:xfrm>
            <a:custGeom>
              <a:avLst/>
              <a:gdLst/>
              <a:ahLst/>
              <a:cxnLst/>
              <a:rect l="l" t="t" r="r" b="b"/>
              <a:pathLst>
                <a:path w="8911" h="7659" extrusionOk="0">
                  <a:moveTo>
                    <a:pt x="10" y="914"/>
                  </a:moveTo>
                  <a:lnTo>
                    <a:pt x="10" y="914"/>
                  </a:lnTo>
                  <a:cubicBezTo>
                    <a:pt x="1" y="957"/>
                    <a:pt x="7" y="1000"/>
                    <a:pt x="29" y="1043"/>
                  </a:cubicBezTo>
                  <a:cubicBezTo>
                    <a:pt x="16" y="999"/>
                    <a:pt x="10" y="955"/>
                    <a:pt x="10" y="914"/>
                  </a:cubicBezTo>
                  <a:close/>
                  <a:moveTo>
                    <a:pt x="2543" y="1"/>
                  </a:moveTo>
                  <a:cubicBezTo>
                    <a:pt x="1794" y="1"/>
                    <a:pt x="1014" y="173"/>
                    <a:pt x="242" y="557"/>
                  </a:cubicBezTo>
                  <a:cubicBezTo>
                    <a:pt x="98" y="629"/>
                    <a:pt x="10" y="758"/>
                    <a:pt x="10" y="914"/>
                  </a:cubicBezTo>
                  <a:lnTo>
                    <a:pt x="10" y="914"/>
                  </a:lnTo>
                  <a:cubicBezTo>
                    <a:pt x="14" y="896"/>
                    <a:pt x="20" y="878"/>
                    <a:pt x="29" y="861"/>
                  </a:cubicBezTo>
                  <a:cubicBezTo>
                    <a:pt x="1275" y="1834"/>
                    <a:pt x="2491" y="2897"/>
                    <a:pt x="3616" y="4052"/>
                  </a:cubicBezTo>
                  <a:cubicBezTo>
                    <a:pt x="4740" y="5177"/>
                    <a:pt x="5804" y="6362"/>
                    <a:pt x="6777" y="7639"/>
                  </a:cubicBezTo>
                  <a:lnTo>
                    <a:pt x="6594" y="7639"/>
                  </a:lnTo>
                  <a:cubicBezTo>
                    <a:pt x="6640" y="7652"/>
                    <a:pt x="6684" y="7658"/>
                    <a:pt x="6726" y="7658"/>
                  </a:cubicBezTo>
                  <a:cubicBezTo>
                    <a:pt x="6881" y="7658"/>
                    <a:pt x="7009" y="7576"/>
                    <a:pt x="7081" y="7457"/>
                  </a:cubicBezTo>
                  <a:cubicBezTo>
                    <a:pt x="8911" y="3822"/>
                    <a:pt x="6068" y="1"/>
                    <a:pt x="25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0" name="Google Shape;470;p11"/>
            <p:cNvSpPr/>
            <p:nvPr/>
          </p:nvSpPr>
          <p:spPr>
            <a:xfrm>
              <a:off x="5585712" y="275438"/>
              <a:ext cx="719178" cy="639460"/>
            </a:xfrm>
            <a:custGeom>
              <a:avLst/>
              <a:gdLst/>
              <a:ahLst/>
              <a:cxnLst/>
              <a:rect l="l" t="t" r="r" b="b"/>
              <a:pathLst>
                <a:path w="25928" h="23054" extrusionOk="0">
                  <a:moveTo>
                    <a:pt x="12978" y="1"/>
                  </a:moveTo>
                  <a:cubicBezTo>
                    <a:pt x="9623" y="1"/>
                    <a:pt x="6293" y="1462"/>
                    <a:pt x="4012" y="4278"/>
                  </a:cubicBezTo>
                  <a:cubicBezTo>
                    <a:pt x="0" y="9202"/>
                    <a:pt x="760" y="16466"/>
                    <a:pt x="5714" y="20479"/>
                  </a:cubicBezTo>
                  <a:cubicBezTo>
                    <a:pt x="7853" y="22211"/>
                    <a:pt x="10422" y="23053"/>
                    <a:pt x="12972" y="23053"/>
                  </a:cubicBezTo>
                  <a:cubicBezTo>
                    <a:pt x="16329" y="23053"/>
                    <a:pt x="19652" y="21592"/>
                    <a:pt x="21915" y="18776"/>
                  </a:cubicBezTo>
                  <a:cubicBezTo>
                    <a:pt x="25928" y="13822"/>
                    <a:pt x="25168" y="6588"/>
                    <a:pt x="20213" y="2576"/>
                  </a:cubicBezTo>
                  <a:cubicBezTo>
                    <a:pt x="18088" y="844"/>
                    <a:pt x="15526" y="1"/>
                    <a:pt x="129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1" name="Google Shape;471;p11"/>
            <p:cNvSpPr/>
            <p:nvPr/>
          </p:nvSpPr>
          <p:spPr>
            <a:xfrm>
              <a:off x="5658217" y="340455"/>
              <a:ext cx="574166" cy="510176"/>
            </a:xfrm>
            <a:custGeom>
              <a:avLst/>
              <a:gdLst/>
              <a:ahLst/>
              <a:cxnLst/>
              <a:rect l="l" t="t" r="r" b="b"/>
              <a:pathLst>
                <a:path w="20700" h="18393" extrusionOk="0">
                  <a:moveTo>
                    <a:pt x="10373" y="1"/>
                  </a:moveTo>
                  <a:cubicBezTo>
                    <a:pt x="9351" y="1"/>
                    <a:pt x="8312" y="173"/>
                    <a:pt x="7295" y="536"/>
                  </a:cubicBezTo>
                  <a:cubicBezTo>
                    <a:pt x="2493" y="2238"/>
                    <a:pt x="0" y="7496"/>
                    <a:pt x="1702" y="12268"/>
                  </a:cubicBezTo>
                  <a:cubicBezTo>
                    <a:pt x="3044" y="16029"/>
                    <a:pt x="6594" y="18393"/>
                    <a:pt x="10374" y="18393"/>
                  </a:cubicBezTo>
                  <a:cubicBezTo>
                    <a:pt x="11390" y="18393"/>
                    <a:pt x="12424" y="18222"/>
                    <a:pt x="13435" y="17861"/>
                  </a:cubicBezTo>
                  <a:cubicBezTo>
                    <a:pt x="18207" y="16159"/>
                    <a:pt x="20700" y="10900"/>
                    <a:pt x="19028" y="6128"/>
                  </a:cubicBezTo>
                  <a:cubicBezTo>
                    <a:pt x="17688" y="2349"/>
                    <a:pt x="14147" y="1"/>
                    <a:pt x="10373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2" name="Google Shape;472;p11"/>
            <p:cNvSpPr/>
            <p:nvPr/>
          </p:nvSpPr>
          <p:spPr>
            <a:xfrm>
              <a:off x="5923000" y="578054"/>
              <a:ext cx="42133" cy="35282"/>
            </a:xfrm>
            <a:custGeom>
              <a:avLst/>
              <a:gdLst/>
              <a:ahLst/>
              <a:cxnLst/>
              <a:rect l="l" t="t" r="r" b="b"/>
              <a:pathLst>
                <a:path w="1519" h="1272" extrusionOk="0">
                  <a:moveTo>
                    <a:pt x="800" y="1"/>
                  </a:moveTo>
                  <a:cubicBezTo>
                    <a:pt x="335" y="1"/>
                    <a:pt x="0" y="532"/>
                    <a:pt x="272" y="967"/>
                  </a:cubicBezTo>
                  <a:cubicBezTo>
                    <a:pt x="389" y="1175"/>
                    <a:pt x="589" y="1271"/>
                    <a:pt x="792" y="1271"/>
                  </a:cubicBezTo>
                  <a:cubicBezTo>
                    <a:pt x="1064" y="1271"/>
                    <a:pt x="1340" y="1098"/>
                    <a:pt x="1427" y="784"/>
                  </a:cubicBezTo>
                  <a:cubicBezTo>
                    <a:pt x="1518" y="450"/>
                    <a:pt x="1305" y="116"/>
                    <a:pt x="971" y="24"/>
                  </a:cubicBezTo>
                  <a:cubicBezTo>
                    <a:pt x="913" y="8"/>
                    <a:pt x="855" y="1"/>
                    <a:pt x="800" y="1"/>
                  </a:cubicBez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3" name="Google Shape;473;p11"/>
            <p:cNvSpPr/>
            <p:nvPr/>
          </p:nvSpPr>
          <p:spPr>
            <a:xfrm>
              <a:off x="5938117" y="414320"/>
              <a:ext cx="56501" cy="182984"/>
            </a:xfrm>
            <a:custGeom>
              <a:avLst/>
              <a:gdLst/>
              <a:ahLst/>
              <a:cxnLst/>
              <a:rect l="l" t="t" r="r" b="b"/>
              <a:pathLst>
                <a:path w="2037" h="6597" extrusionOk="0">
                  <a:moveTo>
                    <a:pt x="2037" y="0"/>
                  </a:moveTo>
                  <a:lnTo>
                    <a:pt x="0" y="6444"/>
                  </a:lnTo>
                  <a:lnTo>
                    <a:pt x="517" y="6596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4" name="Google Shape;474;p11"/>
            <p:cNvSpPr/>
            <p:nvPr/>
          </p:nvSpPr>
          <p:spPr>
            <a:xfrm>
              <a:off x="5826834" y="588844"/>
              <a:ext cx="122267" cy="75058"/>
            </a:xfrm>
            <a:custGeom>
              <a:avLst/>
              <a:gdLst/>
              <a:ahLst/>
              <a:cxnLst/>
              <a:rect l="l" t="t" r="r" b="b"/>
              <a:pathLst>
                <a:path w="4408" h="2706" extrusionOk="0">
                  <a:moveTo>
                    <a:pt x="4134" y="0"/>
                  </a:moveTo>
                  <a:lnTo>
                    <a:pt x="0" y="2705"/>
                  </a:lnTo>
                  <a:lnTo>
                    <a:pt x="4408" y="456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5" name="Google Shape;475;p11"/>
            <p:cNvSpPr/>
            <p:nvPr/>
          </p:nvSpPr>
          <p:spPr>
            <a:xfrm>
              <a:off x="5772024" y="744812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0" y="669"/>
                  </a:moveTo>
                  <a:lnTo>
                    <a:pt x="669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6" name="Google Shape;476;p11"/>
            <p:cNvSpPr/>
            <p:nvPr/>
          </p:nvSpPr>
          <p:spPr>
            <a:xfrm>
              <a:off x="6092393" y="425276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1" y="669"/>
                  </a:moveTo>
                  <a:lnTo>
                    <a:pt x="670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7" name="Google Shape;477;p11"/>
            <p:cNvSpPr/>
            <p:nvPr/>
          </p:nvSpPr>
          <p:spPr>
            <a:xfrm>
              <a:off x="5710475" y="64870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3"/>
                  </a:moveTo>
                  <a:lnTo>
                    <a:pt x="912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8" name="Google Shape;478;p11"/>
            <p:cNvSpPr/>
            <p:nvPr/>
          </p:nvSpPr>
          <p:spPr>
            <a:xfrm>
              <a:off x="6148034" y="532343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4"/>
                  </a:moveTo>
                  <a:lnTo>
                    <a:pt x="913" y="1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9" name="Google Shape;479;p11"/>
            <p:cNvSpPr/>
            <p:nvPr/>
          </p:nvSpPr>
          <p:spPr>
            <a:xfrm>
              <a:off x="5710475" y="53151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0"/>
                  </a:moveTo>
                  <a:lnTo>
                    <a:pt x="912" y="243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0" name="Google Shape;480;p11"/>
            <p:cNvSpPr/>
            <p:nvPr/>
          </p:nvSpPr>
          <p:spPr>
            <a:xfrm>
              <a:off x="6147202" y="649534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1"/>
                  </a:moveTo>
                  <a:lnTo>
                    <a:pt x="912" y="244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1" name="Google Shape;481;p11"/>
            <p:cNvSpPr/>
            <p:nvPr/>
          </p:nvSpPr>
          <p:spPr>
            <a:xfrm>
              <a:off x="5772857" y="424444"/>
              <a:ext cx="18584" cy="18556"/>
            </a:xfrm>
            <a:custGeom>
              <a:avLst/>
              <a:gdLst/>
              <a:ahLst/>
              <a:cxnLst/>
              <a:rect l="l" t="t" r="r" b="b"/>
              <a:pathLst>
                <a:path w="670" h="669" fill="none" extrusionOk="0">
                  <a:moveTo>
                    <a:pt x="1" y="0"/>
                  </a:moveTo>
                  <a:lnTo>
                    <a:pt x="670" y="66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2" name="Google Shape;482;p11"/>
            <p:cNvSpPr/>
            <p:nvPr/>
          </p:nvSpPr>
          <p:spPr>
            <a:xfrm>
              <a:off x="6092393" y="744812"/>
              <a:ext cx="17752" cy="19416"/>
            </a:xfrm>
            <a:custGeom>
              <a:avLst/>
              <a:gdLst/>
              <a:ahLst/>
              <a:cxnLst/>
              <a:rect l="l" t="t" r="r" b="b"/>
              <a:pathLst>
                <a:path w="640" h="700" fill="none" extrusionOk="0">
                  <a:moveTo>
                    <a:pt x="1" y="0"/>
                  </a:moveTo>
                  <a:lnTo>
                    <a:pt x="639" y="69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3" name="Google Shape;483;p11"/>
            <p:cNvSpPr/>
            <p:nvPr/>
          </p:nvSpPr>
          <p:spPr>
            <a:xfrm>
              <a:off x="5879951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0" y="0"/>
                  </a:moveTo>
                  <a:lnTo>
                    <a:pt x="243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4" name="Google Shape;484;p11"/>
            <p:cNvSpPr/>
            <p:nvPr/>
          </p:nvSpPr>
          <p:spPr>
            <a:xfrm>
              <a:off x="5996282" y="800453"/>
              <a:ext cx="6768" cy="25324"/>
            </a:xfrm>
            <a:custGeom>
              <a:avLst/>
              <a:gdLst/>
              <a:ahLst/>
              <a:cxnLst/>
              <a:rect l="l" t="t" r="r" b="b"/>
              <a:pathLst>
                <a:path w="244" h="913" fill="none" extrusionOk="0">
                  <a:moveTo>
                    <a:pt x="1" y="0"/>
                  </a:moveTo>
                  <a:lnTo>
                    <a:pt x="244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5" name="Google Shape;485;p11"/>
            <p:cNvSpPr/>
            <p:nvPr/>
          </p:nvSpPr>
          <p:spPr>
            <a:xfrm>
              <a:off x="5997142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243" y="0"/>
                  </a:moveTo>
                  <a:lnTo>
                    <a:pt x="0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6" name="Google Shape;486;p11"/>
            <p:cNvSpPr/>
            <p:nvPr/>
          </p:nvSpPr>
          <p:spPr>
            <a:xfrm>
              <a:off x="5879091" y="800453"/>
              <a:ext cx="6768" cy="24464"/>
            </a:xfrm>
            <a:custGeom>
              <a:avLst/>
              <a:gdLst/>
              <a:ahLst/>
              <a:cxnLst/>
              <a:rect l="l" t="t" r="r" b="b"/>
              <a:pathLst>
                <a:path w="244" h="882" fill="none" extrusionOk="0">
                  <a:moveTo>
                    <a:pt x="244" y="0"/>
                  </a:moveTo>
                  <a:lnTo>
                    <a:pt x="1" y="88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87" name="Google Shape;487;p11"/>
          <p:cNvGrpSpPr/>
          <p:nvPr/>
        </p:nvGrpSpPr>
        <p:grpSpPr>
          <a:xfrm>
            <a:off x="8026530" y="215597"/>
            <a:ext cx="1657343" cy="808493"/>
            <a:chOff x="6016754" y="2989146"/>
            <a:chExt cx="1657343" cy="808493"/>
          </a:xfrm>
        </p:grpSpPr>
        <p:sp>
          <p:nvSpPr>
            <p:cNvPr id="488" name="Google Shape;488;p11"/>
            <p:cNvSpPr/>
            <p:nvPr/>
          </p:nvSpPr>
          <p:spPr>
            <a:xfrm>
              <a:off x="6016754" y="3515687"/>
              <a:ext cx="357259" cy="262230"/>
            </a:xfrm>
            <a:custGeom>
              <a:avLst/>
              <a:gdLst/>
              <a:ahLst/>
              <a:cxnLst/>
              <a:rect l="l" t="t" r="r" b="b"/>
              <a:pathLst>
                <a:path w="12880" h="9454" extrusionOk="0">
                  <a:moveTo>
                    <a:pt x="9172" y="0"/>
                  </a:moveTo>
                  <a:lnTo>
                    <a:pt x="630" y="7782"/>
                  </a:lnTo>
                  <a:cubicBezTo>
                    <a:pt x="1" y="8381"/>
                    <a:pt x="406" y="9454"/>
                    <a:pt x="1263" y="9454"/>
                  </a:cubicBezTo>
                  <a:cubicBezTo>
                    <a:pt x="1275" y="9454"/>
                    <a:pt x="1287" y="9454"/>
                    <a:pt x="1299" y="9453"/>
                  </a:cubicBezTo>
                  <a:lnTo>
                    <a:pt x="12880" y="9271"/>
                  </a:lnTo>
                  <a:lnTo>
                    <a:pt x="917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9" name="Google Shape;489;p11"/>
            <p:cNvSpPr/>
            <p:nvPr/>
          </p:nvSpPr>
          <p:spPr>
            <a:xfrm>
              <a:off x="6239098" y="2989146"/>
              <a:ext cx="1435000" cy="808493"/>
            </a:xfrm>
            <a:custGeom>
              <a:avLst/>
              <a:gdLst/>
              <a:ahLst/>
              <a:cxnLst/>
              <a:rect l="l" t="t" r="r" b="b"/>
              <a:pathLst>
                <a:path w="51735" h="29148" extrusionOk="0">
                  <a:moveTo>
                    <a:pt x="46755" y="1"/>
                  </a:moveTo>
                  <a:cubicBezTo>
                    <a:pt x="46570" y="1"/>
                    <a:pt x="46383" y="35"/>
                    <a:pt x="46202" y="108"/>
                  </a:cubicBezTo>
                  <a:lnTo>
                    <a:pt x="1156" y="17980"/>
                  </a:lnTo>
                  <a:cubicBezTo>
                    <a:pt x="365" y="18284"/>
                    <a:pt x="1" y="19166"/>
                    <a:pt x="305" y="19956"/>
                  </a:cubicBezTo>
                  <a:lnTo>
                    <a:pt x="3587" y="28193"/>
                  </a:lnTo>
                  <a:cubicBezTo>
                    <a:pt x="3821" y="28778"/>
                    <a:pt x="4398" y="29147"/>
                    <a:pt x="5011" y="29147"/>
                  </a:cubicBezTo>
                  <a:cubicBezTo>
                    <a:pt x="5195" y="29147"/>
                    <a:pt x="5381" y="29114"/>
                    <a:pt x="5563" y="29044"/>
                  </a:cubicBezTo>
                  <a:lnTo>
                    <a:pt x="50579" y="11172"/>
                  </a:lnTo>
                  <a:cubicBezTo>
                    <a:pt x="51369" y="10868"/>
                    <a:pt x="51734" y="9986"/>
                    <a:pt x="51430" y="9196"/>
                  </a:cubicBezTo>
                  <a:lnTo>
                    <a:pt x="48147" y="959"/>
                  </a:lnTo>
                  <a:cubicBezTo>
                    <a:pt x="47916" y="356"/>
                    <a:pt x="47348" y="1"/>
                    <a:pt x="4675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0" name="Google Shape;490;p11"/>
            <p:cNvSpPr/>
            <p:nvPr/>
          </p:nvSpPr>
          <p:spPr>
            <a:xfrm>
              <a:off x="6363029" y="3028367"/>
              <a:ext cx="1187969" cy="730162"/>
            </a:xfrm>
            <a:custGeom>
              <a:avLst/>
              <a:gdLst/>
              <a:ahLst/>
              <a:cxnLst/>
              <a:rect l="l" t="t" r="r" b="b"/>
              <a:pathLst>
                <a:path w="42829" h="26324" extrusionOk="0">
                  <a:moveTo>
                    <a:pt x="38421" y="1"/>
                  </a:moveTo>
                  <a:lnTo>
                    <a:pt x="1" y="15259"/>
                  </a:lnTo>
                  <a:lnTo>
                    <a:pt x="4378" y="26323"/>
                  </a:lnTo>
                  <a:lnTo>
                    <a:pt x="42828" y="11065"/>
                  </a:lnTo>
                  <a:lnTo>
                    <a:pt x="3842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1" name="Google Shape;491;p11"/>
            <p:cNvSpPr/>
            <p:nvPr/>
          </p:nvSpPr>
          <p:spPr>
            <a:xfrm>
              <a:off x="7358750" y="3043540"/>
              <a:ext cx="154304" cy="319564"/>
            </a:xfrm>
            <a:custGeom>
              <a:avLst/>
              <a:gdLst/>
              <a:ahLst/>
              <a:cxnLst/>
              <a:rect l="l" t="t" r="r" b="b"/>
              <a:pathLst>
                <a:path w="5563" h="11521" extrusionOk="0">
                  <a:moveTo>
                    <a:pt x="1155" y="1"/>
                  </a:moveTo>
                  <a:lnTo>
                    <a:pt x="0" y="457"/>
                  </a:lnTo>
                  <a:lnTo>
                    <a:pt x="4377" y="11521"/>
                  </a:lnTo>
                  <a:lnTo>
                    <a:pt x="5563" y="11065"/>
                  </a:lnTo>
                  <a:lnTo>
                    <a:pt x="11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2" name="Google Shape;492;p11"/>
            <p:cNvSpPr/>
            <p:nvPr/>
          </p:nvSpPr>
          <p:spPr>
            <a:xfrm>
              <a:off x="6400142" y="3423793"/>
              <a:ext cx="154304" cy="319564"/>
            </a:xfrm>
            <a:custGeom>
              <a:avLst/>
              <a:gdLst/>
              <a:ahLst/>
              <a:cxnLst/>
              <a:rect l="l" t="t" r="r" b="b"/>
              <a:pathLst>
                <a:path w="5563" h="11521" extrusionOk="0">
                  <a:moveTo>
                    <a:pt x="1186" y="0"/>
                  </a:moveTo>
                  <a:lnTo>
                    <a:pt x="0" y="456"/>
                  </a:lnTo>
                  <a:lnTo>
                    <a:pt x="4408" y="11520"/>
                  </a:lnTo>
                  <a:lnTo>
                    <a:pt x="5563" y="11064"/>
                  </a:lnTo>
                  <a:lnTo>
                    <a:pt x="11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93" name="Google Shape;493;p11"/>
          <p:cNvGrpSpPr/>
          <p:nvPr/>
        </p:nvGrpSpPr>
        <p:grpSpPr>
          <a:xfrm>
            <a:off x="8362924" y="-81042"/>
            <a:ext cx="1094855" cy="1504759"/>
            <a:chOff x="6143348" y="1855432"/>
            <a:chExt cx="1094855" cy="1504759"/>
          </a:xfrm>
        </p:grpSpPr>
        <p:sp>
          <p:nvSpPr>
            <p:cNvPr id="494" name="Google Shape;494;p11"/>
            <p:cNvSpPr/>
            <p:nvPr/>
          </p:nvSpPr>
          <p:spPr>
            <a:xfrm>
              <a:off x="6143348" y="3014887"/>
              <a:ext cx="306555" cy="345304"/>
            </a:xfrm>
            <a:custGeom>
              <a:avLst/>
              <a:gdLst/>
              <a:ahLst/>
              <a:cxnLst/>
              <a:rect l="l" t="t" r="r" b="b"/>
              <a:pathLst>
                <a:path w="11052" h="12449" extrusionOk="0">
                  <a:moveTo>
                    <a:pt x="2754" y="0"/>
                  </a:moveTo>
                  <a:lnTo>
                    <a:pt x="139" y="11277"/>
                  </a:lnTo>
                  <a:cubicBezTo>
                    <a:pt x="1" y="11924"/>
                    <a:pt x="530" y="12449"/>
                    <a:pt x="1099" y="12449"/>
                  </a:cubicBezTo>
                  <a:cubicBezTo>
                    <a:pt x="1278" y="12449"/>
                    <a:pt x="1461" y="12397"/>
                    <a:pt x="1629" y="12280"/>
                  </a:cubicBezTo>
                  <a:lnTo>
                    <a:pt x="11052" y="5563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5" name="Google Shape;495;p11"/>
            <p:cNvSpPr/>
            <p:nvPr/>
          </p:nvSpPr>
          <p:spPr>
            <a:xfrm>
              <a:off x="6190197" y="1855432"/>
              <a:ext cx="1048006" cy="1338418"/>
            </a:xfrm>
            <a:custGeom>
              <a:avLst/>
              <a:gdLst/>
              <a:ahLst/>
              <a:cxnLst/>
              <a:rect l="l" t="t" r="r" b="b"/>
              <a:pathLst>
                <a:path w="37783" h="48253" extrusionOk="0">
                  <a:moveTo>
                    <a:pt x="28676" y="0"/>
                  </a:moveTo>
                  <a:cubicBezTo>
                    <a:pt x="28185" y="0"/>
                    <a:pt x="27705" y="236"/>
                    <a:pt x="27418" y="676"/>
                  </a:cubicBezTo>
                  <a:lnTo>
                    <a:pt x="487" y="40950"/>
                  </a:lnTo>
                  <a:cubicBezTo>
                    <a:pt x="1" y="41649"/>
                    <a:pt x="213" y="42592"/>
                    <a:pt x="913" y="43048"/>
                  </a:cubicBezTo>
                  <a:lnTo>
                    <a:pt x="8268" y="48002"/>
                  </a:lnTo>
                  <a:cubicBezTo>
                    <a:pt x="8527" y="48171"/>
                    <a:pt x="8819" y="48252"/>
                    <a:pt x="9109" y="48252"/>
                  </a:cubicBezTo>
                  <a:cubicBezTo>
                    <a:pt x="9603" y="48252"/>
                    <a:pt x="10090" y="48017"/>
                    <a:pt x="10396" y="47576"/>
                  </a:cubicBezTo>
                  <a:lnTo>
                    <a:pt x="37327" y="7302"/>
                  </a:lnTo>
                  <a:cubicBezTo>
                    <a:pt x="37783" y="6603"/>
                    <a:pt x="37600" y="5661"/>
                    <a:pt x="36901" y="5205"/>
                  </a:cubicBezTo>
                  <a:lnTo>
                    <a:pt x="29515" y="251"/>
                  </a:lnTo>
                  <a:cubicBezTo>
                    <a:pt x="29256" y="82"/>
                    <a:pt x="28964" y="0"/>
                    <a:pt x="286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6" name="Google Shape;496;p11"/>
            <p:cNvSpPr/>
            <p:nvPr/>
          </p:nvSpPr>
          <p:spPr>
            <a:xfrm>
              <a:off x="6258487" y="1955952"/>
              <a:ext cx="912259" cy="1136516"/>
            </a:xfrm>
            <a:custGeom>
              <a:avLst/>
              <a:gdLst/>
              <a:ahLst/>
              <a:cxnLst/>
              <a:rect l="l" t="t" r="r" b="b"/>
              <a:pathLst>
                <a:path w="32889" h="40974" extrusionOk="0">
                  <a:moveTo>
                    <a:pt x="22980" y="0"/>
                  </a:moveTo>
                  <a:lnTo>
                    <a:pt x="1" y="34378"/>
                  </a:lnTo>
                  <a:lnTo>
                    <a:pt x="9910" y="40974"/>
                  </a:lnTo>
                  <a:lnTo>
                    <a:pt x="32889" y="6627"/>
                  </a:lnTo>
                  <a:lnTo>
                    <a:pt x="2298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7" name="Google Shape;497;p11"/>
            <p:cNvSpPr/>
            <p:nvPr/>
          </p:nvSpPr>
          <p:spPr>
            <a:xfrm>
              <a:off x="6854565" y="1989681"/>
              <a:ext cx="293435" cy="212469"/>
            </a:xfrm>
            <a:custGeom>
              <a:avLst/>
              <a:gdLst/>
              <a:ahLst/>
              <a:cxnLst/>
              <a:rect l="l" t="t" r="r" b="b"/>
              <a:pathLst>
                <a:path w="10579" h="7660" extrusionOk="0">
                  <a:moveTo>
                    <a:pt x="700" y="0"/>
                  </a:moveTo>
                  <a:lnTo>
                    <a:pt x="0" y="1034"/>
                  </a:lnTo>
                  <a:lnTo>
                    <a:pt x="9879" y="7660"/>
                  </a:lnTo>
                  <a:lnTo>
                    <a:pt x="10578" y="6596"/>
                  </a:lnTo>
                  <a:lnTo>
                    <a:pt x="7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8" name="Google Shape;498;p11"/>
            <p:cNvSpPr/>
            <p:nvPr/>
          </p:nvSpPr>
          <p:spPr>
            <a:xfrm>
              <a:off x="6281259" y="2846271"/>
              <a:ext cx="293435" cy="213329"/>
            </a:xfrm>
            <a:custGeom>
              <a:avLst/>
              <a:gdLst/>
              <a:ahLst/>
              <a:cxnLst/>
              <a:rect l="l" t="t" r="r" b="b"/>
              <a:pathLst>
                <a:path w="10579" h="7691" extrusionOk="0">
                  <a:moveTo>
                    <a:pt x="700" y="0"/>
                  </a:moveTo>
                  <a:lnTo>
                    <a:pt x="0" y="1064"/>
                  </a:lnTo>
                  <a:lnTo>
                    <a:pt x="9879" y="7690"/>
                  </a:lnTo>
                  <a:lnTo>
                    <a:pt x="10578" y="6626"/>
                  </a:lnTo>
                  <a:lnTo>
                    <a:pt x="7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99" name="Google Shape;499;p11"/>
          <p:cNvGrpSpPr/>
          <p:nvPr/>
        </p:nvGrpSpPr>
        <p:grpSpPr>
          <a:xfrm>
            <a:off x="8253775" y="4251826"/>
            <a:ext cx="527400" cy="735075"/>
            <a:chOff x="3553100" y="1256250"/>
            <a:chExt cx="527400" cy="735075"/>
          </a:xfrm>
        </p:grpSpPr>
        <p:sp>
          <p:nvSpPr>
            <p:cNvPr id="500" name="Google Shape;500;p11"/>
            <p:cNvSpPr/>
            <p:nvPr/>
          </p:nvSpPr>
          <p:spPr>
            <a:xfrm>
              <a:off x="3885925" y="1874350"/>
              <a:ext cx="148225" cy="116975"/>
            </a:xfrm>
            <a:custGeom>
              <a:avLst/>
              <a:gdLst/>
              <a:ahLst/>
              <a:cxnLst/>
              <a:rect l="l" t="t" r="r" b="b"/>
              <a:pathLst>
                <a:path w="5929" h="4679" extrusionOk="0">
                  <a:moveTo>
                    <a:pt x="5107" y="0"/>
                  </a:moveTo>
                  <a:lnTo>
                    <a:pt x="1" y="1489"/>
                  </a:lnTo>
                  <a:lnTo>
                    <a:pt x="487" y="3192"/>
                  </a:lnTo>
                  <a:cubicBezTo>
                    <a:pt x="761" y="4088"/>
                    <a:pt x="1566" y="4679"/>
                    <a:pt x="2450" y="4679"/>
                  </a:cubicBezTo>
                  <a:cubicBezTo>
                    <a:pt x="2644" y="4679"/>
                    <a:pt x="2843" y="4650"/>
                    <a:pt x="3040" y="4590"/>
                  </a:cubicBezTo>
                  <a:lnTo>
                    <a:pt x="4226" y="4255"/>
                  </a:lnTo>
                  <a:cubicBezTo>
                    <a:pt x="5290" y="3921"/>
                    <a:pt x="5928" y="2796"/>
                    <a:pt x="5624" y="1702"/>
                  </a:cubicBezTo>
                  <a:lnTo>
                    <a:pt x="5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1" name="Google Shape;501;p11"/>
            <p:cNvSpPr/>
            <p:nvPr/>
          </p:nvSpPr>
          <p:spPr>
            <a:xfrm>
              <a:off x="3841850" y="1837100"/>
              <a:ext cx="210525" cy="132525"/>
            </a:xfrm>
            <a:custGeom>
              <a:avLst/>
              <a:gdLst/>
              <a:ahLst/>
              <a:cxnLst/>
              <a:rect l="l" t="t" r="r" b="b"/>
              <a:pathLst>
                <a:path w="8421" h="5301" extrusionOk="0">
                  <a:moveTo>
                    <a:pt x="7661" y="1"/>
                  </a:moveTo>
                  <a:lnTo>
                    <a:pt x="1" y="2189"/>
                  </a:lnTo>
                  <a:lnTo>
                    <a:pt x="366" y="3496"/>
                  </a:lnTo>
                  <a:cubicBezTo>
                    <a:pt x="692" y="4574"/>
                    <a:pt x="1679" y="5300"/>
                    <a:pt x="2765" y="5300"/>
                  </a:cubicBezTo>
                  <a:cubicBezTo>
                    <a:pt x="2996" y="5300"/>
                    <a:pt x="3232" y="5268"/>
                    <a:pt x="3466" y="5198"/>
                  </a:cubicBezTo>
                  <a:lnTo>
                    <a:pt x="6323" y="4378"/>
                  </a:lnTo>
                  <a:cubicBezTo>
                    <a:pt x="7661" y="4013"/>
                    <a:pt x="8421" y="2615"/>
                    <a:pt x="8025" y="1277"/>
                  </a:cubicBezTo>
                  <a:lnTo>
                    <a:pt x="76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2" name="Google Shape;502;p11"/>
            <p:cNvSpPr/>
            <p:nvPr/>
          </p:nvSpPr>
          <p:spPr>
            <a:xfrm>
              <a:off x="3553100" y="1256250"/>
              <a:ext cx="527400" cy="606725"/>
            </a:xfrm>
            <a:custGeom>
              <a:avLst/>
              <a:gdLst/>
              <a:ahLst/>
              <a:cxnLst/>
              <a:rect l="l" t="t" r="r" b="b"/>
              <a:pathLst>
                <a:path w="21096" h="24269" extrusionOk="0">
                  <a:moveTo>
                    <a:pt x="11165" y="0"/>
                  </a:moveTo>
                  <a:cubicBezTo>
                    <a:pt x="9187" y="0"/>
                    <a:pt x="7173" y="611"/>
                    <a:pt x="5411" y="1927"/>
                  </a:cubicBezTo>
                  <a:cubicBezTo>
                    <a:pt x="1" y="5970"/>
                    <a:pt x="305" y="14177"/>
                    <a:pt x="5989" y="17824"/>
                  </a:cubicBezTo>
                  <a:cubicBezTo>
                    <a:pt x="8207" y="19222"/>
                    <a:pt x="9849" y="21411"/>
                    <a:pt x="10578" y="23964"/>
                  </a:cubicBezTo>
                  <a:lnTo>
                    <a:pt x="10669" y="24268"/>
                  </a:lnTo>
                  <a:lnTo>
                    <a:pt x="19332" y="21776"/>
                  </a:lnTo>
                  <a:lnTo>
                    <a:pt x="19241" y="21472"/>
                  </a:lnTo>
                  <a:cubicBezTo>
                    <a:pt x="18542" y="18888"/>
                    <a:pt x="18785" y="16122"/>
                    <a:pt x="19940" y="13721"/>
                  </a:cubicBezTo>
                  <a:cubicBezTo>
                    <a:pt x="20913" y="11624"/>
                    <a:pt x="21095" y="9222"/>
                    <a:pt x="20457" y="7003"/>
                  </a:cubicBezTo>
                  <a:cubicBezTo>
                    <a:pt x="19207" y="2617"/>
                    <a:pt x="15261" y="0"/>
                    <a:pt x="111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3" name="Google Shape;503;p11"/>
            <p:cNvSpPr/>
            <p:nvPr/>
          </p:nvSpPr>
          <p:spPr>
            <a:xfrm>
              <a:off x="3819825" y="1800625"/>
              <a:ext cx="229500" cy="121125"/>
            </a:xfrm>
            <a:custGeom>
              <a:avLst/>
              <a:gdLst/>
              <a:ahLst/>
              <a:cxnLst/>
              <a:rect l="l" t="t" r="r" b="b"/>
              <a:pathLst>
                <a:path w="9180" h="4845" extrusionOk="0">
                  <a:moveTo>
                    <a:pt x="8633" y="1"/>
                  </a:moveTo>
                  <a:lnTo>
                    <a:pt x="0" y="2493"/>
                  </a:lnTo>
                  <a:lnTo>
                    <a:pt x="122" y="2979"/>
                  </a:lnTo>
                  <a:cubicBezTo>
                    <a:pt x="448" y="4109"/>
                    <a:pt x="1479" y="4844"/>
                    <a:pt x="2598" y="4844"/>
                  </a:cubicBezTo>
                  <a:cubicBezTo>
                    <a:pt x="2834" y="4844"/>
                    <a:pt x="3075" y="4811"/>
                    <a:pt x="3314" y="4742"/>
                  </a:cubicBezTo>
                  <a:lnTo>
                    <a:pt x="7022" y="3679"/>
                  </a:lnTo>
                  <a:cubicBezTo>
                    <a:pt x="8390" y="3283"/>
                    <a:pt x="9180" y="1855"/>
                    <a:pt x="8785" y="487"/>
                  </a:cubicBezTo>
                  <a:lnTo>
                    <a:pt x="86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4" name="Google Shape;504;p11"/>
            <p:cNvSpPr/>
            <p:nvPr/>
          </p:nvSpPr>
          <p:spPr>
            <a:xfrm>
              <a:off x="3866925" y="1617500"/>
              <a:ext cx="61600" cy="214300"/>
            </a:xfrm>
            <a:custGeom>
              <a:avLst/>
              <a:gdLst/>
              <a:ahLst/>
              <a:cxnLst/>
              <a:rect l="l" t="t" r="r" b="b"/>
              <a:pathLst>
                <a:path w="2464" h="8572" fill="none" extrusionOk="0">
                  <a:moveTo>
                    <a:pt x="2463" y="8572"/>
                  </a:moveTo>
                  <a:lnTo>
                    <a:pt x="1" y="0"/>
                  </a:lnTo>
                </a:path>
              </a:pathLst>
            </a:custGeom>
            <a:noFill/>
            <a:ln w="28875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5" name="Google Shape;505;p11"/>
            <p:cNvSpPr/>
            <p:nvPr/>
          </p:nvSpPr>
          <p:spPr>
            <a:xfrm>
              <a:off x="3745350" y="1500475"/>
              <a:ext cx="191525" cy="123125"/>
            </a:xfrm>
            <a:custGeom>
              <a:avLst/>
              <a:gdLst/>
              <a:ahLst/>
              <a:cxnLst/>
              <a:rect l="l" t="t" r="r" b="b"/>
              <a:pathLst>
                <a:path w="7661" h="4925" fill="none" extrusionOk="0">
                  <a:moveTo>
                    <a:pt x="7660" y="0"/>
                  </a:moveTo>
                  <a:lnTo>
                    <a:pt x="4925" y="4925"/>
                  </a:lnTo>
                  <a:lnTo>
                    <a:pt x="1" y="2189"/>
                  </a:lnTo>
                </a:path>
              </a:pathLst>
            </a:custGeom>
            <a:noFill/>
            <a:ln w="288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29802108"/>
      </p:ext>
    </p:extLst>
  </p:cSld>
  <p:clrMapOvr>
    <a:masterClrMapping/>
  </p:clrMapOvr>
  <p:transition spd="slow">
    <p:wheel spokes="1"/>
    <p:sndAc>
      <p:stSnd>
        <p:snd r:embed="rId1" name="chimes.wav"/>
      </p:stSnd>
    </p:sndAc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p12"/>
          <p:cNvSpPr/>
          <p:nvPr/>
        </p:nvSpPr>
        <p:spPr>
          <a:xfrm rot="1356523" flipH="1">
            <a:off x="7359480" y="-103797"/>
            <a:ext cx="11640" cy="34572"/>
          </a:xfrm>
          <a:custGeom>
            <a:avLst/>
            <a:gdLst/>
            <a:ahLst/>
            <a:cxnLst/>
            <a:rect l="l" t="t" r="r" b="b"/>
            <a:pathLst>
              <a:path w="368" h="1093" extrusionOk="0">
                <a:moveTo>
                  <a:pt x="334" y="0"/>
                </a:moveTo>
                <a:cubicBezTo>
                  <a:pt x="368" y="200"/>
                  <a:pt x="334" y="367"/>
                  <a:pt x="301" y="567"/>
                </a:cubicBezTo>
                <a:cubicBezTo>
                  <a:pt x="268" y="734"/>
                  <a:pt x="168" y="901"/>
                  <a:pt x="34" y="1034"/>
                </a:cubicBezTo>
                <a:cubicBezTo>
                  <a:pt x="1" y="1034"/>
                  <a:pt x="1" y="1067"/>
                  <a:pt x="34" y="1067"/>
                </a:cubicBezTo>
                <a:cubicBezTo>
                  <a:pt x="34" y="1084"/>
                  <a:pt x="34" y="1092"/>
                  <a:pt x="38" y="1092"/>
                </a:cubicBezTo>
                <a:cubicBezTo>
                  <a:pt x="43" y="1092"/>
                  <a:pt x="51" y="1084"/>
                  <a:pt x="68" y="1067"/>
                </a:cubicBezTo>
                <a:cubicBezTo>
                  <a:pt x="201" y="934"/>
                  <a:pt x="301" y="767"/>
                  <a:pt x="334" y="567"/>
                </a:cubicBezTo>
                <a:cubicBezTo>
                  <a:pt x="368" y="367"/>
                  <a:pt x="368" y="200"/>
                  <a:pt x="334" y="0"/>
                </a:cubicBezTo>
                <a:close/>
              </a:path>
            </a:pathLst>
          </a:custGeom>
          <a:solidFill>
            <a:srgbClr val="11675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72581401"/>
      </p:ext>
    </p:extLst>
  </p:cSld>
  <p:clrMapOvr>
    <a:masterClrMapping/>
  </p:clrMapOvr>
  <p:transition spd="slow">
    <p:wheel spokes="1"/>
    <p:sndAc>
      <p:stSnd>
        <p:snd r:embed="rId1" name="chimes.wav"/>
      </p:stSnd>
    </p:sndAc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1">
  <p:cSld name="Table of contents 1">
    <p:spTree>
      <p:nvGrpSpPr>
        <p:cNvPr id="1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p13"/>
          <p:cNvSpPr/>
          <p:nvPr/>
        </p:nvSpPr>
        <p:spPr>
          <a:xfrm>
            <a:off x="-65061" y="-81037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10" name="Google Shape;510;p13"/>
          <p:cNvSpPr/>
          <p:nvPr/>
        </p:nvSpPr>
        <p:spPr>
          <a:xfrm rot="-5400000">
            <a:off x="6274288" y="191290"/>
            <a:ext cx="3421298" cy="2738972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11" name="Google Shape;511;p13"/>
          <p:cNvSpPr/>
          <p:nvPr/>
        </p:nvSpPr>
        <p:spPr>
          <a:xfrm rot="-5400000">
            <a:off x="534504" y="2473372"/>
            <a:ext cx="2076550" cy="3360107"/>
          </a:xfrm>
          <a:custGeom>
            <a:avLst/>
            <a:gdLst/>
            <a:ahLst/>
            <a:cxnLst/>
            <a:rect l="l" t="t" r="r" b="b"/>
            <a:pathLst>
              <a:path w="141310" h="117692" extrusionOk="0">
                <a:moveTo>
                  <a:pt x="0" y="0"/>
                </a:moveTo>
                <a:lnTo>
                  <a:pt x="0" y="117692"/>
                </a:lnTo>
                <a:cubicBezTo>
                  <a:pt x="1216" y="113254"/>
                  <a:pt x="6353" y="111035"/>
                  <a:pt x="10973" y="110731"/>
                </a:cubicBezTo>
                <a:cubicBezTo>
                  <a:pt x="11645" y="110687"/>
                  <a:pt x="12319" y="110670"/>
                  <a:pt x="12993" y="110670"/>
                </a:cubicBezTo>
                <a:cubicBezTo>
                  <a:pt x="15351" y="110670"/>
                  <a:pt x="17717" y="110880"/>
                  <a:pt x="20063" y="110880"/>
                </a:cubicBezTo>
                <a:cubicBezTo>
                  <a:pt x="21655" y="110880"/>
                  <a:pt x="23238" y="110783"/>
                  <a:pt x="24803" y="110458"/>
                </a:cubicBezTo>
                <a:cubicBezTo>
                  <a:pt x="29332" y="109515"/>
                  <a:pt x="33861" y="105625"/>
                  <a:pt x="33162" y="101065"/>
                </a:cubicBezTo>
                <a:cubicBezTo>
                  <a:pt x="32645" y="97661"/>
                  <a:pt x="29545" y="95351"/>
                  <a:pt x="26718" y="93345"/>
                </a:cubicBezTo>
                <a:cubicBezTo>
                  <a:pt x="21672" y="89728"/>
                  <a:pt x="16535" y="85594"/>
                  <a:pt x="14408" y="79758"/>
                </a:cubicBezTo>
                <a:cubicBezTo>
                  <a:pt x="12310" y="73892"/>
                  <a:pt x="14620" y="66080"/>
                  <a:pt x="20578" y="64317"/>
                </a:cubicBezTo>
                <a:cubicBezTo>
                  <a:pt x="21506" y="64047"/>
                  <a:pt x="22443" y="63936"/>
                  <a:pt x="23386" y="63936"/>
                </a:cubicBezTo>
                <a:cubicBezTo>
                  <a:pt x="26363" y="63936"/>
                  <a:pt x="29393" y="65038"/>
                  <a:pt x="32371" y="65685"/>
                </a:cubicBezTo>
                <a:cubicBezTo>
                  <a:pt x="33431" y="65907"/>
                  <a:pt x="34565" y="66035"/>
                  <a:pt x="35694" y="66035"/>
                </a:cubicBezTo>
                <a:cubicBezTo>
                  <a:pt x="38743" y="66035"/>
                  <a:pt x="41748" y="65097"/>
                  <a:pt x="43101" y="62524"/>
                </a:cubicBezTo>
                <a:cubicBezTo>
                  <a:pt x="44590" y="59636"/>
                  <a:pt x="43314" y="56201"/>
                  <a:pt x="42767" y="53010"/>
                </a:cubicBezTo>
                <a:cubicBezTo>
                  <a:pt x="41125" y="43223"/>
                  <a:pt x="47326" y="33891"/>
                  <a:pt x="55411" y="28876"/>
                </a:cubicBezTo>
                <a:cubicBezTo>
                  <a:pt x="61313" y="25233"/>
                  <a:pt x="68023" y="24013"/>
                  <a:pt x="74827" y="24013"/>
                </a:cubicBezTo>
                <a:cubicBezTo>
                  <a:pt x="79377" y="24013"/>
                  <a:pt x="83969" y="24558"/>
                  <a:pt x="88391" y="25289"/>
                </a:cubicBezTo>
                <a:cubicBezTo>
                  <a:pt x="98117" y="26870"/>
                  <a:pt x="107692" y="29484"/>
                  <a:pt x="117510" y="30000"/>
                </a:cubicBezTo>
                <a:cubicBezTo>
                  <a:pt x="118315" y="30043"/>
                  <a:pt x="119130" y="30068"/>
                  <a:pt x="119946" y="30068"/>
                </a:cubicBezTo>
                <a:cubicBezTo>
                  <a:pt x="124397" y="30068"/>
                  <a:pt x="128911" y="29328"/>
                  <a:pt x="132404" y="26657"/>
                </a:cubicBezTo>
                <a:cubicBezTo>
                  <a:pt x="141310" y="19818"/>
                  <a:pt x="128665" y="4255"/>
                  <a:pt x="141127" y="0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12" name="Google Shape;512;p13"/>
          <p:cNvSpPr txBox="1">
            <a:spLocks noGrp="1"/>
          </p:cNvSpPr>
          <p:nvPr>
            <p:ph type="title" hasCustomPrompt="1"/>
          </p:nvPr>
        </p:nvSpPr>
        <p:spPr>
          <a:xfrm>
            <a:off x="1247775" y="1614290"/>
            <a:ext cx="1351200" cy="44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29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13" name="Google Shape;513;p13"/>
          <p:cNvSpPr txBox="1">
            <a:spLocks noGrp="1"/>
          </p:cNvSpPr>
          <p:nvPr>
            <p:ph type="title" idx="2" hasCustomPrompt="1"/>
          </p:nvPr>
        </p:nvSpPr>
        <p:spPr>
          <a:xfrm>
            <a:off x="1247775" y="3287803"/>
            <a:ext cx="1351200" cy="44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29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14" name="Google Shape;514;p13"/>
          <p:cNvSpPr txBox="1">
            <a:spLocks noGrp="1"/>
          </p:cNvSpPr>
          <p:nvPr>
            <p:ph type="title" idx="3" hasCustomPrompt="1"/>
          </p:nvPr>
        </p:nvSpPr>
        <p:spPr>
          <a:xfrm>
            <a:off x="4625050" y="1634396"/>
            <a:ext cx="1351200" cy="44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29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15" name="Google Shape;515;p13"/>
          <p:cNvSpPr txBox="1">
            <a:spLocks noGrp="1"/>
          </p:cNvSpPr>
          <p:nvPr>
            <p:ph type="title" idx="4" hasCustomPrompt="1"/>
          </p:nvPr>
        </p:nvSpPr>
        <p:spPr>
          <a:xfrm>
            <a:off x="4625050" y="3314989"/>
            <a:ext cx="1351200" cy="44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29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16" name="Google Shape;516;p13"/>
          <p:cNvSpPr txBox="1">
            <a:spLocks noGrp="1"/>
          </p:cNvSpPr>
          <p:nvPr>
            <p:ph type="subTitle" idx="1"/>
          </p:nvPr>
        </p:nvSpPr>
        <p:spPr>
          <a:xfrm>
            <a:off x="2494850" y="1876063"/>
            <a:ext cx="1946400" cy="46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400" b="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517" name="Google Shape;517;p13"/>
          <p:cNvSpPr txBox="1">
            <a:spLocks noGrp="1"/>
          </p:cNvSpPr>
          <p:nvPr>
            <p:ph type="subTitle" idx="5"/>
          </p:nvPr>
        </p:nvSpPr>
        <p:spPr>
          <a:xfrm>
            <a:off x="2494850" y="1308841"/>
            <a:ext cx="2328900" cy="38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Signika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9pPr>
          </a:lstStyle>
          <a:p>
            <a:endParaRPr/>
          </a:p>
        </p:txBody>
      </p:sp>
      <p:sp>
        <p:nvSpPr>
          <p:cNvPr id="518" name="Google Shape;518;p13"/>
          <p:cNvSpPr txBox="1">
            <a:spLocks noGrp="1"/>
          </p:cNvSpPr>
          <p:nvPr>
            <p:ph type="subTitle" idx="6"/>
          </p:nvPr>
        </p:nvSpPr>
        <p:spPr>
          <a:xfrm>
            <a:off x="2494850" y="3573669"/>
            <a:ext cx="1946400" cy="46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400" b="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519" name="Google Shape;519;p13"/>
          <p:cNvSpPr txBox="1">
            <a:spLocks noGrp="1"/>
          </p:cNvSpPr>
          <p:nvPr>
            <p:ph type="subTitle" idx="7"/>
          </p:nvPr>
        </p:nvSpPr>
        <p:spPr>
          <a:xfrm>
            <a:off x="2494850" y="3007914"/>
            <a:ext cx="2328900" cy="38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Signika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9pPr>
          </a:lstStyle>
          <a:p>
            <a:endParaRPr/>
          </a:p>
        </p:txBody>
      </p:sp>
      <p:sp>
        <p:nvSpPr>
          <p:cNvPr id="520" name="Google Shape;520;p13"/>
          <p:cNvSpPr txBox="1">
            <a:spLocks noGrp="1"/>
          </p:cNvSpPr>
          <p:nvPr>
            <p:ph type="subTitle" idx="8"/>
          </p:nvPr>
        </p:nvSpPr>
        <p:spPr>
          <a:xfrm>
            <a:off x="5872125" y="1876063"/>
            <a:ext cx="2328900" cy="46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400" b="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521" name="Google Shape;521;p13"/>
          <p:cNvSpPr txBox="1">
            <a:spLocks noGrp="1"/>
          </p:cNvSpPr>
          <p:nvPr>
            <p:ph type="subTitle" idx="9"/>
          </p:nvPr>
        </p:nvSpPr>
        <p:spPr>
          <a:xfrm>
            <a:off x="5872125" y="1335841"/>
            <a:ext cx="2328900" cy="38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Signika"/>
              <a:buNone/>
              <a:defRPr sz="1800" b="1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9pPr>
          </a:lstStyle>
          <a:p>
            <a:endParaRPr/>
          </a:p>
        </p:txBody>
      </p:sp>
      <p:sp>
        <p:nvSpPr>
          <p:cNvPr id="522" name="Google Shape;522;p13"/>
          <p:cNvSpPr txBox="1">
            <a:spLocks noGrp="1"/>
          </p:cNvSpPr>
          <p:nvPr>
            <p:ph type="subTitle" idx="13"/>
          </p:nvPr>
        </p:nvSpPr>
        <p:spPr>
          <a:xfrm>
            <a:off x="5872125" y="3573669"/>
            <a:ext cx="2328900" cy="46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400" b="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523" name="Google Shape;523;p13"/>
          <p:cNvSpPr txBox="1">
            <a:spLocks noGrp="1"/>
          </p:cNvSpPr>
          <p:nvPr>
            <p:ph type="subTitle" idx="14"/>
          </p:nvPr>
        </p:nvSpPr>
        <p:spPr>
          <a:xfrm>
            <a:off x="5872125" y="3032681"/>
            <a:ext cx="2328900" cy="38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Signika"/>
              <a:buNone/>
              <a:defRPr sz="1800" b="1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9pPr>
          </a:lstStyle>
          <a:p>
            <a:endParaRPr/>
          </a:p>
        </p:txBody>
      </p:sp>
      <p:sp>
        <p:nvSpPr>
          <p:cNvPr id="524" name="Google Shape;524;p13"/>
          <p:cNvSpPr/>
          <p:nvPr/>
        </p:nvSpPr>
        <p:spPr>
          <a:xfrm flipH="1">
            <a:off x="191686" y="148150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25" name="Google Shape;525;p13"/>
          <p:cNvSpPr/>
          <p:nvPr/>
        </p:nvSpPr>
        <p:spPr>
          <a:xfrm flipH="1">
            <a:off x="2331381" y="4573333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26" name="Google Shape;526;p13"/>
          <p:cNvSpPr/>
          <p:nvPr/>
        </p:nvSpPr>
        <p:spPr>
          <a:xfrm flipH="1">
            <a:off x="7259567" y="-198775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27" name="Google Shape;527;p13"/>
          <p:cNvSpPr/>
          <p:nvPr/>
        </p:nvSpPr>
        <p:spPr>
          <a:xfrm flipH="1">
            <a:off x="8838586" y="95833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28" name="Google Shape;528;p13"/>
          <p:cNvSpPr/>
          <p:nvPr/>
        </p:nvSpPr>
        <p:spPr>
          <a:xfrm flipH="1">
            <a:off x="305157" y="3575978"/>
            <a:ext cx="159395" cy="15171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29" name="Google Shape;529;p13"/>
          <p:cNvSpPr/>
          <p:nvPr/>
        </p:nvSpPr>
        <p:spPr>
          <a:xfrm flipH="1">
            <a:off x="2023111" y="-81029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30" name="Google Shape;530;p13"/>
          <p:cNvSpPr/>
          <p:nvPr/>
        </p:nvSpPr>
        <p:spPr>
          <a:xfrm flipH="1">
            <a:off x="8831752" y="3776948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31" name="Google Shape;531;p13"/>
          <p:cNvSpPr/>
          <p:nvPr/>
        </p:nvSpPr>
        <p:spPr>
          <a:xfrm flipH="1">
            <a:off x="3126257" y="4929688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532" name="Google Shape;532;p13"/>
          <p:cNvGrpSpPr/>
          <p:nvPr/>
        </p:nvGrpSpPr>
        <p:grpSpPr>
          <a:xfrm rot="-7200044">
            <a:off x="8559719" y="-417997"/>
            <a:ext cx="516964" cy="1275522"/>
            <a:chOff x="2266600" y="1348075"/>
            <a:chExt cx="516975" cy="1275550"/>
          </a:xfrm>
        </p:grpSpPr>
        <p:sp>
          <p:nvSpPr>
            <p:cNvPr id="533" name="Google Shape;533;p13"/>
            <p:cNvSpPr/>
            <p:nvPr/>
          </p:nvSpPr>
          <p:spPr>
            <a:xfrm>
              <a:off x="2370700" y="1348400"/>
              <a:ext cx="153525" cy="225800"/>
            </a:xfrm>
            <a:custGeom>
              <a:avLst/>
              <a:gdLst/>
              <a:ahLst/>
              <a:cxnLst/>
              <a:rect l="l" t="t" r="r" b="b"/>
              <a:pathLst>
                <a:path w="6141" h="9032" extrusionOk="0">
                  <a:moveTo>
                    <a:pt x="2408" y="0"/>
                  </a:moveTo>
                  <a:cubicBezTo>
                    <a:pt x="2346" y="0"/>
                    <a:pt x="2282" y="11"/>
                    <a:pt x="2220" y="35"/>
                  </a:cubicBezTo>
                  <a:cubicBezTo>
                    <a:pt x="2068" y="96"/>
                    <a:pt x="1977" y="217"/>
                    <a:pt x="1946" y="369"/>
                  </a:cubicBezTo>
                  <a:lnTo>
                    <a:pt x="1" y="9032"/>
                  </a:lnTo>
                  <a:lnTo>
                    <a:pt x="6141" y="8546"/>
                  </a:lnTo>
                  <a:lnTo>
                    <a:pt x="2828" y="278"/>
                  </a:lnTo>
                  <a:cubicBezTo>
                    <a:pt x="2760" y="97"/>
                    <a:pt x="2591" y="0"/>
                    <a:pt x="2408" y="0"/>
                  </a:cubicBezTo>
                  <a:close/>
                </a:path>
              </a:pathLst>
            </a:custGeom>
            <a:solidFill>
              <a:srgbClr val="F4F0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4" name="Google Shape;534;p13"/>
            <p:cNvSpPr/>
            <p:nvPr/>
          </p:nvSpPr>
          <p:spPr>
            <a:xfrm>
              <a:off x="2370700" y="1552000"/>
              <a:ext cx="231800" cy="983475"/>
            </a:xfrm>
            <a:custGeom>
              <a:avLst/>
              <a:gdLst/>
              <a:ahLst/>
              <a:cxnLst/>
              <a:rect l="l" t="t" r="r" b="b"/>
              <a:pathLst>
                <a:path w="9272" h="39339" extrusionOk="0">
                  <a:moveTo>
                    <a:pt x="5484" y="0"/>
                  </a:moveTo>
                  <a:cubicBezTo>
                    <a:pt x="5023" y="0"/>
                    <a:pt x="4505" y="219"/>
                    <a:pt x="4469" y="493"/>
                  </a:cubicBezTo>
                  <a:lnTo>
                    <a:pt x="1703" y="705"/>
                  </a:lnTo>
                  <a:cubicBezTo>
                    <a:pt x="1557" y="462"/>
                    <a:pt x="1256" y="365"/>
                    <a:pt x="946" y="365"/>
                  </a:cubicBezTo>
                  <a:cubicBezTo>
                    <a:pt x="482" y="365"/>
                    <a:pt x="1" y="584"/>
                    <a:pt x="1" y="857"/>
                  </a:cubicBezTo>
                  <a:lnTo>
                    <a:pt x="3101" y="39338"/>
                  </a:lnTo>
                  <a:lnTo>
                    <a:pt x="9272" y="38852"/>
                  </a:lnTo>
                  <a:lnTo>
                    <a:pt x="6171" y="341"/>
                  </a:lnTo>
                  <a:cubicBezTo>
                    <a:pt x="6074" y="98"/>
                    <a:pt x="5792" y="0"/>
                    <a:pt x="54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5" name="Google Shape;535;p13"/>
            <p:cNvSpPr/>
            <p:nvPr/>
          </p:nvSpPr>
          <p:spPr>
            <a:xfrm>
              <a:off x="2406425" y="1348075"/>
              <a:ext cx="56250" cy="71250"/>
            </a:xfrm>
            <a:custGeom>
              <a:avLst/>
              <a:gdLst/>
              <a:ahLst/>
              <a:cxnLst/>
              <a:rect l="l" t="t" r="r" b="b"/>
              <a:pathLst>
                <a:path w="2250" h="2850" extrusionOk="0">
                  <a:moveTo>
                    <a:pt x="964" y="1"/>
                  </a:moveTo>
                  <a:cubicBezTo>
                    <a:pt x="763" y="1"/>
                    <a:pt x="566" y="124"/>
                    <a:pt x="517" y="352"/>
                  </a:cubicBezTo>
                  <a:lnTo>
                    <a:pt x="0" y="2631"/>
                  </a:lnTo>
                  <a:cubicBezTo>
                    <a:pt x="318" y="2764"/>
                    <a:pt x="659" y="2850"/>
                    <a:pt x="1002" y="2850"/>
                  </a:cubicBezTo>
                  <a:cubicBezTo>
                    <a:pt x="1053" y="2850"/>
                    <a:pt x="1104" y="2848"/>
                    <a:pt x="1155" y="2844"/>
                  </a:cubicBezTo>
                  <a:cubicBezTo>
                    <a:pt x="1551" y="2814"/>
                    <a:pt x="1915" y="2662"/>
                    <a:pt x="2250" y="2449"/>
                  </a:cubicBezTo>
                  <a:lnTo>
                    <a:pt x="1399" y="291"/>
                  </a:lnTo>
                  <a:cubicBezTo>
                    <a:pt x="1314" y="93"/>
                    <a:pt x="1137" y="1"/>
                    <a:pt x="9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6" name="Google Shape;536;p13"/>
            <p:cNvSpPr/>
            <p:nvPr/>
          </p:nvSpPr>
          <p:spPr>
            <a:xfrm>
              <a:off x="2413275" y="1564300"/>
              <a:ext cx="147425" cy="967375"/>
            </a:xfrm>
            <a:custGeom>
              <a:avLst/>
              <a:gdLst/>
              <a:ahLst/>
              <a:cxnLst/>
              <a:rect l="l" t="t" r="r" b="b"/>
              <a:pathLst>
                <a:path w="5897" h="38695" extrusionOk="0">
                  <a:moveTo>
                    <a:pt x="2766" y="1"/>
                  </a:moveTo>
                  <a:lnTo>
                    <a:pt x="0" y="244"/>
                  </a:lnTo>
                  <a:lnTo>
                    <a:pt x="3131" y="38694"/>
                  </a:lnTo>
                  <a:lnTo>
                    <a:pt x="5897" y="38481"/>
                  </a:lnTo>
                  <a:lnTo>
                    <a:pt x="2766" y="1"/>
                  </a:lnTo>
                  <a:close/>
                </a:path>
              </a:pathLst>
            </a:custGeom>
            <a:solidFill>
              <a:srgbClr val="F4AE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7" name="Google Shape;537;p13"/>
            <p:cNvSpPr/>
            <p:nvPr/>
          </p:nvSpPr>
          <p:spPr>
            <a:xfrm>
              <a:off x="2413275" y="1549075"/>
              <a:ext cx="151225" cy="982600"/>
            </a:xfrm>
            <a:custGeom>
              <a:avLst/>
              <a:gdLst/>
              <a:ahLst/>
              <a:cxnLst/>
              <a:rect l="l" t="t" r="r" b="b"/>
              <a:pathLst>
                <a:path w="6049" h="39304" extrusionOk="0">
                  <a:moveTo>
                    <a:pt x="1501" y="0"/>
                  </a:moveTo>
                  <a:cubicBezTo>
                    <a:pt x="879" y="0"/>
                    <a:pt x="223" y="264"/>
                    <a:pt x="0" y="853"/>
                  </a:cubicBezTo>
                  <a:lnTo>
                    <a:pt x="3131" y="39303"/>
                  </a:lnTo>
                  <a:lnTo>
                    <a:pt x="6049" y="39090"/>
                  </a:lnTo>
                  <a:lnTo>
                    <a:pt x="2766" y="610"/>
                  </a:lnTo>
                  <a:cubicBezTo>
                    <a:pt x="2607" y="219"/>
                    <a:pt x="2068" y="0"/>
                    <a:pt x="15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538" name="Google Shape;538;p13"/>
            <p:cNvGrpSpPr/>
            <p:nvPr/>
          </p:nvGrpSpPr>
          <p:grpSpPr>
            <a:xfrm>
              <a:off x="2266600" y="1494350"/>
              <a:ext cx="516975" cy="1129275"/>
              <a:chOff x="2266600" y="1494350"/>
              <a:chExt cx="516975" cy="1129275"/>
            </a:xfrm>
          </p:grpSpPr>
          <p:sp>
            <p:nvSpPr>
              <p:cNvPr id="539" name="Google Shape;539;p13"/>
              <p:cNvSpPr/>
              <p:nvPr/>
            </p:nvSpPr>
            <p:spPr>
              <a:xfrm>
                <a:off x="2621475" y="1494350"/>
                <a:ext cx="162100" cy="234875"/>
              </a:xfrm>
              <a:custGeom>
                <a:avLst/>
                <a:gdLst/>
                <a:ahLst/>
                <a:cxnLst/>
                <a:rect l="l" t="t" r="r" b="b"/>
                <a:pathLst>
                  <a:path w="6484" h="9395" extrusionOk="0">
                    <a:moveTo>
                      <a:pt x="5988" y="1"/>
                    </a:moveTo>
                    <a:cubicBezTo>
                      <a:pt x="5854" y="1"/>
                      <a:pt x="5719" y="58"/>
                      <a:pt x="5624" y="185"/>
                    </a:cubicBezTo>
                    <a:lnTo>
                      <a:pt x="0" y="7115"/>
                    </a:lnTo>
                    <a:lnTo>
                      <a:pt x="5745" y="9395"/>
                    </a:lnTo>
                    <a:lnTo>
                      <a:pt x="6444" y="519"/>
                    </a:lnTo>
                    <a:cubicBezTo>
                      <a:pt x="6484" y="202"/>
                      <a:pt x="6239" y="1"/>
                      <a:pt x="5988" y="1"/>
                    </a:cubicBezTo>
                    <a:close/>
                  </a:path>
                </a:pathLst>
              </a:custGeom>
              <a:solidFill>
                <a:srgbClr val="F4F0E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40" name="Google Shape;540;p13"/>
              <p:cNvSpPr/>
              <p:nvPr/>
            </p:nvSpPr>
            <p:spPr>
              <a:xfrm>
                <a:off x="2725575" y="1494400"/>
                <a:ext cx="56250" cy="7052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2821" extrusionOk="0">
                    <a:moveTo>
                      <a:pt x="1824" y="0"/>
                    </a:moveTo>
                    <a:cubicBezTo>
                      <a:pt x="1672" y="0"/>
                      <a:pt x="1520" y="61"/>
                      <a:pt x="1429" y="183"/>
                    </a:cubicBezTo>
                    <a:lnTo>
                      <a:pt x="1" y="1976"/>
                    </a:lnTo>
                    <a:cubicBezTo>
                      <a:pt x="244" y="2280"/>
                      <a:pt x="548" y="2523"/>
                      <a:pt x="913" y="2675"/>
                    </a:cubicBezTo>
                    <a:cubicBezTo>
                      <a:pt x="1180" y="2764"/>
                      <a:pt x="1463" y="2821"/>
                      <a:pt x="1750" y="2821"/>
                    </a:cubicBezTo>
                    <a:cubicBezTo>
                      <a:pt x="1856" y="2821"/>
                      <a:pt x="1962" y="2813"/>
                      <a:pt x="2068" y="2797"/>
                    </a:cubicBezTo>
                    <a:lnTo>
                      <a:pt x="2250" y="487"/>
                    </a:lnTo>
                    <a:cubicBezTo>
                      <a:pt x="2250" y="243"/>
                      <a:pt x="2068" y="31"/>
                      <a:pt x="182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41" name="Google Shape;541;p13"/>
              <p:cNvSpPr/>
              <p:nvPr/>
            </p:nvSpPr>
            <p:spPr>
              <a:xfrm>
                <a:off x="2266600" y="1667525"/>
                <a:ext cx="499600" cy="956100"/>
              </a:xfrm>
              <a:custGeom>
                <a:avLst/>
                <a:gdLst/>
                <a:ahLst/>
                <a:cxnLst/>
                <a:rect l="l" t="t" r="r" b="b"/>
                <a:pathLst>
                  <a:path w="19984" h="38244" extrusionOk="0">
                    <a:moveTo>
                      <a:pt x="14626" y="0"/>
                    </a:moveTo>
                    <a:cubicBezTo>
                      <a:pt x="14428" y="0"/>
                      <a:pt x="14272" y="59"/>
                      <a:pt x="14226" y="188"/>
                    </a:cubicBezTo>
                    <a:lnTo>
                      <a:pt x="1" y="35963"/>
                    </a:lnTo>
                    <a:lnTo>
                      <a:pt x="5745" y="38243"/>
                    </a:lnTo>
                    <a:lnTo>
                      <a:pt x="19940" y="2468"/>
                    </a:lnTo>
                    <a:cubicBezTo>
                      <a:pt x="19984" y="1989"/>
                      <a:pt x="19280" y="1666"/>
                      <a:pt x="18787" y="1666"/>
                    </a:cubicBezTo>
                    <a:cubicBezTo>
                      <a:pt x="18591" y="1666"/>
                      <a:pt x="18429" y="1717"/>
                      <a:pt x="18360" y="1829"/>
                    </a:cubicBezTo>
                    <a:lnTo>
                      <a:pt x="15806" y="826"/>
                    </a:lnTo>
                    <a:cubicBezTo>
                      <a:pt x="15764" y="317"/>
                      <a:pt x="15085" y="0"/>
                      <a:pt x="14626" y="0"/>
                    </a:cubicBezTo>
                    <a:close/>
                  </a:path>
                </a:pathLst>
              </a:custGeom>
              <a:solidFill>
                <a:srgbClr val="FF640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42" name="Google Shape;542;p13"/>
              <p:cNvSpPr/>
              <p:nvPr/>
            </p:nvSpPr>
            <p:spPr>
              <a:xfrm>
                <a:off x="2306125" y="1680300"/>
                <a:ext cx="420575" cy="927350"/>
              </a:xfrm>
              <a:custGeom>
                <a:avLst/>
                <a:gdLst/>
                <a:ahLst/>
                <a:cxnLst/>
                <a:rect l="l" t="t" r="r" b="b"/>
                <a:pathLst>
                  <a:path w="16823" h="37094" extrusionOk="0">
                    <a:moveTo>
                      <a:pt x="15076" y="0"/>
                    </a:moveTo>
                    <a:cubicBezTo>
                      <a:pt x="14765" y="0"/>
                      <a:pt x="14464" y="93"/>
                      <a:pt x="14225" y="315"/>
                    </a:cubicBezTo>
                    <a:lnTo>
                      <a:pt x="0" y="36060"/>
                    </a:lnTo>
                    <a:lnTo>
                      <a:pt x="2553" y="37094"/>
                    </a:lnTo>
                    <a:lnTo>
                      <a:pt x="16779" y="1318"/>
                    </a:lnTo>
                    <a:cubicBezTo>
                      <a:pt x="16823" y="675"/>
                      <a:pt x="15913" y="0"/>
                      <a:pt x="1507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543" name="Google Shape;543;p13"/>
          <p:cNvGrpSpPr/>
          <p:nvPr/>
        </p:nvGrpSpPr>
        <p:grpSpPr>
          <a:xfrm>
            <a:off x="8386700" y="4279067"/>
            <a:ext cx="757289" cy="864550"/>
            <a:chOff x="5585712" y="137416"/>
            <a:chExt cx="757289" cy="864550"/>
          </a:xfrm>
        </p:grpSpPr>
        <p:sp>
          <p:nvSpPr>
            <p:cNvPr id="544" name="Google Shape;544;p13"/>
            <p:cNvSpPr/>
            <p:nvPr/>
          </p:nvSpPr>
          <p:spPr>
            <a:xfrm>
              <a:off x="5606764" y="738904"/>
              <a:ext cx="129867" cy="146066"/>
            </a:xfrm>
            <a:custGeom>
              <a:avLst/>
              <a:gdLst/>
              <a:ahLst/>
              <a:cxnLst/>
              <a:rect l="l" t="t" r="r" b="b"/>
              <a:pathLst>
                <a:path w="4682" h="5266" extrusionOk="0">
                  <a:moveTo>
                    <a:pt x="2706" y="1"/>
                  </a:moveTo>
                  <a:cubicBezTo>
                    <a:pt x="2706" y="1"/>
                    <a:pt x="1" y="4712"/>
                    <a:pt x="913" y="5198"/>
                  </a:cubicBezTo>
                  <a:cubicBezTo>
                    <a:pt x="992" y="5245"/>
                    <a:pt x="1088" y="5266"/>
                    <a:pt x="1196" y="5266"/>
                  </a:cubicBezTo>
                  <a:cubicBezTo>
                    <a:pt x="2290" y="5266"/>
                    <a:pt x="4682" y="3101"/>
                    <a:pt x="4682" y="3101"/>
                  </a:cubicBezTo>
                  <a:lnTo>
                    <a:pt x="2706" y="1"/>
                  </a:ln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5" name="Google Shape;545;p13"/>
            <p:cNvSpPr/>
            <p:nvPr/>
          </p:nvSpPr>
          <p:spPr>
            <a:xfrm>
              <a:off x="6009790" y="851879"/>
              <a:ext cx="91062" cy="150088"/>
            </a:xfrm>
            <a:custGeom>
              <a:avLst/>
              <a:gdLst/>
              <a:ahLst/>
              <a:cxnLst/>
              <a:rect l="l" t="t" r="r" b="b"/>
              <a:pathLst>
                <a:path w="3283" h="5411" extrusionOk="0">
                  <a:moveTo>
                    <a:pt x="3283" y="1"/>
                  </a:moveTo>
                  <a:lnTo>
                    <a:pt x="0" y="1703"/>
                  </a:lnTo>
                  <a:cubicBezTo>
                    <a:pt x="0" y="1703"/>
                    <a:pt x="1185" y="5381"/>
                    <a:pt x="2219" y="5411"/>
                  </a:cubicBezTo>
                  <a:cubicBezTo>
                    <a:pt x="3252" y="5411"/>
                    <a:pt x="3283" y="1"/>
                    <a:pt x="3283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6" name="Google Shape;546;p13"/>
            <p:cNvSpPr/>
            <p:nvPr/>
          </p:nvSpPr>
          <p:spPr>
            <a:xfrm>
              <a:off x="5722402" y="155612"/>
              <a:ext cx="264643" cy="144401"/>
            </a:xfrm>
            <a:custGeom>
              <a:avLst/>
              <a:gdLst/>
              <a:ahLst/>
              <a:cxnLst/>
              <a:rect l="l" t="t" r="r" b="b"/>
              <a:pathLst>
                <a:path w="9541" h="5206" extrusionOk="0">
                  <a:moveTo>
                    <a:pt x="5166" y="1"/>
                  </a:moveTo>
                  <a:cubicBezTo>
                    <a:pt x="2660" y="1"/>
                    <a:pt x="194" y="1809"/>
                    <a:pt x="27" y="4829"/>
                  </a:cubicBezTo>
                  <a:cubicBezTo>
                    <a:pt x="0" y="5040"/>
                    <a:pt x="180" y="5205"/>
                    <a:pt x="387" y="5205"/>
                  </a:cubicBezTo>
                  <a:cubicBezTo>
                    <a:pt x="419" y="5205"/>
                    <a:pt x="450" y="5201"/>
                    <a:pt x="482" y="5193"/>
                  </a:cubicBezTo>
                  <a:lnTo>
                    <a:pt x="9145" y="2914"/>
                  </a:lnTo>
                  <a:cubicBezTo>
                    <a:pt x="9419" y="2853"/>
                    <a:pt x="9540" y="2549"/>
                    <a:pt x="9388" y="2306"/>
                  </a:cubicBezTo>
                  <a:cubicBezTo>
                    <a:pt x="8342" y="719"/>
                    <a:pt x="6746" y="1"/>
                    <a:pt x="516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7" name="Google Shape;547;p13"/>
            <p:cNvSpPr/>
            <p:nvPr/>
          </p:nvSpPr>
          <p:spPr>
            <a:xfrm>
              <a:off x="5839482" y="242791"/>
              <a:ext cx="43853" cy="89287"/>
            </a:xfrm>
            <a:custGeom>
              <a:avLst/>
              <a:gdLst/>
              <a:ahLst/>
              <a:cxnLst/>
              <a:rect l="l" t="t" r="r" b="b"/>
              <a:pathLst>
                <a:path w="1581" h="3219" extrusionOk="0">
                  <a:moveTo>
                    <a:pt x="474" y="0"/>
                  </a:moveTo>
                  <a:cubicBezTo>
                    <a:pt x="438" y="0"/>
                    <a:pt x="402" y="5"/>
                    <a:pt x="365" y="14"/>
                  </a:cubicBezTo>
                  <a:cubicBezTo>
                    <a:pt x="122" y="75"/>
                    <a:pt x="0" y="318"/>
                    <a:pt x="61" y="561"/>
                  </a:cubicBezTo>
                  <a:lnTo>
                    <a:pt x="669" y="2871"/>
                  </a:lnTo>
                  <a:cubicBezTo>
                    <a:pt x="721" y="3078"/>
                    <a:pt x="904" y="3219"/>
                    <a:pt x="1108" y="3219"/>
                  </a:cubicBezTo>
                  <a:cubicBezTo>
                    <a:pt x="1143" y="3219"/>
                    <a:pt x="1180" y="3215"/>
                    <a:pt x="1216" y="3205"/>
                  </a:cubicBezTo>
                  <a:cubicBezTo>
                    <a:pt x="1429" y="3114"/>
                    <a:pt x="1581" y="2871"/>
                    <a:pt x="1520" y="2658"/>
                  </a:cubicBezTo>
                  <a:lnTo>
                    <a:pt x="912" y="318"/>
                  </a:lnTo>
                  <a:cubicBezTo>
                    <a:pt x="860" y="137"/>
                    <a:pt x="677" y="0"/>
                    <a:pt x="47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8" name="Google Shape;548;p13"/>
            <p:cNvSpPr/>
            <p:nvPr/>
          </p:nvSpPr>
          <p:spPr>
            <a:xfrm>
              <a:off x="5810801" y="137416"/>
              <a:ext cx="44713" cy="89287"/>
            </a:xfrm>
            <a:custGeom>
              <a:avLst/>
              <a:gdLst/>
              <a:ahLst/>
              <a:cxnLst/>
              <a:rect l="l" t="t" r="r" b="b"/>
              <a:pathLst>
                <a:path w="1612" h="3219" extrusionOk="0">
                  <a:moveTo>
                    <a:pt x="504" y="0"/>
                  </a:moveTo>
                  <a:cubicBezTo>
                    <a:pt x="469" y="0"/>
                    <a:pt x="433" y="4"/>
                    <a:pt x="396" y="14"/>
                  </a:cubicBezTo>
                  <a:cubicBezTo>
                    <a:pt x="153" y="74"/>
                    <a:pt x="1" y="317"/>
                    <a:pt x="61" y="561"/>
                  </a:cubicBezTo>
                  <a:lnTo>
                    <a:pt x="700" y="2871"/>
                  </a:lnTo>
                  <a:cubicBezTo>
                    <a:pt x="751" y="3078"/>
                    <a:pt x="935" y="3218"/>
                    <a:pt x="1139" y="3218"/>
                  </a:cubicBezTo>
                  <a:cubicBezTo>
                    <a:pt x="1174" y="3218"/>
                    <a:pt x="1211" y="3214"/>
                    <a:pt x="1247" y="3205"/>
                  </a:cubicBezTo>
                  <a:cubicBezTo>
                    <a:pt x="1460" y="3114"/>
                    <a:pt x="1612" y="2871"/>
                    <a:pt x="1551" y="2658"/>
                  </a:cubicBezTo>
                  <a:lnTo>
                    <a:pt x="943" y="317"/>
                  </a:lnTo>
                  <a:cubicBezTo>
                    <a:pt x="866" y="137"/>
                    <a:pt x="700" y="0"/>
                    <a:pt x="5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9" name="Google Shape;549;p13"/>
            <p:cNvSpPr/>
            <p:nvPr/>
          </p:nvSpPr>
          <p:spPr>
            <a:xfrm>
              <a:off x="5722458" y="155612"/>
              <a:ext cx="263728" cy="144901"/>
            </a:xfrm>
            <a:custGeom>
              <a:avLst/>
              <a:gdLst/>
              <a:ahLst/>
              <a:cxnLst/>
              <a:rect l="l" t="t" r="r" b="b"/>
              <a:pathLst>
                <a:path w="9508" h="5224" extrusionOk="0">
                  <a:moveTo>
                    <a:pt x="5164" y="1"/>
                  </a:moveTo>
                  <a:cubicBezTo>
                    <a:pt x="2658" y="1"/>
                    <a:pt x="192" y="1809"/>
                    <a:pt x="25" y="4829"/>
                  </a:cubicBezTo>
                  <a:cubicBezTo>
                    <a:pt x="1" y="4970"/>
                    <a:pt x="69" y="5112"/>
                    <a:pt x="200" y="5182"/>
                  </a:cubicBezTo>
                  <a:lnTo>
                    <a:pt x="200" y="5182"/>
                  </a:lnTo>
                  <a:cubicBezTo>
                    <a:pt x="191" y="5176"/>
                    <a:pt x="183" y="5170"/>
                    <a:pt x="177" y="5163"/>
                  </a:cubicBezTo>
                  <a:cubicBezTo>
                    <a:pt x="3125" y="3978"/>
                    <a:pt x="6256" y="3127"/>
                    <a:pt x="9417" y="2701"/>
                  </a:cubicBezTo>
                  <a:lnTo>
                    <a:pt x="9417" y="2701"/>
                  </a:lnTo>
                  <a:cubicBezTo>
                    <a:pt x="9386" y="2762"/>
                    <a:pt x="9356" y="2792"/>
                    <a:pt x="9326" y="2823"/>
                  </a:cubicBezTo>
                  <a:cubicBezTo>
                    <a:pt x="9478" y="2701"/>
                    <a:pt x="9508" y="2458"/>
                    <a:pt x="9386" y="2306"/>
                  </a:cubicBezTo>
                  <a:cubicBezTo>
                    <a:pt x="8340" y="719"/>
                    <a:pt x="6744" y="1"/>
                    <a:pt x="5164" y="1"/>
                  </a:cubicBezTo>
                  <a:close/>
                  <a:moveTo>
                    <a:pt x="200" y="5182"/>
                  </a:moveTo>
                  <a:cubicBezTo>
                    <a:pt x="233" y="5205"/>
                    <a:pt x="281" y="5224"/>
                    <a:pt x="328" y="5224"/>
                  </a:cubicBezTo>
                  <a:cubicBezTo>
                    <a:pt x="281" y="5217"/>
                    <a:pt x="238" y="5203"/>
                    <a:pt x="200" y="51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0" name="Google Shape;550;p13"/>
            <p:cNvSpPr/>
            <p:nvPr/>
          </p:nvSpPr>
          <p:spPr>
            <a:xfrm>
              <a:off x="6094085" y="236162"/>
              <a:ext cx="248916" cy="212969"/>
            </a:xfrm>
            <a:custGeom>
              <a:avLst/>
              <a:gdLst/>
              <a:ahLst/>
              <a:cxnLst/>
              <a:rect l="l" t="t" r="r" b="b"/>
              <a:pathLst>
                <a:path w="8974" h="7678" extrusionOk="0">
                  <a:moveTo>
                    <a:pt x="2606" y="1"/>
                  </a:moveTo>
                  <a:cubicBezTo>
                    <a:pt x="1857" y="1"/>
                    <a:pt x="1077" y="173"/>
                    <a:pt x="305" y="557"/>
                  </a:cubicBezTo>
                  <a:cubicBezTo>
                    <a:pt x="61" y="678"/>
                    <a:pt x="1" y="1013"/>
                    <a:pt x="213" y="1195"/>
                  </a:cubicBezTo>
                  <a:lnTo>
                    <a:pt x="6505" y="7548"/>
                  </a:lnTo>
                  <a:cubicBezTo>
                    <a:pt x="6582" y="7637"/>
                    <a:pt x="6690" y="7678"/>
                    <a:pt x="6796" y="7678"/>
                  </a:cubicBezTo>
                  <a:cubicBezTo>
                    <a:pt x="6945" y="7678"/>
                    <a:pt x="7091" y="7598"/>
                    <a:pt x="7144" y="7457"/>
                  </a:cubicBezTo>
                  <a:cubicBezTo>
                    <a:pt x="8974" y="3822"/>
                    <a:pt x="6131" y="1"/>
                    <a:pt x="260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1" name="Google Shape;551;p13"/>
            <p:cNvSpPr/>
            <p:nvPr/>
          </p:nvSpPr>
          <p:spPr>
            <a:xfrm>
              <a:off x="6136246" y="335490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178" y="0"/>
                  </a:moveTo>
                  <a:cubicBezTo>
                    <a:pt x="2067" y="0"/>
                    <a:pt x="1961" y="46"/>
                    <a:pt x="1885" y="137"/>
                  </a:cubicBezTo>
                  <a:lnTo>
                    <a:pt x="183" y="1839"/>
                  </a:lnTo>
                  <a:cubicBezTo>
                    <a:pt x="0" y="2022"/>
                    <a:pt x="0" y="2295"/>
                    <a:pt x="183" y="2447"/>
                  </a:cubicBezTo>
                  <a:cubicBezTo>
                    <a:pt x="259" y="2538"/>
                    <a:pt x="365" y="2584"/>
                    <a:pt x="475" y="2584"/>
                  </a:cubicBezTo>
                  <a:cubicBezTo>
                    <a:pt x="586" y="2584"/>
                    <a:pt x="700" y="2538"/>
                    <a:pt x="791" y="2447"/>
                  </a:cubicBezTo>
                  <a:lnTo>
                    <a:pt x="2493" y="775"/>
                  </a:lnTo>
                  <a:cubicBezTo>
                    <a:pt x="2675" y="593"/>
                    <a:pt x="2675" y="319"/>
                    <a:pt x="2493" y="137"/>
                  </a:cubicBezTo>
                  <a:cubicBezTo>
                    <a:pt x="2402" y="46"/>
                    <a:pt x="2288" y="0"/>
                    <a:pt x="2178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2" name="Google Shape;552;p13"/>
            <p:cNvSpPr/>
            <p:nvPr/>
          </p:nvSpPr>
          <p:spPr>
            <a:xfrm>
              <a:off x="6212967" y="258768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204" y="0"/>
                  </a:moveTo>
                  <a:cubicBezTo>
                    <a:pt x="2090" y="0"/>
                    <a:pt x="1976" y="46"/>
                    <a:pt x="1885" y="137"/>
                  </a:cubicBezTo>
                  <a:lnTo>
                    <a:pt x="183" y="1839"/>
                  </a:lnTo>
                  <a:cubicBezTo>
                    <a:pt x="0" y="1991"/>
                    <a:pt x="0" y="2295"/>
                    <a:pt x="183" y="2447"/>
                  </a:cubicBezTo>
                  <a:cubicBezTo>
                    <a:pt x="274" y="2538"/>
                    <a:pt x="388" y="2584"/>
                    <a:pt x="502" y="2584"/>
                  </a:cubicBezTo>
                  <a:cubicBezTo>
                    <a:pt x="616" y="2584"/>
                    <a:pt x="730" y="2538"/>
                    <a:pt x="821" y="2447"/>
                  </a:cubicBezTo>
                  <a:lnTo>
                    <a:pt x="2523" y="775"/>
                  </a:lnTo>
                  <a:cubicBezTo>
                    <a:pt x="2675" y="593"/>
                    <a:pt x="2675" y="319"/>
                    <a:pt x="2523" y="137"/>
                  </a:cubicBezTo>
                  <a:cubicBezTo>
                    <a:pt x="2432" y="46"/>
                    <a:pt x="2318" y="0"/>
                    <a:pt x="22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3" name="Google Shape;553;p13"/>
            <p:cNvSpPr/>
            <p:nvPr/>
          </p:nvSpPr>
          <p:spPr>
            <a:xfrm>
              <a:off x="6095832" y="236162"/>
              <a:ext cx="247169" cy="212442"/>
            </a:xfrm>
            <a:custGeom>
              <a:avLst/>
              <a:gdLst/>
              <a:ahLst/>
              <a:cxnLst/>
              <a:rect l="l" t="t" r="r" b="b"/>
              <a:pathLst>
                <a:path w="8911" h="7659" extrusionOk="0">
                  <a:moveTo>
                    <a:pt x="10" y="914"/>
                  </a:moveTo>
                  <a:lnTo>
                    <a:pt x="10" y="914"/>
                  </a:lnTo>
                  <a:cubicBezTo>
                    <a:pt x="1" y="957"/>
                    <a:pt x="7" y="1000"/>
                    <a:pt x="29" y="1043"/>
                  </a:cubicBezTo>
                  <a:cubicBezTo>
                    <a:pt x="16" y="999"/>
                    <a:pt x="10" y="955"/>
                    <a:pt x="10" y="914"/>
                  </a:cubicBezTo>
                  <a:close/>
                  <a:moveTo>
                    <a:pt x="2543" y="1"/>
                  </a:moveTo>
                  <a:cubicBezTo>
                    <a:pt x="1794" y="1"/>
                    <a:pt x="1014" y="173"/>
                    <a:pt x="242" y="557"/>
                  </a:cubicBezTo>
                  <a:cubicBezTo>
                    <a:pt x="98" y="629"/>
                    <a:pt x="10" y="758"/>
                    <a:pt x="10" y="914"/>
                  </a:cubicBezTo>
                  <a:lnTo>
                    <a:pt x="10" y="914"/>
                  </a:lnTo>
                  <a:cubicBezTo>
                    <a:pt x="14" y="896"/>
                    <a:pt x="20" y="878"/>
                    <a:pt x="29" y="861"/>
                  </a:cubicBezTo>
                  <a:cubicBezTo>
                    <a:pt x="1275" y="1834"/>
                    <a:pt x="2491" y="2897"/>
                    <a:pt x="3616" y="4052"/>
                  </a:cubicBezTo>
                  <a:cubicBezTo>
                    <a:pt x="4740" y="5177"/>
                    <a:pt x="5804" y="6362"/>
                    <a:pt x="6777" y="7639"/>
                  </a:cubicBezTo>
                  <a:lnTo>
                    <a:pt x="6594" y="7639"/>
                  </a:lnTo>
                  <a:cubicBezTo>
                    <a:pt x="6640" y="7652"/>
                    <a:pt x="6684" y="7658"/>
                    <a:pt x="6726" y="7658"/>
                  </a:cubicBezTo>
                  <a:cubicBezTo>
                    <a:pt x="6881" y="7658"/>
                    <a:pt x="7009" y="7576"/>
                    <a:pt x="7081" y="7457"/>
                  </a:cubicBezTo>
                  <a:cubicBezTo>
                    <a:pt x="8911" y="3822"/>
                    <a:pt x="6068" y="1"/>
                    <a:pt x="25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4" name="Google Shape;554;p13"/>
            <p:cNvSpPr/>
            <p:nvPr/>
          </p:nvSpPr>
          <p:spPr>
            <a:xfrm>
              <a:off x="5585712" y="275438"/>
              <a:ext cx="719178" cy="639460"/>
            </a:xfrm>
            <a:custGeom>
              <a:avLst/>
              <a:gdLst/>
              <a:ahLst/>
              <a:cxnLst/>
              <a:rect l="l" t="t" r="r" b="b"/>
              <a:pathLst>
                <a:path w="25928" h="23054" extrusionOk="0">
                  <a:moveTo>
                    <a:pt x="12978" y="1"/>
                  </a:moveTo>
                  <a:cubicBezTo>
                    <a:pt x="9623" y="1"/>
                    <a:pt x="6293" y="1462"/>
                    <a:pt x="4012" y="4278"/>
                  </a:cubicBezTo>
                  <a:cubicBezTo>
                    <a:pt x="0" y="9202"/>
                    <a:pt x="760" y="16466"/>
                    <a:pt x="5714" y="20479"/>
                  </a:cubicBezTo>
                  <a:cubicBezTo>
                    <a:pt x="7853" y="22211"/>
                    <a:pt x="10422" y="23053"/>
                    <a:pt x="12972" y="23053"/>
                  </a:cubicBezTo>
                  <a:cubicBezTo>
                    <a:pt x="16329" y="23053"/>
                    <a:pt x="19652" y="21592"/>
                    <a:pt x="21915" y="18776"/>
                  </a:cubicBezTo>
                  <a:cubicBezTo>
                    <a:pt x="25928" y="13822"/>
                    <a:pt x="25168" y="6588"/>
                    <a:pt x="20213" y="2576"/>
                  </a:cubicBezTo>
                  <a:cubicBezTo>
                    <a:pt x="18088" y="844"/>
                    <a:pt x="15526" y="1"/>
                    <a:pt x="129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5" name="Google Shape;555;p13"/>
            <p:cNvSpPr/>
            <p:nvPr/>
          </p:nvSpPr>
          <p:spPr>
            <a:xfrm>
              <a:off x="5658217" y="340455"/>
              <a:ext cx="574166" cy="510176"/>
            </a:xfrm>
            <a:custGeom>
              <a:avLst/>
              <a:gdLst/>
              <a:ahLst/>
              <a:cxnLst/>
              <a:rect l="l" t="t" r="r" b="b"/>
              <a:pathLst>
                <a:path w="20700" h="18393" extrusionOk="0">
                  <a:moveTo>
                    <a:pt x="10373" y="1"/>
                  </a:moveTo>
                  <a:cubicBezTo>
                    <a:pt x="9351" y="1"/>
                    <a:pt x="8312" y="173"/>
                    <a:pt x="7295" y="536"/>
                  </a:cubicBezTo>
                  <a:cubicBezTo>
                    <a:pt x="2493" y="2238"/>
                    <a:pt x="0" y="7496"/>
                    <a:pt x="1702" y="12268"/>
                  </a:cubicBezTo>
                  <a:cubicBezTo>
                    <a:pt x="3044" y="16029"/>
                    <a:pt x="6594" y="18393"/>
                    <a:pt x="10374" y="18393"/>
                  </a:cubicBezTo>
                  <a:cubicBezTo>
                    <a:pt x="11390" y="18393"/>
                    <a:pt x="12424" y="18222"/>
                    <a:pt x="13435" y="17861"/>
                  </a:cubicBezTo>
                  <a:cubicBezTo>
                    <a:pt x="18207" y="16159"/>
                    <a:pt x="20700" y="10900"/>
                    <a:pt x="19028" y="6128"/>
                  </a:cubicBezTo>
                  <a:cubicBezTo>
                    <a:pt x="17688" y="2349"/>
                    <a:pt x="14147" y="1"/>
                    <a:pt x="10373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6" name="Google Shape;556;p13"/>
            <p:cNvSpPr/>
            <p:nvPr/>
          </p:nvSpPr>
          <p:spPr>
            <a:xfrm>
              <a:off x="5923000" y="578054"/>
              <a:ext cx="42133" cy="35282"/>
            </a:xfrm>
            <a:custGeom>
              <a:avLst/>
              <a:gdLst/>
              <a:ahLst/>
              <a:cxnLst/>
              <a:rect l="l" t="t" r="r" b="b"/>
              <a:pathLst>
                <a:path w="1519" h="1272" extrusionOk="0">
                  <a:moveTo>
                    <a:pt x="800" y="1"/>
                  </a:moveTo>
                  <a:cubicBezTo>
                    <a:pt x="335" y="1"/>
                    <a:pt x="0" y="532"/>
                    <a:pt x="272" y="967"/>
                  </a:cubicBezTo>
                  <a:cubicBezTo>
                    <a:pt x="389" y="1175"/>
                    <a:pt x="589" y="1271"/>
                    <a:pt x="792" y="1271"/>
                  </a:cubicBezTo>
                  <a:cubicBezTo>
                    <a:pt x="1064" y="1271"/>
                    <a:pt x="1340" y="1098"/>
                    <a:pt x="1427" y="784"/>
                  </a:cubicBezTo>
                  <a:cubicBezTo>
                    <a:pt x="1518" y="450"/>
                    <a:pt x="1305" y="116"/>
                    <a:pt x="971" y="24"/>
                  </a:cubicBezTo>
                  <a:cubicBezTo>
                    <a:pt x="913" y="8"/>
                    <a:pt x="855" y="1"/>
                    <a:pt x="800" y="1"/>
                  </a:cubicBez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7" name="Google Shape;557;p13"/>
            <p:cNvSpPr/>
            <p:nvPr/>
          </p:nvSpPr>
          <p:spPr>
            <a:xfrm>
              <a:off x="5938117" y="414320"/>
              <a:ext cx="56501" cy="182984"/>
            </a:xfrm>
            <a:custGeom>
              <a:avLst/>
              <a:gdLst/>
              <a:ahLst/>
              <a:cxnLst/>
              <a:rect l="l" t="t" r="r" b="b"/>
              <a:pathLst>
                <a:path w="2037" h="6597" extrusionOk="0">
                  <a:moveTo>
                    <a:pt x="2037" y="0"/>
                  </a:moveTo>
                  <a:lnTo>
                    <a:pt x="0" y="6444"/>
                  </a:lnTo>
                  <a:lnTo>
                    <a:pt x="517" y="6596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8" name="Google Shape;558;p13"/>
            <p:cNvSpPr/>
            <p:nvPr/>
          </p:nvSpPr>
          <p:spPr>
            <a:xfrm>
              <a:off x="5826834" y="588844"/>
              <a:ext cx="122267" cy="75058"/>
            </a:xfrm>
            <a:custGeom>
              <a:avLst/>
              <a:gdLst/>
              <a:ahLst/>
              <a:cxnLst/>
              <a:rect l="l" t="t" r="r" b="b"/>
              <a:pathLst>
                <a:path w="4408" h="2706" extrusionOk="0">
                  <a:moveTo>
                    <a:pt x="4134" y="0"/>
                  </a:moveTo>
                  <a:lnTo>
                    <a:pt x="0" y="2705"/>
                  </a:lnTo>
                  <a:lnTo>
                    <a:pt x="4408" y="456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9" name="Google Shape;559;p13"/>
            <p:cNvSpPr/>
            <p:nvPr/>
          </p:nvSpPr>
          <p:spPr>
            <a:xfrm>
              <a:off x="5772024" y="744812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0" y="669"/>
                  </a:moveTo>
                  <a:lnTo>
                    <a:pt x="669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0" name="Google Shape;560;p13"/>
            <p:cNvSpPr/>
            <p:nvPr/>
          </p:nvSpPr>
          <p:spPr>
            <a:xfrm>
              <a:off x="6092393" y="425276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1" y="669"/>
                  </a:moveTo>
                  <a:lnTo>
                    <a:pt x="670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1" name="Google Shape;561;p13"/>
            <p:cNvSpPr/>
            <p:nvPr/>
          </p:nvSpPr>
          <p:spPr>
            <a:xfrm>
              <a:off x="5710475" y="64870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3"/>
                  </a:moveTo>
                  <a:lnTo>
                    <a:pt x="912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2" name="Google Shape;562;p13"/>
            <p:cNvSpPr/>
            <p:nvPr/>
          </p:nvSpPr>
          <p:spPr>
            <a:xfrm>
              <a:off x="6148034" y="532343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4"/>
                  </a:moveTo>
                  <a:lnTo>
                    <a:pt x="913" y="1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3" name="Google Shape;563;p13"/>
            <p:cNvSpPr/>
            <p:nvPr/>
          </p:nvSpPr>
          <p:spPr>
            <a:xfrm>
              <a:off x="5710475" y="53151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0"/>
                  </a:moveTo>
                  <a:lnTo>
                    <a:pt x="912" y="243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4" name="Google Shape;564;p13"/>
            <p:cNvSpPr/>
            <p:nvPr/>
          </p:nvSpPr>
          <p:spPr>
            <a:xfrm>
              <a:off x="6147202" y="649534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1"/>
                  </a:moveTo>
                  <a:lnTo>
                    <a:pt x="912" y="244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5" name="Google Shape;565;p13"/>
            <p:cNvSpPr/>
            <p:nvPr/>
          </p:nvSpPr>
          <p:spPr>
            <a:xfrm>
              <a:off x="5772857" y="424444"/>
              <a:ext cx="18584" cy="18556"/>
            </a:xfrm>
            <a:custGeom>
              <a:avLst/>
              <a:gdLst/>
              <a:ahLst/>
              <a:cxnLst/>
              <a:rect l="l" t="t" r="r" b="b"/>
              <a:pathLst>
                <a:path w="670" h="669" fill="none" extrusionOk="0">
                  <a:moveTo>
                    <a:pt x="1" y="0"/>
                  </a:moveTo>
                  <a:lnTo>
                    <a:pt x="670" y="66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6" name="Google Shape;566;p13"/>
            <p:cNvSpPr/>
            <p:nvPr/>
          </p:nvSpPr>
          <p:spPr>
            <a:xfrm>
              <a:off x="6092393" y="744812"/>
              <a:ext cx="17752" cy="19416"/>
            </a:xfrm>
            <a:custGeom>
              <a:avLst/>
              <a:gdLst/>
              <a:ahLst/>
              <a:cxnLst/>
              <a:rect l="l" t="t" r="r" b="b"/>
              <a:pathLst>
                <a:path w="640" h="700" fill="none" extrusionOk="0">
                  <a:moveTo>
                    <a:pt x="1" y="0"/>
                  </a:moveTo>
                  <a:lnTo>
                    <a:pt x="639" y="69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7" name="Google Shape;567;p13"/>
            <p:cNvSpPr/>
            <p:nvPr/>
          </p:nvSpPr>
          <p:spPr>
            <a:xfrm>
              <a:off x="5879951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0" y="0"/>
                  </a:moveTo>
                  <a:lnTo>
                    <a:pt x="243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8" name="Google Shape;568;p13"/>
            <p:cNvSpPr/>
            <p:nvPr/>
          </p:nvSpPr>
          <p:spPr>
            <a:xfrm>
              <a:off x="5996282" y="800453"/>
              <a:ext cx="6768" cy="25324"/>
            </a:xfrm>
            <a:custGeom>
              <a:avLst/>
              <a:gdLst/>
              <a:ahLst/>
              <a:cxnLst/>
              <a:rect l="l" t="t" r="r" b="b"/>
              <a:pathLst>
                <a:path w="244" h="913" fill="none" extrusionOk="0">
                  <a:moveTo>
                    <a:pt x="1" y="0"/>
                  </a:moveTo>
                  <a:lnTo>
                    <a:pt x="244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9" name="Google Shape;569;p13"/>
            <p:cNvSpPr/>
            <p:nvPr/>
          </p:nvSpPr>
          <p:spPr>
            <a:xfrm>
              <a:off x="5997142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243" y="0"/>
                  </a:moveTo>
                  <a:lnTo>
                    <a:pt x="0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0" name="Google Shape;570;p13"/>
            <p:cNvSpPr/>
            <p:nvPr/>
          </p:nvSpPr>
          <p:spPr>
            <a:xfrm>
              <a:off x="5879091" y="800453"/>
              <a:ext cx="6768" cy="24464"/>
            </a:xfrm>
            <a:custGeom>
              <a:avLst/>
              <a:gdLst/>
              <a:ahLst/>
              <a:cxnLst/>
              <a:rect l="l" t="t" r="r" b="b"/>
              <a:pathLst>
                <a:path w="244" h="882" fill="none" extrusionOk="0">
                  <a:moveTo>
                    <a:pt x="244" y="0"/>
                  </a:moveTo>
                  <a:lnTo>
                    <a:pt x="1" y="88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571" name="Google Shape;571;p13"/>
          <p:cNvSpPr txBox="1">
            <a:spLocks noGrp="1"/>
          </p:cNvSpPr>
          <p:nvPr>
            <p:ph type="title" idx="15"/>
          </p:nvPr>
        </p:nvSpPr>
        <p:spPr>
          <a:xfrm>
            <a:off x="571500" y="423625"/>
            <a:ext cx="7198200" cy="51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grpSp>
        <p:nvGrpSpPr>
          <p:cNvPr id="572" name="Google Shape;572;p13"/>
          <p:cNvGrpSpPr/>
          <p:nvPr/>
        </p:nvGrpSpPr>
        <p:grpSpPr>
          <a:xfrm>
            <a:off x="2" y="4218151"/>
            <a:ext cx="1111474" cy="1244475"/>
            <a:chOff x="1338201" y="32850"/>
            <a:chExt cx="1111474" cy="1244475"/>
          </a:xfrm>
        </p:grpSpPr>
        <p:sp>
          <p:nvSpPr>
            <p:cNvPr id="573" name="Google Shape;573;p13"/>
            <p:cNvSpPr/>
            <p:nvPr/>
          </p:nvSpPr>
          <p:spPr>
            <a:xfrm>
              <a:off x="1338201" y="359526"/>
              <a:ext cx="203500" cy="189675"/>
            </a:xfrm>
            <a:custGeom>
              <a:avLst/>
              <a:gdLst/>
              <a:ahLst/>
              <a:cxnLst/>
              <a:rect l="l" t="t" r="r" b="b"/>
              <a:pathLst>
                <a:path w="8140" h="7587" extrusionOk="0">
                  <a:moveTo>
                    <a:pt x="166" y="4353"/>
                  </a:moveTo>
                  <a:cubicBezTo>
                    <a:pt x="-304" y="3110"/>
                    <a:pt x="245" y="476"/>
                    <a:pt x="1565" y="83"/>
                  </a:cubicBezTo>
                  <a:cubicBezTo>
                    <a:pt x="2885" y="-310"/>
                    <a:pt x="7618" y="753"/>
                    <a:pt x="8088" y="1996"/>
                  </a:cubicBezTo>
                  <a:cubicBezTo>
                    <a:pt x="8558" y="3239"/>
                    <a:pt x="5707" y="7150"/>
                    <a:pt x="4387" y="7543"/>
                  </a:cubicBezTo>
                  <a:cubicBezTo>
                    <a:pt x="3067" y="7936"/>
                    <a:pt x="636" y="5596"/>
                    <a:pt x="166" y="435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574" name="Google Shape;574;p13"/>
            <p:cNvSpPr/>
            <p:nvPr/>
          </p:nvSpPr>
          <p:spPr>
            <a:xfrm>
              <a:off x="1347250" y="337675"/>
              <a:ext cx="536800" cy="938625"/>
            </a:xfrm>
            <a:custGeom>
              <a:avLst/>
              <a:gdLst/>
              <a:ahLst/>
              <a:cxnLst/>
              <a:rect l="l" t="t" r="r" b="b"/>
              <a:pathLst>
                <a:path w="21472" h="37545" extrusionOk="0">
                  <a:moveTo>
                    <a:pt x="1669" y="0"/>
                  </a:moveTo>
                  <a:lnTo>
                    <a:pt x="21472" y="33894"/>
                  </a:lnTo>
                  <a:lnTo>
                    <a:pt x="18605" y="37545"/>
                  </a:lnTo>
                  <a:lnTo>
                    <a:pt x="0" y="5619"/>
                  </a:lnTo>
                  <a:lnTo>
                    <a:pt x="286" y="1713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575" name="Google Shape;575;p13"/>
            <p:cNvSpPr/>
            <p:nvPr/>
          </p:nvSpPr>
          <p:spPr>
            <a:xfrm>
              <a:off x="1811700" y="876800"/>
              <a:ext cx="637575" cy="400525"/>
            </a:xfrm>
            <a:custGeom>
              <a:avLst/>
              <a:gdLst/>
              <a:ahLst/>
              <a:cxnLst/>
              <a:rect l="l" t="t" r="r" b="b"/>
              <a:pathLst>
                <a:path w="25503" h="16021" extrusionOk="0">
                  <a:moveTo>
                    <a:pt x="0" y="16021"/>
                  </a:moveTo>
                  <a:lnTo>
                    <a:pt x="3306" y="11485"/>
                  </a:lnTo>
                  <a:lnTo>
                    <a:pt x="25503" y="0"/>
                  </a:lnTo>
                  <a:lnTo>
                    <a:pt x="23371" y="375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576" name="Google Shape;576;p13"/>
            <p:cNvSpPr/>
            <p:nvPr/>
          </p:nvSpPr>
          <p:spPr>
            <a:xfrm>
              <a:off x="1388850" y="32850"/>
              <a:ext cx="1060825" cy="1149000"/>
            </a:xfrm>
            <a:custGeom>
              <a:avLst/>
              <a:gdLst/>
              <a:ahLst/>
              <a:cxnLst/>
              <a:rect l="l" t="t" r="r" b="b"/>
              <a:pathLst>
                <a:path w="42433" h="45960" extrusionOk="0">
                  <a:moveTo>
                    <a:pt x="22736" y="1"/>
                  </a:moveTo>
                  <a:lnTo>
                    <a:pt x="0" y="12190"/>
                  </a:lnTo>
                  <a:lnTo>
                    <a:pt x="19697" y="45959"/>
                  </a:lnTo>
                  <a:lnTo>
                    <a:pt x="42433" y="33770"/>
                  </a:lnTo>
                  <a:lnTo>
                    <a:pt x="2273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7" name="Google Shape;577;p13"/>
            <p:cNvSpPr/>
            <p:nvPr/>
          </p:nvSpPr>
          <p:spPr>
            <a:xfrm>
              <a:off x="1577300" y="219800"/>
              <a:ext cx="487875" cy="395150"/>
            </a:xfrm>
            <a:custGeom>
              <a:avLst/>
              <a:gdLst/>
              <a:ahLst/>
              <a:cxnLst/>
              <a:rect l="l" t="t" r="r" b="b"/>
              <a:pathLst>
                <a:path w="19515" h="15806" extrusionOk="0">
                  <a:moveTo>
                    <a:pt x="14773" y="0"/>
                  </a:moveTo>
                  <a:lnTo>
                    <a:pt x="0" y="7933"/>
                  </a:lnTo>
                  <a:lnTo>
                    <a:pt x="4742" y="15806"/>
                  </a:lnTo>
                  <a:lnTo>
                    <a:pt x="19514" y="7873"/>
                  </a:lnTo>
                  <a:lnTo>
                    <a:pt x="1477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80563663"/>
      </p:ext>
    </p:extLst>
  </p:cSld>
  <p:clrMapOvr>
    <a:masterClrMapping/>
  </p:clrMapOvr>
  <p:transition spd="slow">
    <p:wheel spokes="1"/>
    <p:sndAc>
      <p:stSnd>
        <p:snd r:embed="rId1" name="chimes.wav"/>
      </p:stSnd>
    </p:sndAc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">
  <p:cSld name="Title and two columns ">
    <p:spTree>
      <p:nvGrpSpPr>
        <p:cNvPr id="1" name="Shape 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" name="Google Shape;634;p15"/>
          <p:cNvSpPr/>
          <p:nvPr/>
        </p:nvSpPr>
        <p:spPr>
          <a:xfrm>
            <a:off x="-65061" y="-81037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35" name="Google Shape;635;p15"/>
          <p:cNvSpPr/>
          <p:nvPr/>
        </p:nvSpPr>
        <p:spPr>
          <a:xfrm>
            <a:off x="5086826" y="-501139"/>
            <a:ext cx="4544275" cy="5759025"/>
          </a:xfrm>
          <a:custGeom>
            <a:avLst/>
            <a:gdLst/>
            <a:ahLst/>
            <a:cxnLst/>
            <a:rect l="l" t="t" r="r" b="b"/>
            <a:pathLst>
              <a:path w="181771" h="230361" extrusionOk="0">
                <a:moveTo>
                  <a:pt x="0" y="230361"/>
                </a:moveTo>
                <a:cubicBezTo>
                  <a:pt x="2982" y="229199"/>
                  <a:pt x="11017" y="224347"/>
                  <a:pt x="17889" y="223387"/>
                </a:cubicBezTo>
                <a:cubicBezTo>
                  <a:pt x="24762" y="222427"/>
                  <a:pt x="34341" y="225023"/>
                  <a:pt x="41235" y="224601"/>
                </a:cubicBezTo>
                <a:cubicBezTo>
                  <a:pt x="48129" y="224180"/>
                  <a:pt x="54597" y="222584"/>
                  <a:pt x="59252" y="220858"/>
                </a:cubicBezTo>
                <a:cubicBezTo>
                  <a:pt x="63907" y="219133"/>
                  <a:pt x="66413" y="217209"/>
                  <a:pt x="69167" y="214248"/>
                </a:cubicBezTo>
                <a:cubicBezTo>
                  <a:pt x="71921" y="211287"/>
                  <a:pt x="72817" y="205296"/>
                  <a:pt x="75778" y="203093"/>
                </a:cubicBezTo>
                <a:cubicBezTo>
                  <a:pt x="78739" y="200890"/>
                  <a:pt x="82734" y="200378"/>
                  <a:pt x="86932" y="201028"/>
                </a:cubicBezTo>
                <a:cubicBezTo>
                  <a:pt x="91130" y="201679"/>
                  <a:pt x="96489" y="206170"/>
                  <a:pt x="100965" y="206996"/>
                </a:cubicBezTo>
                <a:cubicBezTo>
                  <a:pt x="105441" y="207822"/>
                  <a:pt x="110552" y="208357"/>
                  <a:pt x="113786" y="205985"/>
                </a:cubicBezTo>
                <a:cubicBezTo>
                  <a:pt x="117020" y="203613"/>
                  <a:pt x="116140" y="197141"/>
                  <a:pt x="120370" y="192765"/>
                </a:cubicBezTo>
                <a:cubicBezTo>
                  <a:pt x="124600" y="188389"/>
                  <a:pt x="135479" y="185286"/>
                  <a:pt x="139168" y="179727"/>
                </a:cubicBezTo>
                <a:cubicBezTo>
                  <a:pt x="142857" y="174168"/>
                  <a:pt x="143428" y="169374"/>
                  <a:pt x="142503" y="159413"/>
                </a:cubicBezTo>
                <a:cubicBezTo>
                  <a:pt x="141578" y="149452"/>
                  <a:pt x="131035" y="132208"/>
                  <a:pt x="133616" y="119962"/>
                </a:cubicBezTo>
                <a:cubicBezTo>
                  <a:pt x="136197" y="107716"/>
                  <a:pt x="158542" y="97559"/>
                  <a:pt x="157991" y="85938"/>
                </a:cubicBezTo>
                <a:cubicBezTo>
                  <a:pt x="157440" y="74317"/>
                  <a:pt x="142912" y="63417"/>
                  <a:pt x="130311" y="50237"/>
                </a:cubicBezTo>
                <a:cubicBezTo>
                  <a:pt x="117711" y="37057"/>
                  <a:pt x="74676" y="11229"/>
                  <a:pt x="82388" y="6858"/>
                </a:cubicBezTo>
                <a:cubicBezTo>
                  <a:pt x="90100" y="2487"/>
                  <a:pt x="162065" y="-12752"/>
                  <a:pt x="176582" y="24009"/>
                </a:cubicBezTo>
                <a:cubicBezTo>
                  <a:pt x="191099" y="60770"/>
                  <a:pt x="170670" y="193522"/>
                  <a:pt x="169488" y="227424"/>
                </a:cubicBezTo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636" name="Google Shape;636;p15"/>
          <p:cNvSpPr/>
          <p:nvPr/>
        </p:nvSpPr>
        <p:spPr>
          <a:xfrm>
            <a:off x="-765324" y="-539752"/>
            <a:ext cx="4987050" cy="5113700"/>
          </a:xfrm>
          <a:custGeom>
            <a:avLst/>
            <a:gdLst/>
            <a:ahLst/>
            <a:cxnLst/>
            <a:rect l="l" t="t" r="r" b="b"/>
            <a:pathLst>
              <a:path w="199482" h="204548" extrusionOk="0">
                <a:moveTo>
                  <a:pt x="54548" y="32236"/>
                </a:moveTo>
                <a:cubicBezTo>
                  <a:pt x="50417" y="38179"/>
                  <a:pt x="39124" y="45469"/>
                  <a:pt x="36783" y="59218"/>
                </a:cubicBezTo>
                <a:cubicBezTo>
                  <a:pt x="34442" y="72967"/>
                  <a:pt x="38917" y="98226"/>
                  <a:pt x="40501" y="114730"/>
                </a:cubicBezTo>
                <a:cubicBezTo>
                  <a:pt x="42085" y="131234"/>
                  <a:pt x="47387" y="147547"/>
                  <a:pt x="46285" y="158242"/>
                </a:cubicBezTo>
                <a:cubicBezTo>
                  <a:pt x="45183" y="168937"/>
                  <a:pt x="38780" y="173872"/>
                  <a:pt x="33891" y="178898"/>
                </a:cubicBezTo>
                <a:cubicBezTo>
                  <a:pt x="29002" y="183924"/>
                  <a:pt x="22324" y="186197"/>
                  <a:pt x="16953" y="188400"/>
                </a:cubicBezTo>
                <a:cubicBezTo>
                  <a:pt x="11582" y="190603"/>
                  <a:pt x="3182" y="221106"/>
                  <a:pt x="1667" y="192118"/>
                </a:cubicBezTo>
                <a:cubicBezTo>
                  <a:pt x="152" y="163130"/>
                  <a:pt x="-3153" y="44699"/>
                  <a:pt x="7864" y="14471"/>
                </a:cubicBezTo>
                <a:cubicBezTo>
                  <a:pt x="18881" y="-15756"/>
                  <a:pt x="38849" y="10753"/>
                  <a:pt x="67768" y="10753"/>
                </a:cubicBezTo>
                <a:cubicBezTo>
                  <a:pt x="96687" y="10753"/>
                  <a:pt x="159690" y="13004"/>
                  <a:pt x="181379" y="14471"/>
                </a:cubicBezTo>
                <a:cubicBezTo>
                  <a:pt x="203069" y="15938"/>
                  <a:pt x="200246" y="17263"/>
                  <a:pt x="197905" y="19557"/>
                </a:cubicBezTo>
                <a:cubicBezTo>
                  <a:pt x="195564" y="21851"/>
                  <a:pt x="177524" y="27153"/>
                  <a:pt x="167333" y="28233"/>
                </a:cubicBezTo>
                <a:cubicBezTo>
                  <a:pt x="157142" y="29313"/>
                  <a:pt x="145988" y="27024"/>
                  <a:pt x="136761" y="26039"/>
                </a:cubicBezTo>
                <a:cubicBezTo>
                  <a:pt x="127534" y="25054"/>
                  <a:pt x="119134" y="22596"/>
                  <a:pt x="111973" y="22321"/>
                </a:cubicBezTo>
                <a:cubicBezTo>
                  <a:pt x="104812" y="22046"/>
                  <a:pt x="99304" y="23423"/>
                  <a:pt x="93795" y="24387"/>
                </a:cubicBezTo>
                <a:cubicBezTo>
                  <a:pt x="88287" y="25351"/>
                  <a:pt x="82571" y="27623"/>
                  <a:pt x="78922" y="28105"/>
                </a:cubicBezTo>
                <a:cubicBezTo>
                  <a:pt x="75273" y="28587"/>
                  <a:pt x="74791" y="28037"/>
                  <a:pt x="71899" y="27279"/>
                </a:cubicBezTo>
                <a:cubicBezTo>
                  <a:pt x="69007" y="26522"/>
                  <a:pt x="64463" y="22734"/>
                  <a:pt x="61571" y="23560"/>
                </a:cubicBezTo>
                <a:cubicBezTo>
                  <a:pt x="58679" y="24386"/>
                  <a:pt x="58679" y="26293"/>
                  <a:pt x="54548" y="32236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637" name="Google Shape;637;p15"/>
          <p:cNvSpPr/>
          <p:nvPr/>
        </p:nvSpPr>
        <p:spPr>
          <a:xfrm flipH="1">
            <a:off x="4555998" y="-23179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38" name="Google Shape;638;p15"/>
          <p:cNvSpPr/>
          <p:nvPr/>
        </p:nvSpPr>
        <p:spPr>
          <a:xfrm flipH="1">
            <a:off x="8815009" y="249297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39" name="Google Shape;639;p15"/>
          <p:cNvSpPr/>
          <p:nvPr/>
        </p:nvSpPr>
        <p:spPr>
          <a:xfrm flipH="1">
            <a:off x="7107454" y="466963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40" name="Google Shape;640;p15"/>
          <p:cNvSpPr/>
          <p:nvPr/>
        </p:nvSpPr>
        <p:spPr>
          <a:xfrm flipH="1">
            <a:off x="1169599" y="487202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41" name="Google Shape;641;p15"/>
          <p:cNvSpPr/>
          <p:nvPr/>
        </p:nvSpPr>
        <p:spPr>
          <a:xfrm flipH="1">
            <a:off x="760753" y="3872671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42" name="Google Shape;642;p15"/>
          <p:cNvSpPr/>
          <p:nvPr/>
        </p:nvSpPr>
        <p:spPr>
          <a:xfrm flipH="1">
            <a:off x="8321096" y="502822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43" name="Google Shape;643;p15"/>
          <p:cNvSpPr/>
          <p:nvPr/>
        </p:nvSpPr>
        <p:spPr>
          <a:xfrm flipH="1">
            <a:off x="-156277" y="289382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44" name="Google Shape;644;p15"/>
          <p:cNvSpPr/>
          <p:nvPr/>
        </p:nvSpPr>
        <p:spPr>
          <a:xfrm flipH="1">
            <a:off x="167012" y="-81016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45" name="Google Shape;645;p15"/>
          <p:cNvSpPr/>
          <p:nvPr/>
        </p:nvSpPr>
        <p:spPr>
          <a:xfrm flipH="1">
            <a:off x="7350879" y="31565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646" name="Google Shape;646;p15"/>
          <p:cNvGrpSpPr/>
          <p:nvPr/>
        </p:nvGrpSpPr>
        <p:grpSpPr>
          <a:xfrm>
            <a:off x="8201400" y="3872667"/>
            <a:ext cx="757289" cy="864550"/>
            <a:chOff x="5585712" y="137416"/>
            <a:chExt cx="757289" cy="864550"/>
          </a:xfrm>
        </p:grpSpPr>
        <p:sp>
          <p:nvSpPr>
            <p:cNvPr id="647" name="Google Shape;647;p15"/>
            <p:cNvSpPr/>
            <p:nvPr/>
          </p:nvSpPr>
          <p:spPr>
            <a:xfrm>
              <a:off x="5606764" y="738904"/>
              <a:ext cx="129867" cy="146066"/>
            </a:xfrm>
            <a:custGeom>
              <a:avLst/>
              <a:gdLst/>
              <a:ahLst/>
              <a:cxnLst/>
              <a:rect l="l" t="t" r="r" b="b"/>
              <a:pathLst>
                <a:path w="4682" h="5266" extrusionOk="0">
                  <a:moveTo>
                    <a:pt x="2706" y="1"/>
                  </a:moveTo>
                  <a:cubicBezTo>
                    <a:pt x="2706" y="1"/>
                    <a:pt x="1" y="4712"/>
                    <a:pt x="913" y="5198"/>
                  </a:cubicBezTo>
                  <a:cubicBezTo>
                    <a:pt x="992" y="5245"/>
                    <a:pt x="1088" y="5266"/>
                    <a:pt x="1196" y="5266"/>
                  </a:cubicBezTo>
                  <a:cubicBezTo>
                    <a:pt x="2290" y="5266"/>
                    <a:pt x="4682" y="3101"/>
                    <a:pt x="4682" y="3101"/>
                  </a:cubicBezTo>
                  <a:lnTo>
                    <a:pt x="2706" y="1"/>
                  </a:ln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8" name="Google Shape;648;p15"/>
            <p:cNvSpPr/>
            <p:nvPr/>
          </p:nvSpPr>
          <p:spPr>
            <a:xfrm>
              <a:off x="6009790" y="851879"/>
              <a:ext cx="91062" cy="150088"/>
            </a:xfrm>
            <a:custGeom>
              <a:avLst/>
              <a:gdLst/>
              <a:ahLst/>
              <a:cxnLst/>
              <a:rect l="l" t="t" r="r" b="b"/>
              <a:pathLst>
                <a:path w="3283" h="5411" extrusionOk="0">
                  <a:moveTo>
                    <a:pt x="3283" y="1"/>
                  </a:moveTo>
                  <a:lnTo>
                    <a:pt x="0" y="1703"/>
                  </a:lnTo>
                  <a:cubicBezTo>
                    <a:pt x="0" y="1703"/>
                    <a:pt x="1185" y="5381"/>
                    <a:pt x="2219" y="5411"/>
                  </a:cubicBezTo>
                  <a:cubicBezTo>
                    <a:pt x="3252" y="5411"/>
                    <a:pt x="3283" y="1"/>
                    <a:pt x="3283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9" name="Google Shape;649;p15"/>
            <p:cNvSpPr/>
            <p:nvPr/>
          </p:nvSpPr>
          <p:spPr>
            <a:xfrm>
              <a:off x="5722402" y="155612"/>
              <a:ext cx="264643" cy="144401"/>
            </a:xfrm>
            <a:custGeom>
              <a:avLst/>
              <a:gdLst/>
              <a:ahLst/>
              <a:cxnLst/>
              <a:rect l="l" t="t" r="r" b="b"/>
              <a:pathLst>
                <a:path w="9541" h="5206" extrusionOk="0">
                  <a:moveTo>
                    <a:pt x="5166" y="1"/>
                  </a:moveTo>
                  <a:cubicBezTo>
                    <a:pt x="2660" y="1"/>
                    <a:pt x="194" y="1809"/>
                    <a:pt x="27" y="4829"/>
                  </a:cubicBezTo>
                  <a:cubicBezTo>
                    <a:pt x="0" y="5040"/>
                    <a:pt x="180" y="5205"/>
                    <a:pt x="387" y="5205"/>
                  </a:cubicBezTo>
                  <a:cubicBezTo>
                    <a:pt x="419" y="5205"/>
                    <a:pt x="450" y="5201"/>
                    <a:pt x="482" y="5193"/>
                  </a:cubicBezTo>
                  <a:lnTo>
                    <a:pt x="9145" y="2914"/>
                  </a:lnTo>
                  <a:cubicBezTo>
                    <a:pt x="9419" y="2853"/>
                    <a:pt x="9540" y="2549"/>
                    <a:pt x="9388" y="2306"/>
                  </a:cubicBezTo>
                  <a:cubicBezTo>
                    <a:pt x="8342" y="719"/>
                    <a:pt x="6746" y="1"/>
                    <a:pt x="516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0" name="Google Shape;650;p15"/>
            <p:cNvSpPr/>
            <p:nvPr/>
          </p:nvSpPr>
          <p:spPr>
            <a:xfrm>
              <a:off x="5839482" y="242791"/>
              <a:ext cx="43853" cy="89287"/>
            </a:xfrm>
            <a:custGeom>
              <a:avLst/>
              <a:gdLst/>
              <a:ahLst/>
              <a:cxnLst/>
              <a:rect l="l" t="t" r="r" b="b"/>
              <a:pathLst>
                <a:path w="1581" h="3219" extrusionOk="0">
                  <a:moveTo>
                    <a:pt x="474" y="0"/>
                  </a:moveTo>
                  <a:cubicBezTo>
                    <a:pt x="438" y="0"/>
                    <a:pt x="402" y="5"/>
                    <a:pt x="365" y="14"/>
                  </a:cubicBezTo>
                  <a:cubicBezTo>
                    <a:pt x="122" y="75"/>
                    <a:pt x="0" y="318"/>
                    <a:pt x="61" y="561"/>
                  </a:cubicBezTo>
                  <a:lnTo>
                    <a:pt x="669" y="2871"/>
                  </a:lnTo>
                  <a:cubicBezTo>
                    <a:pt x="721" y="3078"/>
                    <a:pt x="904" y="3219"/>
                    <a:pt x="1108" y="3219"/>
                  </a:cubicBezTo>
                  <a:cubicBezTo>
                    <a:pt x="1143" y="3219"/>
                    <a:pt x="1180" y="3215"/>
                    <a:pt x="1216" y="3205"/>
                  </a:cubicBezTo>
                  <a:cubicBezTo>
                    <a:pt x="1429" y="3114"/>
                    <a:pt x="1581" y="2871"/>
                    <a:pt x="1520" y="2658"/>
                  </a:cubicBezTo>
                  <a:lnTo>
                    <a:pt x="912" y="318"/>
                  </a:lnTo>
                  <a:cubicBezTo>
                    <a:pt x="860" y="137"/>
                    <a:pt x="677" y="0"/>
                    <a:pt x="47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1" name="Google Shape;651;p15"/>
            <p:cNvSpPr/>
            <p:nvPr/>
          </p:nvSpPr>
          <p:spPr>
            <a:xfrm>
              <a:off x="5810801" y="137416"/>
              <a:ext cx="44713" cy="89287"/>
            </a:xfrm>
            <a:custGeom>
              <a:avLst/>
              <a:gdLst/>
              <a:ahLst/>
              <a:cxnLst/>
              <a:rect l="l" t="t" r="r" b="b"/>
              <a:pathLst>
                <a:path w="1612" h="3219" extrusionOk="0">
                  <a:moveTo>
                    <a:pt x="504" y="0"/>
                  </a:moveTo>
                  <a:cubicBezTo>
                    <a:pt x="469" y="0"/>
                    <a:pt x="433" y="4"/>
                    <a:pt x="396" y="14"/>
                  </a:cubicBezTo>
                  <a:cubicBezTo>
                    <a:pt x="153" y="74"/>
                    <a:pt x="1" y="317"/>
                    <a:pt x="61" y="561"/>
                  </a:cubicBezTo>
                  <a:lnTo>
                    <a:pt x="700" y="2871"/>
                  </a:lnTo>
                  <a:cubicBezTo>
                    <a:pt x="751" y="3078"/>
                    <a:pt x="935" y="3218"/>
                    <a:pt x="1139" y="3218"/>
                  </a:cubicBezTo>
                  <a:cubicBezTo>
                    <a:pt x="1174" y="3218"/>
                    <a:pt x="1211" y="3214"/>
                    <a:pt x="1247" y="3205"/>
                  </a:cubicBezTo>
                  <a:cubicBezTo>
                    <a:pt x="1460" y="3114"/>
                    <a:pt x="1612" y="2871"/>
                    <a:pt x="1551" y="2658"/>
                  </a:cubicBezTo>
                  <a:lnTo>
                    <a:pt x="943" y="317"/>
                  </a:lnTo>
                  <a:cubicBezTo>
                    <a:pt x="866" y="137"/>
                    <a:pt x="700" y="0"/>
                    <a:pt x="5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2" name="Google Shape;652;p15"/>
            <p:cNvSpPr/>
            <p:nvPr/>
          </p:nvSpPr>
          <p:spPr>
            <a:xfrm>
              <a:off x="5722458" y="155612"/>
              <a:ext cx="263728" cy="144901"/>
            </a:xfrm>
            <a:custGeom>
              <a:avLst/>
              <a:gdLst/>
              <a:ahLst/>
              <a:cxnLst/>
              <a:rect l="l" t="t" r="r" b="b"/>
              <a:pathLst>
                <a:path w="9508" h="5224" extrusionOk="0">
                  <a:moveTo>
                    <a:pt x="5164" y="1"/>
                  </a:moveTo>
                  <a:cubicBezTo>
                    <a:pt x="2658" y="1"/>
                    <a:pt x="192" y="1809"/>
                    <a:pt x="25" y="4829"/>
                  </a:cubicBezTo>
                  <a:cubicBezTo>
                    <a:pt x="1" y="4970"/>
                    <a:pt x="69" y="5112"/>
                    <a:pt x="200" y="5182"/>
                  </a:cubicBezTo>
                  <a:lnTo>
                    <a:pt x="200" y="5182"/>
                  </a:lnTo>
                  <a:cubicBezTo>
                    <a:pt x="191" y="5176"/>
                    <a:pt x="183" y="5170"/>
                    <a:pt x="177" y="5163"/>
                  </a:cubicBezTo>
                  <a:cubicBezTo>
                    <a:pt x="3125" y="3978"/>
                    <a:pt x="6256" y="3127"/>
                    <a:pt x="9417" y="2701"/>
                  </a:cubicBezTo>
                  <a:lnTo>
                    <a:pt x="9417" y="2701"/>
                  </a:lnTo>
                  <a:cubicBezTo>
                    <a:pt x="9386" y="2762"/>
                    <a:pt x="9356" y="2792"/>
                    <a:pt x="9326" y="2823"/>
                  </a:cubicBezTo>
                  <a:cubicBezTo>
                    <a:pt x="9478" y="2701"/>
                    <a:pt x="9508" y="2458"/>
                    <a:pt x="9386" y="2306"/>
                  </a:cubicBezTo>
                  <a:cubicBezTo>
                    <a:pt x="8340" y="719"/>
                    <a:pt x="6744" y="1"/>
                    <a:pt x="5164" y="1"/>
                  </a:cubicBezTo>
                  <a:close/>
                  <a:moveTo>
                    <a:pt x="200" y="5182"/>
                  </a:moveTo>
                  <a:cubicBezTo>
                    <a:pt x="233" y="5205"/>
                    <a:pt x="281" y="5224"/>
                    <a:pt x="328" y="5224"/>
                  </a:cubicBezTo>
                  <a:cubicBezTo>
                    <a:pt x="281" y="5217"/>
                    <a:pt x="238" y="5203"/>
                    <a:pt x="200" y="51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3" name="Google Shape;653;p15"/>
            <p:cNvSpPr/>
            <p:nvPr/>
          </p:nvSpPr>
          <p:spPr>
            <a:xfrm>
              <a:off x="6094085" y="236162"/>
              <a:ext cx="248916" cy="212969"/>
            </a:xfrm>
            <a:custGeom>
              <a:avLst/>
              <a:gdLst/>
              <a:ahLst/>
              <a:cxnLst/>
              <a:rect l="l" t="t" r="r" b="b"/>
              <a:pathLst>
                <a:path w="8974" h="7678" extrusionOk="0">
                  <a:moveTo>
                    <a:pt x="2606" y="1"/>
                  </a:moveTo>
                  <a:cubicBezTo>
                    <a:pt x="1857" y="1"/>
                    <a:pt x="1077" y="173"/>
                    <a:pt x="305" y="557"/>
                  </a:cubicBezTo>
                  <a:cubicBezTo>
                    <a:pt x="61" y="678"/>
                    <a:pt x="1" y="1013"/>
                    <a:pt x="213" y="1195"/>
                  </a:cubicBezTo>
                  <a:lnTo>
                    <a:pt x="6505" y="7548"/>
                  </a:lnTo>
                  <a:cubicBezTo>
                    <a:pt x="6582" y="7637"/>
                    <a:pt x="6690" y="7678"/>
                    <a:pt x="6796" y="7678"/>
                  </a:cubicBezTo>
                  <a:cubicBezTo>
                    <a:pt x="6945" y="7678"/>
                    <a:pt x="7091" y="7598"/>
                    <a:pt x="7144" y="7457"/>
                  </a:cubicBezTo>
                  <a:cubicBezTo>
                    <a:pt x="8974" y="3822"/>
                    <a:pt x="6131" y="1"/>
                    <a:pt x="260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4" name="Google Shape;654;p15"/>
            <p:cNvSpPr/>
            <p:nvPr/>
          </p:nvSpPr>
          <p:spPr>
            <a:xfrm>
              <a:off x="6136246" y="335490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178" y="0"/>
                  </a:moveTo>
                  <a:cubicBezTo>
                    <a:pt x="2067" y="0"/>
                    <a:pt x="1961" y="46"/>
                    <a:pt x="1885" y="137"/>
                  </a:cubicBezTo>
                  <a:lnTo>
                    <a:pt x="183" y="1839"/>
                  </a:lnTo>
                  <a:cubicBezTo>
                    <a:pt x="0" y="2022"/>
                    <a:pt x="0" y="2295"/>
                    <a:pt x="183" y="2447"/>
                  </a:cubicBezTo>
                  <a:cubicBezTo>
                    <a:pt x="259" y="2538"/>
                    <a:pt x="365" y="2584"/>
                    <a:pt x="475" y="2584"/>
                  </a:cubicBezTo>
                  <a:cubicBezTo>
                    <a:pt x="586" y="2584"/>
                    <a:pt x="700" y="2538"/>
                    <a:pt x="791" y="2447"/>
                  </a:cubicBezTo>
                  <a:lnTo>
                    <a:pt x="2493" y="775"/>
                  </a:lnTo>
                  <a:cubicBezTo>
                    <a:pt x="2675" y="593"/>
                    <a:pt x="2675" y="319"/>
                    <a:pt x="2493" y="137"/>
                  </a:cubicBezTo>
                  <a:cubicBezTo>
                    <a:pt x="2402" y="46"/>
                    <a:pt x="2288" y="0"/>
                    <a:pt x="2178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5" name="Google Shape;655;p15"/>
            <p:cNvSpPr/>
            <p:nvPr/>
          </p:nvSpPr>
          <p:spPr>
            <a:xfrm>
              <a:off x="6212967" y="258768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204" y="0"/>
                  </a:moveTo>
                  <a:cubicBezTo>
                    <a:pt x="2090" y="0"/>
                    <a:pt x="1976" y="46"/>
                    <a:pt x="1885" y="137"/>
                  </a:cubicBezTo>
                  <a:lnTo>
                    <a:pt x="183" y="1839"/>
                  </a:lnTo>
                  <a:cubicBezTo>
                    <a:pt x="0" y="1991"/>
                    <a:pt x="0" y="2295"/>
                    <a:pt x="183" y="2447"/>
                  </a:cubicBezTo>
                  <a:cubicBezTo>
                    <a:pt x="274" y="2538"/>
                    <a:pt x="388" y="2584"/>
                    <a:pt x="502" y="2584"/>
                  </a:cubicBezTo>
                  <a:cubicBezTo>
                    <a:pt x="616" y="2584"/>
                    <a:pt x="730" y="2538"/>
                    <a:pt x="821" y="2447"/>
                  </a:cubicBezTo>
                  <a:lnTo>
                    <a:pt x="2523" y="775"/>
                  </a:lnTo>
                  <a:cubicBezTo>
                    <a:pt x="2675" y="593"/>
                    <a:pt x="2675" y="319"/>
                    <a:pt x="2523" y="137"/>
                  </a:cubicBezTo>
                  <a:cubicBezTo>
                    <a:pt x="2432" y="46"/>
                    <a:pt x="2318" y="0"/>
                    <a:pt x="22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6" name="Google Shape;656;p15"/>
            <p:cNvSpPr/>
            <p:nvPr/>
          </p:nvSpPr>
          <p:spPr>
            <a:xfrm>
              <a:off x="6095832" y="236162"/>
              <a:ext cx="247169" cy="212442"/>
            </a:xfrm>
            <a:custGeom>
              <a:avLst/>
              <a:gdLst/>
              <a:ahLst/>
              <a:cxnLst/>
              <a:rect l="l" t="t" r="r" b="b"/>
              <a:pathLst>
                <a:path w="8911" h="7659" extrusionOk="0">
                  <a:moveTo>
                    <a:pt x="10" y="914"/>
                  </a:moveTo>
                  <a:lnTo>
                    <a:pt x="10" y="914"/>
                  </a:lnTo>
                  <a:cubicBezTo>
                    <a:pt x="1" y="957"/>
                    <a:pt x="7" y="1000"/>
                    <a:pt x="29" y="1043"/>
                  </a:cubicBezTo>
                  <a:cubicBezTo>
                    <a:pt x="16" y="999"/>
                    <a:pt x="10" y="955"/>
                    <a:pt x="10" y="914"/>
                  </a:cubicBezTo>
                  <a:close/>
                  <a:moveTo>
                    <a:pt x="2543" y="1"/>
                  </a:moveTo>
                  <a:cubicBezTo>
                    <a:pt x="1794" y="1"/>
                    <a:pt x="1014" y="173"/>
                    <a:pt x="242" y="557"/>
                  </a:cubicBezTo>
                  <a:cubicBezTo>
                    <a:pt x="98" y="629"/>
                    <a:pt x="10" y="758"/>
                    <a:pt x="10" y="914"/>
                  </a:cubicBezTo>
                  <a:lnTo>
                    <a:pt x="10" y="914"/>
                  </a:lnTo>
                  <a:cubicBezTo>
                    <a:pt x="14" y="896"/>
                    <a:pt x="20" y="878"/>
                    <a:pt x="29" y="861"/>
                  </a:cubicBezTo>
                  <a:cubicBezTo>
                    <a:pt x="1275" y="1834"/>
                    <a:pt x="2491" y="2897"/>
                    <a:pt x="3616" y="4052"/>
                  </a:cubicBezTo>
                  <a:cubicBezTo>
                    <a:pt x="4740" y="5177"/>
                    <a:pt x="5804" y="6362"/>
                    <a:pt x="6777" y="7639"/>
                  </a:cubicBezTo>
                  <a:lnTo>
                    <a:pt x="6594" y="7639"/>
                  </a:lnTo>
                  <a:cubicBezTo>
                    <a:pt x="6640" y="7652"/>
                    <a:pt x="6684" y="7658"/>
                    <a:pt x="6726" y="7658"/>
                  </a:cubicBezTo>
                  <a:cubicBezTo>
                    <a:pt x="6881" y="7658"/>
                    <a:pt x="7009" y="7576"/>
                    <a:pt x="7081" y="7457"/>
                  </a:cubicBezTo>
                  <a:cubicBezTo>
                    <a:pt x="8911" y="3822"/>
                    <a:pt x="6068" y="1"/>
                    <a:pt x="25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7" name="Google Shape;657;p15"/>
            <p:cNvSpPr/>
            <p:nvPr/>
          </p:nvSpPr>
          <p:spPr>
            <a:xfrm>
              <a:off x="5585712" y="275438"/>
              <a:ext cx="719178" cy="639460"/>
            </a:xfrm>
            <a:custGeom>
              <a:avLst/>
              <a:gdLst/>
              <a:ahLst/>
              <a:cxnLst/>
              <a:rect l="l" t="t" r="r" b="b"/>
              <a:pathLst>
                <a:path w="25928" h="23054" extrusionOk="0">
                  <a:moveTo>
                    <a:pt x="12978" y="1"/>
                  </a:moveTo>
                  <a:cubicBezTo>
                    <a:pt x="9623" y="1"/>
                    <a:pt x="6293" y="1462"/>
                    <a:pt x="4012" y="4278"/>
                  </a:cubicBezTo>
                  <a:cubicBezTo>
                    <a:pt x="0" y="9202"/>
                    <a:pt x="760" y="16466"/>
                    <a:pt x="5714" y="20479"/>
                  </a:cubicBezTo>
                  <a:cubicBezTo>
                    <a:pt x="7853" y="22211"/>
                    <a:pt x="10422" y="23053"/>
                    <a:pt x="12972" y="23053"/>
                  </a:cubicBezTo>
                  <a:cubicBezTo>
                    <a:pt x="16329" y="23053"/>
                    <a:pt x="19652" y="21592"/>
                    <a:pt x="21915" y="18776"/>
                  </a:cubicBezTo>
                  <a:cubicBezTo>
                    <a:pt x="25928" y="13822"/>
                    <a:pt x="25168" y="6588"/>
                    <a:pt x="20213" y="2576"/>
                  </a:cubicBezTo>
                  <a:cubicBezTo>
                    <a:pt x="18088" y="844"/>
                    <a:pt x="15526" y="1"/>
                    <a:pt x="129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8" name="Google Shape;658;p15"/>
            <p:cNvSpPr/>
            <p:nvPr/>
          </p:nvSpPr>
          <p:spPr>
            <a:xfrm>
              <a:off x="5658217" y="340455"/>
              <a:ext cx="574166" cy="510176"/>
            </a:xfrm>
            <a:custGeom>
              <a:avLst/>
              <a:gdLst/>
              <a:ahLst/>
              <a:cxnLst/>
              <a:rect l="l" t="t" r="r" b="b"/>
              <a:pathLst>
                <a:path w="20700" h="18393" extrusionOk="0">
                  <a:moveTo>
                    <a:pt x="10373" y="1"/>
                  </a:moveTo>
                  <a:cubicBezTo>
                    <a:pt x="9351" y="1"/>
                    <a:pt x="8312" y="173"/>
                    <a:pt x="7295" y="536"/>
                  </a:cubicBezTo>
                  <a:cubicBezTo>
                    <a:pt x="2493" y="2238"/>
                    <a:pt x="0" y="7496"/>
                    <a:pt x="1702" y="12268"/>
                  </a:cubicBezTo>
                  <a:cubicBezTo>
                    <a:pt x="3044" y="16029"/>
                    <a:pt x="6594" y="18393"/>
                    <a:pt x="10374" y="18393"/>
                  </a:cubicBezTo>
                  <a:cubicBezTo>
                    <a:pt x="11390" y="18393"/>
                    <a:pt x="12424" y="18222"/>
                    <a:pt x="13435" y="17861"/>
                  </a:cubicBezTo>
                  <a:cubicBezTo>
                    <a:pt x="18207" y="16159"/>
                    <a:pt x="20700" y="10900"/>
                    <a:pt x="19028" y="6128"/>
                  </a:cubicBezTo>
                  <a:cubicBezTo>
                    <a:pt x="17688" y="2349"/>
                    <a:pt x="14147" y="1"/>
                    <a:pt x="10373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9" name="Google Shape;659;p15"/>
            <p:cNvSpPr/>
            <p:nvPr/>
          </p:nvSpPr>
          <p:spPr>
            <a:xfrm>
              <a:off x="5923000" y="578054"/>
              <a:ext cx="42133" cy="35282"/>
            </a:xfrm>
            <a:custGeom>
              <a:avLst/>
              <a:gdLst/>
              <a:ahLst/>
              <a:cxnLst/>
              <a:rect l="l" t="t" r="r" b="b"/>
              <a:pathLst>
                <a:path w="1519" h="1272" extrusionOk="0">
                  <a:moveTo>
                    <a:pt x="800" y="1"/>
                  </a:moveTo>
                  <a:cubicBezTo>
                    <a:pt x="335" y="1"/>
                    <a:pt x="0" y="532"/>
                    <a:pt x="272" y="967"/>
                  </a:cubicBezTo>
                  <a:cubicBezTo>
                    <a:pt x="389" y="1175"/>
                    <a:pt x="589" y="1271"/>
                    <a:pt x="792" y="1271"/>
                  </a:cubicBezTo>
                  <a:cubicBezTo>
                    <a:pt x="1064" y="1271"/>
                    <a:pt x="1340" y="1098"/>
                    <a:pt x="1427" y="784"/>
                  </a:cubicBezTo>
                  <a:cubicBezTo>
                    <a:pt x="1518" y="450"/>
                    <a:pt x="1305" y="116"/>
                    <a:pt x="971" y="24"/>
                  </a:cubicBezTo>
                  <a:cubicBezTo>
                    <a:pt x="913" y="8"/>
                    <a:pt x="855" y="1"/>
                    <a:pt x="800" y="1"/>
                  </a:cubicBez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0" name="Google Shape;660;p15"/>
            <p:cNvSpPr/>
            <p:nvPr/>
          </p:nvSpPr>
          <p:spPr>
            <a:xfrm>
              <a:off x="5938117" y="414320"/>
              <a:ext cx="56501" cy="182984"/>
            </a:xfrm>
            <a:custGeom>
              <a:avLst/>
              <a:gdLst/>
              <a:ahLst/>
              <a:cxnLst/>
              <a:rect l="l" t="t" r="r" b="b"/>
              <a:pathLst>
                <a:path w="2037" h="6597" extrusionOk="0">
                  <a:moveTo>
                    <a:pt x="2037" y="0"/>
                  </a:moveTo>
                  <a:lnTo>
                    <a:pt x="0" y="6444"/>
                  </a:lnTo>
                  <a:lnTo>
                    <a:pt x="517" y="6596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1" name="Google Shape;661;p15"/>
            <p:cNvSpPr/>
            <p:nvPr/>
          </p:nvSpPr>
          <p:spPr>
            <a:xfrm>
              <a:off x="5826834" y="588844"/>
              <a:ext cx="122267" cy="75058"/>
            </a:xfrm>
            <a:custGeom>
              <a:avLst/>
              <a:gdLst/>
              <a:ahLst/>
              <a:cxnLst/>
              <a:rect l="l" t="t" r="r" b="b"/>
              <a:pathLst>
                <a:path w="4408" h="2706" extrusionOk="0">
                  <a:moveTo>
                    <a:pt x="4134" y="0"/>
                  </a:moveTo>
                  <a:lnTo>
                    <a:pt x="0" y="2705"/>
                  </a:lnTo>
                  <a:lnTo>
                    <a:pt x="4408" y="456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2" name="Google Shape;662;p15"/>
            <p:cNvSpPr/>
            <p:nvPr/>
          </p:nvSpPr>
          <p:spPr>
            <a:xfrm>
              <a:off x="5772024" y="744812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0" y="669"/>
                  </a:moveTo>
                  <a:lnTo>
                    <a:pt x="669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3" name="Google Shape;663;p15"/>
            <p:cNvSpPr/>
            <p:nvPr/>
          </p:nvSpPr>
          <p:spPr>
            <a:xfrm>
              <a:off x="6092393" y="425276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1" y="669"/>
                  </a:moveTo>
                  <a:lnTo>
                    <a:pt x="670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4" name="Google Shape;664;p15"/>
            <p:cNvSpPr/>
            <p:nvPr/>
          </p:nvSpPr>
          <p:spPr>
            <a:xfrm>
              <a:off x="5710475" y="64870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3"/>
                  </a:moveTo>
                  <a:lnTo>
                    <a:pt x="912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5" name="Google Shape;665;p15"/>
            <p:cNvSpPr/>
            <p:nvPr/>
          </p:nvSpPr>
          <p:spPr>
            <a:xfrm>
              <a:off x="6148034" y="532343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4"/>
                  </a:moveTo>
                  <a:lnTo>
                    <a:pt x="913" y="1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6" name="Google Shape;666;p15"/>
            <p:cNvSpPr/>
            <p:nvPr/>
          </p:nvSpPr>
          <p:spPr>
            <a:xfrm>
              <a:off x="5710475" y="53151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0"/>
                  </a:moveTo>
                  <a:lnTo>
                    <a:pt x="912" y="243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7" name="Google Shape;667;p15"/>
            <p:cNvSpPr/>
            <p:nvPr/>
          </p:nvSpPr>
          <p:spPr>
            <a:xfrm>
              <a:off x="6147202" y="649534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1"/>
                  </a:moveTo>
                  <a:lnTo>
                    <a:pt x="912" y="244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8" name="Google Shape;668;p15"/>
            <p:cNvSpPr/>
            <p:nvPr/>
          </p:nvSpPr>
          <p:spPr>
            <a:xfrm>
              <a:off x="5772857" y="424444"/>
              <a:ext cx="18584" cy="18556"/>
            </a:xfrm>
            <a:custGeom>
              <a:avLst/>
              <a:gdLst/>
              <a:ahLst/>
              <a:cxnLst/>
              <a:rect l="l" t="t" r="r" b="b"/>
              <a:pathLst>
                <a:path w="670" h="669" fill="none" extrusionOk="0">
                  <a:moveTo>
                    <a:pt x="1" y="0"/>
                  </a:moveTo>
                  <a:lnTo>
                    <a:pt x="670" y="66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9" name="Google Shape;669;p15"/>
            <p:cNvSpPr/>
            <p:nvPr/>
          </p:nvSpPr>
          <p:spPr>
            <a:xfrm>
              <a:off x="6092393" y="744812"/>
              <a:ext cx="17752" cy="19416"/>
            </a:xfrm>
            <a:custGeom>
              <a:avLst/>
              <a:gdLst/>
              <a:ahLst/>
              <a:cxnLst/>
              <a:rect l="l" t="t" r="r" b="b"/>
              <a:pathLst>
                <a:path w="640" h="700" fill="none" extrusionOk="0">
                  <a:moveTo>
                    <a:pt x="1" y="0"/>
                  </a:moveTo>
                  <a:lnTo>
                    <a:pt x="639" y="69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0" name="Google Shape;670;p15"/>
            <p:cNvSpPr/>
            <p:nvPr/>
          </p:nvSpPr>
          <p:spPr>
            <a:xfrm>
              <a:off x="5879951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0" y="0"/>
                  </a:moveTo>
                  <a:lnTo>
                    <a:pt x="243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1" name="Google Shape;671;p15"/>
            <p:cNvSpPr/>
            <p:nvPr/>
          </p:nvSpPr>
          <p:spPr>
            <a:xfrm>
              <a:off x="5996282" y="800453"/>
              <a:ext cx="6768" cy="25324"/>
            </a:xfrm>
            <a:custGeom>
              <a:avLst/>
              <a:gdLst/>
              <a:ahLst/>
              <a:cxnLst/>
              <a:rect l="l" t="t" r="r" b="b"/>
              <a:pathLst>
                <a:path w="244" h="913" fill="none" extrusionOk="0">
                  <a:moveTo>
                    <a:pt x="1" y="0"/>
                  </a:moveTo>
                  <a:lnTo>
                    <a:pt x="244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2" name="Google Shape;672;p15"/>
            <p:cNvSpPr/>
            <p:nvPr/>
          </p:nvSpPr>
          <p:spPr>
            <a:xfrm>
              <a:off x="5997142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243" y="0"/>
                  </a:moveTo>
                  <a:lnTo>
                    <a:pt x="0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3" name="Google Shape;673;p15"/>
            <p:cNvSpPr/>
            <p:nvPr/>
          </p:nvSpPr>
          <p:spPr>
            <a:xfrm>
              <a:off x="5879091" y="800453"/>
              <a:ext cx="6768" cy="24464"/>
            </a:xfrm>
            <a:custGeom>
              <a:avLst/>
              <a:gdLst/>
              <a:ahLst/>
              <a:cxnLst/>
              <a:rect l="l" t="t" r="r" b="b"/>
              <a:pathLst>
                <a:path w="244" h="882" fill="none" extrusionOk="0">
                  <a:moveTo>
                    <a:pt x="244" y="0"/>
                  </a:moveTo>
                  <a:lnTo>
                    <a:pt x="1" y="88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674" name="Google Shape;674;p15"/>
          <p:cNvGrpSpPr/>
          <p:nvPr/>
        </p:nvGrpSpPr>
        <p:grpSpPr>
          <a:xfrm rot="9898291">
            <a:off x="-351103" y="3913667"/>
            <a:ext cx="1094858" cy="1504764"/>
            <a:chOff x="6143348" y="1855432"/>
            <a:chExt cx="1094855" cy="1504759"/>
          </a:xfrm>
        </p:grpSpPr>
        <p:sp>
          <p:nvSpPr>
            <p:cNvPr id="675" name="Google Shape;675;p15"/>
            <p:cNvSpPr/>
            <p:nvPr/>
          </p:nvSpPr>
          <p:spPr>
            <a:xfrm>
              <a:off x="6143348" y="3014887"/>
              <a:ext cx="306555" cy="345304"/>
            </a:xfrm>
            <a:custGeom>
              <a:avLst/>
              <a:gdLst/>
              <a:ahLst/>
              <a:cxnLst/>
              <a:rect l="l" t="t" r="r" b="b"/>
              <a:pathLst>
                <a:path w="11052" h="12449" extrusionOk="0">
                  <a:moveTo>
                    <a:pt x="2754" y="0"/>
                  </a:moveTo>
                  <a:lnTo>
                    <a:pt x="139" y="11277"/>
                  </a:lnTo>
                  <a:cubicBezTo>
                    <a:pt x="1" y="11924"/>
                    <a:pt x="530" y="12449"/>
                    <a:pt x="1099" y="12449"/>
                  </a:cubicBezTo>
                  <a:cubicBezTo>
                    <a:pt x="1278" y="12449"/>
                    <a:pt x="1461" y="12397"/>
                    <a:pt x="1629" y="12280"/>
                  </a:cubicBezTo>
                  <a:lnTo>
                    <a:pt x="11052" y="5563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6" name="Google Shape;676;p15"/>
            <p:cNvSpPr/>
            <p:nvPr/>
          </p:nvSpPr>
          <p:spPr>
            <a:xfrm>
              <a:off x="6190197" y="1855432"/>
              <a:ext cx="1048006" cy="1338418"/>
            </a:xfrm>
            <a:custGeom>
              <a:avLst/>
              <a:gdLst/>
              <a:ahLst/>
              <a:cxnLst/>
              <a:rect l="l" t="t" r="r" b="b"/>
              <a:pathLst>
                <a:path w="37783" h="48253" extrusionOk="0">
                  <a:moveTo>
                    <a:pt x="28676" y="0"/>
                  </a:moveTo>
                  <a:cubicBezTo>
                    <a:pt x="28185" y="0"/>
                    <a:pt x="27705" y="236"/>
                    <a:pt x="27418" y="676"/>
                  </a:cubicBezTo>
                  <a:lnTo>
                    <a:pt x="487" y="40950"/>
                  </a:lnTo>
                  <a:cubicBezTo>
                    <a:pt x="1" y="41649"/>
                    <a:pt x="213" y="42592"/>
                    <a:pt x="913" y="43048"/>
                  </a:cubicBezTo>
                  <a:lnTo>
                    <a:pt x="8268" y="48002"/>
                  </a:lnTo>
                  <a:cubicBezTo>
                    <a:pt x="8527" y="48171"/>
                    <a:pt x="8819" y="48252"/>
                    <a:pt x="9109" y="48252"/>
                  </a:cubicBezTo>
                  <a:cubicBezTo>
                    <a:pt x="9603" y="48252"/>
                    <a:pt x="10090" y="48017"/>
                    <a:pt x="10396" y="47576"/>
                  </a:cubicBezTo>
                  <a:lnTo>
                    <a:pt x="37327" y="7302"/>
                  </a:lnTo>
                  <a:cubicBezTo>
                    <a:pt x="37783" y="6603"/>
                    <a:pt x="37600" y="5661"/>
                    <a:pt x="36901" y="5205"/>
                  </a:cubicBezTo>
                  <a:lnTo>
                    <a:pt x="29515" y="251"/>
                  </a:lnTo>
                  <a:cubicBezTo>
                    <a:pt x="29256" y="82"/>
                    <a:pt x="28964" y="0"/>
                    <a:pt x="286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7" name="Google Shape;677;p15"/>
            <p:cNvSpPr/>
            <p:nvPr/>
          </p:nvSpPr>
          <p:spPr>
            <a:xfrm>
              <a:off x="6258487" y="1955952"/>
              <a:ext cx="912259" cy="1136516"/>
            </a:xfrm>
            <a:custGeom>
              <a:avLst/>
              <a:gdLst/>
              <a:ahLst/>
              <a:cxnLst/>
              <a:rect l="l" t="t" r="r" b="b"/>
              <a:pathLst>
                <a:path w="32889" h="40974" extrusionOk="0">
                  <a:moveTo>
                    <a:pt x="22980" y="0"/>
                  </a:moveTo>
                  <a:lnTo>
                    <a:pt x="1" y="34378"/>
                  </a:lnTo>
                  <a:lnTo>
                    <a:pt x="9910" y="40974"/>
                  </a:lnTo>
                  <a:lnTo>
                    <a:pt x="32889" y="6627"/>
                  </a:lnTo>
                  <a:lnTo>
                    <a:pt x="2298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8" name="Google Shape;678;p15"/>
            <p:cNvSpPr/>
            <p:nvPr/>
          </p:nvSpPr>
          <p:spPr>
            <a:xfrm>
              <a:off x="6854565" y="1989681"/>
              <a:ext cx="293435" cy="212469"/>
            </a:xfrm>
            <a:custGeom>
              <a:avLst/>
              <a:gdLst/>
              <a:ahLst/>
              <a:cxnLst/>
              <a:rect l="l" t="t" r="r" b="b"/>
              <a:pathLst>
                <a:path w="10579" h="7660" extrusionOk="0">
                  <a:moveTo>
                    <a:pt x="700" y="0"/>
                  </a:moveTo>
                  <a:lnTo>
                    <a:pt x="0" y="1034"/>
                  </a:lnTo>
                  <a:lnTo>
                    <a:pt x="9879" y="7660"/>
                  </a:lnTo>
                  <a:lnTo>
                    <a:pt x="10578" y="6596"/>
                  </a:lnTo>
                  <a:lnTo>
                    <a:pt x="7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9" name="Google Shape;679;p15"/>
            <p:cNvSpPr/>
            <p:nvPr/>
          </p:nvSpPr>
          <p:spPr>
            <a:xfrm>
              <a:off x="6281259" y="2846271"/>
              <a:ext cx="293435" cy="213329"/>
            </a:xfrm>
            <a:custGeom>
              <a:avLst/>
              <a:gdLst/>
              <a:ahLst/>
              <a:cxnLst/>
              <a:rect l="l" t="t" r="r" b="b"/>
              <a:pathLst>
                <a:path w="10579" h="7691" extrusionOk="0">
                  <a:moveTo>
                    <a:pt x="700" y="0"/>
                  </a:moveTo>
                  <a:lnTo>
                    <a:pt x="0" y="1064"/>
                  </a:lnTo>
                  <a:lnTo>
                    <a:pt x="9879" y="7690"/>
                  </a:lnTo>
                  <a:lnTo>
                    <a:pt x="10578" y="6626"/>
                  </a:lnTo>
                  <a:lnTo>
                    <a:pt x="7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680" name="Google Shape;680;p15"/>
          <p:cNvSpPr txBox="1">
            <a:spLocks noGrp="1"/>
          </p:cNvSpPr>
          <p:nvPr>
            <p:ph type="title"/>
          </p:nvPr>
        </p:nvSpPr>
        <p:spPr>
          <a:xfrm>
            <a:off x="571500" y="423625"/>
            <a:ext cx="7198200" cy="51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sp>
        <p:nvSpPr>
          <p:cNvPr id="681" name="Google Shape;681;p15"/>
          <p:cNvSpPr txBox="1">
            <a:spLocks noGrp="1"/>
          </p:cNvSpPr>
          <p:nvPr>
            <p:ph type="subTitle" idx="1"/>
          </p:nvPr>
        </p:nvSpPr>
        <p:spPr>
          <a:xfrm>
            <a:off x="1094226" y="3555650"/>
            <a:ext cx="2083500" cy="69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682" name="Google Shape;682;p15"/>
          <p:cNvSpPr txBox="1">
            <a:spLocks noGrp="1"/>
          </p:cNvSpPr>
          <p:nvPr>
            <p:ph type="title" idx="2"/>
          </p:nvPr>
        </p:nvSpPr>
        <p:spPr>
          <a:xfrm>
            <a:off x="1378176" y="3153962"/>
            <a:ext cx="1515600" cy="4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000" i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>
            <a:endParaRPr/>
          </a:p>
        </p:txBody>
      </p:sp>
      <p:sp>
        <p:nvSpPr>
          <p:cNvPr id="683" name="Google Shape;683;p15"/>
          <p:cNvSpPr txBox="1">
            <a:spLocks noGrp="1"/>
          </p:cNvSpPr>
          <p:nvPr>
            <p:ph type="subTitle" idx="3"/>
          </p:nvPr>
        </p:nvSpPr>
        <p:spPr>
          <a:xfrm>
            <a:off x="5966274" y="3555650"/>
            <a:ext cx="2083500" cy="69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684" name="Google Shape;684;p15"/>
          <p:cNvSpPr txBox="1">
            <a:spLocks noGrp="1"/>
          </p:cNvSpPr>
          <p:nvPr>
            <p:ph type="title" idx="4"/>
          </p:nvPr>
        </p:nvSpPr>
        <p:spPr>
          <a:xfrm>
            <a:off x="6250224" y="3153962"/>
            <a:ext cx="1515600" cy="4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000" i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>
            <a:endParaRPr/>
          </a:p>
        </p:txBody>
      </p:sp>
      <p:grpSp>
        <p:nvGrpSpPr>
          <p:cNvPr id="685" name="Google Shape;685;p15"/>
          <p:cNvGrpSpPr/>
          <p:nvPr/>
        </p:nvGrpSpPr>
        <p:grpSpPr>
          <a:xfrm>
            <a:off x="8248614" y="56839"/>
            <a:ext cx="1111474" cy="1244475"/>
            <a:chOff x="1338201" y="32850"/>
            <a:chExt cx="1111474" cy="1244475"/>
          </a:xfrm>
        </p:grpSpPr>
        <p:sp>
          <p:nvSpPr>
            <p:cNvPr id="686" name="Google Shape;686;p15"/>
            <p:cNvSpPr/>
            <p:nvPr/>
          </p:nvSpPr>
          <p:spPr>
            <a:xfrm>
              <a:off x="1338201" y="359526"/>
              <a:ext cx="203500" cy="189675"/>
            </a:xfrm>
            <a:custGeom>
              <a:avLst/>
              <a:gdLst/>
              <a:ahLst/>
              <a:cxnLst/>
              <a:rect l="l" t="t" r="r" b="b"/>
              <a:pathLst>
                <a:path w="8140" h="7587" extrusionOk="0">
                  <a:moveTo>
                    <a:pt x="166" y="4353"/>
                  </a:moveTo>
                  <a:cubicBezTo>
                    <a:pt x="-304" y="3110"/>
                    <a:pt x="245" y="476"/>
                    <a:pt x="1565" y="83"/>
                  </a:cubicBezTo>
                  <a:cubicBezTo>
                    <a:pt x="2885" y="-310"/>
                    <a:pt x="7618" y="753"/>
                    <a:pt x="8088" y="1996"/>
                  </a:cubicBezTo>
                  <a:cubicBezTo>
                    <a:pt x="8558" y="3239"/>
                    <a:pt x="5707" y="7150"/>
                    <a:pt x="4387" y="7543"/>
                  </a:cubicBezTo>
                  <a:cubicBezTo>
                    <a:pt x="3067" y="7936"/>
                    <a:pt x="636" y="5596"/>
                    <a:pt x="166" y="435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687" name="Google Shape;687;p15"/>
            <p:cNvSpPr/>
            <p:nvPr/>
          </p:nvSpPr>
          <p:spPr>
            <a:xfrm>
              <a:off x="1347250" y="337675"/>
              <a:ext cx="536800" cy="938625"/>
            </a:xfrm>
            <a:custGeom>
              <a:avLst/>
              <a:gdLst/>
              <a:ahLst/>
              <a:cxnLst/>
              <a:rect l="l" t="t" r="r" b="b"/>
              <a:pathLst>
                <a:path w="21472" h="37545" extrusionOk="0">
                  <a:moveTo>
                    <a:pt x="1669" y="0"/>
                  </a:moveTo>
                  <a:lnTo>
                    <a:pt x="21472" y="33894"/>
                  </a:lnTo>
                  <a:lnTo>
                    <a:pt x="18605" y="37545"/>
                  </a:lnTo>
                  <a:lnTo>
                    <a:pt x="0" y="5619"/>
                  </a:lnTo>
                  <a:lnTo>
                    <a:pt x="286" y="1713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688" name="Google Shape;688;p15"/>
            <p:cNvSpPr/>
            <p:nvPr/>
          </p:nvSpPr>
          <p:spPr>
            <a:xfrm>
              <a:off x="1811700" y="876800"/>
              <a:ext cx="637575" cy="400525"/>
            </a:xfrm>
            <a:custGeom>
              <a:avLst/>
              <a:gdLst/>
              <a:ahLst/>
              <a:cxnLst/>
              <a:rect l="l" t="t" r="r" b="b"/>
              <a:pathLst>
                <a:path w="25503" h="16021" extrusionOk="0">
                  <a:moveTo>
                    <a:pt x="0" y="16021"/>
                  </a:moveTo>
                  <a:lnTo>
                    <a:pt x="3306" y="11485"/>
                  </a:lnTo>
                  <a:lnTo>
                    <a:pt x="25503" y="0"/>
                  </a:lnTo>
                  <a:lnTo>
                    <a:pt x="23371" y="375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689" name="Google Shape;689;p15"/>
            <p:cNvSpPr/>
            <p:nvPr/>
          </p:nvSpPr>
          <p:spPr>
            <a:xfrm>
              <a:off x="1388850" y="32850"/>
              <a:ext cx="1060825" cy="1149000"/>
            </a:xfrm>
            <a:custGeom>
              <a:avLst/>
              <a:gdLst/>
              <a:ahLst/>
              <a:cxnLst/>
              <a:rect l="l" t="t" r="r" b="b"/>
              <a:pathLst>
                <a:path w="42433" h="45960" extrusionOk="0">
                  <a:moveTo>
                    <a:pt x="22736" y="1"/>
                  </a:moveTo>
                  <a:lnTo>
                    <a:pt x="0" y="12190"/>
                  </a:lnTo>
                  <a:lnTo>
                    <a:pt x="19697" y="45959"/>
                  </a:lnTo>
                  <a:lnTo>
                    <a:pt x="42433" y="33770"/>
                  </a:lnTo>
                  <a:lnTo>
                    <a:pt x="2273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90" name="Google Shape;690;p15"/>
            <p:cNvSpPr/>
            <p:nvPr/>
          </p:nvSpPr>
          <p:spPr>
            <a:xfrm>
              <a:off x="1577300" y="219800"/>
              <a:ext cx="487875" cy="395150"/>
            </a:xfrm>
            <a:custGeom>
              <a:avLst/>
              <a:gdLst/>
              <a:ahLst/>
              <a:cxnLst/>
              <a:rect l="l" t="t" r="r" b="b"/>
              <a:pathLst>
                <a:path w="19515" h="15806" extrusionOk="0">
                  <a:moveTo>
                    <a:pt x="14773" y="0"/>
                  </a:moveTo>
                  <a:lnTo>
                    <a:pt x="0" y="7933"/>
                  </a:lnTo>
                  <a:lnTo>
                    <a:pt x="4742" y="15806"/>
                  </a:lnTo>
                  <a:lnTo>
                    <a:pt x="19514" y="7873"/>
                  </a:lnTo>
                  <a:lnTo>
                    <a:pt x="1477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61403509"/>
      </p:ext>
    </p:extLst>
  </p:cSld>
  <p:clrMapOvr>
    <a:masterClrMapping/>
  </p:clrMapOvr>
  <p:transition spd="slow">
    <p:wheel spokes="1"/>
    <p:sndAc>
      <p:stSnd>
        <p:snd r:embed="rId1" name="chimes.wav"/>
      </p:stSnd>
    </p:sndAc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2" name="Google Shape;692;p16"/>
          <p:cNvSpPr/>
          <p:nvPr/>
        </p:nvSpPr>
        <p:spPr>
          <a:xfrm>
            <a:off x="-65061" y="-81037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93" name="Google Shape;693;p16"/>
          <p:cNvSpPr/>
          <p:nvPr/>
        </p:nvSpPr>
        <p:spPr>
          <a:xfrm>
            <a:off x="-65074" y="-81049"/>
            <a:ext cx="1733520" cy="1443787"/>
          </a:xfrm>
          <a:custGeom>
            <a:avLst/>
            <a:gdLst/>
            <a:ahLst/>
            <a:cxnLst/>
            <a:rect l="l" t="t" r="r" b="b"/>
            <a:pathLst>
              <a:path w="141310" h="117692" extrusionOk="0">
                <a:moveTo>
                  <a:pt x="0" y="0"/>
                </a:moveTo>
                <a:lnTo>
                  <a:pt x="0" y="117692"/>
                </a:lnTo>
                <a:cubicBezTo>
                  <a:pt x="1216" y="113254"/>
                  <a:pt x="6353" y="111035"/>
                  <a:pt x="10973" y="110731"/>
                </a:cubicBezTo>
                <a:cubicBezTo>
                  <a:pt x="11645" y="110687"/>
                  <a:pt x="12319" y="110670"/>
                  <a:pt x="12993" y="110670"/>
                </a:cubicBezTo>
                <a:cubicBezTo>
                  <a:pt x="15351" y="110670"/>
                  <a:pt x="17717" y="110880"/>
                  <a:pt x="20063" y="110880"/>
                </a:cubicBezTo>
                <a:cubicBezTo>
                  <a:pt x="21655" y="110880"/>
                  <a:pt x="23238" y="110783"/>
                  <a:pt x="24803" y="110458"/>
                </a:cubicBezTo>
                <a:cubicBezTo>
                  <a:pt x="29332" y="109515"/>
                  <a:pt x="33861" y="105625"/>
                  <a:pt x="33162" y="101065"/>
                </a:cubicBezTo>
                <a:cubicBezTo>
                  <a:pt x="32645" y="97661"/>
                  <a:pt x="29545" y="95351"/>
                  <a:pt x="26718" y="93345"/>
                </a:cubicBezTo>
                <a:cubicBezTo>
                  <a:pt x="21672" y="89728"/>
                  <a:pt x="16535" y="85594"/>
                  <a:pt x="14408" y="79758"/>
                </a:cubicBezTo>
                <a:cubicBezTo>
                  <a:pt x="12310" y="73892"/>
                  <a:pt x="14620" y="66080"/>
                  <a:pt x="20578" y="64317"/>
                </a:cubicBezTo>
                <a:cubicBezTo>
                  <a:pt x="21506" y="64047"/>
                  <a:pt x="22443" y="63936"/>
                  <a:pt x="23386" y="63936"/>
                </a:cubicBezTo>
                <a:cubicBezTo>
                  <a:pt x="26363" y="63936"/>
                  <a:pt x="29393" y="65038"/>
                  <a:pt x="32371" y="65685"/>
                </a:cubicBezTo>
                <a:cubicBezTo>
                  <a:pt x="33431" y="65907"/>
                  <a:pt x="34565" y="66035"/>
                  <a:pt x="35694" y="66035"/>
                </a:cubicBezTo>
                <a:cubicBezTo>
                  <a:pt x="38743" y="66035"/>
                  <a:pt x="41748" y="65097"/>
                  <a:pt x="43101" y="62524"/>
                </a:cubicBezTo>
                <a:cubicBezTo>
                  <a:pt x="44590" y="59636"/>
                  <a:pt x="43314" y="56201"/>
                  <a:pt x="42767" y="53010"/>
                </a:cubicBezTo>
                <a:cubicBezTo>
                  <a:pt x="41125" y="43223"/>
                  <a:pt x="47326" y="33891"/>
                  <a:pt x="55411" y="28876"/>
                </a:cubicBezTo>
                <a:cubicBezTo>
                  <a:pt x="61313" y="25233"/>
                  <a:pt x="68023" y="24013"/>
                  <a:pt x="74827" y="24013"/>
                </a:cubicBezTo>
                <a:cubicBezTo>
                  <a:pt x="79377" y="24013"/>
                  <a:pt x="83969" y="24558"/>
                  <a:pt x="88391" y="25289"/>
                </a:cubicBezTo>
                <a:cubicBezTo>
                  <a:pt x="98117" y="26870"/>
                  <a:pt x="107692" y="29484"/>
                  <a:pt x="117510" y="30000"/>
                </a:cubicBezTo>
                <a:cubicBezTo>
                  <a:pt x="118315" y="30043"/>
                  <a:pt x="119130" y="30068"/>
                  <a:pt x="119946" y="30068"/>
                </a:cubicBezTo>
                <a:cubicBezTo>
                  <a:pt x="124397" y="30068"/>
                  <a:pt x="128911" y="29328"/>
                  <a:pt x="132404" y="26657"/>
                </a:cubicBezTo>
                <a:cubicBezTo>
                  <a:pt x="141310" y="19818"/>
                  <a:pt x="128665" y="4255"/>
                  <a:pt x="141127" y="0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94" name="Google Shape;694;p16"/>
          <p:cNvSpPr txBox="1">
            <a:spLocks noGrp="1"/>
          </p:cNvSpPr>
          <p:nvPr>
            <p:ph type="subTitle" idx="1"/>
          </p:nvPr>
        </p:nvSpPr>
        <p:spPr>
          <a:xfrm>
            <a:off x="3397497" y="2653700"/>
            <a:ext cx="2381100" cy="41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695" name="Google Shape;695;p16"/>
          <p:cNvSpPr txBox="1">
            <a:spLocks noGrp="1"/>
          </p:cNvSpPr>
          <p:nvPr>
            <p:ph type="subTitle" idx="2"/>
          </p:nvPr>
        </p:nvSpPr>
        <p:spPr>
          <a:xfrm>
            <a:off x="3582597" y="3041300"/>
            <a:ext cx="2010900" cy="7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696" name="Google Shape;696;p16"/>
          <p:cNvSpPr txBox="1">
            <a:spLocks noGrp="1"/>
          </p:cNvSpPr>
          <p:nvPr>
            <p:ph type="subTitle" idx="3"/>
          </p:nvPr>
        </p:nvSpPr>
        <p:spPr>
          <a:xfrm>
            <a:off x="5778616" y="2653700"/>
            <a:ext cx="2381100" cy="41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697" name="Google Shape;697;p16"/>
          <p:cNvSpPr txBox="1">
            <a:spLocks noGrp="1"/>
          </p:cNvSpPr>
          <p:nvPr>
            <p:ph type="subTitle" idx="4"/>
          </p:nvPr>
        </p:nvSpPr>
        <p:spPr>
          <a:xfrm>
            <a:off x="5963716" y="3051775"/>
            <a:ext cx="2010900" cy="7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698" name="Google Shape;698;p16"/>
          <p:cNvSpPr txBox="1">
            <a:spLocks noGrp="1"/>
          </p:cNvSpPr>
          <p:nvPr>
            <p:ph type="subTitle" idx="5"/>
          </p:nvPr>
        </p:nvSpPr>
        <p:spPr>
          <a:xfrm>
            <a:off x="984284" y="2629850"/>
            <a:ext cx="2381100" cy="41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699" name="Google Shape;699;p16"/>
          <p:cNvSpPr txBox="1">
            <a:spLocks noGrp="1"/>
          </p:cNvSpPr>
          <p:nvPr>
            <p:ph type="subTitle" idx="6"/>
          </p:nvPr>
        </p:nvSpPr>
        <p:spPr>
          <a:xfrm>
            <a:off x="1169384" y="3027925"/>
            <a:ext cx="2010900" cy="7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700" name="Google Shape;700;p16"/>
          <p:cNvSpPr/>
          <p:nvPr/>
        </p:nvSpPr>
        <p:spPr>
          <a:xfrm>
            <a:off x="5086826" y="-334116"/>
            <a:ext cx="4536925" cy="5592000"/>
          </a:xfrm>
          <a:custGeom>
            <a:avLst/>
            <a:gdLst/>
            <a:ahLst/>
            <a:cxnLst/>
            <a:rect l="l" t="t" r="r" b="b"/>
            <a:pathLst>
              <a:path w="181477" h="223680" extrusionOk="0">
                <a:moveTo>
                  <a:pt x="0" y="223680"/>
                </a:moveTo>
                <a:cubicBezTo>
                  <a:pt x="2982" y="222518"/>
                  <a:pt x="11017" y="217666"/>
                  <a:pt x="17889" y="216706"/>
                </a:cubicBezTo>
                <a:cubicBezTo>
                  <a:pt x="24762" y="215746"/>
                  <a:pt x="34685" y="219062"/>
                  <a:pt x="41235" y="217920"/>
                </a:cubicBezTo>
                <a:cubicBezTo>
                  <a:pt x="47785" y="216778"/>
                  <a:pt x="51843" y="211403"/>
                  <a:pt x="57187" y="209852"/>
                </a:cubicBezTo>
                <a:cubicBezTo>
                  <a:pt x="62531" y="208301"/>
                  <a:pt x="69719" y="210611"/>
                  <a:pt x="73299" y="208613"/>
                </a:cubicBezTo>
                <a:cubicBezTo>
                  <a:pt x="76879" y="206615"/>
                  <a:pt x="76053" y="200274"/>
                  <a:pt x="78669" y="197862"/>
                </a:cubicBezTo>
                <a:cubicBezTo>
                  <a:pt x="81286" y="195451"/>
                  <a:pt x="85282" y="193735"/>
                  <a:pt x="88998" y="194144"/>
                </a:cubicBezTo>
                <a:cubicBezTo>
                  <a:pt x="92714" y="194553"/>
                  <a:pt x="95332" y="197970"/>
                  <a:pt x="100965" y="200315"/>
                </a:cubicBezTo>
                <a:cubicBezTo>
                  <a:pt x="106598" y="202661"/>
                  <a:pt x="119561" y="210589"/>
                  <a:pt x="122795" y="208217"/>
                </a:cubicBezTo>
                <a:cubicBezTo>
                  <a:pt x="126029" y="205845"/>
                  <a:pt x="117641" y="191946"/>
                  <a:pt x="120370" y="186084"/>
                </a:cubicBezTo>
                <a:cubicBezTo>
                  <a:pt x="123099" y="180222"/>
                  <a:pt x="135479" y="178605"/>
                  <a:pt x="139168" y="173046"/>
                </a:cubicBezTo>
                <a:cubicBezTo>
                  <a:pt x="142857" y="167487"/>
                  <a:pt x="143428" y="162693"/>
                  <a:pt x="142503" y="152732"/>
                </a:cubicBezTo>
                <a:cubicBezTo>
                  <a:pt x="141578" y="142771"/>
                  <a:pt x="131035" y="125527"/>
                  <a:pt x="133616" y="113281"/>
                </a:cubicBezTo>
                <a:cubicBezTo>
                  <a:pt x="136197" y="101035"/>
                  <a:pt x="157784" y="90628"/>
                  <a:pt x="157991" y="79257"/>
                </a:cubicBezTo>
                <a:cubicBezTo>
                  <a:pt x="158198" y="67886"/>
                  <a:pt x="146768" y="55892"/>
                  <a:pt x="134856" y="45053"/>
                </a:cubicBezTo>
                <a:cubicBezTo>
                  <a:pt x="122944" y="34215"/>
                  <a:pt x="79565" y="18847"/>
                  <a:pt x="86519" y="14226"/>
                </a:cubicBezTo>
                <a:cubicBezTo>
                  <a:pt x="93473" y="9605"/>
                  <a:pt x="162754" y="-17091"/>
                  <a:pt x="176582" y="17328"/>
                </a:cubicBezTo>
                <a:cubicBezTo>
                  <a:pt x="190410" y="51748"/>
                  <a:pt x="170670" y="186841"/>
                  <a:pt x="169488" y="220743"/>
                </a:cubicBezTo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701" name="Google Shape;701;p16"/>
          <p:cNvSpPr/>
          <p:nvPr/>
        </p:nvSpPr>
        <p:spPr>
          <a:xfrm>
            <a:off x="4222422" y="-23179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02" name="Google Shape;702;p16"/>
          <p:cNvSpPr/>
          <p:nvPr/>
        </p:nvSpPr>
        <p:spPr>
          <a:xfrm>
            <a:off x="-156277" y="249297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03" name="Google Shape;703;p16"/>
          <p:cNvSpPr/>
          <p:nvPr/>
        </p:nvSpPr>
        <p:spPr>
          <a:xfrm>
            <a:off x="1668442" y="466963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04" name="Google Shape;704;p16"/>
          <p:cNvSpPr/>
          <p:nvPr/>
        </p:nvSpPr>
        <p:spPr>
          <a:xfrm>
            <a:off x="7540877" y="487202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05" name="Google Shape;705;p16"/>
          <p:cNvSpPr/>
          <p:nvPr/>
        </p:nvSpPr>
        <p:spPr>
          <a:xfrm>
            <a:off x="8208016" y="3519596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06" name="Google Shape;706;p16"/>
          <p:cNvSpPr/>
          <p:nvPr/>
        </p:nvSpPr>
        <p:spPr>
          <a:xfrm>
            <a:off x="337637" y="502822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07" name="Google Shape;707;p16"/>
          <p:cNvSpPr/>
          <p:nvPr/>
        </p:nvSpPr>
        <p:spPr>
          <a:xfrm>
            <a:off x="8866753" y="289382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08" name="Google Shape;708;p16"/>
          <p:cNvSpPr/>
          <p:nvPr/>
        </p:nvSpPr>
        <p:spPr>
          <a:xfrm>
            <a:off x="8491708" y="-81016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09" name="Google Shape;709;p16"/>
          <p:cNvSpPr/>
          <p:nvPr/>
        </p:nvSpPr>
        <p:spPr>
          <a:xfrm>
            <a:off x="178242" y="28750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710" name="Google Shape;710;p16"/>
          <p:cNvGrpSpPr/>
          <p:nvPr/>
        </p:nvGrpSpPr>
        <p:grpSpPr>
          <a:xfrm>
            <a:off x="8373450" y="719176"/>
            <a:ext cx="527400" cy="735075"/>
            <a:chOff x="3553100" y="1256250"/>
            <a:chExt cx="527400" cy="735075"/>
          </a:xfrm>
        </p:grpSpPr>
        <p:sp>
          <p:nvSpPr>
            <p:cNvPr id="711" name="Google Shape;711;p16"/>
            <p:cNvSpPr/>
            <p:nvPr/>
          </p:nvSpPr>
          <p:spPr>
            <a:xfrm>
              <a:off x="3885925" y="1874350"/>
              <a:ext cx="148225" cy="116975"/>
            </a:xfrm>
            <a:custGeom>
              <a:avLst/>
              <a:gdLst/>
              <a:ahLst/>
              <a:cxnLst/>
              <a:rect l="l" t="t" r="r" b="b"/>
              <a:pathLst>
                <a:path w="5929" h="4679" extrusionOk="0">
                  <a:moveTo>
                    <a:pt x="5107" y="0"/>
                  </a:moveTo>
                  <a:lnTo>
                    <a:pt x="1" y="1489"/>
                  </a:lnTo>
                  <a:lnTo>
                    <a:pt x="487" y="3192"/>
                  </a:lnTo>
                  <a:cubicBezTo>
                    <a:pt x="761" y="4088"/>
                    <a:pt x="1566" y="4679"/>
                    <a:pt x="2450" y="4679"/>
                  </a:cubicBezTo>
                  <a:cubicBezTo>
                    <a:pt x="2644" y="4679"/>
                    <a:pt x="2843" y="4650"/>
                    <a:pt x="3040" y="4590"/>
                  </a:cubicBezTo>
                  <a:lnTo>
                    <a:pt x="4226" y="4255"/>
                  </a:lnTo>
                  <a:cubicBezTo>
                    <a:pt x="5290" y="3921"/>
                    <a:pt x="5928" y="2796"/>
                    <a:pt x="5624" y="1702"/>
                  </a:cubicBezTo>
                  <a:lnTo>
                    <a:pt x="5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2" name="Google Shape;712;p16"/>
            <p:cNvSpPr/>
            <p:nvPr/>
          </p:nvSpPr>
          <p:spPr>
            <a:xfrm>
              <a:off x="3841850" y="1837100"/>
              <a:ext cx="210525" cy="132525"/>
            </a:xfrm>
            <a:custGeom>
              <a:avLst/>
              <a:gdLst/>
              <a:ahLst/>
              <a:cxnLst/>
              <a:rect l="l" t="t" r="r" b="b"/>
              <a:pathLst>
                <a:path w="8421" h="5301" extrusionOk="0">
                  <a:moveTo>
                    <a:pt x="7661" y="1"/>
                  </a:moveTo>
                  <a:lnTo>
                    <a:pt x="1" y="2189"/>
                  </a:lnTo>
                  <a:lnTo>
                    <a:pt x="366" y="3496"/>
                  </a:lnTo>
                  <a:cubicBezTo>
                    <a:pt x="692" y="4574"/>
                    <a:pt x="1679" y="5300"/>
                    <a:pt x="2765" y="5300"/>
                  </a:cubicBezTo>
                  <a:cubicBezTo>
                    <a:pt x="2996" y="5300"/>
                    <a:pt x="3232" y="5268"/>
                    <a:pt x="3466" y="5198"/>
                  </a:cubicBezTo>
                  <a:lnTo>
                    <a:pt x="6323" y="4378"/>
                  </a:lnTo>
                  <a:cubicBezTo>
                    <a:pt x="7661" y="4013"/>
                    <a:pt x="8421" y="2615"/>
                    <a:pt x="8025" y="1277"/>
                  </a:cubicBezTo>
                  <a:lnTo>
                    <a:pt x="76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3" name="Google Shape;713;p16"/>
            <p:cNvSpPr/>
            <p:nvPr/>
          </p:nvSpPr>
          <p:spPr>
            <a:xfrm>
              <a:off x="3553100" y="1256250"/>
              <a:ext cx="527400" cy="606725"/>
            </a:xfrm>
            <a:custGeom>
              <a:avLst/>
              <a:gdLst/>
              <a:ahLst/>
              <a:cxnLst/>
              <a:rect l="l" t="t" r="r" b="b"/>
              <a:pathLst>
                <a:path w="21096" h="24269" extrusionOk="0">
                  <a:moveTo>
                    <a:pt x="11165" y="0"/>
                  </a:moveTo>
                  <a:cubicBezTo>
                    <a:pt x="9187" y="0"/>
                    <a:pt x="7173" y="611"/>
                    <a:pt x="5411" y="1927"/>
                  </a:cubicBezTo>
                  <a:cubicBezTo>
                    <a:pt x="1" y="5970"/>
                    <a:pt x="305" y="14177"/>
                    <a:pt x="5989" y="17824"/>
                  </a:cubicBezTo>
                  <a:cubicBezTo>
                    <a:pt x="8207" y="19222"/>
                    <a:pt x="9849" y="21411"/>
                    <a:pt x="10578" y="23964"/>
                  </a:cubicBezTo>
                  <a:lnTo>
                    <a:pt x="10669" y="24268"/>
                  </a:lnTo>
                  <a:lnTo>
                    <a:pt x="19332" y="21776"/>
                  </a:lnTo>
                  <a:lnTo>
                    <a:pt x="19241" y="21472"/>
                  </a:lnTo>
                  <a:cubicBezTo>
                    <a:pt x="18542" y="18888"/>
                    <a:pt x="18785" y="16122"/>
                    <a:pt x="19940" y="13721"/>
                  </a:cubicBezTo>
                  <a:cubicBezTo>
                    <a:pt x="20913" y="11624"/>
                    <a:pt x="21095" y="9222"/>
                    <a:pt x="20457" y="7003"/>
                  </a:cubicBezTo>
                  <a:cubicBezTo>
                    <a:pt x="19207" y="2617"/>
                    <a:pt x="15261" y="0"/>
                    <a:pt x="111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4" name="Google Shape;714;p16"/>
            <p:cNvSpPr/>
            <p:nvPr/>
          </p:nvSpPr>
          <p:spPr>
            <a:xfrm>
              <a:off x="3819825" y="1800625"/>
              <a:ext cx="229500" cy="121125"/>
            </a:xfrm>
            <a:custGeom>
              <a:avLst/>
              <a:gdLst/>
              <a:ahLst/>
              <a:cxnLst/>
              <a:rect l="l" t="t" r="r" b="b"/>
              <a:pathLst>
                <a:path w="9180" h="4845" extrusionOk="0">
                  <a:moveTo>
                    <a:pt x="8633" y="1"/>
                  </a:moveTo>
                  <a:lnTo>
                    <a:pt x="0" y="2493"/>
                  </a:lnTo>
                  <a:lnTo>
                    <a:pt x="122" y="2979"/>
                  </a:lnTo>
                  <a:cubicBezTo>
                    <a:pt x="448" y="4109"/>
                    <a:pt x="1479" y="4844"/>
                    <a:pt x="2598" y="4844"/>
                  </a:cubicBezTo>
                  <a:cubicBezTo>
                    <a:pt x="2834" y="4844"/>
                    <a:pt x="3075" y="4811"/>
                    <a:pt x="3314" y="4742"/>
                  </a:cubicBezTo>
                  <a:lnTo>
                    <a:pt x="7022" y="3679"/>
                  </a:lnTo>
                  <a:cubicBezTo>
                    <a:pt x="8390" y="3283"/>
                    <a:pt x="9180" y="1855"/>
                    <a:pt x="8785" y="487"/>
                  </a:cubicBezTo>
                  <a:lnTo>
                    <a:pt x="86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5" name="Google Shape;715;p16"/>
            <p:cNvSpPr/>
            <p:nvPr/>
          </p:nvSpPr>
          <p:spPr>
            <a:xfrm>
              <a:off x="3866925" y="1617500"/>
              <a:ext cx="61600" cy="214300"/>
            </a:xfrm>
            <a:custGeom>
              <a:avLst/>
              <a:gdLst/>
              <a:ahLst/>
              <a:cxnLst/>
              <a:rect l="l" t="t" r="r" b="b"/>
              <a:pathLst>
                <a:path w="2464" h="8572" fill="none" extrusionOk="0">
                  <a:moveTo>
                    <a:pt x="2463" y="8572"/>
                  </a:moveTo>
                  <a:lnTo>
                    <a:pt x="1" y="0"/>
                  </a:lnTo>
                </a:path>
              </a:pathLst>
            </a:custGeom>
            <a:noFill/>
            <a:ln w="28875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6" name="Google Shape;716;p16"/>
            <p:cNvSpPr/>
            <p:nvPr/>
          </p:nvSpPr>
          <p:spPr>
            <a:xfrm>
              <a:off x="3745350" y="1500475"/>
              <a:ext cx="191525" cy="123125"/>
            </a:xfrm>
            <a:custGeom>
              <a:avLst/>
              <a:gdLst/>
              <a:ahLst/>
              <a:cxnLst/>
              <a:rect l="l" t="t" r="r" b="b"/>
              <a:pathLst>
                <a:path w="7661" h="4925" fill="none" extrusionOk="0">
                  <a:moveTo>
                    <a:pt x="7660" y="0"/>
                  </a:moveTo>
                  <a:lnTo>
                    <a:pt x="4925" y="4925"/>
                  </a:lnTo>
                  <a:lnTo>
                    <a:pt x="1" y="2189"/>
                  </a:lnTo>
                </a:path>
              </a:pathLst>
            </a:custGeom>
            <a:noFill/>
            <a:ln w="288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717" name="Google Shape;717;p16"/>
          <p:cNvGrpSpPr/>
          <p:nvPr/>
        </p:nvGrpSpPr>
        <p:grpSpPr>
          <a:xfrm rot="646302">
            <a:off x="-156230" y="3752706"/>
            <a:ext cx="516986" cy="1275576"/>
            <a:chOff x="2266600" y="1348075"/>
            <a:chExt cx="516975" cy="1275550"/>
          </a:xfrm>
        </p:grpSpPr>
        <p:sp>
          <p:nvSpPr>
            <p:cNvPr id="718" name="Google Shape;718;p16"/>
            <p:cNvSpPr/>
            <p:nvPr/>
          </p:nvSpPr>
          <p:spPr>
            <a:xfrm>
              <a:off x="2370700" y="1348400"/>
              <a:ext cx="153525" cy="225800"/>
            </a:xfrm>
            <a:custGeom>
              <a:avLst/>
              <a:gdLst/>
              <a:ahLst/>
              <a:cxnLst/>
              <a:rect l="l" t="t" r="r" b="b"/>
              <a:pathLst>
                <a:path w="6141" h="9032" extrusionOk="0">
                  <a:moveTo>
                    <a:pt x="2408" y="0"/>
                  </a:moveTo>
                  <a:cubicBezTo>
                    <a:pt x="2346" y="0"/>
                    <a:pt x="2282" y="11"/>
                    <a:pt x="2220" y="35"/>
                  </a:cubicBezTo>
                  <a:cubicBezTo>
                    <a:pt x="2068" y="96"/>
                    <a:pt x="1977" y="217"/>
                    <a:pt x="1946" y="369"/>
                  </a:cubicBezTo>
                  <a:lnTo>
                    <a:pt x="1" y="9032"/>
                  </a:lnTo>
                  <a:lnTo>
                    <a:pt x="6141" y="8546"/>
                  </a:lnTo>
                  <a:lnTo>
                    <a:pt x="2828" y="278"/>
                  </a:lnTo>
                  <a:cubicBezTo>
                    <a:pt x="2760" y="97"/>
                    <a:pt x="2591" y="0"/>
                    <a:pt x="2408" y="0"/>
                  </a:cubicBezTo>
                  <a:close/>
                </a:path>
              </a:pathLst>
            </a:custGeom>
            <a:solidFill>
              <a:srgbClr val="F4F0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9" name="Google Shape;719;p16"/>
            <p:cNvSpPr/>
            <p:nvPr/>
          </p:nvSpPr>
          <p:spPr>
            <a:xfrm>
              <a:off x="2370700" y="1552000"/>
              <a:ext cx="231800" cy="983475"/>
            </a:xfrm>
            <a:custGeom>
              <a:avLst/>
              <a:gdLst/>
              <a:ahLst/>
              <a:cxnLst/>
              <a:rect l="l" t="t" r="r" b="b"/>
              <a:pathLst>
                <a:path w="9272" h="39339" extrusionOk="0">
                  <a:moveTo>
                    <a:pt x="5484" y="0"/>
                  </a:moveTo>
                  <a:cubicBezTo>
                    <a:pt x="5023" y="0"/>
                    <a:pt x="4505" y="219"/>
                    <a:pt x="4469" y="493"/>
                  </a:cubicBezTo>
                  <a:lnTo>
                    <a:pt x="1703" y="705"/>
                  </a:lnTo>
                  <a:cubicBezTo>
                    <a:pt x="1557" y="462"/>
                    <a:pt x="1256" y="365"/>
                    <a:pt x="946" y="365"/>
                  </a:cubicBezTo>
                  <a:cubicBezTo>
                    <a:pt x="482" y="365"/>
                    <a:pt x="1" y="584"/>
                    <a:pt x="1" y="857"/>
                  </a:cubicBezTo>
                  <a:lnTo>
                    <a:pt x="3101" y="39338"/>
                  </a:lnTo>
                  <a:lnTo>
                    <a:pt x="9272" y="38852"/>
                  </a:lnTo>
                  <a:lnTo>
                    <a:pt x="6171" y="341"/>
                  </a:lnTo>
                  <a:cubicBezTo>
                    <a:pt x="6074" y="98"/>
                    <a:pt x="5792" y="0"/>
                    <a:pt x="54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20" name="Google Shape;720;p16"/>
            <p:cNvSpPr/>
            <p:nvPr/>
          </p:nvSpPr>
          <p:spPr>
            <a:xfrm>
              <a:off x="2406425" y="1348075"/>
              <a:ext cx="56250" cy="71250"/>
            </a:xfrm>
            <a:custGeom>
              <a:avLst/>
              <a:gdLst/>
              <a:ahLst/>
              <a:cxnLst/>
              <a:rect l="l" t="t" r="r" b="b"/>
              <a:pathLst>
                <a:path w="2250" h="2850" extrusionOk="0">
                  <a:moveTo>
                    <a:pt x="964" y="1"/>
                  </a:moveTo>
                  <a:cubicBezTo>
                    <a:pt x="763" y="1"/>
                    <a:pt x="566" y="124"/>
                    <a:pt x="517" y="352"/>
                  </a:cubicBezTo>
                  <a:lnTo>
                    <a:pt x="0" y="2631"/>
                  </a:lnTo>
                  <a:cubicBezTo>
                    <a:pt x="318" y="2764"/>
                    <a:pt x="659" y="2850"/>
                    <a:pt x="1002" y="2850"/>
                  </a:cubicBezTo>
                  <a:cubicBezTo>
                    <a:pt x="1053" y="2850"/>
                    <a:pt x="1104" y="2848"/>
                    <a:pt x="1155" y="2844"/>
                  </a:cubicBezTo>
                  <a:cubicBezTo>
                    <a:pt x="1551" y="2814"/>
                    <a:pt x="1915" y="2662"/>
                    <a:pt x="2250" y="2449"/>
                  </a:cubicBezTo>
                  <a:lnTo>
                    <a:pt x="1399" y="291"/>
                  </a:lnTo>
                  <a:cubicBezTo>
                    <a:pt x="1314" y="93"/>
                    <a:pt x="1137" y="1"/>
                    <a:pt x="9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21" name="Google Shape;721;p16"/>
            <p:cNvSpPr/>
            <p:nvPr/>
          </p:nvSpPr>
          <p:spPr>
            <a:xfrm>
              <a:off x="2413275" y="1564300"/>
              <a:ext cx="147425" cy="967375"/>
            </a:xfrm>
            <a:custGeom>
              <a:avLst/>
              <a:gdLst/>
              <a:ahLst/>
              <a:cxnLst/>
              <a:rect l="l" t="t" r="r" b="b"/>
              <a:pathLst>
                <a:path w="5897" h="38695" extrusionOk="0">
                  <a:moveTo>
                    <a:pt x="2766" y="1"/>
                  </a:moveTo>
                  <a:lnTo>
                    <a:pt x="0" y="244"/>
                  </a:lnTo>
                  <a:lnTo>
                    <a:pt x="3131" y="38694"/>
                  </a:lnTo>
                  <a:lnTo>
                    <a:pt x="5897" y="38481"/>
                  </a:lnTo>
                  <a:lnTo>
                    <a:pt x="2766" y="1"/>
                  </a:lnTo>
                  <a:close/>
                </a:path>
              </a:pathLst>
            </a:custGeom>
            <a:solidFill>
              <a:srgbClr val="F4AE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22" name="Google Shape;722;p16"/>
            <p:cNvSpPr/>
            <p:nvPr/>
          </p:nvSpPr>
          <p:spPr>
            <a:xfrm>
              <a:off x="2413275" y="1549075"/>
              <a:ext cx="151225" cy="982600"/>
            </a:xfrm>
            <a:custGeom>
              <a:avLst/>
              <a:gdLst/>
              <a:ahLst/>
              <a:cxnLst/>
              <a:rect l="l" t="t" r="r" b="b"/>
              <a:pathLst>
                <a:path w="6049" h="39304" extrusionOk="0">
                  <a:moveTo>
                    <a:pt x="1501" y="0"/>
                  </a:moveTo>
                  <a:cubicBezTo>
                    <a:pt x="879" y="0"/>
                    <a:pt x="223" y="264"/>
                    <a:pt x="0" y="853"/>
                  </a:cubicBezTo>
                  <a:lnTo>
                    <a:pt x="3131" y="39303"/>
                  </a:lnTo>
                  <a:lnTo>
                    <a:pt x="6049" y="39090"/>
                  </a:lnTo>
                  <a:lnTo>
                    <a:pt x="2766" y="610"/>
                  </a:lnTo>
                  <a:cubicBezTo>
                    <a:pt x="2607" y="219"/>
                    <a:pt x="2068" y="0"/>
                    <a:pt x="15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723" name="Google Shape;723;p16"/>
            <p:cNvGrpSpPr/>
            <p:nvPr/>
          </p:nvGrpSpPr>
          <p:grpSpPr>
            <a:xfrm>
              <a:off x="2266600" y="1494350"/>
              <a:ext cx="516975" cy="1129275"/>
              <a:chOff x="2266600" y="1494350"/>
              <a:chExt cx="516975" cy="1129275"/>
            </a:xfrm>
          </p:grpSpPr>
          <p:sp>
            <p:nvSpPr>
              <p:cNvPr id="724" name="Google Shape;724;p16"/>
              <p:cNvSpPr/>
              <p:nvPr/>
            </p:nvSpPr>
            <p:spPr>
              <a:xfrm>
                <a:off x="2621475" y="1494350"/>
                <a:ext cx="162100" cy="234875"/>
              </a:xfrm>
              <a:custGeom>
                <a:avLst/>
                <a:gdLst/>
                <a:ahLst/>
                <a:cxnLst/>
                <a:rect l="l" t="t" r="r" b="b"/>
                <a:pathLst>
                  <a:path w="6484" h="9395" extrusionOk="0">
                    <a:moveTo>
                      <a:pt x="5988" y="1"/>
                    </a:moveTo>
                    <a:cubicBezTo>
                      <a:pt x="5854" y="1"/>
                      <a:pt x="5719" y="58"/>
                      <a:pt x="5624" y="185"/>
                    </a:cubicBezTo>
                    <a:lnTo>
                      <a:pt x="0" y="7115"/>
                    </a:lnTo>
                    <a:lnTo>
                      <a:pt x="5745" y="9395"/>
                    </a:lnTo>
                    <a:lnTo>
                      <a:pt x="6444" y="519"/>
                    </a:lnTo>
                    <a:cubicBezTo>
                      <a:pt x="6484" y="202"/>
                      <a:pt x="6239" y="1"/>
                      <a:pt x="5988" y="1"/>
                    </a:cubicBezTo>
                    <a:close/>
                  </a:path>
                </a:pathLst>
              </a:custGeom>
              <a:solidFill>
                <a:srgbClr val="F4F0E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25" name="Google Shape;725;p16"/>
              <p:cNvSpPr/>
              <p:nvPr/>
            </p:nvSpPr>
            <p:spPr>
              <a:xfrm>
                <a:off x="2725575" y="1494400"/>
                <a:ext cx="56250" cy="7052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2821" extrusionOk="0">
                    <a:moveTo>
                      <a:pt x="1824" y="0"/>
                    </a:moveTo>
                    <a:cubicBezTo>
                      <a:pt x="1672" y="0"/>
                      <a:pt x="1520" y="61"/>
                      <a:pt x="1429" y="183"/>
                    </a:cubicBezTo>
                    <a:lnTo>
                      <a:pt x="1" y="1976"/>
                    </a:lnTo>
                    <a:cubicBezTo>
                      <a:pt x="244" y="2280"/>
                      <a:pt x="548" y="2523"/>
                      <a:pt x="913" y="2675"/>
                    </a:cubicBezTo>
                    <a:cubicBezTo>
                      <a:pt x="1180" y="2764"/>
                      <a:pt x="1463" y="2821"/>
                      <a:pt x="1750" y="2821"/>
                    </a:cubicBezTo>
                    <a:cubicBezTo>
                      <a:pt x="1856" y="2821"/>
                      <a:pt x="1962" y="2813"/>
                      <a:pt x="2068" y="2797"/>
                    </a:cubicBezTo>
                    <a:lnTo>
                      <a:pt x="2250" y="487"/>
                    </a:lnTo>
                    <a:cubicBezTo>
                      <a:pt x="2250" y="243"/>
                      <a:pt x="2068" y="31"/>
                      <a:pt x="182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26" name="Google Shape;726;p16"/>
              <p:cNvSpPr/>
              <p:nvPr/>
            </p:nvSpPr>
            <p:spPr>
              <a:xfrm>
                <a:off x="2266600" y="1667525"/>
                <a:ext cx="499600" cy="956100"/>
              </a:xfrm>
              <a:custGeom>
                <a:avLst/>
                <a:gdLst/>
                <a:ahLst/>
                <a:cxnLst/>
                <a:rect l="l" t="t" r="r" b="b"/>
                <a:pathLst>
                  <a:path w="19984" h="38244" extrusionOk="0">
                    <a:moveTo>
                      <a:pt x="14626" y="0"/>
                    </a:moveTo>
                    <a:cubicBezTo>
                      <a:pt x="14428" y="0"/>
                      <a:pt x="14272" y="59"/>
                      <a:pt x="14226" y="188"/>
                    </a:cubicBezTo>
                    <a:lnTo>
                      <a:pt x="1" y="35963"/>
                    </a:lnTo>
                    <a:lnTo>
                      <a:pt x="5745" y="38243"/>
                    </a:lnTo>
                    <a:lnTo>
                      <a:pt x="19940" y="2468"/>
                    </a:lnTo>
                    <a:cubicBezTo>
                      <a:pt x="19984" y="1989"/>
                      <a:pt x="19280" y="1666"/>
                      <a:pt x="18787" y="1666"/>
                    </a:cubicBezTo>
                    <a:cubicBezTo>
                      <a:pt x="18591" y="1666"/>
                      <a:pt x="18429" y="1717"/>
                      <a:pt x="18360" y="1829"/>
                    </a:cubicBezTo>
                    <a:lnTo>
                      <a:pt x="15806" y="826"/>
                    </a:lnTo>
                    <a:cubicBezTo>
                      <a:pt x="15764" y="317"/>
                      <a:pt x="15085" y="0"/>
                      <a:pt x="14626" y="0"/>
                    </a:cubicBezTo>
                    <a:close/>
                  </a:path>
                </a:pathLst>
              </a:custGeom>
              <a:solidFill>
                <a:srgbClr val="FF640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27" name="Google Shape;727;p16"/>
              <p:cNvSpPr/>
              <p:nvPr/>
            </p:nvSpPr>
            <p:spPr>
              <a:xfrm>
                <a:off x="2306125" y="1680300"/>
                <a:ext cx="420575" cy="927350"/>
              </a:xfrm>
              <a:custGeom>
                <a:avLst/>
                <a:gdLst/>
                <a:ahLst/>
                <a:cxnLst/>
                <a:rect l="l" t="t" r="r" b="b"/>
                <a:pathLst>
                  <a:path w="16823" h="37094" extrusionOk="0">
                    <a:moveTo>
                      <a:pt x="15076" y="0"/>
                    </a:moveTo>
                    <a:cubicBezTo>
                      <a:pt x="14765" y="0"/>
                      <a:pt x="14464" y="93"/>
                      <a:pt x="14225" y="315"/>
                    </a:cubicBezTo>
                    <a:lnTo>
                      <a:pt x="0" y="36060"/>
                    </a:lnTo>
                    <a:lnTo>
                      <a:pt x="2553" y="37094"/>
                    </a:lnTo>
                    <a:lnTo>
                      <a:pt x="16779" y="1318"/>
                    </a:lnTo>
                    <a:cubicBezTo>
                      <a:pt x="16823" y="675"/>
                      <a:pt x="15913" y="0"/>
                      <a:pt x="1507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sp>
        <p:nvSpPr>
          <p:cNvPr id="728" name="Google Shape;728;p16"/>
          <p:cNvSpPr txBox="1">
            <a:spLocks noGrp="1"/>
          </p:cNvSpPr>
          <p:nvPr>
            <p:ph type="title"/>
          </p:nvPr>
        </p:nvSpPr>
        <p:spPr>
          <a:xfrm>
            <a:off x="571500" y="423625"/>
            <a:ext cx="7198200" cy="51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grpSp>
        <p:nvGrpSpPr>
          <p:cNvPr id="729" name="Google Shape;729;p16"/>
          <p:cNvGrpSpPr/>
          <p:nvPr/>
        </p:nvGrpSpPr>
        <p:grpSpPr>
          <a:xfrm rot="2700000">
            <a:off x="8201359" y="4320571"/>
            <a:ext cx="1177239" cy="1042523"/>
            <a:chOff x="1343200" y="1432100"/>
            <a:chExt cx="1031261" cy="913250"/>
          </a:xfrm>
        </p:grpSpPr>
        <p:sp>
          <p:nvSpPr>
            <p:cNvPr id="730" name="Google Shape;730;p16"/>
            <p:cNvSpPr/>
            <p:nvPr/>
          </p:nvSpPr>
          <p:spPr>
            <a:xfrm>
              <a:off x="1343200" y="1432100"/>
              <a:ext cx="350600" cy="505025"/>
            </a:xfrm>
            <a:custGeom>
              <a:avLst/>
              <a:gdLst/>
              <a:ahLst/>
              <a:cxnLst/>
              <a:rect l="l" t="t" r="r" b="b"/>
              <a:pathLst>
                <a:path w="14024" h="20201" extrusionOk="0">
                  <a:moveTo>
                    <a:pt x="0" y="20201"/>
                  </a:moveTo>
                  <a:lnTo>
                    <a:pt x="10164" y="1400"/>
                  </a:lnTo>
                  <a:lnTo>
                    <a:pt x="14024" y="0"/>
                  </a:lnTo>
                  <a:lnTo>
                    <a:pt x="3810" y="1928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731" name="Google Shape;731;p16"/>
            <p:cNvSpPr/>
            <p:nvPr/>
          </p:nvSpPr>
          <p:spPr>
            <a:xfrm>
              <a:off x="1343200" y="1890700"/>
              <a:ext cx="777200" cy="454650"/>
            </a:xfrm>
            <a:custGeom>
              <a:avLst/>
              <a:gdLst/>
              <a:ahLst/>
              <a:cxnLst/>
              <a:rect l="l" t="t" r="r" b="b"/>
              <a:pathLst>
                <a:path w="31088" h="18186" extrusionOk="0">
                  <a:moveTo>
                    <a:pt x="0" y="1873"/>
                  </a:moveTo>
                  <a:lnTo>
                    <a:pt x="5688" y="0"/>
                  </a:lnTo>
                  <a:lnTo>
                    <a:pt x="31088" y="17065"/>
                  </a:lnTo>
                  <a:lnTo>
                    <a:pt x="27278" y="18186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732" name="Google Shape;732;p16"/>
            <p:cNvSpPr/>
            <p:nvPr/>
          </p:nvSpPr>
          <p:spPr>
            <a:xfrm>
              <a:off x="1436723" y="1432178"/>
              <a:ext cx="937737" cy="885480"/>
            </a:xfrm>
            <a:custGeom>
              <a:avLst/>
              <a:gdLst/>
              <a:ahLst/>
              <a:cxnLst/>
              <a:rect l="l" t="t" r="r" b="b"/>
              <a:pathLst>
                <a:path w="39819" h="37600" extrusionOk="0">
                  <a:moveTo>
                    <a:pt x="10882" y="1"/>
                  </a:moveTo>
                  <a:lnTo>
                    <a:pt x="0" y="20153"/>
                  </a:lnTo>
                  <a:lnTo>
                    <a:pt x="28937" y="37600"/>
                  </a:lnTo>
                  <a:lnTo>
                    <a:pt x="39819" y="17448"/>
                  </a:lnTo>
                  <a:lnTo>
                    <a:pt x="10882" y="1"/>
                  </a:lnTo>
                  <a:close/>
                </a:path>
              </a:pathLst>
            </a:custGeom>
            <a:solidFill>
              <a:srgbClr val="FF640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33" name="Google Shape;733;p16"/>
            <p:cNvSpPr/>
            <p:nvPr/>
          </p:nvSpPr>
          <p:spPr>
            <a:xfrm>
              <a:off x="1580614" y="1566036"/>
              <a:ext cx="334292" cy="410194"/>
            </a:xfrm>
            <a:custGeom>
              <a:avLst/>
              <a:gdLst/>
              <a:ahLst/>
              <a:cxnLst/>
              <a:rect l="l" t="t" r="r" b="b"/>
              <a:pathLst>
                <a:path w="14195" h="17418" extrusionOk="0">
                  <a:moveTo>
                    <a:pt x="7386" y="1"/>
                  </a:moveTo>
                  <a:lnTo>
                    <a:pt x="0" y="13587"/>
                  </a:lnTo>
                  <a:lnTo>
                    <a:pt x="6809" y="17417"/>
                  </a:lnTo>
                  <a:lnTo>
                    <a:pt x="14195" y="3861"/>
                  </a:lnTo>
                  <a:lnTo>
                    <a:pt x="738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39042671"/>
      </p:ext>
    </p:extLst>
  </p:cSld>
  <p:clrMapOvr>
    <a:masterClrMapping/>
  </p:clrMapOvr>
  <p:transition spd="slow">
    <p:wheel spokes="1"/>
    <p:sndAc>
      <p:stSnd>
        <p:snd r:embed="rId1" name="chimes.wav"/>
      </p:stSnd>
    </p:sndAc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Title and three columns 2">
    <p:spTree>
      <p:nvGrpSpPr>
        <p:cNvPr id="1" name="Shape 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" name="Google Shape;735;p17"/>
          <p:cNvSpPr/>
          <p:nvPr/>
        </p:nvSpPr>
        <p:spPr>
          <a:xfrm>
            <a:off x="-65061" y="-81037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36" name="Google Shape;736;p17"/>
          <p:cNvSpPr/>
          <p:nvPr/>
        </p:nvSpPr>
        <p:spPr>
          <a:xfrm>
            <a:off x="5086826" y="-501139"/>
            <a:ext cx="4544275" cy="5759025"/>
          </a:xfrm>
          <a:custGeom>
            <a:avLst/>
            <a:gdLst/>
            <a:ahLst/>
            <a:cxnLst/>
            <a:rect l="l" t="t" r="r" b="b"/>
            <a:pathLst>
              <a:path w="181771" h="230361" extrusionOk="0">
                <a:moveTo>
                  <a:pt x="0" y="230361"/>
                </a:moveTo>
                <a:cubicBezTo>
                  <a:pt x="2982" y="229199"/>
                  <a:pt x="11017" y="224347"/>
                  <a:pt x="17889" y="223387"/>
                </a:cubicBezTo>
                <a:cubicBezTo>
                  <a:pt x="24762" y="222427"/>
                  <a:pt x="34341" y="225023"/>
                  <a:pt x="41235" y="224601"/>
                </a:cubicBezTo>
                <a:cubicBezTo>
                  <a:pt x="48129" y="224180"/>
                  <a:pt x="54597" y="222584"/>
                  <a:pt x="59252" y="220858"/>
                </a:cubicBezTo>
                <a:cubicBezTo>
                  <a:pt x="63907" y="219133"/>
                  <a:pt x="66413" y="217209"/>
                  <a:pt x="69167" y="214248"/>
                </a:cubicBezTo>
                <a:cubicBezTo>
                  <a:pt x="71921" y="211287"/>
                  <a:pt x="72817" y="205296"/>
                  <a:pt x="75778" y="203093"/>
                </a:cubicBezTo>
                <a:cubicBezTo>
                  <a:pt x="78739" y="200890"/>
                  <a:pt x="82734" y="200378"/>
                  <a:pt x="86932" y="201028"/>
                </a:cubicBezTo>
                <a:cubicBezTo>
                  <a:pt x="91130" y="201679"/>
                  <a:pt x="96489" y="206170"/>
                  <a:pt x="100965" y="206996"/>
                </a:cubicBezTo>
                <a:cubicBezTo>
                  <a:pt x="105441" y="207822"/>
                  <a:pt x="110552" y="208357"/>
                  <a:pt x="113786" y="205985"/>
                </a:cubicBezTo>
                <a:cubicBezTo>
                  <a:pt x="117020" y="203613"/>
                  <a:pt x="116140" y="197141"/>
                  <a:pt x="120370" y="192765"/>
                </a:cubicBezTo>
                <a:cubicBezTo>
                  <a:pt x="124600" y="188389"/>
                  <a:pt x="135479" y="185286"/>
                  <a:pt x="139168" y="179727"/>
                </a:cubicBezTo>
                <a:cubicBezTo>
                  <a:pt x="142857" y="174168"/>
                  <a:pt x="143428" y="169374"/>
                  <a:pt x="142503" y="159413"/>
                </a:cubicBezTo>
                <a:cubicBezTo>
                  <a:pt x="141578" y="149452"/>
                  <a:pt x="131035" y="132208"/>
                  <a:pt x="133616" y="119962"/>
                </a:cubicBezTo>
                <a:cubicBezTo>
                  <a:pt x="136197" y="107716"/>
                  <a:pt x="158542" y="97559"/>
                  <a:pt x="157991" y="85938"/>
                </a:cubicBezTo>
                <a:cubicBezTo>
                  <a:pt x="157440" y="74317"/>
                  <a:pt x="142912" y="63417"/>
                  <a:pt x="130311" y="50237"/>
                </a:cubicBezTo>
                <a:cubicBezTo>
                  <a:pt x="117711" y="37057"/>
                  <a:pt x="74676" y="11229"/>
                  <a:pt x="82388" y="6858"/>
                </a:cubicBezTo>
                <a:cubicBezTo>
                  <a:pt x="90100" y="2487"/>
                  <a:pt x="162065" y="-12752"/>
                  <a:pt x="176582" y="24009"/>
                </a:cubicBezTo>
                <a:cubicBezTo>
                  <a:pt x="191099" y="60770"/>
                  <a:pt x="170670" y="193522"/>
                  <a:pt x="169488" y="227424"/>
                </a:cubicBezTo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737" name="Google Shape;737;p17"/>
          <p:cNvSpPr/>
          <p:nvPr/>
        </p:nvSpPr>
        <p:spPr>
          <a:xfrm>
            <a:off x="-765324" y="-539752"/>
            <a:ext cx="4987050" cy="5113700"/>
          </a:xfrm>
          <a:custGeom>
            <a:avLst/>
            <a:gdLst/>
            <a:ahLst/>
            <a:cxnLst/>
            <a:rect l="l" t="t" r="r" b="b"/>
            <a:pathLst>
              <a:path w="199482" h="204548" extrusionOk="0">
                <a:moveTo>
                  <a:pt x="54548" y="32236"/>
                </a:moveTo>
                <a:cubicBezTo>
                  <a:pt x="50417" y="38179"/>
                  <a:pt x="39124" y="45469"/>
                  <a:pt x="36783" y="59218"/>
                </a:cubicBezTo>
                <a:cubicBezTo>
                  <a:pt x="34442" y="72967"/>
                  <a:pt x="38917" y="98226"/>
                  <a:pt x="40501" y="114730"/>
                </a:cubicBezTo>
                <a:cubicBezTo>
                  <a:pt x="42085" y="131234"/>
                  <a:pt x="47387" y="147547"/>
                  <a:pt x="46285" y="158242"/>
                </a:cubicBezTo>
                <a:cubicBezTo>
                  <a:pt x="45183" y="168937"/>
                  <a:pt x="38780" y="173872"/>
                  <a:pt x="33891" y="178898"/>
                </a:cubicBezTo>
                <a:cubicBezTo>
                  <a:pt x="29002" y="183924"/>
                  <a:pt x="22324" y="186197"/>
                  <a:pt x="16953" y="188400"/>
                </a:cubicBezTo>
                <a:cubicBezTo>
                  <a:pt x="11582" y="190603"/>
                  <a:pt x="3182" y="221106"/>
                  <a:pt x="1667" y="192118"/>
                </a:cubicBezTo>
                <a:cubicBezTo>
                  <a:pt x="152" y="163130"/>
                  <a:pt x="-3153" y="44699"/>
                  <a:pt x="7864" y="14471"/>
                </a:cubicBezTo>
                <a:cubicBezTo>
                  <a:pt x="18881" y="-15756"/>
                  <a:pt x="38849" y="10753"/>
                  <a:pt x="67768" y="10753"/>
                </a:cubicBezTo>
                <a:cubicBezTo>
                  <a:pt x="96687" y="10753"/>
                  <a:pt x="159690" y="13004"/>
                  <a:pt x="181379" y="14471"/>
                </a:cubicBezTo>
                <a:cubicBezTo>
                  <a:pt x="203069" y="15938"/>
                  <a:pt x="200246" y="17263"/>
                  <a:pt x="197905" y="19557"/>
                </a:cubicBezTo>
                <a:cubicBezTo>
                  <a:pt x="195564" y="21851"/>
                  <a:pt x="177524" y="27153"/>
                  <a:pt x="167333" y="28233"/>
                </a:cubicBezTo>
                <a:cubicBezTo>
                  <a:pt x="157142" y="29313"/>
                  <a:pt x="145988" y="27024"/>
                  <a:pt x="136761" y="26039"/>
                </a:cubicBezTo>
                <a:cubicBezTo>
                  <a:pt x="127534" y="25054"/>
                  <a:pt x="119134" y="22596"/>
                  <a:pt x="111973" y="22321"/>
                </a:cubicBezTo>
                <a:cubicBezTo>
                  <a:pt x="104812" y="22046"/>
                  <a:pt x="99304" y="23423"/>
                  <a:pt x="93795" y="24387"/>
                </a:cubicBezTo>
                <a:cubicBezTo>
                  <a:pt x="88287" y="25351"/>
                  <a:pt x="82571" y="27623"/>
                  <a:pt x="78922" y="28105"/>
                </a:cubicBezTo>
                <a:cubicBezTo>
                  <a:pt x="75273" y="28587"/>
                  <a:pt x="74791" y="28037"/>
                  <a:pt x="71899" y="27279"/>
                </a:cubicBezTo>
                <a:cubicBezTo>
                  <a:pt x="69007" y="26522"/>
                  <a:pt x="64463" y="22734"/>
                  <a:pt x="61571" y="23560"/>
                </a:cubicBezTo>
                <a:cubicBezTo>
                  <a:pt x="58679" y="24386"/>
                  <a:pt x="58679" y="26293"/>
                  <a:pt x="54548" y="32236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738" name="Google Shape;738;p17"/>
          <p:cNvSpPr txBox="1">
            <a:spLocks noGrp="1"/>
          </p:cNvSpPr>
          <p:nvPr>
            <p:ph type="subTitle" idx="1"/>
          </p:nvPr>
        </p:nvSpPr>
        <p:spPr>
          <a:xfrm>
            <a:off x="6225677" y="2507388"/>
            <a:ext cx="1380900" cy="41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739" name="Google Shape;739;p17"/>
          <p:cNvSpPr txBox="1">
            <a:spLocks noGrp="1"/>
          </p:cNvSpPr>
          <p:nvPr>
            <p:ph type="subTitle" idx="2"/>
          </p:nvPr>
        </p:nvSpPr>
        <p:spPr>
          <a:xfrm>
            <a:off x="5641727" y="3729481"/>
            <a:ext cx="2548800" cy="7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740" name="Google Shape;740;p17"/>
          <p:cNvSpPr txBox="1">
            <a:spLocks noGrp="1"/>
          </p:cNvSpPr>
          <p:nvPr>
            <p:ph type="subTitle" idx="3"/>
          </p:nvPr>
        </p:nvSpPr>
        <p:spPr>
          <a:xfrm>
            <a:off x="1520198" y="2507388"/>
            <a:ext cx="1380900" cy="41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741" name="Google Shape;741;p17"/>
          <p:cNvSpPr txBox="1">
            <a:spLocks noGrp="1"/>
          </p:cNvSpPr>
          <p:nvPr>
            <p:ph type="subTitle" idx="4"/>
          </p:nvPr>
        </p:nvSpPr>
        <p:spPr>
          <a:xfrm>
            <a:off x="953473" y="3729481"/>
            <a:ext cx="2548800" cy="7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742" name="Google Shape;742;p17"/>
          <p:cNvSpPr txBox="1">
            <a:spLocks noGrp="1"/>
          </p:cNvSpPr>
          <p:nvPr>
            <p:ph type="subTitle" idx="5"/>
          </p:nvPr>
        </p:nvSpPr>
        <p:spPr>
          <a:xfrm>
            <a:off x="3893850" y="1360825"/>
            <a:ext cx="1380900" cy="41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743" name="Google Shape;743;p17"/>
          <p:cNvSpPr txBox="1">
            <a:spLocks noGrp="1"/>
          </p:cNvSpPr>
          <p:nvPr>
            <p:ph type="subTitle" idx="6"/>
          </p:nvPr>
        </p:nvSpPr>
        <p:spPr>
          <a:xfrm>
            <a:off x="3297600" y="2662681"/>
            <a:ext cx="2548800" cy="7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744" name="Google Shape;744;p17"/>
          <p:cNvSpPr/>
          <p:nvPr/>
        </p:nvSpPr>
        <p:spPr>
          <a:xfrm>
            <a:off x="4222422" y="-23179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45" name="Google Shape;745;p17"/>
          <p:cNvSpPr/>
          <p:nvPr/>
        </p:nvSpPr>
        <p:spPr>
          <a:xfrm>
            <a:off x="-156277" y="249297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46" name="Google Shape;746;p17"/>
          <p:cNvSpPr/>
          <p:nvPr/>
        </p:nvSpPr>
        <p:spPr>
          <a:xfrm>
            <a:off x="1668442" y="466963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47" name="Google Shape;747;p17"/>
          <p:cNvSpPr/>
          <p:nvPr/>
        </p:nvSpPr>
        <p:spPr>
          <a:xfrm>
            <a:off x="7540877" y="487202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48" name="Google Shape;748;p17"/>
          <p:cNvSpPr/>
          <p:nvPr/>
        </p:nvSpPr>
        <p:spPr>
          <a:xfrm>
            <a:off x="4460704" y="4899721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49" name="Google Shape;749;p17"/>
          <p:cNvSpPr/>
          <p:nvPr/>
        </p:nvSpPr>
        <p:spPr>
          <a:xfrm>
            <a:off x="337637" y="502822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50" name="Google Shape;750;p17"/>
          <p:cNvSpPr/>
          <p:nvPr/>
        </p:nvSpPr>
        <p:spPr>
          <a:xfrm>
            <a:off x="8866753" y="289382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51" name="Google Shape;751;p17"/>
          <p:cNvSpPr/>
          <p:nvPr/>
        </p:nvSpPr>
        <p:spPr>
          <a:xfrm>
            <a:off x="6694583" y="-136642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52" name="Google Shape;752;p17"/>
          <p:cNvSpPr/>
          <p:nvPr/>
        </p:nvSpPr>
        <p:spPr>
          <a:xfrm>
            <a:off x="178242" y="28750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753" name="Google Shape;753;p17"/>
          <p:cNvGrpSpPr/>
          <p:nvPr/>
        </p:nvGrpSpPr>
        <p:grpSpPr>
          <a:xfrm rot="5803835">
            <a:off x="7890247" y="-883228"/>
            <a:ext cx="1048716" cy="2045383"/>
            <a:chOff x="5329725" y="2719275"/>
            <a:chExt cx="1048725" cy="2045400"/>
          </a:xfrm>
        </p:grpSpPr>
        <p:sp>
          <p:nvSpPr>
            <p:cNvPr id="754" name="Google Shape;754;p17"/>
            <p:cNvSpPr/>
            <p:nvPr/>
          </p:nvSpPr>
          <p:spPr>
            <a:xfrm>
              <a:off x="6086575" y="4365250"/>
              <a:ext cx="291350" cy="399250"/>
            </a:xfrm>
            <a:custGeom>
              <a:avLst/>
              <a:gdLst/>
              <a:ahLst/>
              <a:cxnLst/>
              <a:rect l="l" t="t" r="r" b="b"/>
              <a:pathLst>
                <a:path w="11654" h="15970" extrusionOk="0">
                  <a:moveTo>
                    <a:pt x="9575" y="1"/>
                  </a:moveTo>
                  <a:lnTo>
                    <a:pt x="1" y="4439"/>
                  </a:lnTo>
                  <a:lnTo>
                    <a:pt x="10244" y="15715"/>
                  </a:lnTo>
                  <a:cubicBezTo>
                    <a:pt x="10411" y="15892"/>
                    <a:pt x="10618" y="15970"/>
                    <a:pt x="10821" y="15970"/>
                  </a:cubicBezTo>
                  <a:cubicBezTo>
                    <a:pt x="11247" y="15970"/>
                    <a:pt x="11653" y="15622"/>
                    <a:pt x="11612" y="15107"/>
                  </a:cubicBezTo>
                  <a:lnTo>
                    <a:pt x="9575" y="1"/>
                  </a:lnTo>
                  <a:close/>
                </a:path>
              </a:pathLst>
            </a:custGeom>
            <a:solidFill>
              <a:srgbClr val="F4F0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55" name="Google Shape;755;p17"/>
            <p:cNvSpPr/>
            <p:nvPr/>
          </p:nvSpPr>
          <p:spPr>
            <a:xfrm>
              <a:off x="5395075" y="2869800"/>
              <a:ext cx="934525" cy="1615025"/>
            </a:xfrm>
            <a:custGeom>
              <a:avLst/>
              <a:gdLst/>
              <a:ahLst/>
              <a:cxnLst/>
              <a:rect l="l" t="t" r="r" b="b"/>
              <a:pathLst>
                <a:path w="37381" h="64601" extrusionOk="0">
                  <a:moveTo>
                    <a:pt x="9606" y="0"/>
                  </a:moveTo>
                  <a:lnTo>
                    <a:pt x="1" y="4408"/>
                  </a:lnTo>
                  <a:lnTo>
                    <a:pt x="27661" y="64287"/>
                  </a:lnTo>
                  <a:cubicBezTo>
                    <a:pt x="27862" y="64508"/>
                    <a:pt x="28141" y="64601"/>
                    <a:pt x="28451" y="64601"/>
                  </a:cubicBezTo>
                  <a:cubicBezTo>
                    <a:pt x="29502" y="64601"/>
                    <a:pt x="30902" y="63539"/>
                    <a:pt x="30761" y="62858"/>
                  </a:cubicBezTo>
                  <a:lnTo>
                    <a:pt x="34561" y="61126"/>
                  </a:lnTo>
                  <a:cubicBezTo>
                    <a:pt x="34762" y="61264"/>
                    <a:pt x="35002" y="61323"/>
                    <a:pt x="35256" y="61323"/>
                  </a:cubicBezTo>
                  <a:cubicBezTo>
                    <a:pt x="36225" y="61323"/>
                    <a:pt x="37380" y="60458"/>
                    <a:pt x="37235" y="59880"/>
                  </a:cubicBezTo>
                  <a:lnTo>
                    <a:pt x="37266" y="59880"/>
                  </a:lnTo>
                  <a:lnTo>
                    <a:pt x="960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56" name="Google Shape;756;p17"/>
            <p:cNvSpPr/>
            <p:nvPr/>
          </p:nvSpPr>
          <p:spPr>
            <a:xfrm>
              <a:off x="6275800" y="4643750"/>
              <a:ext cx="102650" cy="120925"/>
            </a:xfrm>
            <a:custGeom>
              <a:avLst/>
              <a:gdLst/>
              <a:ahLst/>
              <a:cxnLst/>
              <a:rect l="l" t="t" r="r" b="b"/>
              <a:pathLst>
                <a:path w="4106" h="4837" extrusionOk="0">
                  <a:moveTo>
                    <a:pt x="3157" y="1"/>
                  </a:moveTo>
                  <a:cubicBezTo>
                    <a:pt x="2602" y="1"/>
                    <a:pt x="2051" y="123"/>
                    <a:pt x="1520" y="350"/>
                  </a:cubicBezTo>
                  <a:cubicBezTo>
                    <a:pt x="912" y="654"/>
                    <a:pt x="396" y="1080"/>
                    <a:pt x="0" y="1657"/>
                  </a:cubicBezTo>
                  <a:lnTo>
                    <a:pt x="2675" y="4575"/>
                  </a:lnTo>
                  <a:cubicBezTo>
                    <a:pt x="2838" y="4757"/>
                    <a:pt x="3042" y="4836"/>
                    <a:pt x="3243" y="4836"/>
                  </a:cubicBezTo>
                  <a:cubicBezTo>
                    <a:pt x="3682" y="4836"/>
                    <a:pt x="4106" y="4458"/>
                    <a:pt x="4043" y="3937"/>
                  </a:cubicBezTo>
                  <a:lnTo>
                    <a:pt x="3496" y="16"/>
                  </a:lnTo>
                  <a:cubicBezTo>
                    <a:pt x="3383" y="6"/>
                    <a:pt x="3270" y="1"/>
                    <a:pt x="31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57" name="Google Shape;757;p17"/>
            <p:cNvSpPr/>
            <p:nvPr/>
          </p:nvSpPr>
          <p:spPr>
            <a:xfrm>
              <a:off x="5470300" y="2900950"/>
              <a:ext cx="788050" cy="1550075"/>
            </a:xfrm>
            <a:custGeom>
              <a:avLst/>
              <a:gdLst/>
              <a:ahLst/>
              <a:cxnLst/>
              <a:rect l="l" t="t" r="r" b="b"/>
              <a:pathLst>
                <a:path w="31522" h="62003" extrusionOk="0">
                  <a:moveTo>
                    <a:pt x="3892" y="1"/>
                  </a:moveTo>
                  <a:lnTo>
                    <a:pt x="1" y="1824"/>
                  </a:lnTo>
                  <a:lnTo>
                    <a:pt x="27752" y="61612"/>
                  </a:lnTo>
                  <a:cubicBezTo>
                    <a:pt x="28003" y="61880"/>
                    <a:pt x="28398" y="62002"/>
                    <a:pt x="28841" y="62002"/>
                  </a:cubicBezTo>
                  <a:cubicBezTo>
                    <a:pt x="30007" y="62002"/>
                    <a:pt x="31499" y="61150"/>
                    <a:pt x="31521" y="59849"/>
                  </a:cubicBezTo>
                  <a:lnTo>
                    <a:pt x="389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58" name="Google Shape;758;p17"/>
            <p:cNvSpPr/>
            <p:nvPr/>
          </p:nvSpPr>
          <p:spPr>
            <a:xfrm>
              <a:off x="5329725" y="2719275"/>
              <a:ext cx="300200" cy="251600"/>
            </a:xfrm>
            <a:custGeom>
              <a:avLst/>
              <a:gdLst/>
              <a:ahLst/>
              <a:cxnLst/>
              <a:rect l="l" t="t" r="r" b="b"/>
              <a:pathLst>
                <a:path w="12008" h="10064" extrusionOk="0">
                  <a:moveTo>
                    <a:pt x="6020" y="1"/>
                  </a:moveTo>
                  <a:cubicBezTo>
                    <a:pt x="5276" y="1"/>
                    <a:pt x="4520" y="158"/>
                    <a:pt x="3800" y="489"/>
                  </a:cubicBezTo>
                  <a:cubicBezTo>
                    <a:pt x="1156" y="1736"/>
                    <a:pt x="1" y="4866"/>
                    <a:pt x="1247" y="7511"/>
                  </a:cubicBezTo>
                  <a:lnTo>
                    <a:pt x="2432" y="10064"/>
                  </a:lnTo>
                  <a:lnTo>
                    <a:pt x="12007" y="5626"/>
                  </a:lnTo>
                  <a:lnTo>
                    <a:pt x="10822" y="3073"/>
                  </a:lnTo>
                  <a:cubicBezTo>
                    <a:pt x="9915" y="1126"/>
                    <a:pt x="8010" y="1"/>
                    <a:pt x="60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59" name="Google Shape;759;p17"/>
            <p:cNvSpPr/>
            <p:nvPr/>
          </p:nvSpPr>
          <p:spPr>
            <a:xfrm>
              <a:off x="5389750" y="2856875"/>
              <a:ext cx="296400" cy="234825"/>
            </a:xfrm>
            <a:custGeom>
              <a:avLst/>
              <a:gdLst/>
              <a:ahLst/>
              <a:cxnLst/>
              <a:rect l="l" t="t" r="r" b="b"/>
              <a:pathLst>
                <a:path w="11856" h="9393" extrusionOk="0">
                  <a:moveTo>
                    <a:pt x="9576" y="1"/>
                  </a:moveTo>
                  <a:lnTo>
                    <a:pt x="1" y="4469"/>
                  </a:lnTo>
                  <a:lnTo>
                    <a:pt x="2281" y="9393"/>
                  </a:lnTo>
                  <a:lnTo>
                    <a:pt x="11855" y="4955"/>
                  </a:lnTo>
                  <a:lnTo>
                    <a:pt x="9576" y="1"/>
                  </a:lnTo>
                  <a:close/>
                </a:path>
              </a:pathLst>
            </a:custGeom>
            <a:solidFill>
              <a:srgbClr val="E1D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60" name="Google Shape;760;p17"/>
            <p:cNvSpPr/>
            <p:nvPr/>
          </p:nvSpPr>
          <p:spPr>
            <a:xfrm>
              <a:off x="5408750" y="2897900"/>
              <a:ext cx="258400" cy="152775"/>
            </a:xfrm>
            <a:custGeom>
              <a:avLst/>
              <a:gdLst/>
              <a:ahLst/>
              <a:cxnLst/>
              <a:rect l="l" t="t" r="r" b="b"/>
              <a:pathLst>
                <a:path w="10336" h="6111" extrusionOk="0">
                  <a:moveTo>
                    <a:pt x="9576" y="1"/>
                  </a:moveTo>
                  <a:lnTo>
                    <a:pt x="1" y="4469"/>
                  </a:lnTo>
                  <a:lnTo>
                    <a:pt x="761" y="6110"/>
                  </a:lnTo>
                  <a:lnTo>
                    <a:pt x="10335" y="1673"/>
                  </a:lnTo>
                  <a:lnTo>
                    <a:pt x="957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761" name="Google Shape;761;p17"/>
          <p:cNvGrpSpPr/>
          <p:nvPr/>
        </p:nvGrpSpPr>
        <p:grpSpPr>
          <a:xfrm rot="-1564692">
            <a:off x="8720667" y="4017436"/>
            <a:ext cx="516978" cy="1275557"/>
            <a:chOff x="2266600" y="1348075"/>
            <a:chExt cx="516975" cy="1275550"/>
          </a:xfrm>
        </p:grpSpPr>
        <p:sp>
          <p:nvSpPr>
            <p:cNvPr id="762" name="Google Shape;762;p17"/>
            <p:cNvSpPr/>
            <p:nvPr/>
          </p:nvSpPr>
          <p:spPr>
            <a:xfrm>
              <a:off x="2370700" y="1348400"/>
              <a:ext cx="153525" cy="225800"/>
            </a:xfrm>
            <a:custGeom>
              <a:avLst/>
              <a:gdLst/>
              <a:ahLst/>
              <a:cxnLst/>
              <a:rect l="l" t="t" r="r" b="b"/>
              <a:pathLst>
                <a:path w="6141" h="9032" extrusionOk="0">
                  <a:moveTo>
                    <a:pt x="2408" y="0"/>
                  </a:moveTo>
                  <a:cubicBezTo>
                    <a:pt x="2346" y="0"/>
                    <a:pt x="2282" y="11"/>
                    <a:pt x="2220" y="35"/>
                  </a:cubicBezTo>
                  <a:cubicBezTo>
                    <a:pt x="2068" y="96"/>
                    <a:pt x="1977" y="217"/>
                    <a:pt x="1946" y="369"/>
                  </a:cubicBezTo>
                  <a:lnTo>
                    <a:pt x="1" y="9032"/>
                  </a:lnTo>
                  <a:lnTo>
                    <a:pt x="6141" y="8546"/>
                  </a:lnTo>
                  <a:lnTo>
                    <a:pt x="2828" y="278"/>
                  </a:lnTo>
                  <a:cubicBezTo>
                    <a:pt x="2760" y="97"/>
                    <a:pt x="2591" y="0"/>
                    <a:pt x="2408" y="0"/>
                  </a:cubicBezTo>
                  <a:close/>
                </a:path>
              </a:pathLst>
            </a:custGeom>
            <a:solidFill>
              <a:srgbClr val="F4F0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63" name="Google Shape;763;p17"/>
            <p:cNvSpPr/>
            <p:nvPr/>
          </p:nvSpPr>
          <p:spPr>
            <a:xfrm>
              <a:off x="2370700" y="1552000"/>
              <a:ext cx="231800" cy="983475"/>
            </a:xfrm>
            <a:custGeom>
              <a:avLst/>
              <a:gdLst/>
              <a:ahLst/>
              <a:cxnLst/>
              <a:rect l="l" t="t" r="r" b="b"/>
              <a:pathLst>
                <a:path w="9272" h="39339" extrusionOk="0">
                  <a:moveTo>
                    <a:pt x="5484" y="0"/>
                  </a:moveTo>
                  <a:cubicBezTo>
                    <a:pt x="5023" y="0"/>
                    <a:pt x="4505" y="219"/>
                    <a:pt x="4469" y="493"/>
                  </a:cubicBezTo>
                  <a:lnTo>
                    <a:pt x="1703" y="705"/>
                  </a:lnTo>
                  <a:cubicBezTo>
                    <a:pt x="1557" y="462"/>
                    <a:pt x="1256" y="365"/>
                    <a:pt x="946" y="365"/>
                  </a:cubicBezTo>
                  <a:cubicBezTo>
                    <a:pt x="482" y="365"/>
                    <a:pt x="1" y="584"/>
                    <a:pt x="1" y="857"/>
                  </a:cubicBezTo>
                  <a:lnTo>
                    <a:pt x="3101" y="39338"/>
                  </a:lnTo>
                  <a:lnTo>
                    <a:pt x="9272" y="38852"/>
                  </a:lnTo>
                  <a:lnTo>
                    <a:pt x="6171" y="341"/>
                  </a:lnTo>
                  <a:cubicBezTo>
                    <a:pt x="6074" y="98"/>
                    <a:pt x="5792" y="0"/>
                    <a:pt x="54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64" name="Google Shape;764;p17"/>
            <p:cNvSpPr/>
            <p:nvPr/>
          </p:nvSpPr>
          <p:spPr>
            <a:xfrm>
              <a:off x="2406425" y="1348075"/>
              <a:ext cx="56250" cy="71250"/>
            </a:xfrm>
            <a:custGeom>
              <a:avLst/>
              <a:gdLst/>
              <a:ahLst/>
              <a:cxnLst/>
              <a:rect l="l" t="t" r="r" b="b"/>
              <a:pathLst>
                <a:path w="2250" h="2850" extrusionOk="0">
                  <a:moveTo>
                    <a:pt x="964" y="1"/>
                  </a:moveTo>
                  <a:cubicBezTo>
                    <a:pt x="763" y="1"/>
                    <a:pt x="566" y="124"/>
                    <a:pt x="517" y="352"/>
                  </a:cubicBezTo>
                  <a:lnTo>
                    <a:pt x="0" y="2631"/>
                  </a:lnTo>
                  <a:cubicBezTo>
                    <a:pt x="318" y="2764"/>
                    <a:pt x="659" y="2850"/>
                    <a:pt x="1002" y="2850"/>
                  </a:cubicBezTo>
                  <a:cubicBezTo>
                    <a:pt x="1053" y="2850"/>
                    <a:pt x="1104" y="2848"/>
                    <a:pt x="1155" y="2844"/>
                  </a:cubicBezTo>
                  <a:cubicBezTo>
                    <a:pt x="1551" y="2814"/>
                    <a:pt x="1915" y="2662"/>
                    <a:pt x="2250" y="2449"/>
                  </a:cubicBezTo>
                  <a:lnTo>
                    <a:pt x="1399" y="291"/>
                  </a:lnTo>
                  <a:cubicBezTo>
                    <a:pt x="1314" y="93"/>
                    <a:pt x="1137" y="1"/>
                    <a:pt x="9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65" name="Google Shape;765;p17"/>
            <p:cNvSpPr/>
            <p:nvPr/>
          </p:nvSpPr>
          <p:spPr>
            <a:xfrm>
              <a:off x="2413275" y="1564300"/>
              <a:ext cx="147425" cy="967375"/>
            </a:xfrm>
            <a:custGeom>
              <a:avLst/>
              <a:gdLst/>
              <a:ahLst/>
              <a:cxnLst/>
              <a:rect l="l" t="t" r="r" b="b"/>
              <a:pathLst>
                <a:path w="5897" h="38695" extrusionOk="0">
                  <a:moveTo>
                    <a:pt x="2766" y="1"/>
                  </a:moveTo>
                  <a:lnTo>
                    <a:pt x="0" y="244"/>
                  </a:lnTo>
                  <a:lnTo>
                    <a:pt x="3131" y="38694"/>
                  </a:lnTo>
                  <a:lnTo>
                    <a:pt x="5897" y="38481"/>
                  </a:lnTo>
                  <a:lnTo>
                    <a:pt x="2766" y="1"/>
                  </a:lnTo>
                  <a:close/>
                </a:path>
              </a:pathLst>
            </a:custGeom>
            <a:solidFill>
              <a:srgbClr val="F4AE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66" name="Google Shape;766;p17"/>
            <p:cNvSpPr/>
            <p:nvPr/>
          </p:nvSpPr>
          <p:spPr>
            <a:xfrm>
              <a:off x="2413275" y="1549075"/>
              <a:ext cx="151225" cy="982600"/>
            </a:xfrm>
            <a:custGeom>
              <a:avLst/>
              <a:gdLst/>
              <a:ahLst/>
              <a:cxnLst/>
              <a:rect l="l" t="t" r="r" b="b"/>
              <a:pathLst>
                <a:path w="6049" h="39304" extrusionOk="0">
                  <a:moveTo>
                    <a:pt x="1501" y="0"/>
                  </a:moveTo>
                  <a:cubicBezTo>
                    <a:pt x="879" y="0"/>
                    <a:pt x="223" y="264"/>
                    <a:pt x="0" y="853"/>
                  </a:cubicBezTo>
                  <a:lnTo>
                    <a:pt x="3131" y="39303"/>
                  </a:lnTo>
                  <a:lnTo>
                    <a:pt x="6049" y="39090"/>
                  </a:lnTo>
                  <a:lnTo>
                    <a:pt x="2766" y="610"/>
                  </a:lnTo>
                  <a:cubicBezTo>
                    <a:pt x="2607" y="219"/>
                    <a:pt x="2068" y="0"/>
                    <a:pt x="15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767" name="Google Shape;767;p17"/>
            <p:cNvGrpSpPr/>
            <p:nvPr/>
          </p:nvGrpSpPr>
          <p:grpSpPr>
            <a:xfrm>
              <a:off x="2266600" y="1494350"/>
              <a:ext cx="516975" cy="1129275"/>
              <a:chOff x="2266600" y="1494350"/>
              <a:chExt cx="516975" cy="1129275"/>
            </a:xfrm>
          </p:grpSpPr>
          <p:sp>
            <p:nvSpPr>
              <p:cNvPr id="768" name="Google Shape;768;p17"/>
              <p:cNvSpPr/>
              <p:nvPr/>
            </p:nvSpPr>
            <p:spPr>
              <a:xfrm>
                <a:off x="2621475" y="1494350"/>
                <a:ext cx="162100" cy="234875"/>
              </a:xfrm>
              <a:custGeom>
                <a:avLst/>
                <a:gdLst/>
                <a:ahLst/>
                <a:cxnLst/>
                <a:rect l="l" t="t" r="r" b="b"/>
                <a:pathLst>
                  <a:path w="6484" h="9395" extrusionOk="0">
                    <a:moveTo>
                      <a:pt x="5988" y="1"/>
                    </a:moveTo>
                    <a:cubicBezTo>
                      <a:pt x="5854" y="1"/>
                      <a:pt x="5719" y="58"/>
                      <a:pt x="5624" y="185"/>
                    </a:cubicBezTo>
                    <a:lnTo>
                      <a:pt x="0" y="7115"/>
                    </a:lnTo>
                    <a:lnTo>
                      <a:pt x="5745" y="9395"/>
                    </a:lnTo>
                    <a:lnTo>
                      <a:pt x="6444" y="519"/>
                    </a:lnTo>
                    <a:cubicBezTo>
                      <a:pt x="6484" y="202"/>
                      <a:pt x="6239" y="1"/>
                      <a:pt x="5988" y="1"/>
                    </a:cubicBezTo>
                    <a:close/>
                  </a:path>
                </a:pathLst>
              </a:custGeom>
              <a:solidFill>
                <a:srgbClr val="F4F0E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69" name="Google Shape;769;p17"/>
              <p:cNvSpPr/>
              <p:nvPr/>
            </p:nvSpPr>
            <p:spPr>
              <a:xfrm>
                <a:off x="2725575" y="1494400"/>
                <a:ext cx="56250" cy="7052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2821" extrusionOk="0">
                    <a:moveTo>
                      <a:pt x="1824" y="0"/>
                    </a:moveTo>
                    <a:cubicBezTo>
                      <a:pt x="1672" y="0"/>
                      <a:pt x="1520" y="61"/>
                      <a:pt x="1429" y="183"/>
                    </a:cubicBezTo>
                    <a:lnTo>
                      <a:pt x="1" y="1976"/>
                    </a:lnTo>
                    <a:cubicBezTo>
                      <a:pt x="244" y="2280"/>
                      <a:pt x="548" y="2523"/>
                      <a:pt x="913" y="2675"/>
                    </a:cubicBezTo>
                    <a:cubicBezTo>
                      <a:pt x="1180" y="2764"/>
                      <a:pt x="1463" y="2821"/>
                      <a:pt x="1750" y="2821"/>
                    </a:cubicBezTo>
                    <a:cubicBezTo>
                      <a:pt x="1856" y="2821"/>
                      <a:pt x="1962" y="2813"/>
                      <a:pt x="2068" y="2797"/>
                    </a:cubicBezTo>
                    <a:lnTo>
                      <a:pt x="2250" y="487"/>
                    </a:lnTo>
                    <a:cubicBezTo>
                      <a:pt x="2250" y="243"/>
                      <a:pt x="2068" y="31"/>
                      <a:pt x="182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70" name="Google Shape;770;p17"/>
              <p:cNvSpPr/>
              <p:nvPr/>
            </p:nvSpPr>
            <p:spPr>
              <a:xfrm>
                <a:off x="2266600" y="1667525"/>
                <a:ext cx="499600" cy="956100"/>
              </a:xfrm>
              <a:custGeom>
                <a:avLst/>
                <a:gdLst/>
                <a:ahLst/>
                <a:cxnLst/>
                <a:rect l="l" t="t" r="r" b="b"/>
                <a:pathLst>
                  <a:path w="19984" h="38244" extrusionOk="0">
                    <a:moveTo>
                      <a:pt x="14626" y="0"/>
                    </a:moveTo>
                    <a:cubicBezTo>
                      <a:pt x="14428" y="0"/>
                      <a:pt x="14272" y="59"/>
                      <a:pt x="14226" y="188"/>
                    </a:cubicBezTo>
                    <a:lnTo>
                      <a:pt x="1" y="35963"/>
                    </a:lnTo>
                    <a:lnTo>
                      <a:pt x="5745" y="38243"/>
                    </a:lnTo>
                    <a:lnTo>
                      <a:pt x="19940" y="2468"/>
                    </a:lnTo>
                    <a:cubicBezTo>
                      <a:pt x="19984" y="1989"/>
                      <a:pt x="19280" y="1666"/>
                      <a:pt x="18787" y="1666"/>
                    </a:cubicBezTo>
                    <a:cubicBezTo>
                      <a:pt x="18591" y="1666"/>
                      <a:pt x="18429" y="1717"/>
                      <a:pt x="18360" y="1829"/>
                    </a:cubicBezTo>
                    <a:lnTo>
                      <a:pt x="15806" y="826"/>
                    </a:lnTo>
                    <a:cubicBezTo>
                      <a:pt x="15764" y="317"/>
                      <a:pt x="15085" y="0"/>
                      <a:pt x="14626" y="0"/>
                    </a:cubicBezTo>
                    <a:close/>
                  </a:path>
                </a:pathLst>
              </a:custGeom>
              <a:solidFill>
                <a:srgbClr val="FF640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71" name="Google Shape;771;p17"/>
              <p:cNvSpPr/>
              <p:nvPr/>
            </p:nvSpPr>
            <p:spPr>
              <a:xfrm>
                <a:off x="2306125" y="1680300"/>
                <a:ext cx="420575" cy="927350"/>
              </a:xfrm>
              <a:custGeom>
                <a:avLst/>
                <a:gdLst/>
                <a:ahLst/>
                <a:cxnLst/>
                <a:rect l="l" t="t" r="r" b="b"/>
                <a:pathLst>
                  <a:path w="16823" h="37094" extrusionOk="0">
                    <a:moveTo>
                      <a:pt x="15076" y="0"/>
                    </a:moveTo>
                    <a:cubicBezTo>
                      <a:pt x="14765" y="0"/>
                      <a:pt x="14464" y="93"/>
                      <a:pt x="14225" y="315"/>
                    </a:cubicBezTo>
                    <a:lnTo>
                      <a:pt x="0" y="36060"/>
                    </a:lnTo>
                    <a:lnTo>
                      <a:pt x="2553" y="37094"/>
                    </a:lnTo>
                    <a:lnTo>
                      <a:pt x="16779" y="1318"/>
                    </a:lnTo>
                    <a:cubicBezTo>
                      <a:pt x="16823" y="675"/>
                      <a:pt x="15913" y="0"/>
                      <a:pt x="1507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sp>
        <p:nvSpPr>
          <p:cNvPr id="772" name="Google Shape;772;p17"/>
          <p:cNvSpPr txBox="1">
            <a:spLocks noGrp="1"/>
          </p:cNvSpPr>
          <p:nvPr>
            <p:ph type="title"/>
          </p:nvPr>
        </p:nvSpPr>
        <p:spPr>
          <a:xfrm>
            <a:off x="571500" y="396950"/>
            <a:ext cx="7198200" cy="51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grpSp>
        <p:nvGrpSpPr>
          <p:cNvPr id="773" name="Google Shape;773;p17"/>
          <p:cNvGrpSpPr/>
          <p:nvPr/>
        </p:nvGrpSpPr>
        <p:grpSpPr>
          <a:xfrm>
            <a:off x="58301" y="3968713"/>
            <a:ext cx="1031261" cy="913250"/>
            <a:chOff x="1343200" y="1432100"/>
            <a:chExt cx="1031261" cy="913250"/>
          </a:xfrm>
        </p:grpSpPr>
        <p:sp>
          <p:nvSpPr>
            <p:cNvPr id="774" name="Google Shape;774;p17"/>
            <p:cNvSpPr/>
            <p:nvPr/>
          </p:nvSpPr>
          <p:spPr>
            <a:xfrm>
              <a:off x="1343200" y="1432100"/>
              <a:ext cx="350600" cy="505025"/>
            </a:xfrm>
            <a:custGeom>
              <a:avLst/>
              <a:gdLst/>
              <a:ahLst/>
              <a:cxnLst/>
              <a:rect l="l" t="t" r="r" b="b"/>
              <a:pathLst>
                <a:path w="14024" h="20201" extrusionOk="0">
                  <a:moveTo>
                    <a:pt x="0" y="20201"/>
                  </a:moveTo>
                  <a:lnTo>
                    <a:pt x="10164" y="1400"/>
                  </a:lnTo>
                  <a:lnTo>
                    <a:pt x="14024" y="0"/>
                  </a:lnTo>
                  <a:lnTo>
                    <a:pt x="3810" y="1928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775" name="Google Shape;775;p17"/>
            <p:cNvSpPr/>
            <p:nvPr/>
          </p:nvSpPr>
          <p:spPr>
            <a:xfrm>
              <a:off x="1343200" y="1890700"/>
              <a:ext cx="777200" cy="454650"/>
            </a:xfrm>
            <a:custGeom>
              <a:avLst/>
              <a:gdLst/>
              <a:ahLst/>
              <a:cxnLst/>
              <a:rect l="l" t="t" r="r" b="b"/>
              <a:pathLst>
                <a:path w="31088" h="18186" extrusionOk="0">
                  <a:moveTo>
                    <a:pt x="0" y="1873"/>
                  </a:moveTo>
                  <a:lnTo>
                    <a:pt x="5688" y="0"/>
                  </a:lnTo>
                  <a:lnTo>
                    <a:pt x="31088" y="17065"/>
                  </a:lnTo>
                  <a:lnTo>
                    <a:pt x="27278" y="18186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</p:sp>
        <p:sp>
          <p:nvSpPr>
            <p:cNvPr id="776" name="Google Shape;776;p17"/>
            <p:cNvSpPr/>
            <p:nvPr/>
          </p:nvSpPr>
          <p:spPr>
            <a:xfrm>
              <a:off x="1436723" y="1432178"/>
              <a:ext cx="937737" cy="885480"/>
            </a:xfrm>
            <a:custGeom>
              <a:avLst/>
              <a:gdLst/>
              <a:ahLst/>
              <a:cxnLst/>
              <a:rect l="l" t="t" r="r" b="b"/>
              <a:pathLst>
                <a:path w="39819" h="37600" extrusionOk="0">
                  <a:moveTo>
                    <a:pt x="10882" y="1"/>
                  </a:moveTo>
                  <a:lnTo>
                    <a:pt x="0" y="20153"/>
                  </a:lnTo>
                  <a:lnTo>
                    <a:pt x="28937" y="37600"/>
                  </a:lnTo>
                  <a:lnTo>
                    <a:pt x="39819" y="17448"/>
                  </a:lnTo>
                  <a:lnTo>
                    <a:pt x="1088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77" name="Google Shape;777;p17"/>
            <p:cNvSpPr/>
            <p:nvPr/>
          </p:nvSpPr>
          <p:spPr>
            <a:xfrm>
              <a:off x="1580614" y="1566036"/>
              <a:ext cx="334292" cy="410194"/>
            </a:xfrm>
            <a:custGeom>
              <a:avLst/>
              <a:gdLst/>
              <a:ahLst/>
              <a:cxnLst/>
              <a:rect l="l" t="t" r="r" b="b"/>
              <a:pathLst>
                <a:path w="14195" h="17418" extrusionOk="0">
                  <a:moveTo>
                    <a:pt x="7386" y="1"/>
                  </a:moveTo>
                  <a:lnTo>
                    <a:pt x="0" y="13587"/>
                  </a:lnTo>
                  <a:lnTo>
                    <a:pt x="6809" y="17417"/>
                  </a:lnTo>
                  <a:lnTo>
                    <a:pt x="14195" y="3861"/>
                  </a:lnTo>
                  <a:lnTo>
                    <a:pt x="738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90278726"/>
      </p:ext>
    </p:extLst>
  </p:cSld>
  <p:clrMapOvr>
    <a:masterClrMapping/>
  </p:clrMapOvr>
  <p:transition spd="slow">
    <p:wheel spokes="1"/>
    <p:sndAc>
      <p:stSnd>
        <p:snd r:embed="rId1" name="chimes.wav"/>
      </p:stSnd>
    </p:sndAc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Title and four columns 1">
    <p:spTree>
      <p:nvGrpSpPr>
        <p:cNvPr id="1" name="Shape 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9" name="Google Shape;779;p18"/>
          <p:cNvSpPr/>
          <p:nvPr/>
        </p:nvSpPr>
        <p:spPr>
          <a:xfrm rot="10800000" flipH="1">
            <a:off x="-65061" y="-44992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80" name="Google Shape;780;p18"/>
          <p:cNvSpPr/>
          <p:nvPr/>
        </p:nvSpPr>
        <p:spPr>
          <a:xfrm rot="10800000" flipH="1">
            <a:off x="6280500" y="-484270"/>
            <a:ext cx="3047992" cy="3838421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81" name="Google Shape;781;p18"/>
          <p:cNvSpPr/>
          <p:nvPr/>
        </p:nvSpPr>
        <p:spPr>
          <a:xfrm rot="-5400000">
            <a:off x="-136964" y="3283434"/>
            <a:ext cx="2079730" cy="1993702"/>
          </a:xfrm>
          <a:custGeom>
            <a:avLst/>
            <a:gdLst/>
            <a:ahLst/>
            <a:cxnLst/>
            <a:rect l="l" t="t" r="r" b="b"/>
            <a:pathLst>
              <a:path w="141310" h="117692" extrusionOk="0">
                <a:moveTo>
                  <a:pt x="0" y="0"/>
                </a:moveTo>
                <a:lnTo>
                  <a:pt x="0" y="117692"/>
                </a:lnTo>
                <a:cubicBezTo>
                  <a:pt x="1216" y="113254"/>
                  <a:pt x="6353" y="111035"/>
                  <a:pt x="10973" y="110731"/>
                </a:cubicBezTo>
                <a:cubicBezTo>
                  <a:pt x="11645" y="110687"/>
                  <a:pt x="12319" y="110670"/>
                  <a:pt x="12993" y="110670"/>
                </a:cubicBezTo>
                <a:cubicBezTo>
                  <a:pt x="15351" y="110670"/>
                  <a:pt x="17717" y="110880"/>
                  <a:pt x="20063" y="110880"/>
                </a:cubicBezTo>
                <a:cubicBezTo>
                  <a:pt x="21655" y="110880"/>
                  <a:pt x="23238" y="110783"/>
                  <a:pt x="24803" y="110458"/>
                </a:cubicBezTo>
                <a:cubicBezTo>
                  <a:pt x="29332" y="109515"/>
                  <a:pt x="33861" y="105625"/>
                  <a:pt x="33162" y="101065"/>
                </a:cubicBezTo>
                <a:cubicBezTo>
                  <a:pt x="32645" y="97661"/>
                  <a:pt x="29545" y="95351"/>
                  <a:pt x="26718" y="93345"/>
                </a:cubicBezTo>
                <a:cubicBezTo>
                  <a:pt x="21672" y="89728"/>
                  <a:pt x="16535" y="85594"/>
                  <a:pt x="14408" y="79758"/>
                </a:cubicBezTo>
                <a:cubicBezTo>
                  <a:pt x="12310" y="73892"/>
                  <a:pt x="14620" y="66080"/>
                  <a:pt x="20578" y="64317"/>
                </a:cubicBezTo>
                <a:cubicBezTo>
                  <a:pt x="21506" y="64047"/>
                  <a:pt x="22443" y="63936"/>
                  <a:pt x="23386" y="63936"/>
                </a:cubicBezTo>
                <a:cubicBezTo>
                  <a:pt x="26363" y="63936"/>
                  <a:pt x="29393" y="65038"/>
                  <a:pt x="32371" y="65685"/>
                </a:cubicBezTo>
                <a:cubicBezTo>
                  <a:pt x="33431" y="65907"/>
                  <a:pt x="34565" y="66035"/>
                  <a:pt x="35694" y="66035"/>
                </a:cubicBezTo>
                <a:cubicBezTo>
                  <a:pt x="38743" y="66035"/>
                  <a:pt x="41748" y="65097"/>
                  <a:pt x="43101" y="62524"/>
                </a:cubicBezTo>
                <a:cubicBezTo>
                  <a:pt x="44590" y="59636"/>
                  <a:pt x="43314" y="56201"/>
                  <a:pt x="42767" y="53010"/>
                </a:cubicBezTo>
                <a:cubicBezTo>
                  <a:pt x="41125" y="43223"/>
                  <a:pt x="47326" y="33891"/>
                  <a:pt x="55411" y="28876"/>
                </a:cubicBezTo>
                <a:cubicBezTo>
                  <a:pt x="61313" y="25233"/>
                  <a:pt x="68023" y="24013"/>
                  <a:pt x="74827" y="24013"/>
                </a:cubicBezTo>
                <a:cubicBezTo>
                  <a:pt x="79377" y="24013"/>
                  <a:pt x="83969" y="24558"/>
                  <a:pt x="88391" y="25289"/>
                </a:cubicBezTo>
                <a:cubicBezTo>
                  <a:pt x="98117" y="26870"/>
                  <a:pt x="107692" y="29484"/>
                  <a:pt x="117510" y="30000"/>
                </a:cubicBezTo>
                <a:cubicBezTo>
                  <a:pt x="118315" y="30043"/>
                  <a:pt x="119130" y="30068"/>
                  <a:pt x="119946" y="30068"/>
                </a:cubicBezTo>
                <a:cubicBezTo>
                  <a:pt x="124397" y="30068"/>
                  <a:pt x="128911" y="29328"/>
                  <a:pt x="132404" y="26657"/>
                </a:cubicBezTo>
                <a:cubicBezTo>
                  <a:pt x="141310" y="19818"/>
                  <a:pt x="128665" y="4255"/>
                  <a:pt x="141127" y="0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82" name="Google Shape;782;p18"/>
          <p:cNvSpPr txBox="1">
            <a:spLocks noGrp="1"/>
          </p:cNvSpPr>
          <p:nvPr>
            <p:ph type="subTitle" idx="1"/>
          </p:nvPr>
        </p:nvSpPr>
        <p:spPr>
          <a:xfrm>
            <a:off x="1010707" y="1557575"/>
            <a:ext cx="1376100" cy="36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783" name="Google Shape;783;p18"/>
          <p:cNvSpPr txBox="1">
            <a:spLocks noGrp="1"/>
          </p:cNvSpPr>
          <p:nvPr>
            <p:ph type="subTitle" idx="2"/>
          </p:nvPr>
        </p:nvSpPr>
        <p:spPr>
          <a:xfrm>
            <a:off x="1010701" y="1948650"/>
            <a:ext cx="2465700" cy="7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784" name="Google Shape;784;p18"/>
          <p:cNvSpPr txBox="1">
            <a:spLocks noGrp="1"/>
          </p:cNvSpPr>
          <p:nvPr>
            <p:ph type="subTitle" idx="3"/>
          </p:nvPr>
        </p:nvSpPr>
        <p:spPr>
          <a:xfrm>
            <a:off x="6898049" y="1560300"/>
            <a:ext cx="1376100" cy="36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785" name="Google Shape;785;p18"/>
          <p:cNvSpPr txBox="1">
            <a:spLocks noGrp="1"/>
          </p:cNvSpPr>
          <p:nvPr>
            <p:ph type="subTitle" idx="4"/>
          </p:nvPr>
        </p:nvSpPr>
        <p:spPr>
          <a:xfrm>
            <a:off x="5808426" y="1948650"/>
            <a:ext cx="2465700" cy="7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786" name="Google Shape;786;p18"/>
          <p:cNvSpPr txBox="1">
            <a:spLocks noGrp="1"/>
          </p:cNvSpPr>
          <p:nvPr>
            <p:ph type="subTitle" idx="5"/>
          </p:nvPr>
        </p:nvSpPr>
        <p:spPr>
          <a:xfrm>
            <a:off x="1010707" y="2938250"/>
            <a:ext cx="1376100" cy="3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787" name="Google Shape;787;p18"/>
          <p:cNvSpPr txBox="1">
            <a:spLocks noGrp="1"/>
          </p:cNvSpPr>
          <p:nvPr>
            <p:ph type="subTitle" idx="6"/>
          </p:nvPr>
        </p:nvSpPr>
        <p:spPr>
          <a:xfrm>
            <a:off x="1010701" y="3331375"/>
            <a:ext cx="2465700" cy="7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788" name="Google Shape;788;p18"/>
          <p:cNvSpPr txBox="1">
            <a:spLocks noGrp="1"/>
          </p:cNvSpPr>
          <p:nvPr>
            <p:ph type="subTitle" idx="7"/>
          </p:nvPr>
        </p:nvSpPr>
        <p:spPr>
          <a:xfrm>
            <a:off x="6898050" y="2938248"/>
            <a:ext cx="1376100" cy="3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789" name="Google Shape;789;p18"/>
          <p:cNvSpPr txBox="1">
            <a:spLocks noGrp="1"/>
          </p:cNvSpPr>
          <p:nvPr>
            <p:ph type="subTitle" idx="8"/>
          </p:nvPr>
        </p:nvSpPr>
        <p:spPr>
          <a:xfrm>
            <a:off x="5808426" y="3331375"/>
            <a:ext cx="2465700" cy="7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790" name="Google Shape;790;p18"/>
          <p:cNvSpPr/>
          <p:nvPr/>
        </p:nvSpPr>
        <p:spPr>
          <a:xfrm flipH="1">
            <a:off x="4555998" y="-23179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1" name="Google Shape;791;p18"/>
          <p:cNvSpPr/>
          <p:nvPr/>
        </p:nvSpPr>
        <p:spPr>
          <a:xfrm flipH="1">
            <a:off x="8867459" y="266317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2" name="Google Shape;792;p18"/>
          <p:cNvSpPr/>
          <p:nvPr/>
        </p:nvSpPr>
        <p:spPr>
          <a:xfrm flipH="1">
            <a:off x="7448278" y="487770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3" name="Google Shape;793;p18"/>
          <p:cNvSpPr/>
          <p:nvPr/>
        </p:nvSpPr>
        <p:spPr>
          <a:xfrm flipH="1">
            <a:off x="571499" y="489757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4" name="Google Shape;794;p18"/>
          <p:cNvSpPr/>
          <p:nvPr/>
        </p:nvSpPr>
        <p:spPr>
          <a:xfrm flipH="1">
            <a:off x="2246416" y="492528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5" name="Google Shape;795;p18"/>
          <p:cNvSpPr/>
          <p:nvPr/>
        </p:nvSpPr>
        <p:spPr>
          <a:xfrm flipH="1">
            <a:off x="9143996" y="461452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6" name="Google Shape;796;p18"/>
          <p:cNvSpPr/>
          <p:nvPr/>
        </p:nvSpPr>
        <p:spPr>
          <a:xfrm flipH="1">
            <a:off x="166999" y="2081701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7" name="Google Shape;797;p18"/>
          <p:cNvSpPr/>
          <p:nvPr/>
        </p:nvSpPr>
        <p:spPr>
          <a:xfrm flipH="1">
            <a:off x="167012" y="-81016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8" name="Google Shape;798;p18"/>
          <p:cNvSpPr/>
          <p:nvPr/>
        </p:nvSpPr>
        <p:spPr>
          <a:xfrm flipH="1">
            <a:off x="7098816" y="31673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799" name="Google Shape;799;p18"/>
          <p:cNvGrpSpPr/>
          <p:nvPr/>
        </p:nvGrpSpPr>
        <p:grpSpPr>
          <a:xfrm>
            <a:off x="8413638" y="4378576"/>
            <a:ext cx="527400" cy="735075"/>
            <a:chOff x="3553100" y="1256250"/>
            <a:chExt cx="527400" cy="735075"/>
          </a:xfrm>
        </p:grpSpPr>
        <p:sp>
          <p:nvSpPr>
            <p:cNvPr id="800" name="Google Shape;800;p18"/>
            <p:cNvSpPr/>
            <p:nvPr/>
          </p:nvSpPr>
          <p:spPr>
            <a:xfrm>
              <a:off x="3885925" y="1874350"/>
              <a:ext cx="148225" cy="116975"/>
            </a:xfrm>
            <a:custGeom>
              <a:avLst/>
              <a:gdLst/>
              <a:ahLst/>
              <a:cxnLst/>
              <a:rect l="l" t="t" r="r" b="b"/>
              <a:pathLst>
                <a:path w="5929" h="4679" extrusionOk="0">
                  <a:moveTo>
                    <a:pt x="5107" y="0"/>
                  </a:moveTo>
                  <a:lnTo>
                    <a:pt x="1" y="1489"/>
                  </a:lnTo>
                  <a:lnTo>
                    <a:pt x="487" y="3192"/>
                  </a:lnTo>
                  <a:cubicBezTo>
                    <a:pt x="761" y="4088"/>
                    <a:pt x="1566" y="4679"/>
                    <a:pt x="2450" y="4679"/>
                  </a:cubicBezTo>
                  <a:cubicBezTo>
                    <a:pt x="2644" y="4679"/>
                    <a:pt x="2843" y="4650"/>
                    <a:pt x="3040" y="4590"/>
                  </a:cubicBezTo>
                  <a:lnTo>
                    <a:pt x="4226" y="4255"/>
                  </a:lnTo>
                  <a:cubicBezTo>
                    <a:pt x="5290" y="3921"/>
                    <a:pt x="5928" y="2796"/>
                    <a:pt x="5624" y="1702"/>
                  </a:cubicBezTo>
                  <a:lnTo>
                    <a:pt x="5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1" name="Google Shape;801;p18"/>
            <p:cNvSpPr/>
            <p:nvPr/>
          </p:nvSpPr>
          <p:spPr>
            <a:xfrm>
              <a:off x="3841850" y="1837100"/>
              <a:ext cx="210525" cy="132525"/>
            </a:xfrm>
            <a:custGeom>
              <a:avLst/>
              <a:gdLst/>
              <a:ahLst/>
              <a:cxnLst/>
              <a:rect l="l" t="t" r="r" b="b"/>
              <a:pathLst>
                <a:path w="8421" h="5301" extrusionOk="0">
                  <a:moveTo>
                    <a:pt x="7661" y="1"/>
                  </a:moveTo>
                  <a:lnTo>
                    <a:pt x="1" y="2189"/>
                  </a:lnTo>
                  <a:lnTo>
                    <a:pt x="366" y="3496"/>
                  </a:lnTo>
                  <a:cubicBezTo>
                    <a:pt x="692" y="4574"/>
                    <a:pt x="1679" y="5300"/>
                    <a:pt x="2765" y="5300"/>
                  </a:cubicBezTo>
                  <a:cubicBezTo>
                    <a:pt x="2996" y="5300"/>
                    <a:pt x="3232" y="5268"/>
                    <a:pt x="3466" y="5198"/>
                  </a:cubicBezTo>
                  <a:lnTo>
                    <a:pt x="6323" y="4378"/>
                  </a:lnTo>
                  <a:cubicBezTo>
                    <a:pt x="7661" y="4013"/>
                    <a:pt x="8421" y="2615"/>
                    <a:pt x="8025" y="1277"/>
                  </a:cubicBezTo>
                  <a:lnTo>
                    <a:pt x="76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2" name="Google Shape;802;p18"/>
            <p:cNvSpPr/>
            <p:nvPr/>
          </p:nvSpPr>
          <p:spPr>
            <a:xfrm>
              <a:off x="3553100" y="1256250"/>
              <a:ext cx="527400" cy="606725"/>
            </a:xfrm>
            <a:custGeom>
              <a:avLst/>
              <a:gdLst/>
              <a:ahLst/>
              <a:cxnLst/>
              <a:rect l="l" t="t" r="r" b="b"/>
              <a:pathLst>
                <a:path w="21096" h="24269" extrusionOk="0">
                  <a:moveTo>
                    <a:pt x="11165" y="0"/>
                  </a:moveTo>
                  <a:cubicBezTo>
                    <a:pt x="9187" y="0"/>
                    <a:pt x="7173" y="611"/>
                    <a:pt x="5411" y="1927"/>
                  </a:cubicBezTo>
                  <a:cubicBezTo>
                    <a:pt x="1" y="5970"/>
                    <a:pt x="305" y="14177"/>
                    <a:pt x="5989" y="17824"/>
                  </a:cubicBezTo>
                  <a:cubicBezTo>
                    <a:pt x="8207" y="19222"/>
                    <a:pt x="9849" y="21411"/>
                    <a:pt x="10578" y="23964"/>
                  </a:cubicBezTo>
                  <a:lnTo>
                    <a:pt x="10669" y="24268"/>
                  </a:lnTo>
                  <a:lnTo>
                    <a:pt x="19332" y="21776"/>
                  </a:lnTo>
                  <a:lnTo>
                    <a:pt x="19241" y="21472"/>
                  </a:lnTo>
                  <a:cubicBezTo>
                    <a:pt x="18542" y="18888"/>
                    <a:pt x="18785" y="16122"/>
                    <a:pt x="19940" y="13721"/>
                  </a:cubicBezTo>
                  <a:cubicBezTo>
                    <a:pt x="20913" y="11624"/>
                    <a:pt x="21095" y="9222"/>
                    <a:pt x="20457" y="7003"/>
                  </a:cubicBezTo>
                  <a:cubicBezTo>
                    <a:pt x="19207" y="2617"/>
                    <a:pt x="15261" y="0"/>
                    <a:pt x="111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3" name="Google Shape;803;p18"/>
            <p:cNvSpPr/>
            <p:nvPr/>
          </p:nvSpPr>
          <p:spPr>
            <a:xfrm>
              <a:off x="3819825" y="1800625"/>
              <a:ext cx="229500" cy="121125"/>
            </a:xfrm>
            <a:custGeom>
              <a:avLst/>
              <a:gdLst/>
              <a:ahLst/>
              <a:cxnLst/>
              <a:rect l="l" t="t" r="r" b="b"/>
              <a:pathLst>
                <a:path w="9180" h="4845" extrusionOk="0">
                  <a:moveTo>
                    <a:pt x="8633" y="1"/>
                  </a:moveTo>
                  <a:lnTo>
                    <a:pt x="0" y="2493"/>
                  </a:lnTo>
                  <a:lnTo>
                    <a:pt x="122" y="2979"/>
                  </a:lnTo>
                  <a:cubicBezTo>
                    <a:pt x="448" y="4109"/>
                    <a:pt x="1479" y="4844"/>
                    <a:pt x="2598" y="4844"/>
                  </a:cubicBezTo>
                  <a:cubicBezTo>
                    <a:pt x="2834" y="4844"/>
                    <a:pt x="3075" y="4811"/>
                    <a:pt x="3314" y="4742"/>
                  </a:cubicBezTo>
                  <a:lnTo>
                    <a:pt x="7022" y="3679"/>
                  </a:lnTo>
                  <a:cubicBezTo>
                    <a:pt x="8390" y="3283"/>
                    <a:pt x="9180" y="1855"/>
                    <a:pt x="8785" y="487"/>
                  </a:cubicBezTo>
                  <a:lnTo>
                    <a:pt x="86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4" name="Google Shape;804;p18"/>
            <p:cNvSpPr/>
            <p:nvPr/>
          </p:nvSpPr>
          <p:spPr>
            <a:xfrm>
              <a:off x="3866925" y="1617500"/>
              <a:ext cx="61600" cy="214300"/>
            </a:xfrm>
            <a:custGeom>
              <a:avLst/>
              <a:gdLst/>
              <a:ahLst/>
              <a:cxnLst/>
              <a:rect l="l" t="t" r="r" b="b"/>
              <a:pathLst>
                <a:path w="2464" h="8572" fill="none" extrusionOk="0">
                  <a:moveTo>
                    <a:pt x="2463" y="8572"/>
                  </a:moveTo>
                  <a:lnTo>
                    <a:pt x="1" y="0"/>
                  </a:lnTo>
                </a:path>
              </a:pathLst>
            </a:custGeom>
            <a:noFill/>
            <a:ln w="28875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5" name="Google Shape;805;p18"/>
            <p:cNvSpPr/>
            <p:nvPr/>
          </p:nvSpPr>
          <p:spPr>
            <a:xfrm>
              <a:off x="3745350" y="1500475"/>
              <a:ext cx="191525" cy="123125"/>
            </a:xfrm>
            <a:custGeom>
              <a:avLst/>
              <a:gdLst/>
              <a:ahLst/>
              <a:cxnLst/>
              <a:rect l="l" t="t" r="r" b="b"/>
              <a:pathLst>
                <a:path w="7661" h="4925" fill="none" extrusionOk="0">
                  <a:moveTo>
                    <a:pt x="7660" y="0"/>
                  </a:moveTo>
                  <a:lnTo>
                    <a:pt x="4925" y="4925"/>
                  </a:lnTo>
                  <a:lnTo>
                    <a:pt x="1" y="2189"/>
                  </a:lnTo>
                </a:path>
              </a:pathLst>
            </a:custGeom>
            <a:noFill/>
            <a:ln w="288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806" name="Google Shape;806;p18"/>
          <p:cNvGrpSpPr/>
          <p:nvPr/>
        </p:nvGrpSpPr>
        <p:grpSpPr>
          <a:xfrm rot="10018442">
            <a:off x="-819605" y="4451760"/>
            <a:ext cx="1657398" cy="808519"/>
            <a:chOff x="6016754" y="2989146"/>
            <a:chExt cx="1657343" cy="808493"/>
          </a:xfrm>
        </p:grpSpPr>
        <p:sp>
          <p:nvSpPr>
            <p:cNvPr id="807" name="Google Shape;807;p18"/>
            <p:cNvSpPr/>
            <p:nvPr/>
          </p:nvSpPr>
          <p:spPr>
            <a:xfrm>
              <a:off x="6016754" y="3515687"/>
              <a:ext cx="357259" cy="262230"/>
            </a:xfrm>
            <a:custGeom>
              <a:avLst/>
              <a:gdLst/>
              <a:ahLst/>
              <a:cxnLst/>
              <a:rect l="l" t="t" r="r" b="b"/>
              <a:pathLst>
                <a:path w="12880" h="9454" extrusionOk="0">
                  <a:moveTo>
                    <a:pt x="9172" y="0"/>
                  </a:moveTo>
                  <a:lnTo>
                    <a:pt x="630" y="7782"/>
                  </a:lnTo>
                  <a:cubicBezTo>
                    <a:pt x="1" y="8381"/>
                    <a:pt x="406" y="9454"/>
                    <a:pt x="1263" y="9454"/>
                  </a:cubicBezTo>
                  <a:cubicBezTo>
                    <a:pt x="1275" y="9454"/>
                    <a:pt x="1287" y="9454"/>
                    <a:pt x="1299" y="9453"/>
                  </a:cubicBezTo>
                  <a:lnTo>
                    <a:pt x="12880" y="9271"/>
                  </a:lnTo>
                  <a:lnTo>
                    <a:pt x="917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8" name="Google Shape;808;p18"/>
            <p:cNvSpPr/>
            <p:nvPr/>
          </p:nvSpPr>
          <p:spPr>
            <a:xfrm>
              <a:off x="6239098" y="2989146"/>
              <a:ext cx="1435000" cy="808493"/>
            </a:xfrm>
            <a:custGeom>
              <a:avLst/>
              <a:gdLst/>
              <a:ahLst/>
              <a:cxnLst/>
              <a:rect l="l" t="t" r="r" b="b"/>
              <a:pathLst>
                <a:path w="51735" h="29148" extrusionOk="0">
                  <a:moveTo>
                    <a:pt x="46755" y="1"/>
                  </a:moveTo>
                  <a:cubicBezTo>
                    <a:pt x="46570" y="1"/>
                    <a:pt x="46383" y="35"/>
                    <a:pt x="46202" y="108"/>
                  </a:cubicBezTo>
                  <a:lnTo>
                    <a:pt x="1156" y="17980"/>
                  </a:lnTo>
                  <a:cubicBezTo>
                    <a:pt x="365" y="18284"/>
                    <a:pt x="1" y="19166"/>
                    <a:pt x="305" y="19956"/>
                  </a:cubicBezTo>
                  <a:lnTo>
                    <a:pt x="3587" y="28193"/>
                  </a:lnTo>
                  <a:cubicBezTo>
                    <a:pt x="3821" y="28778"/>
                    <a:pt x="4398" y="29147"/>
                    <a:pt x="5011" y="29147"/>
                  </a:cubicBezTo>
                  <a:cubicBezTo>
                    <a:pt x="5195" y="29147"/>
                    <a:pt x="5381" y="29114"/>
                    <a:pt x="5563" y="29044"/>
                  </a:cubicBezTo>
                  <a:lnTo>
                    <a:pt x="50579" y="11172"/>
                  </a:lnTo>
                  <a:cubicBezTo>
                    <a:pt x="51369" y="10868"/>
                    <a:pt x="51734" y="9986"/>
                    <a:pt x="51430" y="9196"/>
                  </a:cubicBezTo>
                  <a:lnTo>
                    <a:pt x="48147" y="959"/>
                  </a:lnTo>
                  <a:cubicBezTo>
                    <a:pt x="47916" y="356"/>
                    <a:pt x="47348" y="1"/>
                    <a:pt x="4675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9" name="Google Shape;809;p18"/>
            <p:cNvSpPr/>
            <p:nvPr/>
          </p:nvSpPr>
          <p:spPr>
            <a:xfrm>
              <a:off x="6363029" y="3028367"/>
              <a:ext cx="1187969" cy="730162"/>
            </a:xfrm>
            <a:custGeom>
              <a:avLst/>
              <a:gdLst/>
              <a:ahLst/>
              <a:cxnLst/>
              <a:rect l="l" t="t" r="r" b="b"/>
              <a:pathLst>
                <a:path w="42829" h="26324" extrusionOk="0">
                  <a:moveTo>
                    <a:pt x="38421" y="1"/>
                  </a:moveTo>
                  <a:lnTo>
                    <a:pt x="1" y="15259"/>
                  </a:lnTo>
                  <a:lnTo>
                    <a:pt x="4378" y="26323"/>
                  </a:lnTo>
                  <a:lnTo>
                    <a:pt x="42828" y="11065"/>
                  </a:lnTo>
                  <a:lnTo>
                    <a:pt x="3842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0" name="Google Shape;810;p18"/>
            <p:cNvSpPr/>
            <p:nvPr/>
          </p:nvSpPr>
          <p:spPr>
            <a:xfrm>
              <a:off x="7358750" y="3043540"/>
              <a:ext cx="154304" cy="319564"/>
            </a:xfrm>
            <a:custGeom>
              <a:avLst/>
              <a:gdLst/>
              <a:ahLst/>
              <a:cxnLst/>
              <a:rect l="l" t="t" r="r" b="b"/>
              <a:pathLst>
                <a:path w="5563" h="11521" extrusionOk="0">
                  <a:moveTo>
                    <a:pt x="1155" y="1"/>
                  </a:moveTo>
                  <a:lnTo>
                    <a:pt x="0" y="457"/>
                  </a:lnTo>
                  <a:lnTo>
                    <a:pt x="4377" y="11521"/>
                  </a:lnTo>
                  <a:lnTo>
                    <a:pt x="5563" y="11065"/>
                  </a:lnTo>
                  <a:lnTo>
                    <a:pt x="11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1" name="Google Shape;811;p18"/>
            <p:cNvSpPr/>
            <p:nvPr/>
          </p:nvSpPr>
          <p:spPr>
            <a:xfrm>
              <a:off x="6400142" y="3423793"/>
              <a:ext cx="154304" cy="319564"/>
            </a:xfrm>
            <a:custGeom>
              <a:avLst/>
              <a:gdLst/>
              <a:ahLst/>
              <a:cxnLst/>
              <a:rect l="l" t="t" r="r" b="b"/>
              <a:pathLst>
                <a:path w="5563" h="11521" extrusionOk="0">
                  <a:moveTo>
                    <a:pt x="1186" y="0"/>
                  </a:moveTo>
                  <a:lnTo>
                    <a:pt x="0" y="456"/>
                  </a:lnTo>
                  <a:lnTo>
                    <a:pt x="4408" y="11520"/>
                  </a:lnTo>
                  <a:lnTo>
                    <a:pt x="5563" y="11064"/>
                  </a:lnTo>
                  <a:lnTo>
                    <a:pt x="11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812" name="Google Shape;812;p18"/>
          <p:cNvGrpSpPr/>
          <p:nvPr/>
        </p:nvGrpSpPr>
        <p:grpSpPr>
          <a:xfrm rot="10018442">
            <a:off x="-603706" y="4065916"/>
            <a:ext cx="1094891" cy="1504809"/>
            <a:chOff x="6143348" y="1855432"/>
            <a:chExt cx="1094855" cy="1504759"/>
          </a:xfrm>
        </p:grpSpPr>
        <p:sp>
          <p:nvSpPr>
            <p:cNvPr id="813" name="Google Shape;813;p18"/>
            <p:cNvSpPr/>
            <p:nvPr/>
          </p:nvSpPr>
          <p:spPr>
            <a:xfrm>
              <a:off x="6143348" y="3014887"/>
              <a:ext cx="306555" cy="345304"/>
            </a:xfrm>
            <a:custGeom>
              <a:avLst/>
              <a:gdLst/>
              <a:ahLst/>
              <a:cxnLst/>
              <a:rect l="l" t="t" r="r" b="b"/>
              <a:pathLst>
                <a:path w="11052" h="12449" extrusionOk="0">
                  <a:moveTo>
                    <a:pt x="2754" y="0"/>
                  </a:moveTo>
                  <a:lnTo>
                    <a:pt x="139" y="11277"/>
                  </a:lnTo>
                  <a:cubicBezTo>
                    <a:pt x="1" y="11924"/>
                    <a:pt x="530" y="12449"/>
                    <a:pt x="1099" y="12449"/>
                  </a:cubicBezTo>
                  <a:cubicBezTo>
                    <a:pt x="1278" y="12449"/>
                    <a:pt x="1461" y="12397"/>
                    <a:pt x="1629" y="12280"/>
                  </a:cubicBezTo>
                  <a:lnTo>
                    <a:pt x="11052" y="5563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4" name="Google Shape;814;p18"/>
            <p:cNvSpPr/>
            <p:nvPr/>
          </p:nvSpPr>
          <p:spPr>
            <a:xfrm>
              <a:off x="6190197" y="1855432"/>
              <a:ext cx="1048006" cy="1338418"/>
            </a:xfrm>
            <a:custGeom>
              <a:avLst/>
              <a:gdLst/>
              <a:ahLst/>
              <a:cxnLst/>
              <a:rect l="l" t="t" r="r" b="b"/>
              <a:pathLst>
                <a:path w="37783" h="48253" extrusionOk="0">
                  <a:moveTo>
                    <a:pt x="28676" y="0"/>
                  </a:moveTo>
                  <a:cubicBezTo>
                    <a:pt x="28185" y="0"/>
                    <a:pt x="27705" y="236"/>
                    <a:pt x="27418" y="676"/>
                  </a:cubicBezTo>
                  <a:lnTo>
                    <a:pt x="487" y="40950"/>
                  </a:lnTo>
                  <a:cubicBezTo>
                    <a:pt x="1" y="41649"/>
                    <a:pt x="213" y="42592"/>
                    <a:pt x="913" y="43048"/>
                  </a:cubicBezTo>
                  <a:lnTo>
                    <a:pt x="8268" y="48002"/>
                  </a:lnTo>
                  <a:cubicBezTo>
                    <a:pt x="8527" y="48171"/>
                    <a:pt x="8819" y="48252"/>
                    <a:pt x="9109" y="48252"/>
                  </a:cubicBezTo>
                  <a:cubicBezTo>
                    <a:pt x="9603" y="48252"/>
                    <a:pt x="10090" y="48017"/>
                    <a:pt x="10396" y="47576"/>
                  </a:cubicBezTo>
                  <a:lnTo>
                    <a:pt x="37327" y="7302"/>
                  </a:lnTo>
                  <a:cubicBezTo>
                    <a:pt x="37783" y="6603"/>
                    <a:pt x="37600" y="5661"/>
                    <a:pt x="36901" y="5205"/>
                  </a:cubicBezTo>
                  <a:lnTo>
                    <a:pt x="29515" y="251"/>
                  </a:lnTo>
                  <a:cubicBezTo>
                    <a:pt x="29256" y="82"/>
                    <a:pt x="28964" y="0"/>
                    <a:pt x="286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5" name="Google Shape;815;p18"/>
            <p:cNvSpPr/>
            <p:nvPr/>
          </p:nvSpPr>
          <p:spPr>
            <a:xfrm>
              <a:off x="6258487" y="1955952"/>
              <a:ext cx="912259" cy="1136516"/>
            </a:xfrm>
            <a:custGeom>
              <a:avLst/>
              <a:gdLst/>
              <a:ahLst/>
              <a:cxnLst/>
              <a:rect l="l" t="t" r="r" b="b"/>
              <a:pathLst>
                <a:path w="32889" h="40974" extrusionOk="0">
                  <a:moveTo>
                    <a:pt x="22980" y="0"/>
                  </a:moveTo>
                  <a:lnTo>
                    <a:pt x="1" y="34378"/>
                  </a:lnTo>
                  <a:lnTo>
                    <a:pt x="9910" y="40974"/>
                  </a:lnTo>
                  <a:lnTo>
                    <a:pt x="32889" y="6627"/>
                  </a:lnTo>
                  <a:lnTo>
                    <a:pt x="2298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6" name="Google Shape;816;p18"/>
            <p:cNvSpPr/>
            <p:nvPr/>
          </p:nvSpPr>
          <p:spPr>
            <a:xfrm>
              <a:off x="6854565" y="1989681"/>
              <a:ext cx="293435" cy="212469"/>
            </a:xfrm>
            <a:custGeom>
              <a:avLst/>
              <a:gdLst/>
              <a:ahLst/>
              <a:cxnLst/>
              <a:rect l="l" t="t" r="r" b="b"/>
              <a:pathLst>
                <a:path w="10579" h="7660" extrusionOk="0">
                  <a:moveTo>
                    <a:pt x="700" y="0"/>
                  </a:moveTo>
                  <a:lnTo>
                    <a:pt x="0" y="1034"/>
                  </a:lnTo>
                  <a:lnTo>
                    <a:pt x="9879" y="7660"/>
                  </a:lnTo>
                  <a:lnTo>
                    <a:pt x="10578" y="6596"/>
                  </a:lnTo>
                  <a:lnTo>
                    <a:pt x="7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7" name="Google Shape;817;p18"/>
            <p:cNvSpPr/>
            <p:nvPr/>
          </p:nvSpPr>
          <p:spPr>
            <a:xfrm>
              <a:off x="6281259" y="2846271"/>
              <a:ext cx="293435" cy="213329"/>
            </a:xfrm>
            <a:custGeom>
              <a:avLst/>
              <a:gdLst/>
              <a:ahLst/>
              <a:cxnLst/>
              <a:rect l="l" t="t" r="r" b="b"/>
              <a:pathLst>
                <a:path w="10579" h="7691" extrusionOk="0">
                  <a:moveTo>
                    <a:pt x="700" y="0"/>
                  </a:moveTo>
                  <a:lnTo>
                    <a:pt x="0" y="1064"/>
                  </a:lnTo>
                  <a:lnTo>
                    <a:pt x="9879" y="7690"/>
                  </a:lnTo>
                  <a:lnTo>
                    <a:pt x="10578" y="6626"/>
                  </a:lnTo>
                  <a:lnTo>
                    <a:pt x="7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818" name="Google Shape;818;p18"/>
          <p:cNvGrpSpPr/>
          <p:nvPr/>
        </p:nvGrpSpPr>
        <p:grpSpPr>
          <a:xfrm>
            <a:off x="8121615" y="-226250"/>
            <a:ext cx="1111474" cy="1244475"/>
            <a:chOff x="1338201" y="32850"/>
            <a:chExt cx="1111474" cy="1244475"/>
          </a:xfrm>
        </p:grpSpPr>
        <p:sp>
          <p:nvSpPr>
            <p:cNvPr id="819" name="Google Shape;819;p18"/>
            <p:cNvSpPr/>
            <p:nvPr/>
          </p:nvSpPr>
          <p:spPr>
            <a:xfrm>
              <a:off x="1338201" y="359526"/>
              <a:ext cx="203500" cy="189675"/>
            </a:xfrm>
            <a:custGeom>
              <a:avLst/>
              <a:gdLst/>
              <a:ahLst/>
              <a:cxnLst/>
              <a:rect l="l" t="t" r="r" b="b"/>
              <a:pathLst>
                <a:path w="8140" h="7587" extrusionOk="0">
                  <a:moveTo>
                    <a:pt x="166" y="4353"/>
                  </a:moveTo>
                  <a:cubicBezTo>
                    <a:pt x="-304" y="3110"/>
                    <a:pt x="245" y="476"/>
                    <a:pt x="1565" y="83"/>
                  </a:cubicBezTo>
                  <a:cubicBezTo>
                    <a:pt x="2885" y="-310"/>
                    <a:pt x="7618" y="753"/>
                    <a:pt x="8088" y="1996"/>
                  </a:cubicBezTo>
                  <a:cubicBezTo>
                    <a:pt x="8558" y="3239"/>
                    <a:pt x="5707" y="7150"/>
                    <a:pt x="4387" y="7543"/>
                  </a:cubicBezTo>
                  <a:cubicBezTo>
                    <a:pt x="3067" y="7936"/>
                    <a:pt x="636" y="5596"/>
                    <a:pt x="166" y="435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20" name="Google Shape;820;p18"/>
            <p:cNvSpPr/>
            <p:nvPr/>
          </p:nvSpPr>
          <p:spPr>
            <a:xfrm>
              <a:off x="1347250" y="337675"/>
              <a:ext cx="536800" cy="938625"/>
            </a:xfrm>
            <a:custGeom>
              <a:avLst/>
              <a:gdLst/>
              <a:ahLst/>
              <a:cxnLst/>
              <a:rect l="l" t="t" r="r" b="b"/>
              <a:pathLst>
                <a:path w="21472" h="37545" extrusionOk="0">
                  <a:moveTo>
                    <a:pt x="1669" y="0"/>
                  </a:moveTo>
                  <a:lnTo>
                    <a:pt x="21472" y="33894"/>
                  </a:lnTo>
                  <a:lnTo>
                    <a:pt x="18605" y="37545"/>
                  </a:lnTo>
                  <a:lnTo>
                    <a:pt x="0" y="5619"/>
                  </a:lnTo>
                  <a:lnTo>
                    <a:pt x="286" y="1713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21" name="Google Shape;821;p18"/>
            <p:cNvSpPr/>
            <p:nvPr/>
          </p:nvSpPr>
          <p:spPr>
            <a:xfrm>
              <a:off x="1811700" y="876800"/>
              <a:ext cx="637575" cy="400525"/>
            </a:xfrm>
            <a:custGeom>
              <a:avLst/>
              <a:gdLst/>
              <a:ahLst/>
              <a:cxnLst/>
              <a:rect l="l" t="t" r="r" b="b"/>
              <a:pathLst>
                <a:path w="25503" h="16021" extrusionOk="0">
                  <a:moveTo>
                    <a:pt x="0" y="16021"/>
                  </a:moveTo>
                  <a:lnTo>
                    <a:pt x="3306" y="11485"/>
                  </a:lnTo>
                  <a:lnTo>
                    <a:pt x="25503" y="0"/>
                  </a:lnTo>
                  <a:lnTo>
                    <a:pt x="23371" y="375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822" name="Google Shape;822;p18"/>
            <p:cNvSpPr/>
            <p:nvPr/>
          </p:nvSpPr>
          <p:spPr>
            <a:xfrm>
              <a:off x="1388850" y="32850"/>
              <a:ext cx="1060825" cy="1149000"/>
            </a:xfrm>
            <a:custGeom>
              <a:avLst/>
              <a:gdLst/>
              <a:ahLst/>
              <a:cxnLst/>
              <a:rect l="l" t="t" r="r" b="b"/>
              <a:pathLst>
                <a:path w="42433" h="45960" extrusionOk="0">
                  <a:moveTo>
                    <a:pt x="22736" y="1"/>
                  </a:moveTo>
                  <a:lnTo>
                    <a:pt x="0" y="12190"/>
                  </a:lnTo>
                  <a:lnTo>
                    <a:pt x="19697" y="45959"/>
                  </a:lnTo>
                  <a:lnTo>
                    <a:pt x="42433" y="33770"/>
                  </a:lnTo>
                  <a:lnTo>
                    <a:pt x="2273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3" name="Google Shape;823;p18"/>
            <p:cNvSpPr/>
            <p:nvPr/>
          </p:nvSpPr>
          <p:spPr>
            <a:xfrm>
              <a:off x="1577300" y="219800"/>
              <a:ext cx="487875" cy="395150"/>
            </a:xfrm>
            <a:custGeom>
              <a:avLst/>
              <a:gdLst/>
              <a:ahLst/>
              <a:cxnLst/>
              <a:rect l="l" t="t" r="r" b="b"/>
              <a:pathLst>
                <a:path w="19515" h="15806" extrusionOk="0">
                  <a:moveTo>
                    <a:pt x="14773" y="0"/>
                  </a:moveTo>
                  <a:lnTo>
                    <a:pt x="0" y="7933"/>
                  </a:lnTo>
                  <a:lnTo>
                    <a:pt x="4742" y="15806"/>
                  </a:lnTo>
                  <a:lnTo>
                    <a:pt x="19514" y="7873"/>
                  </a:lnTo>
                  <a:lnTo>
                    <a:pt x="1477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824" name="Google Shape;824;p18"/>
          <p:cNvSpPr txBox="1">
            <a:spLocks noGrp="1"/>
          </p:cNvSpPr>
          <p:nvPr>
            <p:ph type="title"/>
          </p:nvPr>
        </p:nvSpPr>
        <p:spPr>
          <a:xfrm>
            <a:off x="571500" y="397025"/>
            <a:ext cx="7198200" cy="51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97236064"/>
      </p:ext>
    </p:extLst>
  </p:cSld>
  <p:clrMapOvr>
    <a:masterClrMapping/>
  </p:clrMapOvr>
  <p:transition spd="slow">
    <p:wheel spokes="1"/>
    <p:sndAc>
      <p:stSnd>
        <p:snd r:embed="rId1" name="chimes.wav"/>
      </p:stSnd>
    </p:sndAc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 2">
  <p:cSld name="Title and four columns  2">
    <p:spTree>
      <p:nvGrpSpPr>
        <p:cNvPr id="1" name="Shape 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6" name="Google Shape;826;p19"/>
          <p:cNvSpPr/>
          <p:nvPr/>
        </p:nvSpPr>
        <p:spPr>
          <a:xfrm rot="10800000" flipH="1">
            <a:off x="-65061" y="-44992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27" name="Google Shape;827;p19"/>
          <p:cNvSpPr/>
          <p:nvPr/>
        </p:nvSpPr>
        <p:spPr>
          <a:xfrm rot="10800000" flipH="1">
            <a:off x="6280500" y="-484270"/>
            <a:ext cx="3047992" cy="3838421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28" name="Google Shape;828;p19"/>
          <p:cNvSpPr/>
          <p:nvPr/>
        </p:nvSpPr>
        <p:spPr>
          <a:xfrm rot="-5400000">
            <a:off x="-136964" y="3283434"/>
            <a:ext cx="2079730" cy="1993702"/>
          </a:xfrm>
          <a:custGeom>
            <a:avLst/>
            <a:gdLst/>
            <a:ahLst/>
            <a:cxnLst/>
            <a:rect l="l" t="t" r="r" b="b"/>
            <a:pathLst>
              <a:path w="141310" h="117692" extrusionOk="0">
                <a:moveTo>
                  <a:pt x="0" y="0"/>
                </a:moveTo>
                <a:lnTo>
                  <a:pt x="0" y="117692"/>
                </a:lnTo>
                <a:cubicBezTo>
                  <a:pt x="1216" y="113254"/>
                  <a:pt x="6353" y="111035"/>
                  <a:pt x="10973" y="110731"/>
                </a:cubicBezTo>
                <a:cubicBezTo>
                  <a:pt x="11645" y="110687"/>
                  <a:pt x="12319" y="110670"/>
                  <a:pt x="12993" y="110670"/>
                </a:cubicBezTo>
                <a:cubicBezTo>
                  <a:pt x="15351" y="110670"/>
                  <a:pt x="17717" y="110880"/>
                  <a:pt x="20063" y="110880"/>
                </a:cubicBezTo>
                <a:cubicBezTo>
                  <a:pt x="21655" y="110880"/>
                  <a:pt x="23238" y="110783"/>
                  <a:pt x="24803" y="110458"/>
                </a:cubicBezTo>
                <a:cubicBezTo>
                  <a:pt x="29332" y="109515"/>
                  <a:pt x="33861" y="105625"/>
                  <a:pt x="33162" y="101065"/>
                </a:cubicBezTo>
                <a:cubicBezTo>
                  <a:pt x="32645" y="97661"/>
                  <a:pt x="29545" y="95351"/>
                  <a:pt x="26718" y="93345"/>
                </a:cubicBezTo>
                <a:cubicBezTo>
                  <a:pt x="21672" y="89728"/>
                  <a:pt x="16535" y="85594"/>
                  <a:pt x="14408" y="79758"/>
                </a:cubicBezTo>
                <a:cubicBezTo>
                  <a:pt x="12310" y="73892"/>
                  <a:pt x="14620" y="66080"/>
                  <a:pt x="20578" y="64317"/>
                </a:cubicBezTo>
                <a:cubicBezTo>
                  <a:pt x="21506" y="64047"/>
                  <a:pt x="22443" y="63936"/>
                  <a:pt x="23386" y="63936"/>
                </a:cubicBezTo>
                <a:cubicBezTo>
                  <a:pt x="26363" y="63936"/>
                  <a:pt x="29393" y="65038"/>
                  <a:pt x="32371" y="65685"/>
                </a:cubicBezTo>
                <a:cubicBezTo>
                  <a:pt x="33431" y="65907"/>
                  <a:pt x="34565" y="66035"/>
                  <a:pt x="35694" y="66035"/>
                </a:cubicBezTo>
                <a:cubicBezTo>
                  <a:pt x="38743" y="66035"/>
                  <a:pt x="41748" y="65097"/>
                  <a:pt x="43101" y="62524"/>
                </a:cubicBezTo>
                <a:cubicBezTo>
                  <a:pt x="44590" y="59636"/>
                  <a:pt x="43314" y="56201"/>
                  <a:pt x="42767" y="53010"/>
                </a:cubicBezTo>
                <a:cubicBezTo>
                  <a:pt x="41125" y="43223"/>
                  <a:pt x="47326" y="33891"/>
                  <a:pt x="55411" y="28876"/>
                </a:cubicBezTo>
                <a:cubicBezTo>
                  <a:pt x="61313" y="25233"/>
                  <a:pt x="68023" y="24013"/>
                  <a:pt x="74827" y="24013"/>
                </a:cubicBezTo>
                <a:cubicBezTo>
                  <a:pt x="79377" y="24013"/>
                  <a:pt x="83969" y="24558"/>
                  <a:pt x="88391" y="25289"/>
                </a:cubicBezTo>
                <a:cubicBezTo>
                  <a:pt x="98117" y="26870"/>
                  <a:pt x="107692" y="29484"/>
                  <a:pt x="117510" y="30000"/>
                </a:cubicBezTo>
                <a:cubicBezTo>
                  <a:pt x="118315" y="30043"/>
                  <a:pt x="119130" y="30068"/>
                  <a:pt x="119946" y="30068"/>
                </a:cubicBezTo>
                <a:cubicBezTo>
                  <a:pt x="124397" y="30068"/>
                  <a:pt x="128911" y="29328"/>
                  <a:pt x="132404" y="26657"/>
                </a:cubicBezTo>
                <a:cubicBezTo>
                  <a:pt x="141310" y="19818"/>
                  <a:pt x="128665" y="4255"/>
                  <a:pt x="141127" y="0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29" name="Google Shape;829;p19"/>
          <p:cNvSpPr txBox="1">
            <a:spLocks noGrp="1"/>
          </p:cNvSpPr>
          <p:nvPr>
            <p:ph type="subTitle" idx="1"/>
          </p:nvPr>
        </p:nvSpPr>
        <p:spPr>
          <a:xfrm>
            <a:off x="763663" y="2735175"/>
            <a:ext cx="1886700" cy="36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830" name="Google Shape;830;p19"/>
          <p:cNvSpPr txBox="1">
            <a:spLocks noGrp="1"/>
          </p:cNvSpPr>
          <p:nvPr>
            <p:ph type="subTitle" idx="2"/>
          </p:nvPr>
        </p:nvSpPr>
        <p:spPr>
          <a:xfrm>
            <a:off x="763663" y="3124888"/>
            <a:ext cx="1886700" cy="7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831" name="Google Shape;831;p19"/>
          <p:cNvSpPr txBox="1">
            <a:spLocks noGrp="1"/>
          </p:cNvSpPr>
          <p:nvPr>
            <p:ph type="subTitle" idx="3"/>
          </p:nvPr>
        </p:nvSpPr>
        <p:spPr>
          <a:xfrm>
            <a:off x="6493637" y="2735175"/>
            <a:ext cx="1886700" cy="36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832" name="Google Shape;832;p19"/>
          <p:cNvSpPr txBox="1">
            <a:spLocks noGrp="1"/>
          </p:cNvSpPr>
          <p:nvPr>
            <p:ph type="subTitle" idx="4"/>
          </p:nvPr>
        </p:nvSpPr>
        <p:spPr>
          <a:xfrm>
            <a:off x="6493637" y="3124888"/>
            <a:ext cx="1886700" cy="7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833" name="Google Shape;833;p19"/>
          <p:cNvSpPr txBox="1">
            <a:spLocks noGrp="1"/>
          </p:cNvSpPr>
          <p:nvPr>
            <p:ph type="subTitle" idx="5"/>
          </p:nvPr>
        </p:nvSpPr>
        <p:spPr>
          <a:xfrm>
            <a:off x="2669700" y="2742675"/>
            <a:ext cx="1886700" cy="3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834" name="Google Shape;834;p19"/>
          <p:cNvSpPr txBox="1">
            <a:spLocks noGrp="1"/>
          </p:cNvSpPr>
          <p:nvPr>
            <p:ph type="subTitle" idx="6"/>
          </p:nvPr>
        </p:nvSpPr>
        <p:spPr>
          <a:xfrm>
            <a:off x="2669700" y="3124888"/>
            <a:ext cx="1886700" cy="7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835" name="Google Shape;835;p19"/>
          <p:cNvSpPr txBox="1">
            <a:spLocks noGrp="1"/>
          </p:cNvSpPr>
          <p:nvPr>
            <p:ph type="subTitle" idx="7"/>
          </p:nvPr>
        </p:nvSpPr>
        <p:spPr>
          <a:xfrm>
            <a:off x="4599412" y="2742675"/>
            <a:ext cx="1886700" cy="3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836" name="Google Shape;836;p19"/>
          <p:cNvSpPr txBox="1">
            <a:spLocks noGrp="1"/>
          </p:cNvSpPr>
          <p:nvPr>
            <p:ph type="subTitle" idx="8"/>
          </p:nvPr>
        </p:nvSpPr>
        <p:spPr>
          <a:xfrm>
            <a:off x="4599412" y="3124888"/>
            <a:ext cx="1886700" cy="7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837" name="Google Shape;837;p19"/>
          <p:cNvSpPr/>
          <p:nvPr/>
        </p:nvSpPr>
        <p:spPr>
          <a:xfrm flipH="1">
            <a:off x="4555998" y="-23179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38" name="Google Shape;838;p19"/>
          <p:cNvSpPr/>
          <p:nvPr/>
        </p:nvSpPr>
        <p:spPr>
          <a:xfrm flipH="1">
            <a:off x="8867459" y="266317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39" name="Google Shape;839;p19"/>
          <p:cNvSpPr/>
          <p:nvPr/>
        </p:nvSpPr>
        <p:spPr>
          <a:xfrm flipH="1">
            <a:off x="7448278" y="487770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40" name="Google Shape;840;p19"/>
          <p:cNvSpPr/>
          <p:nvPr/>
        </p:nvSpPr>
        <p:spPr>
          <a:xfrm flipH="1">
            <a:off x="571499" y="489757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41" name="Google Shape;841;p19"/>
          <p:cNvSpPr/>
          <p:nvPr/>
        </p:nvSpPr>
        <p:spPr>
          <a:xfrm flipH="1">
            <a:off x="2246416" y="492528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42" name="Google Shape;842;p19"/>
          <p:cNvSpPr/>
          <p:nvPr/>
        </p:nvSpPr>
        <p:spPr>
          <a:xfrm flipH="1">
            <a:off x="9143996" y="461452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43" name="Google Shape;843;p19"/>
          <p:cNvSpPr/>
          <p:nvPr/>
        </p:nvSpPr>
        <p:spPr>
          <a:xfrm flipH="1">
            <a:off x="166999" y="2081701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44" name="Google Shape;844;p19"/>
          <p:cNvSpPr/>
          <p:nvPr/>
        </p:nvSpPr>
        <p:spPr>
          <a:xfrm flipH="1">
            <a:off x="167012" y="-81016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45" name="Google Shape;845;p19"/>
          <p:cNvSpPr/>
          <p:nvPr/>
        </p:nvSpPr>
        <p:spPr>
          <a:xfrm flipH="1">
            <a:off x="7098816" y="31673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846" name="Google Shape;846;p19"/>
          <p:cNvGrpSpPr/>
          <p:nvPr/>
        </p:nvGrpSpPr>
        <p:grpSpPr>
          <a:xfrm>
            <a:off x="8436350" y="136201"/>
            <a:ext cx="527400" cy="735075"/>
            <a:chOff x="3553100" y="1256250"/>
            <a:chExt cx="527400" cy="735075"/>
          </a:xfrm>
        </p:grpSpPr>
        <p:sp>
          <p:nvSpPr>
            <p:cNvPr id="847" name="Google Shape;847;p19"/>
            <p:cNvSpPr/>
            <p:nvPr/>
          </p:nvSpPr>
          <p:spPr>
            <a:xfrm>
              <a:off x="3885925" y="1874350"/>
              <a:ext cx="148225" cy="116975"/>
            </a:xfrm>
            <a:custGeom>
              <a:avLst/>
              <a:gdLst/>
              <a:ahLst/>
              <a:cxnLst/>
              <a:rect l="l" t="t" r="r" b="b"/>
              <a:pathLst>
                <a:path w="5929" h="4679" extrusionOk="0">
                  <a:moveTo>
                    <a:pt x="5107" y="0"/>
                  </a:moveTo>
                  <a:lnTo>
                    <a:pt x="1" y="1489"/>
                  </a:lnTo>
                  <a:lnTo>
                    <a:pt x="487" y="3192"/>
                  </a:lnTo>
                  <a:cubicBezTo>
                    <a:pt x="761" y="4088"/>
                    <a:pt x="1566" y="4679"/>
                    <a:pt x="2450" y="4679"/>
                  </a:cubicBezTo>
                  <a:cubicBezTo>
                    <a:pt x="2644" y="4679"/>
                    <a:pt x="2843" y="4650"/>
                    <a:pt x="3040" y="4590"/>
                  </a:cubicBezTo>
                  <a:lnTo>
                    <a:pt x="4226" y="4255"/>
                  </a:lnTo>
                  <a:cubicBezTo>
                    <a:pt x="5290" y="3921"/>
                    <a:pt x="5928" y="2796"/>
                    <a:pt x="5624" y="1702"/>
                  </a:cubicBezTo>
                  <a:lnTo>
                    <a:pt x="5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8" name="Google Shape;848;p19"/>
            <p:cNvSpPr/>
            <p:nvPr/>
          </p:nvSpPr>
          <p:spPr>
            <a:xfrm>
              <a:off x="3841850" y="1837100"/>
              <a:ext cx="210525" cy="132525"/>
            </a:xfrm>
            <a:custGeom>
              <a:avLst/>
              <a:gdLst/>
              <a:ahLst/>
              <a:cxnLst/>
              <a:rect l="l" t="t" r="r" b="b"/>
              <a:pathLst>
                <a:path w="8421" h="5301" extrusionOk="0">
                  <a:moveTo>
                    <a:pt x="7661" y="1"/>
                  </a:moveTo>
                  <a:lnTo>
                    <a:pt x="1" y="2189"/>
                  </a:lnTo>
                  <a:lnTo>
                    <a:pt x="366" y="3496"/>
                  </a:lnTo>
                  <a:cubicBezTo>
                    <a:pt x="692" y="4574"/>
                    <a:pt x="1679" y="5300"/>
                    <a:pt x="2765" y="5300"/>
                  </a:cubicBezTo>
                  <a:cubicBezTo>
                    <a:pt x="2996" y="5300"/>
                    <a:pt x="3232" y="5268"/>
                    <a:pt x="3466" y="5198"/>
                  </a:cubicBezTo>
                  <a:lnTo>
                    <a:pt x="6323" y="4378"/>
                  </a:lnTo>
                  <a:cubicBezTo>
                    <a:pt x="7661" y="4013"/>
                    <a:pt x="8421" y="2615"/>
                    <a:pt x="8025" y="1277"/>
                  </a:cubicBezTo>
                  <a:lnTo>
                    <a:pt x="76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9" name="Google Shape;849;p19"/>
            <p:cNvSpPr/>
            <p:nvPr/>
          </p:nvSpPr>
          <p:spPr>
            <a:xfrm>
              <a:off x="3553100" y="1256250"/>
              <a:ext cx="527400" cy="606725"/>
            </a:xfrm>
            <a:custGeom>
              <a:avLst/>
              <a:gdLst/>
              <a:ahLst/>
              <a:cxnLst/>
              <a:rect l="l" t="t" r="r" b="b"/>
              <a:pathLst>
                <a:path w="21096" h="24269" extrusionOk="0">
                  <a:moveTo>
                    <a:pt x="11165" y="0"/>
                  </a:moveTo>
                  <a:cubicBezTo>
                    <a:pt x="9187" y="0"/>
                    <a:pt x="7173" y="611"/>
                    <a:pt x="5411" y="1927"/>
                  </a:cubicBezTo>
                  <a:cubicBezTo>
                    <a:pt x="1" y="5970"/>
                    <a:pt x="305" y="14177"/>
                    <a:pt x="5989" y="17824"/>
                  </a:cubicBezTo>
                  <a:cubicBezTo>
                    <a:pt x="8207" y="19222"/>
                    <a:pt x="9849" y="21411"/>
                    <a:pt x="10578" y="23964"/>
                  </a:cubicBezTo>
                  <a:lnTo>
                    <a:pt x="10669" y="24268"/>
                  </a:lnTo>
                  <a:lnTo>
                    <a:pt x="19332" y="21776"/>
                  </a:lnTo>
                  <a:lnTo>
                    <a:pt x="19241" y="21472"/>
                  </a:lnTo>
                  <a:cubicBezTo>
                    <a:pt x="18542" y="18888"/>
                    <a:pt x="18785" y="16122"/>
                    <a:pt x="19940" y="13721"/>
                  </a:cubicBezTo>
                  <a:cubicBezTo>
                    <a:pt x="20913" y="11624"/>
                    <a:pt x="21095" y="9222"/>
                    <a:pt x="20457" y="7003"/>
                  </a:cubicBezTo>
                  <a:cubicBezTo>
                    <a:pt x="19207" y="2617"/>
                    <a:pt x="15261" y="0"/>
                    <a:pt x="111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0" name="Google Shape;850;p19"/>
            <p:cNvSpPr/>
            <p:nvPr/>
          </p:nvSpPr>
          <p:spPr>
            <a:xfrm>
              <a:off x="3819825" y="1800625"/>
              <a:ext cx="229500" cy="121125"/>
            </a:xfrm>
            <a:custGeom>
              <a:avLst/>
              <a:gdLst/>
              <a:ahLst/>
              <a:cxnLst/>
              <a:rect l="l" t="t" r="r" b="b"/>
              <a:pathLst>
                <a:path w="9180" h="4845" extrusionOk="0">
                  <a:moveTo>
                    <a:pt x="8633" y="1"/>
                  </a:moveTo>
                  <a:lnTo>
                    <a:pt x="0" y="2493"/>
                  </a:lnTo>
                  <a:lnTo>
                    <a:pt x="122" y="2979"/>
                  </a:lnTo>
                  <a:cubicBezTo>
                    <a:pt x="448" y="4109"/>
                    <a:pt x="1479" y="4844"/>
                    <a:pt x="2598" y="4844"/>
                  </a:cubicBezTo>
                  <a:cubicBezTo>
                    <a:pt x="2834" y="4844"/>
                    <a:pt x="3075" y="4811"/>
                    <a:pt x="3314" y="4742"/>
                  </a:cubicBezTo>
                  <a:lnTo>
                    <a:pt x="7022" y="3679"/>
                  </a:lnTo>
                  <a:cubicBezTo>
                    <a:pt x="8390" y="3283"/>
                    <a:pt x="9180" y="1855"/>
                    <a:pt x="8785" y="487"/>
                  </a:cubicBezTo>
                  <a:lnTo>
                    <a:pt x="86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1" name="Google Shape;851;p19"/>
            <p:cNvSpPr/>
            <p:nvPr/>
          </p:nvSpPr>
          <p:spPr>
            <a:xfrm>
              <a:off x="3866925" y="1617500"/>
              <a:ext cx="61600" cy="214300"/>
            </a:xfrm>
            <a:custGeom>
              <a:avLst/>
              <a:gdLst/>
              <a:ahLst/>
              <a:cxnLst/>
              <a:rect l="l" t="t" r="r" b="b"/>
              <a:pathLst>
                <a:path w="2464" h="8572" fill="none" extrusionOk="0">
                  <a:moveTo>
                    <a:pt x="2463" y="8572"/>
                  </a:moveTo>
                  <a:lnTo>
                    <a:pt x="1" y="0"/>
                  </a:lnTo>
                </a:path>
              </a:pathLst>
            </a:custGeom>
            <a:noFill/>
            <a:ln w="28875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2" name="Google Shape;852;p19"/>
            <p:cNvSpPr/>
            <p:nvPr/>
          </p:nvSpPr>
          <p:spPr>
            <a:xfrm>
              <a:off x="3745350" y="1500475"/>
              <a:ext cx="191525" cy="123125"/>
            </a:xfrm>
            <a:custGeom>
              <a:avLst/>
              <a:gdLst/>
              <a:ahLst/>
              <a:cxnLst/>
              <a:rect l="l" t="t" r="r" b="b"/>
              <a:pathLst>
                <a:path w="7661" h="4925" fill="none" extrusionOk="0">
                  <a:moveTo>
                    <a:pt x="7660" y="0"/>
                  </a:moveTo>
                  <a:lnTo>
                    <a:pt x="4925" y="4925"/>
                  </a:lnTo>
                  <a:lnTo>
                    <a:pt x="1" y="2189"/>
                  </a:lnTo>
                </a:path>
              </a:pathLst>
            </a:custGeom>
            <a:noFill/>
            <a:ln w="288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853" name="Google Shape;853;p19"/>
          <p:cNvSpPr txBox="1">
            <a:spLocks noGrp="1"/>
          </p:cNvSpPr>
          <p:nvPr>
            <p:ph type="title"/>
          </p:nvPr>
        </p:nvSpPr>
        <p:spPr>
          <a:xfrm>
            <a:off x="571500" y="423625"/>
            <a:ext cx="7198200" cy="51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grpSp>
        <p:nvGrpSpPr>
          <p:cNvPr id="854" name="Google Shape;854;p19"/>
          <p:cNvGrpSpPr/>
          <p:nvPr/>
        </p:nvGrpSpPr>
        <p:grpSpPr>
          <a:xfrm>
            <a:off x="-250461" y="3680801"/>
            <a:ext cx="1111474" cy="1244475"/>
            <a:chOff x="1338201" y="32850"/>
            <a:chExt cx="1111474" cy="1244475"/>
          </a:xfrm>
        </p:grpSpPr>
        <p:sp>
          <p:nvSpPr>
            <p:cNvPr id="855" name="Google Shape;855;p19"/>
            <p:cNvSpPr/>
            <p:nvPr/>
          </p:nvSpPr>
          <p:spPr>
            <a:xfrm>
              <a:off x="1338201" y="359526"/>
              <a:ext cx="203500" cy="189675"/>
            </a:xfrm>
            <a:custGeom>
              <a:avLst/>
              <a:gdLst/>
              <a:ahLst/>
              <a:cxnLst/>
              <a:rect l="l" t="t" r="r" b="b"/>
              <a:pathLst>
                <a:path w="8140" h="7587" extrusionOk="0">
                  <a:moveTo>
                    <a:pt x="166" y="4353"/>
                  </a:moveTo>
                  <a:cubicBezTo>
                    <a:pt x="-304" y="3110"/>
                    <a:pt x="245" y="476"/>
                    <a:pt x="1565" y="83"/>
                  </a:cubicBezTo>
                  <a:cubicBezTo>
                    <a:pt x="2885" y="-310"/>
                    <a:pt x="7618" y="753"/>
                    <a:pt x="8088" y="1996"/>
                  </a:cubicBezTo>
                  <a:cubicBezTo>
                    <a:pt x="8558" y="3239"/>
                    <a:pt x="5707" y="7150"/>
                    <a:pt x="4387" y="7543"/>
                  </a:cubicBezTo>
                  <a:cubicBezTo>
                    <a:pt x="3067" y="7936"/>
                    <a:pt x="636" y="5596"/>
                    <a:pt x="166" y="435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856" name="Google Shape;856;p19"/>
            <p:cNvSpPr/>
            <p:nvPr/>
          </p:nvSpPr>
          <p:spPr>
            <a:xfrm>
              <a:off x="1347250" y="337675"/>
              <a:ext cx="536800" cy="938625"/>
            </a:xfrm>
            <a:custGeom>
              <a:avLst/>
              <a:gdLst/>
              <a:ahLst/>
              <a:cxnLst/>
              <a:rect l="l" t="t" r="r" b="b"/>
              <a:pathLst>
                <a:path w="21472" h="37545" extrusionOk="0">
                  <a:moveTo>
                    <a:pt x="1669" y="0"/>
                  </a:moveTo>
                  <a:lnTo>
                    <a:pt x="21472" y="33894"/>
                  </a:lnTo>
                  <a:lnTo>
                    <a:pt x="18605" y="37545"/>
                  </a:lnTo>
                  <a:lnTo>
                    <a:pt x="0" y="5619"/>
                  </a:lnTo>
                  <a:lnTo>
                    <a:pt x="286" y="1713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857" name="Google Shape;857;p19"/>
            <p:cNvSpPr/>
            <p:nvPr/>
          </p:nvSpPr>
          <p:spPr>
            <a:xfrm>
              <a:off x="1811700" y="876800"/>
              <a:ext cx="637575" cy="400525"/>
            </a:xfrm>
            <a:custGeom>
              <a:avLst/>
              <a:gdLst/>
              <a:ahLst/>
              <a:cxnLst/>
              <a:rect l="l" t="t" r="r" b="b"/>
              <a:pathLst>
                <a:path w="25503" h="16021" extrusionOk="0">
                  <a:moveTo>
                    <a:pt x="0" y="16021"/>
                  </a:moveTo>
                  <a:lnTo>
                    <a:pt x="3306" y="11485"/>
                  </a:lnTo>
                  <a:lnTo>
                    <a:pt x="25503" y="0"/>
                  </a:lnTo>
                  <a:lnTo>
                    <a:pt x="23371" y="375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858" name="Google Shape;858;p19"/>
            <p:cNvSpPr/>
            <p:nvPr/>
          </p:nvSpPr>
          <p:spPr>
            <a:xfrm>
              <a:off x="1388850" y="32850"/>
              <a:ext cx="1060825" cy="1149000"/>
            </a:xfrm>
            <a:custGeom>
              <a:avLst/>
              <a:gdLst/>
              <a:ahLst/>
              <a:cxnLst/>
              <a:rect l="l" t="t" r="r" b="b"/>
              <a:pathLst>
                <a:path w="42433" h="45960" extrusionOk="0">
                  <a:moveTo>
                    <a:pt x="22736" y="1"/>
                  </a:moveTo>
                  <a:lnTo>
                    <a:pt x="0" y="12190"/>
                  </a:lnTo>
                  <a:lnTo>
                    <a:pt x="19697" y="45959"/>
                  </a:lnTo>
                  <a:lnTo>
                    <a:pt x="42433" y="33770"/>
                  </a:lnTo>
                  <a:lnTo>
                    <a:pt x="22736" y="1"/>
                  </a:lnTo>
                  <a:close/>
                </a:path>
              </a:pathLst>
            </a:custGeom>
            <a:solidFill>
              <a:srgbClr val="FF640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9" name="Google Shape;859;p19"/>
            <p:cNvSpPr/>
            <p:nvPr/>
          </p:nvSpPr>
          <p:spPr>
            <a:xfrm>
              <a:off x="1577300" y="219800"/>
              <a:ext cx="487875" cy="395150"/>
            </a:xfrm>
            <a:custGeom>
              <a:avLst/>
              <a:gdLst/>
              <a:ahLst/>
              <a:cxnLst/>
              <a:rect l="l" t="t" r="r" b="b"/>
              <a:pathLst>
                <a:path w="19515" h="15806" extrusionOk="0">
                  <a:moveTo>
                    <a:pt x="14773" y="0"/>
                  </a:moveTo>
                  <a:lnTo>
                    <a:pt x="0" y="7933"/>
                  </a:lnTo>
                  <a:lnTo>
                    <a:pt x="4742" y="15806"/>
                  </a:lnTo>
                  <a:lnTo>
                    <a:pt x="19514" y="7873"/>
                  </a:lnTo>
                  <a:lnTo>
                    <a:pt x="1477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860" name="Google Shape;860;p19"/>
          <p:cNvGrpSpPr/>
          <p:nvPr/>
        </p:nvGrpSpPr>
        <p:grpSpPr>
          <a:xfrm rot="4699091">
            <a:off x="8069956" y="4252077"/>
            <a:ext cx="1094981" cy="1504933"/>
            <a:chOff x="6143348" y="1855432"/>
            <a:chExt cx="1094855" cy="1504759"/>
          </a:xfrm>
        </p:grpSpPr>
        <p:sp>
          <p:nvSpPr>
            <p:cNvPr id="861" name="Google Shape;861;p19"/>
            <p:cNvSpPr/>
            <p:nvPr/>
          </p:nvSpPr>
          <p:spPr>
            <a:xfrm>
              <a:off x="6143348" y="3014887"/>
              <a:ext cx="306555" cy="345304"/>
            </a:xfrm>
            <a:custGeom>
              <a:avLst/>
              <a:gdLst/>
              <a:ahLst/>
              <a:cxnLst/>
              <a:rect l="l" t="t" r="r" b="b"/>
              <a:pathLst>
                <a:path w="11052" h="12449" extrusionOk="0">
                  <a:moveTo>
                    <a:pt x="2754" y="0"/>
                  </a:moveTo>
                  <a:lnTo>
                    <a:pt x="139" y="11277"/>
                  </a:lnTo>
                  <a:cubicBezTo>
                    <a:pt x="1" y="11924"/>
                    <a:pt x="530" y="12449"/>
                    <a:pt x="1099" y="12449"/>
                  </a:cubicBezTo>
                  <a:cubicBezTo>
                    <a:pt x="1278" y="12449"/>
                    <a:pt x="1461" y="12397"/>
                    <a:pt x="1629" y="12280"/>
                  </a:cubicBezTo>
                  <a:lnTo>
                    <a:pt x="11052" y="5563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2" name="Google Shape;862;p19"/>
            <p:cNvSpPr/>
            <p:nvPr/>
          </p:nvSpPr>
          <p:spPr>
            <a:xfrm>
              <a:off x="6190197" y="1855432"/>
              <a:ext cx="1048006" cy="1338418"/>
            </a:xfrm>
            <a:custGeom>
              <a:avLst/>
              <a:gdLst/>
              <a:ahLst/>
              <a:cxnLst/>
              <a:rect l="l" t="t" r="r" b="b"/>
              <a:pathLst>
                <a:path w="37783" h="48253" extrusionOk="0">
                  <a:moveTo>
                    <a:pt x="28676" y="0"/>
                  </a:moveTo>
                  <a:cubicBezTo>
                    <a:pt x="28185" y="0"/>
                    <a:pt x="27705" y="236"/>
                    <a:pt x="27418" y="676"/>
                  </a:cubicBezTo>
                  <a:lnTo>
                    <a:pt x="487" y="40950"/>
                  </a:lnTo>
                  <a:cubicBezTo>
                    <a:pt x="1" y="41649"/>
                    <a:pt x="213" y="42592"/>
                    <a:pt x="913" y="43048"/>
                  </a:cubicBezTo>
                  <a:lnTo>
                    <a:pt x="8268" y="48002"/>
                  </a:lnTo>
                  <a:cubicBezTo>
                    <a:pt x="8527" y="48171"/>
                    <a:pt x="8819" y="48252"/>
                    <a:pt x="9109" y="48252"/>
                  </a:cubicBezTo>
                  <a:cubicBezTo>
                    <a:pt x="9603" y="48252"/>
                    <a:pt x="10090" y="48017"/>
                    <a:pt x="10396" y="47576"/>
                  </a:cubicBezTo>
                  <a:lnTo>
                    <a:pt x="37327" y="7302"/>
                  </a:lnTo>
                  <a:cubicBezTo>
                    <a:pt x="37783" y="6603"/>
                    <a:pt x="37600" y="5661"/>
                    <a:pt x="36901" y="5205"/>
                  </a:cubicBezTo>
                  <a:lnTo>
                    <a:pt x="29515" y="251"/>
                  </a:lnTo>
                  <a:cubicBezTo>
                    <a:pt x="29256" y="82"/>
                    <a:pt x="28964" y="0"/>
                    <a:pt x="286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3" name="Google Shape;863;p19"/>
            <p:cNvSpPr/>
            <p:nvPr/>
          </p:nvSpPr>
          <p:spPr>
            <a:xfrm>
              <a:off x="6258487" y="1955952"/>
              <a:ext cx="912259" cy="1136516"/>
            </a:xfrm>
            <a:custGeom>
              <a:avLst/>
              <a:gdLst/>
              <a:ahLst/>
              <a:cxnLst/>
              <a:rect l="l" t="t" r="r" b="b"/>
              <a:pathLst>
                <a:path w="32889" h="40974" extrusionOk="0">
                  <a:moveTo>
                    <a:pt x="22980" y="0"/>
                  </a:moveTo>
                  <a:lnTo>
                    <a:pt x="1" y="34378"/>
                  </a:lnTo>
                  <a:lnTo>
                    <a:pt x="9910" y="40974"/>
                  </a:lnTo>
                  <a:lnTo>
                    <a:pt x="32889" y="6627"/>
                  </a:lnTo>
                  <a:lnTo>
                    <a:pt x="2298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4" name="Google Shape;864;p19"/>
            <p:cNvSpPr/>
            <p:nvPr/>
          </p:nvSpPr>
          <p:spPr>
            <a:xfrm>
              <a:off x="6854565" y="1989681"/>
              <a:ext cx="293435" cy="212469"/>
            </a:xfrm>
            <a:custGeom>
              <a:avLst/>
              <a:gdLst/>
              <a:ahLst/>
              <a:cxnLst/>
              <a:rect l="l" t="t" r="r" b="b"/>
              <a:pathLst>
                <a:path w="10579" h="7660" extrusionOk="0">
                  <a:moveTo>
                    <a:pt x="700" y="0"/>
                  </a:moveTo>
                  <a:lnTo>
                    <a:pt x="0" y="1034"/>
                  </a:lnTo>
                  <a:lnTo>
                    <a:pt x="9879" y="7660"/>
                  </a:lnTo>
                  <a:lnTo>
                    <a:pt x="10578" y="6596"/>
                  </a:lnTo>
                  <a:lnTo>
                    <a:pt x="7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5" name="Google Shape;865;p19"/>
            <p:cNvSpPr/>
            <p:nvPr/>
          </p:nvSpPr>
          <p:spPr>
            <a:xfrm>
              <a:off x="6281259" y="2846271"/>
              <a:ext cx="293435" cy="213329"/>
            </a:xfrm>
            <a:custGeom>
              <a:avLst/>
              <a:gdLst/>
              <a:ahLst/>
              <a:cxnLst/>
              <a:rect l="l" t="t" r="r" b="b"/>
              <a:pathLst>
                <a:path w="10579" h="7691" extrusionOk="0">
                  <a:moveTo>
                    <a:pt x="700" y="0"/>
                  </a:moveTo>
                  <a:lnTo>
                    <a:pt x="0" y="1064"/>
                  </a:lnTo>
                  <a:lnTo>
                    <a:pt x="9879" y="7690"/>
                  </a:lnTo>
                  <a:lnTo>
                    <a:pt x="10578" y="6626"/>
                  </a:lnTo>
                  <a:lnTo>
                    <a:pt x="7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17179279"/>
      </p:ext>
    </p:extLst>
  </p:cSld>
  <p:clrMapOvr>
    <a:masterClrMapping/>
  </p:clrMapOvr>
  <p:transition spd="slow">
    <p:wheel spokes="1"/>
    <p:sndAc>
      <p:stSnd>
        <p:snd r:embed="rId1" name="chimes.wav"/>
      </p:stSnd>
    </p:sndAc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_6"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2" name="Google Shape;462;p21"/>
          <p:cNvPicPr preferRelativeResize="0"/>
          <p:nvPr/>
        </p:nvPicPr>
        <p:blipFill rotWithShape="1">
          <a:blip r:embed="rId3">
            <a:alphaModFix amt="70000"/>
          </a:blip>
          <a:srcRect/>
          <a:stretch/>
        </p:blipFill>
        <p:spPr>
          <a:xfrm>
            <a:off x="0" y="2171"/>
            <a:ext cx="9144003" cy="5139149"/>
          </a:xfrm>
          <a:prstGeom prst="rect">
            <a:avLst/>
          </a:prstGeom>
          <a:noFill/>
          <a:ln>
            <a:noFill/>
          </a:ln>
        </p:spPr>
      </p:pic>
      <p:sp>
        <p:nvSpPr>
          <p:cNvPr id="463" name="Google Shape;463;p21"/>
          <p:cNvSpPr/>
          <p:nvPr/>
        </p:nvSpPr>
        <p:spPr>
          <a:xfrm>
            <a:off x="-63625" y="2477575"/>
            <a:ext cx="9207600" cy="26658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4" name="Google Shape;464;p21"/>
          <p:cNvSpPr/>
          <p:nvPr/>
        </p:nvSpPr>
        <p:spPr>
          <a:xfrm>
            <a:off x="8597732" y="1395890"/>
            <a:ext cx="195524" cy="208426"/>
          </a:xfrm>
          <a:custGeom>
            <a:avLst/>
            <a:gdLst/>
            <a:ahLst/>
            <a:cxnLst/>
            <a:rect l="l" t="t" r="r" b="b"/>
            <a:pathLst>
              <a:path w="5162" h="5503" extrusionOk="0">
                <a:moveTo>
                  <a:pt x="2488" y="0"/>
                </a:moveTo>
                <a:cubicBezTo>
                  <a:pt x="2133" y="1237"/>
                  <a:pt x="1252" y="2133"/>
                  <a:pt x="0" y="2659"/>
                </a:cubicBezTo>
                <a:cubicBezTo>
                  <a:pt x="1252" y="3199"/>
                  <a:pt x="2133" y="4266"/>
                  <a:pt x="2488" y="5502"/>
                </a:cubicBezTo>
                <a:cubicBezTo>
                  <a:pt x="3029" y="4266"/>
                  <a:pt x="3910" y="3199"/>
                  <a:pt x="5161" y="2659"/>
                </a:cubicBezTo>
                <a:cubicBezTo>
                  <a:pt x="3910" y="2133"/>
                  <a:pt x="3029" y="1237"/>
                  <a:pt x="2488" y="0"/>
                </a:cubicBezTo>
                <a:close/>
              </a:path>
            </a:pathLst>
          </a:cu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5" name="Google Shape;465;p21"/>
          <p:cNvSpPr/>
          <p:nvPr/>
        </p:nvSpPr>
        <p:spPr>
          <a:xfrm>
            <a:off x="306307" y="1395890"/>
            <a:ext cx="195524" cy="208426"/>
          </a:xfrm>
          <a:custGeom>
            <a:avLst/>
            <a:gdLst/>
            <a:ahLst/>
            <a:cxnLst/>
            <a:rect l="l" t="t" r="r" b="b"/>
            <a:pathLst>
              <a:path w="5162" h="5503" extrusionOk="0">
                <a:moveTo>
                  <a:pt x="2488" y="0"/>
                </a:moveTo>
                <a:cubicBezTo>
                  <a:pt x="2133" y="1237"/>
                  <a:pt x="1252" y="2133"/>
                  <a:pt x="0" y="2659"/>
                </a:cubicBezTo>
                <a:cubicBezTo>
                  <a:pt x="1252" y="3199"/>
                  <a:pt x="2133" y="4266"/>
                  <a:pt x="2488" y="5502"/>
                </a:cubicBezTo>
                <a:cubicBezTo>
                  <a:pt x="3029" y="4266"/>
                  <a:pt x="3910" y="3199"/>
                  <a:pt x="5161" y="2659"/>
                </a:cubicBezTo>
                <a:cubicBezTo>
                  <a:pt x="3910" y="2133"/>
                  <a:pt x="3029" y="1237"/>
                  <a:pt x="2488" y="0"/>
                </a:cubicBezTo>
                <a:close/>
              </a:path>
            </a:pathLst>
          </a:cu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6" name="Google Shape;466;p2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3600">
                <a:solidFill>
                  <a:schemeClr val="dk1"/>
                </a:solidFill>
                <a:latin typeface="Patua One"/>
                <a:ea typeface="Patua One"/>
                <a:cs typeface="Patua One"/>
                <a:sym typeface="Patu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67" name="Google Shape;467;p21"/>
          <p:cNvSpPr txBox="1">
            <a:spLocks noGrp="1"/>
          </p:cNvSpPr>
          <p:nvPr>
            <p:ph type="title" idx="2"/>
          </p:nvPr>
        </p:nvSpPr>
        <p:spPr>
          <a:xfrm>
            <a:off x="808513" y="3213127"/>
            <a:ext cx="2334000" cy="368100"/>
          </a:xfrm>
          <a:prstGeom prst="rect">
            <a:avLst/>
          </a:prstGeom>
          <a:solidFill>
            <a:schemeClr val="accent5"/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3000000" algn="bl" rotWithShape="0">
              <a:schemeClr val="accen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400">
                <a:solidFill>
                  <a:schemeClr val="dk1"/>
                </a:solidFill>
                <a:latin typeface="Patua One"/>
                <a:ea typeface="Patua One"/>
                <a:cs typeface="Patua One"/>
                <a:sym typeface="Patu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468" name="Google Shape;468;p21"/>
          <p:cNvSpPr txBox="1">
            <a:spLocks noGrp="1"/>
          </p:cNvSpPr>
          <p:nvPr>
            <p:ph type="subTitle" idx="1"/>
          </p:nvPr>
        </p:nvSpPr>
        <p:spPr>
          <a:xfrm>
            <a:off x="808513" y="3699327"/>
            <a:ext cx="2334000" cy="9030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Rubik"/>
                <a:ea typeface="Rubik"/>
                <a:cs typeface="Rubik"/>
                <a:sym typeface="Rubik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9" name="Google Shape;469;p21"/>
          <p:cNvSpPr txBox="1">
            <a:spLocks noGrp="1"/>
          </p:cNvSpPr>
          <p:nvPr>
            <p:ph type="title" idx="3"/>
          </p:nvPr>
        </p:nvSpPr>
        <p:spPr>
          <a:xfrm>
            <a:off x="3412288" y="1395900"/>
            <a:ext cx="2334000" cy="368100"/>
          </a:xfrm>
          <a:prstGeom prst="rect">
            <a:avLst/>
          </a:prstGeom>
          <a:solidFill>
            <a:schemeClr val="accent5"/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3000000" algn="bl" rotWithShape="0">
              <a:schemeClr val="accen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400">
                <a:solidFill>
                  <a:schemeClr val="dk1"/>
                </a:solidFill>
                <a:latin typeface="Patua One"/>
                <a:ea typeface="Patua One"/>
                <a:cs typeface="Patua One"/>
                <a:sym typeface="Patu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470" name="Google Shape;470;p21"/>
          <p:cNvSpPr txBox="1">
            <a:spLocks noGrp="1"/>
          </p:cNvSpPr>
          <p:nvPr>
            <p:ph type="subTitle" idx="4"/>
          </p:nvPr>
        </p:nvSpPr>
        <p:spPr>
          <a:xfrm>
            <a:off x="3412288" y="1882566"/>
            <a:ext cx="2334000" cy="9030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Rubik"/>
                <a:ea typeface="Rubik"/>
                <a:cs typeface="Rubik"/>
                <a:sym typeface="Rubik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1" name="Google Shape;471;p21"/>
          <p:cNvSpPr txBox="1">
            <a:spLocks noGrp="1"/>
          </p:cNvSpPr>
          <p:nvPr>
            <p:ph type="title" idx="5"/>
          </p:nvPr>
        </p:nvSpPr>
        <p:spPr>
          <a:xfrm>
            <a:off x="6060513" y="3213127"/>
            <a:ext cx="2334000" cy="368100"/>
          </a:xfrm>
          <a:prstGeom prst="rect">
            <a:avLst/>
          </a:prstGeom>
          <a:solidFill>
            <a:schemeClr val="accent5"/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3000000" algn="bl" rotWithShape="0">
              <a:schemeClr val="accen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400">
                <a:solidFill>
                  <a:schemeClr val="dk1"/>
                </a:solidFill>
                <a:latin typeface="Patua One"/>
                <a:ea typeface="Patua One"/>
                <a:cs typeface="Patua One"/>
                <a:sym typeface="Patu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472" name="Google Shape;472;p21"/>
          <p:cNvSpPr txBox="1">
            <a:spLocks noGrp="1"/>
          </p:cNvSpPr>
          <p:nvPr>
            <p:ph type="subTitle" idx="6"/>
          </p:nvPr>
        </p:nvSpPr>
        <p:spPr>
          <a:xfrm>
            <a:off x="6060513" y="3699327"/>
            <a:ext cx="2334000" cy="9030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Rubik"/>
                <a:ea typeface="Rubik"/>
                <a:cs typeface="Rubik"/>
                <a:sym typeface="Rubik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73" name="Google Shape;473;p21"/>
          <p:cNvGrpSpPr/>
          <p:nvPr/>
        </p:nvGrpSpPr>
        <p:grpSpPr>
          <a:xfrm>
            <a:off x="-559539" y="-593048"/>
            <a:ext cx="1154003" cy="1154003"/>
            <a:chOff x="-888300" y="-896475"/>
            <a:chExt cx="1769400" cy="1769400"/>
          </a:xfrm>
        </p:grpSpPr>
        <p:grpSp>
          <p:nvGrpSpPr>
            <p:cNvPr id="474" name="Google Shape;474;p21"/>
            <p:cNvGrpSpPr/>
            <p:nvPr/>
          </p:nvGrpSpPr>
          <p:grpSpPr>
            <a:xfrm>
              <a:off x="-888300" y="-896475"/>
              <a:ext cx="1769400" cy="1769400"/>
              <a:chOff x="-888300" y="-896475"/>
              <a:chExt cx="1769400" cy="1769400"/>
            </a:xfrm>
          </p:grpSpPr>
          <p:sp>
            <p:nvSpPr>
              <p:cNvPr id="475" name="Google Shape;475;p21"/>
              <p:cNvSpPr/>
              <p:nvPr/>
            </p:nvSpPr>
            <p:spPr>
              <a:xfrm>
                <a:off x="-888300" y="-896475"/>
                <a:ext cx="1769400" cy="1769400"/>
              </a:xfrm>
              <a:prstGeom prst="ellipse">
                <a:avLst/>
              </a:prstGeom>
              <a:noFill/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6" name="Google Shape;476;p21"/>
              <p:cNvSpPr/>
              <p:nvPr/>
            </p:nvSpPr>
            <p:spPr>
              <a:xfrm>
                <a:off x="455075" y="439888"/>
                <a:ext cx="353700" cy="3537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77" name="Google Shape;477;p21"/>
            <p:cNvSpPr/>
            <p:nvPr/>
          </p:nvSpPr>
          <p:spPr>
            <a:xfrm flipH="1">
              <a:off x="524030" y="549290"/>
              <a:ext cx="215797" cy="160176"/>
            </a:xfrm>
            <a:custGeom>
              <a:avLst/>
              <a:gdLst/>
              <a:ahLst/>
              <a:cxnLst/>
              <a:rect l="l" t="t" r="r" b="b"/>
              <a:pathLst>
                <a:path w="5517" h="4095" extrusionOk="0">
                  <a:moveTo>
                    <a:pt x="1422" y="0"/>
                  </a:moveTo>
                  <a:cubicBezTo>
                    <a:pt x="1067" y="0"/>
                    <a:pt x="711" y="185"/>
                    <a:pt x="541" y="356"/>
                  </a:cubicBezTo>
                  <a:cubicBezTo>
                    <a:pt x="0" y="896"/>
                    <a:pt x="185" y="1777"/>
                    <a:pt x="711" y="2133"/>
                  </a:cubicBezTo>
                  <a:lnTo>
                    <a:pt x="2844" y="4095"/>
                  </a:lnTo>
                  <a:lnTo>
                    <a:pt x="4976" y="2133"/>
                  </a:lnTo>
                  <a:cubicBezTo>
                    <a:pt x="5517" y="1777"/>
                    <a:pt x="5517" y="896"/>
                    <a:pt x="5161" y="356"/>
                  </a:cubicBezTo>
                  <a:cubicBezTo>
                    <a:pt x="4866" y="161"/>
                    <a:pt x="4519" y="22"/>
                    <a:pt x="4180" y="22"/>
                  </a:cubicBezTo>
                  <a:cubicBezTo>
                    <a:pt x="3899" y="22"/>
                    <a:pt x="3622" y="117"/>
                    <a:pt x="3384" y="356"/>
                  </a:cubicBezTo>
                  <a:lnTo>
                    <a:pt x="3029" y="541"/>
                  </a:lnTo>
                  <a:cubicBezTo>
                    <a:pt x="2936" y="626"/>
                    <a:pt x="2847" y="668"/>
                    <a:pt x="2759" y="668"/>
                  </a:cubicBezTo>
                  <a:cubicBezTo>
                    <a:pt x="2670" y="668"/>
                    <a:pt x="2581" y="626"/>
                    <a:pt x="2488" y="541"/>
                  </a:cubicBezTo>
                  <a:lnTo>
                    <a:pt x="2318" y="356"/>
                  </a:lnTo>
                  <a:cubicBezTo>
                    <a:pt x="2133" y="185"/>
                    <a:pt x="1778" y="0"/>
                    <a:pt x="1422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78" name="Google Shape;478;p21"/>
          <p:cNvGrpSpPr/>
          <p:nvPr/>
        </p:nvGrpSpPr>
        <p:grpSpPr>
          <a:xfrm flipH="1">
            <a:off x="8559061" y="-593048"/>
            <a:ext cx="1154003" cy="1154003"/>
            <a:chOff x="-888300" y="-896475"/>
            <a:chExt cx="1769400" cy="1769400"/>
          </a:xfrm>
        </p:grpSpPr>
        <p:grpSp>
          <p:nvGrpSpPr>
            <p:cNvPr id="479" name="Google Shape;479;p21"/>
            <p:cNvGrpSpPr/>
            <p:nvPr/>
          </p:nvGrpSpPr>
          <p:grpSpPr>
            <a:xfrm>
              <a:off x="-888300" y="-896475"/>
              <a:ext cx="1769400" cy="1769400"/>
              <a:chOff x="-888300" y="-896475"/>
              <a:chExt cx="1769400" cy="1769400"/>
            </a:xfrm>
          </p:grpSpPr>
          <p:sp>
            <p:nvSpPr>
              <p:cNvPr id="480" name="Google Shape;480;p21"/>
              <p:cNvSpPr/>
              <p:nvPr/>
            </p:nvSpPr>
            <p:spPr>
              <a:xfrm>
                <a:off x="-888300" y="-896475"/>
                <a:ext cx="1769400" cy="1769400"/>
              </a:xfrm>
              <a:prstGeom prst="ellipse">
                <a:avLst/>
              </a:prstGeom>
              <a:noFill/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1" name="Google Shape;481;p21"/>
              <p:cNvSpPr/>
              <p:nvPr/>
            </p:nvSpPr>
            <p:spPr>
              <a:xfrm>
                <a:off x="455075" y="439888"/>
                <a:ext cx="353700" cy="3537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82" name="Google Shape;482;p21"/>
            <p:cNvSpPr/>
            <p:nvPr/>
          </p:nvSpPr>
          <p:spPr>
            <a:xfrm flipH="1">
              <a:off x="524030" y="549290"/>
              <a:ext cx="215797" cy="160176"/>
            </a:xfrm>
            <a:custGeom>
              <a:avLst/>
              <a:gdLst/>
              <a:ahLst/>
              <a:cxnLst/>
              <a:rect l="l" t="t" r="r" b="b"/>
              <a:pathLst>
                <a:path w="5517" h="4095" extrusionOk="0">
                  <a:moveTo>
                    <a:pt x="1422" y="0"/>
                  </a:moveTo>
                  <a:cubicBezTo>
                    <a:pt x="1067" y="0"/>
                    <a:pt x="711" y="185"/>
                    <a:pt x="541" y="356"/>
                  </a:cubicBezTo>
                  <a:cubicBezTo>
                    <a:pt x="0" y="896"/>
                    <a:pt x="185" y="1777"/>
                    <a:pt x="711" y="2133"/>
                  </a:cubicBezTo>
                  <a:lnTo>
                    <a:pt x="2844" y="4095"/>
                  </a:lnTo>
                  <a:lnTo>
                    <a:pt x="4976" y="2133"/>
                  </a:lnTo>
                  <a:cubicBezTo>
                    <a:pt x="5517" y="1777"/>
                    <a:pt x="5517" y="896"/>
                    <a:pt x="5161" y="356"/>
                  </a:cubicBezTo>
                  <a:cubicBezTo>
                    <a:pt x="4866" y="161"/>
                    <a:pt x="4519" y="22"/>
                    <a:pt x="4180" y="22"/>
                  </a:cubicBezTo>
                  <a:cubicBezTo>
                    <a:pt x="3899" y="22"/>
                    <a:pt x="3622" y="117"/>
                    <a:pt x="3384" y="356"/>
                  </a:cubicBezTo>
                  <a:lnTo>
                    <a:pt x="3029" y="541"/>
                  </a:lnTo>
                  <a:cubicBezTo>
                    <a:pt x="2936" y="626"/>
                    <a:pt x="2847" y="668"/>
                    <a:pt x="2759" y="668"/>
                  </a:cubicBezTo>
                  <a:cubicBezTo>
                    <a:pt x="2670" y="668"/>
                    <a:pt x="2581" y="626"/>
                    <a:pt x="2488" y="541"/>
                  </a:cubicBezTo>
                  <a:lnTo>
                    <a:pt x="2318" y="356"/>
                  </a:lnTo>
                  <a:cubicBezTo>
                    <a:pt x="2133" y="185"/>
                    <a:pt x="1778" y="0"/>
                    <a:pt x="1422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ransition spd="slow">
    <p:wheel spokes="1"/>
    <p:sndAc>
      <p:stSnd>
        <p:snd r:embed="rId1" name="chimes.wav"/>
      </p:stSnd>
    </p:sndAc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8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7" name="Google Shape;867;p20"/>
          <p:cNvSpPr/>
          <p:nvPr/>
        </p:nvSpPr>
        <p:spPr>
          <a:xfrm>
            <a:off x="-65061" y="-81037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68" name="Google Shape;868;p20"/>
          <p:cNvSpPr/>
          <p:nvPr/>
        </p:nvSpPr>
        <p:spPr>
          <a:xfrm>
            <a:off x="3944748" y="914452"/>
            <a:ext cx="5383512" cy="4309778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69" name="Google Shape;869;p20"/>
          <p:cNvSpPr/>
          <p:nvPr/>
        </p:nvSpPr>
        <p:spPr>
          <a:xfrm>
            <a:off x="4222422" y="-23179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70" name="Google Shape;870;p20"/>
          <p:cNvSpPr/>
          <p:nvPr/>
        </p:nvSpPr>
        <p:spPr>
          <a:xfrm>
            <a:off x="-156277" y="249297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71" name="Google Shape;871;p20"/>
          <p:cNvSpPr/>
          <p:nvPr/>
        </p:nvSpPr>
        <p:spPr>
          <a:xfrm>
            <a:off x="714079" y="353735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72" name="Google Shape;872;p20"/>
          <p:cNvSpPr/>
          <p:nvPr/>
        </p:nvSpPr>
        <p:spPr>
          <a:xfrm>
            <a:off x="681377" y="29657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73" name="Google Shape;873;p20"/>
          <p:cNvSpPr/>
          <p:nvPr/>
        </p:nvSpPr>
        <p:spPr>
          <a:xfrm>
            <a:off x="7926192" y="3230396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74" name="Google Shape;874;p20"/>
          <p:cNvSpPr/>
          <p:nvPr/>
        </p:nvSpPr>
        <p:spPr>
          <a:xfrm>
            <a:off x="1547399" y="4961051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75" name="Google Shape;875;p20"/>
          <p:cNvSpPr/>
          <p:nvPr/>
        </p:nvSpPr>
        <p:spPr>
          <a:xfrm>
            <a:off x="6841253" y="44602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76" name="Google Shape;876;p20"/>
          <p:cNvSpPr/>
          <p:nvPr/>
        </p:nvSpPr>
        <p:spPr>
          <a:xfrm>
            <a:off x="8768258" y="1633484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77" name="Google Shape;877;p20"/>
          <p:cNvSpPr/>
          <p:nvPr/>
        </p:nvSpPr>
        <p:spPr>
          <a:xfrm>
            <a:off x="1435417" y="98525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78" name="Google Shape;878;p20"/>
          <p:cNvSpPr txBox="1">
            <a:spLocks noGrp="1"/>
          </p:cNvSpPr>
          <p:nvPr>
            <p:ph type="subTitle" idx="1"/>
          </p:nvPr>
        </p:nvSpPr>
        <p:spPr>
          <a:xfrm>
            <a:off x="2283900" y="2030900"/>
            <a:ext cx="4576200" cy="812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Roboto"/>
                <a:ea typeface="Roboto"/>
                <a:cs typeface="Roboto"/>
                <a:sym typeface="Robo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879" name="Google Shape;879;p20"/>
          <p:cNvSpPr txBox="1">
            <a:spLocks noGrp="1"/>
          </p:cNvSpPr>
          <p:nvPr>
            <p:ph type="subTitle" idx="2"/>
          </p:nvPr>
        </p:nvSpPr>
        <p:spPr>
          <a:xfrm>
            <a:off x="2955750" y="3004675"/>
            <a:ext cx="3232500" cy="292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880" name="Google Shape;880;p20"/>
          <p:cNvSpPr/>
          <p:nvPr/>
        </p:nvSpPr>
        <p:spPr>
          <a:xfrm>
            <a:off x="-450103" y="-537844"/>
            <a:ext cx="4491675" cy="5116875"/>
          </a:xfrm>
          <a:custGeom>
            <a:avLst/>
            <a:gdLst/>
            <a:ahLst/>
            <a:cxnLst/>
            <a:rect l="l" t="t" r="r" b="b"/>
            <a:pathLst>
              <a:path w="179667" h="204675" extrusionOk="0">
                <a:moveTo>
                  <a:pt x="13433" y="194239"/>
                </a:moveTo>
                <a:cubicBezTo>
                  <a:pt x="17289" y="191898"/>
                  <a:pt x="22108" y="185288"/>
                  <a:pt x="25000" y="181845"/>
                </a:cubicBezTo>
                <a:cubicBezTo>
                  <a:pt x="27892" y="178402"/>
                  <a:pt x="29063" y="176544"/>
                  <a:pt x="30784" y="173583"/>
                </a:cubicBezTo>
                <a:cubicBezTo>
                  <a:pt x="32506" y="170622"/>
                  <a:pt x="34090" y="167317"/>
                  <a:pt x="35329" y="164081"/>
                </a:cubicBezTo>
                <a:cubicBezTo>
                  <a:pt x="36568" y="160845"/>
                  <a:pt x="37669" y="157333"/>
                  <a:pt x="38220" y="154166"/>
                </a:cubicBezTo>
                <a:cubicBezTo>
                  <a:pt x="38771" y="150999"/>
                  <a:pt x="38909" y="148313"/>
                  <a:pt x="38634" y="145077"/>
                </a:cubicBezTo>
                <a:cubicBezTo>
                  <a:pt x="38359" y="141841"/>
                  <a:pt x="37670" y="138191"/>
                  <a:pt x="36568" y="134748"/>
                </a:cubicBezTo>
                <a:cubicBezTo>
                  <a:pt x="35466" y="131305"/>
                  <a:pt x="33400" y="127519"/>
                  <a:pt x="32023" y="124420"/>
                </a:cubicBezTo>
                <a:cubicBezTo>
                  <a:pt x="30646" y="121322"/>
                  <a:pt x="29544" y="119465"/>
                  <a:pt x="28305" y="116157"/>
                </a:cubicBezTo>
                <a:cubicBezTo>
                  <a:pt x="27066" y="112849"/>
                  <a:pt x="25276" y="108707"/>
                  <a:pt x="24587" y="104573"/>
                </a:cubicBezTo>
                <a:cubicBezTo>
                  <a:pt x="23899" y="100439"/>
                  <a:pt x="23210" y="95002"/>
                  <a:pt x="24174" y="91353"/>
                </a:cubicBezTo>
                <a:cubicBezTo>
                  <a:pt x="25138" y="87704"/>
                  <a:pt x="27273" y="84467"/>
                  <a:pt x="30371" y="82677"/>
                </a:cubicBezTo>
                <a:cubicBezTo>
                  <a:pt x="33470" y="80887"/>
                  <a:pt x="36637" y="80956"/>
                  <a:pt x="42765" y="80612"/>
                </a:cubicBezTo>
                <a:cubicBezTo>
                  <a:pt x="48893" y="80268"/>
                  <a:pt x="59566" y="82747"/>
                  <a:pt x="67140" y="80612"/>
                </a:cubicBezTo>
                <a:cubicBezTo>
                  <a:pt x="74714" y="78478"/>
                  <a:pt x="83252" y="74691"/>
                  <a:pt x="88209" y="67805"/>
                </a:cubicBezTo>
                <a:cubicBezTo>
                  <a:pt x="93167" y="60919"/>
                  <a:pt x="93236" y="45633"/>
                  <a:pt x="96885" y="39298"/>
                </a:cubicBezTo>
                <a:cubicBezTo>
                  <a:pt x="100535" y="32963"/>
                  <a:pt x="102325" y="31652"/>
                  <a:pt x="110106" y="29796"/>
                </a:cubicBezTo>
                <a:cubicBezTo>
                  <a:pt x="117887" y="27940"/>
                  <a:pt x="135651" y="28570"/>
                  <a:pt x="143569" y="28160"/>
                </a:cubicBezTo>
                <a:cubicBezTo>
                  <a:pt x="151487" y="27750"/>
                  <a:pt x="153829" y="28091"/>
                  <a:pt x="157616" y="27334"/>
                </a:cubicBezTo>
                <a:cubicBezTo>
                  <a:pt x="161403" y="26577"/>
                  <a:pt x="162987" y="25406"/>
                  <a:pt x="166292" y="23616"/>
                </a:cubicBezTo>
                <a:cubicBezTo>
                  <a:pt x="169597" y="21826"/>
                  <a:pt x="175518" y="19484"/>
                  <a:pt x="177446" y="16592"/>
                </a:cubicBezTo>
                <a:cubicBezTo>
                  <a:pt x="179374" y="13700"/>
                  <a:pt x="181095" y="8054"/>
                  <a:pt x="177859" y="6264"/>
                </a:cubicBezTo>
                <a:cubicBezTo>
                  <a:pt x="174623" y="4474"/>
                  <a:pt x="177997" y="6195"/>
                  <a:pt x="158029" y="5851"/>
                </a:cubicBezTo>
                <a:cubicBezTo>
                  <a:pt x="138061" y="5507"/>
                  <a:pt x="83046" y="4198"/>
                  <a:pt x="58051" y="4198"/>
                </a:cubicBezTo>
                <a:cubicBezTo>
                  <a:pt x="33057" y="4198"/>
                  <a:pt x="17633" y="-6268"/>
                  <a:pt x="8062" y="5851"/>
                </a:cubicBezTo>
                <a:cubicBezTo>
                  <a:pt x="-1509" y="17970"/>
                  <a:pt x="1658" y="45237"/>
                  <a:pt x="625" y="76910"/>
                </a:cubicBezTo>
                <a:cubicBezTo>
                  <a:pt x="-408" y="108584"/>
                  <a:pt x="-270" y="176337"/>
                  <a:pt x="1865" y="195892"/>
                </a:cubicBezTo>
                <a:cubicBezTo>
                  <a:pt x="4000" y="215447"/>
                  <a:pt x="9577" y="196580"/>
                  <a:pt x="13433" y="194239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881" name="Google Shape;881;p20"/>
          <p:cNvSpPr/>
          <p:nvPr/>
        </p:nvSpPr>
        <p:spPr>
          <a:xfrm>
            <a:off x="8189053" y="4910801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82" name="Google Shape;882;p20"/>
          <p:cNvSpPr/>
          <p:nvPr/>
        </p:nvSpPr>
        <p:spPr>
          <a:xfrm>
            <a:off x="-276542" y="2137059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83" name="Google Shape;883;p20"/>
          <p:cNvSpPr/>
          <p:nvPr/>
        </p:nvSpPr>
        <p:spPr>
          <a:xfrm>
            <a:off x="281102" y="29657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884" name="Google Shape;884;p20"/>
          <p:cNvGrpSpPr/>
          <p:nvPr/>
        </p:nvGrpSpPr>
        <p:grpSpPr>
          <a:xfrm rot="851508">
            <a:off x="71646" y="3945478"/>
            <a:ext cx="1099336" cy="1274069"/>
            <a:chOff x="374513" y="3152476"/>
            <a:chExt cx="1519294" cy="1760777"/>
          </a:xfrm>
        </p:grpSpPr>
        <p:sp>
          <p:nvSpPr>
            <p:cNvPr id="885" name="Google Shape;885;p20"/>
            <p:cNvSpPr/>
            <p:nvPr/>
          </p:nvSpPr>
          <p:spPr>
            <a:xfrm>
              <a:off x="661153" y="3251277"/>
              <a:ext cx="1018493" cy="1027730"/>
            </a:xfrm>
            <a:custGeom>
              <a:avLst/>
              <a:gdLst/>
              <a:ahLst/>
              <a:cxnLst/>
              <a:rect l="l" t="t" r="r" b="b"/>
              <a:pathLst>
                <a:path w="36719" h="37052" extrusionOk="0">
                  <a:moveTo>
                    <a:pt x="5135" y="1"/>
                  </a:moveTo>
                  <a:cubicBezTo>
                    <a:pt x="3952" y="1"/>
                    <a:pt x="2145" y="189"/>
                    <a:pt x="1" y="1033"/>
                  </a:cubicBezTo>
                  <a:cubicBezTo>
                    <a:pt x="90" y="1023"/>
                    <a:pt x="185" y="1019"/>
                    <a:pt x="284" y="1019"/>
                  </a:cubicBezTo>
                  <a:cubicBezTo>
                    <a:pt x="3959" y="1019"/>
                    <a:pt x="14163" y="7532"/>
                    <a:pt x="21947" y="16322"/>
                  </a:cubicBezTo>
                  <a:cubicBezTo>
                    <a:pt x="29941" y="25380"/>
                    <a:pt x="30001" y="31064"/>
                    <a:pt x="30001" y="31064"/>
                  </a:cubicBezTo>
                  <a:lnTo>
                    <a:pt x="34926" y="37052"/>
                  </a:lnTo>
                  <a:cubicBezTo>
                    <a:pt x="36719" y="33647"/>
                    <a:pt x="33315" y="27325"/>
                    <a:pt x="24105" y="15775"/>
                  </a:cubicBezTo>
                  <a:cubicBezTo>
                    <a:pt x="14925" y="4224"/>
                    <a:pt x="6627" y="121"/>
                    <a:pt x="6627" y="121"/>
                  </a:cubicBezTo>
                  <a:cubicBezTo>
                    <a:pt x="6627" y="121"/>
                    <a:pt x="6081" y="1"/>
                    <a:pt x="5135" y="1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6" name="Google Shape;886;p20"/>
            <p:cNvSpPr/>
            <p:nvPr/>
          </p:nvSpPr>
          <p:spPr>
            <a:xfrm>
              <a:off x="531314" y="3248836"/>
              <a:ext cx="313683" cy="211526"/>
            </a:xfrm>
            <a:custGeom>
              <a:avLst/>
              <a:gdLst/>
              <a:ahLst/>
              <a:cxnLst/>
              <a:rect l="l" t="t" r="r" b="b"/>
              <a:pathLst>
                <a:path w="11309" h="7626" extrusionOk="0">
                  <a:moveTo>
                    <a:pt x="9014" y="0"/>
                  </a:moveTo>
                  <a:cubicBezTo>
                    <a:pt x="7675" y="0"/>
                    <a:pt x="5986" y="217"/>
                    <a:pt x="4621" y="1091"/>
                  </a:cubicBezTo>
                  <a:cubicBezTo>
                    <a:pt x="2311" y="2610"/>
                    <a:pt x="639" y="4951"/>
                    <a:pt x="1" y="7626"/>
                  </a:cubicBezTo>
                  <a:lnTo>
                    <a:pt x="7114" y="5164"/>
                  </a:lnTo>
                  <a:cubicBezTo>
                    <a:pt x="7114" y="5164"/>
                    <a:pt x="8147" y="239"/>
                    <a:pt x="11308" y="209"/>
                  </a:cubicBezTo>
                  <a:cubicBezTo>
                    <a:pt x="11308" y="209"/>
                    <a:pt x="10330" y="0"/>
                    <a:pt x="90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7" name="Google Shape;887;p20"/>
            <p:cNvSpPr/>
            <p:nvPr/>
          </p:nvSpPr>
          <p:spPr>
            <a:xfrm>
              <a:off x="961300" y="3154335"/>
              <a:ext cx="932507" cy="1101068"/>
            </a:xfrm>
            <a:custGeom>
              <a:avLst/>
              <a:gdLst/>
              <a:ahLst/>
              <a:cxnLst/>
              <a:rect l="l" t="t" r="r" b="b"/>
              <a:pathLst>
                <a:path w="33619" h="39696" extrusionOk="0">
                  <a:moveTo>
                    <a:pt x="3789" y="0"/>
                  </a:moveTo>
                  <a:cubicBezTo>
                    <a:pt x="2507" y="0"/>
                    <a:pt x="1229" y="231"/>
                    <a:pt x="1" y="698"/>
                  </a:cubicBezTo>
                  <a:cubicBezTo>
                    <a:pt x="3132" y="2127"/>
                    <a:pt x="13344" y="8175"/>
                    <a:pt x="20487" y="17902"/>
                  </a:cubicBezTo>
                  <a:cubicBezTo>
                    <a:pt x="27630" y="27629"/>
                    <a:pt x="27205" y="33282"/>
                    <a:pt x="27205" y="33282"/>
                  </a:cubicBezTo>
                  <a:lnTo>
                    <a:pt x="31521" y="39696"/>
                  </a:lnTo>
                  <a:cubicBezTo>
                    <a:pt x="33618" y="36474"/>
                    <a:pt x="30761" y="29878"/>
                    <a:pt x="22676" y="17537"/>
                  </a:cubicBezTo>
                  <a:cubicBezTo>
                    <a:pt x="14591" y="5227"/>
                    <a:pt x="6688" y="394"/>
                    <a:pt x="6688" y="394"/>
                  </a:cubicBezTo>
                  <a:cubicBezTo>
                    <a:pt x="5732" y="132"/>
                    <a:pt x="4759" y="0"/>
                    <a:pt x="3789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8" name="Google Shape;888;p20"/>
            <p:cNvSpPr/>
            <p:nvPr/>
          </p:nvSpPr>
          <p:spPr>
            <a:xfrm>
              <a:off x="843277" y="3152476"/>
              <a:ext cx="303531" cy="157826"/>
            </a:xfrm>
            <a:custGeom>
              <a:avLst/>
              <a:gdLst/>
              <a:ahLst/>
              <a:cxnLst/>
              <a:rect l="l" t="t" r="r" b="b"/>
              <a:pathLst>
                <a:path w="10943" h="5690" extrusionOk="0">
                  <a:moveTo>
                    <a:pt x="7691" y="1"/>
                  </a:moveTo>
                  <a:cubicBezTo>
                    <a:pt x="6572" y="1"/>
                    <a:pt x="5324" y="181"/>
                    <a:pt x="4225" y="765"/>
                  </a:cubicBezTo>
                  <a:cubicBezTo>
                    <a:pt x="122" y="2923"/>
                    <a:pt x="0" y="5689"/>
                    <a:pt x="0" y="5689"/>
                  </a:cubicBezTo>
                  <a:lnTo>
                    <a:pt x="6353" y="4990"/>
                  </a:lnTo>
                  <a:cubicBezTo>
                    <a:pt x="6353" y="4990"/>
                    <a:pt x="7732" y="450"/>
                    <a:pt x="10687" y="450"/>
                  </a:cubicBezTo>
                  <a:cubicBezTo>
                    <a:pt x="10771" y="450"/>
                    <a:pt x="10856" y="454"/>
                    <a:pt x="10943" y="461"/>
                  </a:cubicBezTo>
                  <a:cubicBezTo>
                    <a:pt x="10943" y="461"/>
                    <a:pt x="9481" y="1"/>
                    <a:pt x="76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9" name="Google Shape;889;p20"/>
            <p:cNvSpPr/>
            <p:nvPr/>
          </p:nvSpPr>
          <p:spPr>
            <a:xfrm>
              <a:off x="728610" y="3276851"/>
              <a:ext cx="1164337" cy="1325076"/>
            </a:xfrm>
            <a:custGeom>
              <a:avLst/>
              <a:gdLst/>
              <a:ahLst/>
              <a:cxnLst/>
              <a:rect l="l" t="t" r="r" b="b"/>
              <a:pathLst>
                <a:path w="41977" h="47772" extrusionOk="0">
                  <a:moveTo>
                    <a:pt x="6566" y="1"/>
                  </a:moveTo>
                  <a:cubicBezTo>
                    <a:pt x="2557" y="1"/>
                    <a:pt x="1" y="1509"/>
                    <a:pt x="1" y="1509"/>
                  </a:cubicBezTo>
                  <a:lnTo>
                    <a:pt x="33679" y="47771"/>
                  </a:lnTo>
                  <a:cubicBezTo>
                    <a:pt x="33679" y="47771"/>
                    <a:pt x="41916" y="42391"/>
                    <a:pt x="41947" y="39078"/>
                  </a:cubicBezTo>
                  <a:cubicBezTo>
                    <a:pt x="41977" y="35735"/>
                    <a:pt x="33649" y="19959"/>
                    <a:pt x="21977" y="7679"/>
                  </a:cubicBezTo>
                  <a:cubicBezTo>
                    <a:pt x="16119" y="1532"/>
                    <a:pt x="10606" y="1"/>
                    <a:pt x="6566" y="1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0" name="Google Shape;890;p20"/>
            <p:cNvSpPr/>
            <p:nvPr/>
          </p:nvSpPr>
          <p:spPr>
            <a:xfrm>
              <a:off x="374513" y="3309249"/>
              <a:ext cx="1412227" cy="1604004"/>
            </a:xfrm>
            <a:custGeom>
              <a:avLst/>
              <a:gdLst/>
              <a:ahLst/>
              <a:cxnLst/>
              <a:rect l="l" t="t" r="r" b="b"/>
              <a:pathLst>
                <a:path w="50914" h="57828" extrusionOk="0">
                  <a:moveTo>
                    <a:pt x="15544" y="1"/>
                  </a:moveTo>
                  <a:cubicBezTo>
                    <a:pt x="13890" y="1"/>
                    <a:pt x="12282" y="341"/>
                    <a:pt x="10760" y="1071"/>
                  </a:cubicBezTo>
                  <a:cubicBezTo>
                    <a:pt x="4377" y="4110"/>
                    <a:pt x="0" y="9460"/>
                    <a:pt x="2006" y="20129"/>
                  </a:cubicBezTo>
                  <a:cubicBezTo>
                    <a:pt x="3435" y="27910"/>
                    <a:pt x="11733" y="44324"/>
                    <a:pt x="16688" y="53655"/>
                  </a:cubicBezTo>
                  <a:cubicBezTo>
                    <a:pt x="18100" y="56311"/>
                    <a:pt x="20829" y="57827"/>
                    <a:pt x="23646" y="57827"/>
                  </a:cubicBezTo>
                  <a:cubicBezTo>
                    <a:pt x="24891" y="57827"/>
                    <a:pt x="26153" y="57531"/>
                    <a:pt x="27326" y="56907"/>
                  </a:cubicBezTo>
                  <a:lnTo>
                    <a:pt x="45594" y="47150"/>
                  </a:lnTo>
                  <a:cubicBezTo>
                    <a:pt x="49485" y="45083"/>
                    <a:pt x="50913" y="40220"/>
                    <a:pt x="48755" y="36390"/>
                  </a:cubicBezTo>
                  <a:cubicBezTo>
                    <a:pt x="45715" y="30919"/>
                    <a:pt x="41217" y="23047"/>
                    <a:pt x="36566" y="15539"/>
                  </a:cubicBezTo>
                  <a:cubicBezTo>
                    <a:pt x="31016" y="6618"/>
                    <a:pt x="22839" y="1"/>
                    <a:pt x="1554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1" name="Google Shape;891;p20"/>
            <p:cNvSpPr/>
            <p:nvPr/>
          </p:nvSpPr>
          <p:spPr>
            <a:xfrm>
              <a:off x="688141" y="3984906"/>
              <a:ext cx="992365" cy="856673"/>
            </a:xfrm>
            <a:custGeom>
              <a:avLst/>
              <a:gdLst/>
              <a:ahLst/>
              <a:cxnLst/>
              <a:rect l="l" t="t" r="r" b="b"/>
              <a:pathLst>
                <a:path w="35777" h="30885" extrusionOk="0">
                  <a:moveTo>
                    <a:pt x="23949" y="0"/>
                  </a:moveTo>
                  <a:cubicBezTo>
                    <a:pt x="22591" y="0"/>
                    <a:pt x="20896" y="655"/>
                    <a:pt x="18420" y="1849"/>
                  </a:cubicBezTo>
                  <a:cubicBezTo>
                    <a:pt x="12797" y="4554"/>
                    <a:pt x="1" y="11454"/>
                    <a:pt x="1338" y="15861"/>
                  </a:cubicBezTo>
                  <a:cubicBezTo>
                    <a:pt x="2415" y="19483"/>
                    <a:pt x="8002" y="30885"/>
                    <a:pt x="11714" y="30885"/>
                  </a:cubicBezTo>
                  <a:cubicBezTo>
                    <a:pt x="11771" y="30885"/>
                    <a:pt x="11828" y="30882"/>
                    <a:pt x="11885" y="30877"/>
                  </a:cubicBezTo>
                  <a:cubicBezTo>
                    <a:pt x="15594" y="30481"/>
                    <a:pt x="30153" y="21697"/>
                    <a:pt x="32646" y="20268"/>
                  </a:cubicBezTo>
                  <a:cubicBezTo>
                    <a:pt x="33314" y="19934"/>
                    <a:pt x="33861" y="19417"/>
                    <a:pt x="34287" y="18809"/>
                  </a:cubicBezTo>
                  <a:cubicBezTo>
                    <a:pt x="35776" y="16347"/>
                    <a:pt x="33770" y="12548"/>
                    <a:pt x="30335" y="6651"/>
                  </a:cubicBezTo>
                  <a:cubicBezTo>
                    <a:pt x="27666" y="2008"/>
                    <a:pt x="26326" y="0"/>
                    <a:pt x="2394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2" name="Google Shape;892;p20"/>
            <p:cNvSpPr/>
            <p:nvPr/>
          </p:nvSpPr>
          <p:spPr>
            <a:xfrm>
              <a:off x="441943" y="3403057"/>
              <a:ext cx="927459" cy="824830"/>
            </a:xfrm>
            <a:custGeom>
              <a:avLst/>
              <a:gdLst/>
              <a:ahLst/>
              <a:cxnLst/>
              <a:rect l="l" t="t" r="r" b="b"/>
              <a:pathLst>
                <a:path w="33437" h="29737" extrusionOk="0">
                  <a:moveTo>
                    <a:pt x="17316" y="0"/>
                  </a:moveTo>
                  <a:cubicBezTo>
                    <a:pt x="13079" y="0"/>
                    <a:pt x="2751" y="4137"/>
                    <a:pt x="1338" y="8783"/>
                  </a:cubicBezTo>
                  <a:cubicBezTo>
                    <a:pt x="1" y="13099"/>
                    <a:pt x="3436" y="21823"/>
                    <a:pt x="6627" y="27476"/>
                  </a:cubicBezTo>
                  <a:cubicBezTo>
                    <a:pt x="7541" y="29104"/>
                    <a:pt x="8420" y="29737"/>
                    <a:pt x="9368" y="29737"/>
                  </a:cubicBezTo>
                  <a:cubicBezTo>
                    <a:pt x="11732" y="29737"/>
                    <a:pt x="14526" y="25803"/>
                    <a:pt x="19363" y="23525"/>
                  </a:cubicBezTo>
                  <a:cubicBezTo>
                    <a:pt x="26141" y="20333"/>
                    <a:pt x="33436" y="19178"/>
                    <a:pt x="30062" y="14041"/>
                  </a:cubicBezTo>
                  <a:cubicBezTo>
                    <a:pt x="26688" y="8905"/>
                    <a:pt x="21430" y="1336"/>
                    <a:pt x="18542" y="181"/>
                  </a:cubicBezTo>
                  <a:cubicBezTo>
                    <a:pt x="18236" y="59"/>
                    <a:pt x="17819" y="0"/>
                    <a:pt x="17316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3" name="Google Shape;893;p20"/>
            <p:cNvSpPr/>
            <p:nvPr/>
          </p:nvSpPr>
          <p:spPr>
            <a:xfrm>
              <a:off x="441943" y="3404499"/>
              <a:ext cx="846521" cy="822278"/>
            </a:xfrm>
            <a:custGeom>
              <a:avLst/>
              <a:gdLst/>
              <a:ahLst/>
              <a:cxnLst/>
              <a:rect l="l" t="t" r="r" b="b"/>
              <a:pathLst>
                <a:path w="30519" h="29645" extrusionOk="0">
                  <a:moveTo>
                    <a:pt x="17164" y="0"/>
                  </a:moveTo>
                  <a:cubicBezTo>
                    <a:pt x="12922" y="0"/>
                    <a:pt x="2717" y="4127"/>
                    <a:pt x="1308" y="8761"/>
                  </a:cubicBezTo>
                  <a:cubicBezTo>
                    <a:pt x="1" y="13078"/>
                    <a:pt x="3436" y="21771"/>
                    <a:pt x="6627" y="27424"/>
                  </a:cubicBezTo>
                  <a:cubicBezTo>
                    <a:pt x="7524" y="29022"/>
                    <a:pt x="8335" y="29645"/>
                    <a:pt x="9187" y="29645"/>
                  </a:cubicBezTo>
                  <a:cubicBezTo>
                    <a:pt x="11365" y="29645"/>
                    <a:pt x="13813" y="25572"/>
                    <a:pt x="18664" y="23321"/>
                  </a:cubicBezTo>
                  <a:cubicBezTo>
                    <a:pt x="25381" y="20160"/>
                    <a:pt x="30518" y="18762"/>
                    <a:pt x="28451" y="14962"/>
                  </a:cubicBezTo>
                  <a:cubicBezTo>
                    <a:pt x="25533" y="9582"/>
                    <a:pt x="21278" y="1375"/>
                    <a:pt x="18421" y="190"/>
                  </a:cubicBezTo>
                  <a:cubicBezTo>
                    <a:pt x="18108" y="61"/>
                    <a:pt x="17680" y="0"/>
                    <a:pt x="1716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4" name="Google Shape;894;p20"/>
            <p:cNvSpPr/>
            <p:nvPr/>
          </p:nvSpPr>
          <p:spPr>
            <a:xfrm>
              <a:off x="862666" y="3969401"/>
              <a:ext cx="71119" cy="57167"/>
            </a:xfrm>
            <a:custGeom>
              <a:avLst/>
              <a:gdLst/>
              <a:ahLst/>
              <a:cxnLst/>
              <a:rect l="l" t="t" r="r" b="b"/>
              <a:pathLst>
                <a:path w="2564" h="2061" extrusionOk="0">
                  <a:moveTo>
                    <a:pt x="1296" y="1"/>
                  </a:moveTo>
                  <a:cubicBezTo>
                    <a:pt x="1127" y="1"/>
                    <a:pt x="954" y="41"/>
                    <a:pt x="791" y="128"/>
                  </a:cubicBezTo>
                  <a:cubicBezTo>
                    <a:pt x="0" y="554"/>
                    <a:pt x="122" y="1739"/>
                    <a:pt x="1004" y="2013"/>
                  </a:cubicBezTo>
                  <a:cubicBezTo>
                    <a:pt x="1106" y="2046"/>
                    <a:pt x="1207" y="2061"/>
                    <a:pt x="1305" y="2061"/>
                  </a:cubicBezTo>
                  <a:cubicBezTo>
                    <a:pt x="2020" y="2061"/>
                    <a:pt x="2563" y="1245"/>
                    <a:pt x="2189" y="523"/>
                  </a:cubicBezTo>
                  <a:cubicBezTo>
                    <a:pt x="2002" y="191"/>
                    <a:pt x="1659" y="1"/>
                    <a:pt x="129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5" name="Google Shape;895;p20"/>
            <p:cNvSpPr/>
            <p:nvPr/>
          </p:nvSpPr>
          <p:spPr>
            <a:xfrm>
              <a:off x="931788" y="3984546"/>
              <a:ext cx="748718" cy="856201"/>
            </a:xfrm>
            <a:custGeom>
              <a:avLst/>
              <a:gdLst/>
              <a:ahLst/>
              <a:cxnLst/>
              <a:rect l="l" t="t" r="r" b="b"/>
              <a:pathLst>
                <a:path w="26993" h="30868" extrusionOk="0">
                  <a:moveTo>
                    <a:pt x="15161" y="0"/>
                  </a:moveTo>
                  <a:cubicBezTo>
                    <a:pt x="14389" y="0"/>
                    <a:pt x="13507" y="213"/>
                    <a:pt x="12433" y="616"/>
                  </a:cubicBezTo>
                  <a:cubicBezTo>
                    <a:pt x="12442" y="616"/>
                    <a:pt x="12717" y="544"/>
                    <a:pt x="13160" y="544"/>
                  </a:cubicBezTo>
                  <a:cubicBezTo>
                    <a:pt x="14159" y="544"/>
                    <a:pt x="16010" y="909"/>
                    <a:pt x="17570" y="3290"/>
                  </a:cubicBezTo>
                  <a:cubicBezTo>
                    <a:pt x="19819" y="6695"/>
                    <a:pt x="24500" y="14050"/>
                    <a:pt x="24226" y="16604"/>
                  </a:cubicBezTo>
                  <a:cubicBezTo>
                    <a:pt x="23922" y="19187"/>
                    <a:pt x="13010" y="24962"/>
                    <a:pt x="8269" y="27242"/>
                  </a:cubicBezTo>
                  <a:cubicBezTo>
                    <a:pt x="4926" y="28839"/>
                    <a:pt x="3418" y="29392"/>
                    <a:pt x="1968" y="29392"/>
                  </a:cubicBezTo>
                  <a:cubicBezTo>
                    <a:pt x="1348" y="29392"/>
                    <a:pt x="739" y="29290"/>
                    <a:pt x="1" y="29127"/>
                  </a:cubicBezTo>
                  <a:lnTo>
                    <a:pt x="1" y="29127"/>
                  </a:lnTo>
                  <a:cubicBezTo>
                    <a:pt x="1029" y="30212"/>
                    <a:pt x="2030" y="30867"/>
                    <a:pt x="2928" y="30867"/>
                  </a:cubicBezTo>
                  <a:cubicBezTo>
                    <a:pt x="2986" y="30867"/>
                    <a:pt x="3044" y="30865"/>
                    <a:pt x="3101" y="30859"/>
                  </a:cubicBezTo>
                  <a:cubicBezTo>
                    <a:pt x="6840" y="30494"/>
                    <a:pt x="21369" y="21710"/>
                    <a:pt x="23892" y="20281"/>
                  </a:cubicBezTo>
                  <a:cubicBezTo>
                    <a:pt x="24530" y="19917"/>
                    <a:pt x="25077" y="19430"/>
                    <a:pt x="25503" y="18822"/>
                  </a:cubicBezTo>
                  <a:cubicBezTo>
                    <a:pt x="26992" y="16391"/>
                    <a:pt x="24986" y="12561"/>
                    <a:pt x="21551" y="6664"/>
                  </a:cubicBezTo>
                  <a:cubicBezTo>
                    <a:pt x="18868" y="2008"/>
                    <a:pt x="17534" y="0"/>
                    <a:pt x="15161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896" name="Google Shape;896;p20"/>
          <p:cNvGrpSpPr/>
          <p:nvPr/>
        </p:nvGrpSpPr>
        <p:grpSpPr>
          <a:xfrm>
            <a:off x="8085575" y="-155359"/>
            <a:ext cx="757289" cy="864550"/>
            <a:chOff x="5585712" y="137416"/>
            <a:chExt cx="757289" cy="864550"/>
          </a:xfrm>
        </p:grpSpPr>
        <p:sp>
          <p:nvSpPr>
            <p:cNvPr id="897" name="Google Shape;897;p20"/>
            <p:cNvSpPr/>
            <p:nvPr/>
          </p:nvSpPr>
          <p:spPr>
            <a:xfrm>
              <a:off x="5606764" y="738904"/>
              <a:ext cx="129867" cy="146066"/>
            </a:xfrm>
            <a:custGeom>
              <a:avLst/>
              <a:gdLst/>
              <a:ahLst/>
              <a:cxnLst/>
              <a:rect l="l" t="t" r="r" b="b"/>
              <a:pathLst>
                <a:path w="4682" h="5266" extrusionOk="0">
                  <a:moveTo>
                    <a:pt x="2706" y="1"/>
                  </a:moveTo>
                  <a:cubicBezTo>
                    <a:pt x="2706" y="1"/>
                    <a:pt x="1" y="4712"/>
                    <a:pt x="913" y="5198"/>
                  </a:cubicBezTo>
                  <a:cubicBezTo>
                    <a:pt x="992" y="5245"/>
                    <a:pt x="1088" y="5266"/>
                    <a:pt x="1196" y="5266"/>
                  </a:cubicBezTo>
                  <a:cubicBezTo>
                    <a:pt x="2290" y="5266"/>
                    <a:pt x="4682" y="3101"/>
                    <a:pt x="4682" y="3101"/>
                  </a:cubicBezTo>
                  <a:lnTo>
                    <a:pt x="2706" y="1"/>
                  </a:ln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8" name="Google Shape;898;p20"/>
            <p:cNvSpPr/>
            <p:nvPr/>
          </p:nvSpPr>
          <p:spPr>
            <a:xfrm>
              <a:off x="6009790" y="851879"/>
              <a:ext cx="91062" cy="150088"/>
            </a:xfrm>
            <a:custGeom>
              <a:avLst/>
              <a:gdLst/>
              <a:ahLst/>
              <a:cxnLst/>
              <a:rect l="l" t="t" r="r" b="b"/>
              <a:pathLst>
                <a:path w="3283" h="5411" extrusionOk="0">
                  <a:moveTo>
                    <a:pt x="3283" y="1"/>
                  </a:moveTo>
                  <a:lnTo>
                    <a:pt x="0" y="1703"/>
                  </a:lnTo>
                  <a:cubicBezTo>
                    <a:pt x="0" y="1703"/>
                    <a:pt x="1185" y="5381"/>
                    <a:pt x="2219" y="5411"/>
                  </a:cubicBezTo>
                  <a:cubicBezTo>
                    <a:pt x="3252" y="5411"/>
                    <a:pt x="3283" y="1"/>
                    <a:pt x="3283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9" name="Google Shape;899;p20"/>
            <p:cNvSpPr/>
            <p:nvPr/>
          </p:nvSpPr>
          <p:spPr>
            <a:xfrm>
              <a:off x="5722402" y="155612"/>
              <a:ext cx="264643" cy="144401"/>
            </a:xfrm>
            <a:custGeom>
              <a:avLst/>
              <a:gdLst/>
              <a:ahLst/>
              <a:cxnLst/>
              <a:rect l="l" t="t" r="r" b="b"/>
              <a:pathLst>
                <a:path w="9541" h="5206" extrusionOk="0">
                  <a:moveTo>
                    <a:pt x="5166" y="1"/>
                  </a:moveTo>
                  <a:cubicBezTo>
                    <a:pt x="2660" y="1"/>
                    <a:pt x="194" y="1809"/>
                    <a:pt x="27" y="4829"/>
                  </a:cubicBezTo>
                  <a:cubicBezTo>
                    <a:pt x="0" y="5040"/>
                    <a:pt x="180" y="5205"/>
                    <a:pt x="387" y="5205"/>
                  </a:cubicBezTo>
                  <a:cubicBezTo>
                    <a:pt x="419" y="5205"/>
                    <a:pt x="450" y="5201"/>
                    <a:pt x="482" y="5193"/>
                  </a:cubicBezTo>
                  <a:lnTo>
                    <a:pt x="9145" y="2914"/>
                  </a:lnTo>
                  <a:cubicBezTo>
                    <a:pt x="9419" y="2853"/>
                    <a:pt x="9540" y="2549"/>
                    <a:pt x="9388" y="2306"/>
                  </a:cubicBezTo>
                  <a:cubicBezTo>
                    <a:pt x="8342" y="719"/>
                    <a:pt x="6746" y="1"/>
                    <a:pt x="516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0" name="Google Shape;900;p20"/>
            <p:cNvSpPr/>
            <p:nvPr/>
          </p:nvSpPr>
          <p:spPr>
            <a:xfrm>
              <a:off x="5839482" y="242791"/>
              <a:ext cx="43853" cy="89287"/>
            </a:xfrm>
            <a:custGeom>
              <a:avLst/>
              <a:gdLst/>
              <a:ahLst/>
              <a:cxnLst/>
              <a:rect l="l" t="t" r="r" b="b"/>
              <a:pathLst>
                <a:path w="1581" h="3219" extrusionOk="0">
                  <a:moveTo>
                    <a:pt x="474" y="0"/>
                  </a:moveTo>
                  <a:cubicBezTo>
                    <a:pt x="438" y="0"/>
                    <a:pt x="402" y="5"/>
                    <a:pt x="365" y="14"/>
                  </a:cubicBezTo>
                  <a:cubicBezTo>
                    <a:pt x="122" y="75"/>
                    <a:pt x="0" y="318"/>
                    <a:pt x="61" y="561"/>
                  </a:cubicBezTo>
                  <a:lnTo>
                    <a:pt x="669" y="2871"/>
                  </a:lnTo>
                  <a:cubicBezTo>
                    <a:pt x="721" y="3078"/>
                    <a:pt x="904" y="3219"/>
                    <a:pt x="1108" y="3219"/>
                  </a:cubicBezTo>
                  <a:cubicBezTo>
                    <a:pt x="1143" y="3219"/>
                    <a:pt x="1180" y="3215"/>
                    <a:pt x="1216" y="3205"/>
                  </a:cubicBezTo>
                  <a:cubicBezTo>
                    <a:pt x="1429" y="3114"/>
                    <a:pt x="1581" y="2871"/>
                    <a:pt x="1520" y="2658"/>
                  </a:cubicBezTo>
                  <a:lnTo>
                    <a:pt x="912" y="318"/>
                  </a:lnTo>
                  <a:cubicBezTo>
                    <a:pt x="860" y="137"/>
                    <a:pt x="677" y="0"/>
                    <a:pt x="47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1" name="Google Shape;901;p20"/>
            <p:cNvSpPr/>
            <p:nvPr/>
          </p:nvSpPr>
          <p:spPr>
            <a:xfrm>
              <a:off x="5810801" y="137416"/>
              <a:ext cx="44713" cy="89287"/>
            </a:xfrm>
            <a:custGeom>
              <a:avLst/>
              <a:gdLst/>
              <a:ahLst/>
              <a:cxnLst/>
              <a:rect l="l" t="t" r="r" b="b"/>
              <a:pathLst>
                <a:path w="1612" h="3219" extrusionOk="0">
                  <a:moveTo>
                    <a:pt x="504" y="0"/>
                  </a:moveTo>
                  <a:cubicBezTo>
                    <a:pt x="469" y="0"/>
                    <a:pt x="433" y="4"/>
                    <a:pt x="396" y="14"/>
                  </a:cubicBezTo>
                  <a:cubicBezTo>
                    <a:pt x="153" y="74"/>
                    <a:pt x="1" y="317"/>
                    <a:pt x="61" y="561"/>
                  </a:cubicBezTo>
                  <a:lnTo>
                    <a:pt x="700" y="2871"/>
                  </a:lnTo>
                  <a:cubicBezTo>
                    <a:pt x="751" y="3078"/>
                    <a:pt x="935" y="3218"/>
                    <a:pt x="1139" y="3218"/>
                  </a:cubicBezTo>
                  <a:cubicBezTo>
                    <a:pt x="1174" y="3218"/>
                    <a:pt x="1211" y="3214"/>
                    <a:pt x="1247" y="3205"/>
                  </a:cubicBezTo>
                  <a:cubicBezTo>
                    <a:pt x="1460" y="3114"/>
                    <a:pt x="1612" y="2871"/>
                    <a:pt x="1551" y="2658"/>
                  </a:cubicBezTo>
                  <a:lnTo>
                    <a:pt x="943" y="317"/>
                  </a:lnTo>
                  <a:cubicBezTo>
                    <a:pt x="866" y="137"/>
                    <a:pt x="700" y="0"/>
                    <a:pt x="5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2" name="Google Shape;902;p20"/>
            <p:cNvSpPr/>
            <p:nvPr/>
          </p:nvSpPr>
          <p:spPr>
            <a:xfrm>
              <a:off x="5722458" y="155612"/>
              <a:ext cx="263728" cy="144901"/>
            </a:xfrm>
            <a:custGeom>
              <a:avLst/>
              <a:gdLst/>
              <a:ahLst/>
              <a:cxnLst/>
              <a:rect l="l" t="t" r="r" b="b"/>
              <a:pathLst>
                <a:path w="9508" h="5224" extrusionOk="0">
                  <a:moveTo>
                    <a:pt x="5164" y="1"/>
                  </a:moveTo>
                  <a:cubicBezTo>
                    <a:pt x="2658" y="1"/>
                    <a:pt x="192" y="1809"/>
                    <a:pt x="25" y="4829"/>
                  </a:cubicBezTo>
                  <a:cubicBezTo>
                    <a:pt x="1" y="4970"/>
                    <a:pt x="69" y="5112"/>
                    <a:pt x="200" y="5182"/>
                  </a:cubicBezTo>
                  <a:lnTo>
                    <a:pt x="200" y="5182"/>
                  </a:lnTo>
                  <a:cubicBezTo>
                    <a:pt x="191" y="5176"/>
                    <a:pt x="183" y="5170"/>
                    <a:pt x="177" y="5163"/>
                  </a:cubicBezTo>
                  <a:cubicBezTo>
                    <a:pt x="3125" y="3978"/>
                    <a:pt x="6256" y="3127"/>
                    <a:pt x="9417" y="2701"/>
                  </a:cubicBezTo>
                  <a:lnTo>
                    <a:pt x="9417" y="2701"/>
                  </a:lnTo>
                  <a:cubicBezTo>
                    <a:pt x="9386" y="2762"/>
                    <a:pt x="9356" y="2792"/>
                    <a:pt x="9326" y="2823"/>
                  </a:cubicBezTo>
                  <a:cubicBezTo>
                    <a:pt x="9478" y="2701"/>
                    <a:pt x="9508" y="2458"/>
                    <a:pt x="9386" y="2306"/>
                  </a:cubicBezTo>
                  <a:cubicBezTo>
                    <a:pt x="8340" y="719"/>
                    <a:pt x="6744" y="1"/>
                    <a:pt x="5164" y="1"/>
                  </a:cubicBezTo>
                  <a:close/>
                  <a:moveTo>
                    <a:pt x="200" y="5182"/>
                  </a:moveTo>
                  <a:cubicBezTo>
                    <a:pt x="233" y="5205"/>
                    <a:pt x="281" y="5224"/>
                    <a:pt x="328" y="5224"/>
                  </a:cubicBezTo>
                  <a:cubicBezTo>
                    <a:pt x="281" y="5217"/>
                    <a:pt x="238" y="5203"/>
                    <a:pt x="200" y="51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3" name="Google Shape;903;p20"/>
            <p:cNvSpPr/>
            <p:nvPr/>
          </p:nvSpPr>
          <p:spPr>
            <a:xfrm>
              <a:off x="6094085" y="236162"/>
              <a:ext cx="248916" cy="212969"/>
            </a:xfrm>
            <a:custGeom>
              <a:avLst/>
              <a:gdLst/>
              <a:ahLst/>
              <a:cxnLst/>
              <a:rect l="l" t="t" r="r" b="b"/>
              <a:pathLst>
                <a:path w="8974" h="7678" extrusionOk="0">
                  <a:moveTo>
                    <a:pt x="2606" y="1"/>
                  </a:moveTo>
                  <a:cubicBezTo>
                    <a:pt x="1857" y="1"/>
                    <a:pt x="1077" y="173"/>
                    <a:pt x="305" y="557"/>
                  </a:cubicBezTo>
                  <a:cubicBezTo>
                    <a:pt x="61" y="678"/>
                    <a:pt x="1" y="1013"/>
                    <a:pt x="213" y="1195"/>
                  </a:cubicBezTo>
                  <a:lnTo>
                    <a:pt x="6505" y="7548"/>
                  </a:lnTo>
                  <a:cubicBezTo>
                    <a:pt x="6582" y="7637"/>
                    <a:pt x="6690" y="7678"/>
                    <a:pt x="6796" y="7678"/>
                  </a:cubicBezTo>
                  <a:cubicBezTo>
                    <a:pt x="6945" y="7678"/>
                    <a:pt x="7091" y="7598"/>
                    <a:pt x="7144" y="7457"/>
                  </a:cubicBezTo>
                  <a:cubicBezTo>
                    <a:pt x="8974" y="3822"/>
                    <a:pt x="6131" y="1"/>
                    <a:pt x="260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4" name="Google Shape;904;p20"/>
            <p:cNvSpPr/>
            <p:nvPr/>
          </p:nvSpPr>
          <p:spPr>
            <a:xfrm>
              <a:off x="6136246" y="335490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178" y="0"/>
                  </a:moveTo>
                  <a:cubicBezTo>
                    <a:pt x="2067" y="0"/>
                    <a:pt x="1961" y="46"/>
                    <a:pt x="1885" y="137"/>
                  </a:cubicBezTo>
                  <a:lnTo>
                    <a:pt x="183" y="1839"/>
                  </a:lnTo>
                  <a:cubicBezTo>
                    <a:pt x="0" y="2022"/>
                    <a:pt x="0" y="2295"/>
                    <a:pt x="183" y="2447"/>
                  </a:cubicBezTo>
                  <a:cubicBezTo>
                    <a:pt x="259" y="2538"/>
                    <a:pt x="365" y="2584"/>
                    <a:pt x="475" y="2584"/>
                  </a:cubicBezTo>
                  <a:cubicBezTo>
                    <a:pt x="586" y="2584"/>
                    <a:pt x="700" y="2538"/>
                    <a:pt x="791" y="2447"/>
                  </a:cubicBezTo>
                  <a:lnTo>
                    <a:pt x="2493" y="775"/>
                  </a:lnTo>
                  <a:cubicBezTo>
                    <a:pt x="2675" y="593"/>
                    <a:pt x="2675" y="319"/>
                    <a:pt x="2493" y="137"/>
                  </a:cubicBezTo>
                  <a:cubicBezTo>
                    <a:pt x="2402" y="46"/>
                    <a:pt x="2288" y="0"/>
                    <a:pt x="2178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5" name="Google Shape;905;p20"/>
            <p:cNvSpPr/>
            <p:nvPr/>
          </p:nvSpPr>
          <p:spPr>
            <a:xfrm>
              <a:off x="6212967" y="258768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204" y="0"/>
                  </a:moveTo>
                  <a:cubicBezTo>
                    <a:pt x="2090" y="0"/>
                    <a:pt x="1976" y="46"/>
                    <a:pt x="1885" y="137"/>
                  </a:cubicBezTo>
                  <a:lnTo>
                    <a:pt x="183" y="1839"/>
                  </a:lnTo>
                  <a:cubicBezTo>
                    <a:pt x="0" y="1991"/>
                    <a:pt x="0" y="2295"/>
                    <a:pt x="183" y="2447"/>
                  </a:cubicBezTo>
                  <a:cubicBezTo>
                    <a:pt x="274" y="2538"/>
                    <a:pt x="388" y="2584"/>
                    <a:pt x="502" y="2584"/>
                  </a:cubicBezTo>
                  <a:cubicBezTo>
                    <a:pt x="616" y="2584"/>
                    <a:pt x="730" y="2538"/>
                    <a:pt x="821" y="2447"/>
                  </a:cubicBezTo>
                  <a:lnTo>
                    <a:pt x="2523" y="775"/>
                  </a:lnTo>
                  <a:cubicBezTo>
                    <a:pt x="2675" y="593"/>
                    <a:pt x="2675" y="319"/>
                    <a:pt x="2523" y="137"/>
                  </a:cubicBezTo>
                  <a:cubicBezTo>
                    <a:pt x="2432" y="46"/>
                    <a:pt x="2318" y="0"/>
                    <a:pt x="22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6" name="Google Shape;906;p20"/>
            <p:cNvSpPr/>
            <p:nvPr/>
          </p:nvSpPr>
          <p:spPr>
            <a:xfrm>
              <a:off x="6095832" y="236162"/>
              <a:ext cx="247169" cy="212442"/>
            </a:xfrm>
            <a:custGeom>
              <a:avLst/>
              <a:gdLst/>
              <a:ahLst/>
              <a:cxnLst/>
              <a:rect l="l" t="t" r="r" b="b"/>
              <a:pathLst>
                <a:path w="8911" h="7659" extrusionOk="0">
                  <a:moveTo>
                    <a:pt x="10" y="914"/>
                  </a:moveTo>
                  <a:lnTo>
                    <a:pt x="10" y="914"/>
                  </a:lnTo>
                  <a:cubicBezTo>
                    <a:pt x="1" y="957"/>
                    <a:pt x="7" y="1000"/>
                    <a:pt x="29" y="1043"/>
                  </a:cubicBezTo>
                  <a:cubicBezTo>
                    <a:pt x="16" y="999"/>
                    <a:pt x="10" y="955"/>
                    <a:pt x="10" y="914"/>
                  </a:cubicBezTo>
                  <a:close/>
                  <a:moveTo>
                    <a:pt x="2543" y="1"/>
                  </a:moveTo>
                  <a:cubicBezTo>
                    <a:pt x="1794" y="1"/>
                    <a:pt x="1014" y="173"/>
                    <a:pt x="242" y="557"/>
                  </a:cubicBezTo>
                  <a:cubicBezTo>
                    <a:pt x="98" y="629"/>
                    <a:pt x="10" y="758"/>
                    <a:pt x="10" y="914"/>
                  </a:cubicBezTo>
                  <a:lnTo>
                    <a:pt x="10" y="914"/>
                  </a:lnTo>
                  <a:cubicBezTo>
                    <a:pt x="14" y="896"/>
                    <a:pt x="20" y="878"/>
                    <a:pt x="29" y="861"/>
                  </a:cubicBezTo>
                  <a:cubicBezTo>
                    <a:pt x="1275" y="1834"/>
                    <a:pt x="2491" y="2897"/>
                    <a:pt x="3616" y="4052"/>
                  </a:cubicBezTo>
                  <a:cubicBezTo>
                    <a:pt x="4740" y="5177"/>
                    <a:pt x="5804" y="6362"/>
                    <a:pt x="6777" y="7639"/>
                  </a:cubicBezTo>
                  <a:lnTo>
                    <a:pt x="6594" y="7639"/>
                  </a:lnTo>
                  <a:cubicBezTo>
                    <a:pt x="6640" y="7652"/>
                    <a:pt x="6684" y="7658"/>
                    <a:pt x="6726" y="7658"/>
                  </a:cubicBezTo>
                  <a:cubicBezTo>
                    <a:pt x="6881" y="7658"/>
                    <a:pt x="7009" y="7576"/>
                    <a:pt x="7081" y="7457"/>
                  </a:cubicBezTo>
                  <a:cubicBezTo>
                    <a:pt x="8911" y="3822"/>
                    <a:pt x="6068" y="1"/>
                    <a:pt x="25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7" name="Google Shape;907;p20"/>
            <p:cNvSpPr/>
            <p:nvPr/>
          </p:nvSpPr>
          <p:spPr>
            <a:xfrm>
              <a:off x="5585712" y="275438"/>
              <a:ext cx="719178" cy="639460"/>
            </a:xfrm>
            <a:custGeom>
              <a:avLst/>
              <a:gdLst/>
              <a:ahLst/>
              <a:cxnLst/>
              <a:rect l="l" t="t" r="r" b="b"/>
              <a:pathLst>
                <a:path w="25928" h="23054" extrusionOk="0">
                  <a:moveTo>
                    <a:pt x="12978" y="1"/>
                  </a:moveTo>
                  <a:cubicBezTo>
                    <a:pt x="9623" y="1"/>
                    <a:pt x="6293" y="1462"/>
                    <a:pt x="4012" y="4278"/>
                  </a:cubicBezTo>
                  <a:cubicBezTo>
                    <a:pt x="0" y="9202"/>
                    <a:pt x="760" y="16466"/>
                    <a:pt x="5714" y="20479"/>
                  </a:cubicBezTo>
                  <a:cubicBezTo>
                    <a:pt x="7853" y="22211"/>
                    <a:pt x="10422" y="23053"/>
                    <a:pt x="12972" y="23053"/>
                  </a:cubicBezTo>
                  <a:cubicBezTo>
                    <a:pt x="16329" y="23053"/>
                    <a:pt x="19652" y="21592"/>
                    <a:pt x="21915" y="18776"/>
                  </a:cubicBezTo>
                  <a:cubicBezTo>
                    <a:pt x="25928" y="13822"/>
                    <a:pt x="25168" y="6588"/>
                    <a:pt x="20213" y="2576"/>
                  </a:cubicBezTo>
                  <a:cubicBezTo>
                    <a:pt x="18088" y="844"/>
                    <a:pt x="15526" y="1"/>
                    <a:pt x="129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8" name="Google Shape;908;p20"/>
            <p:cNvSpPr/>
            <p:nvPr/>
          </p:nvSpPr>
          <p:spPr>
            <a:xfrm>
              <a:off x="5658217" y="340455"/>
              <a:ext cx="574166" cy="510176"/>
            </a:xfrm>
            <a:custGeom>
              <a:avLst/>
              <a:gdLst/>
              <a:ahLst/>
              <a:cxnLst/>
              <a:rect l="l" t="t" r="r" b="b"/>
              <a:pathLst>
                <a:path w="20700" h="18393" extrusionOk="0">
                  <a:moveTo>
                    <a:pt x="10373" y="1"/>
                  </a:moveTo>
                  <a:cubicBezTo>
                    <a:pt x="9351" y="1"/>
                    <a:pt x="8312" y="173"/>
                    <a:pt x="7295" y="536"/>
                  </a:cubicBezTo>
                  <a:cubicBezTo>
                    <a:pt x="2493" y="2238"/>
                    <a:pt x="0" y="7496"/>
                    <a:pt x="1702" y="12268"/>
                  </a:cubicBezTo>
                  <a:cubicBezTo>
                    <a:pt x="3044" y="16029"/>
                    <a:pt x="6594" y="18393"/>
                    <a:pt x="10374" y="18393"/>
                  </a:cubicBezTo>
                  <a:cubicBezTo>
                    <a:pt x="11390" y="18393"/>
                    <a:pt x="12424" y="18222"/>
                    <a:pt x="13435" y="17861"/>
                  </a:cubicBezTo>
                  <a:cubicBezTo>
                    <a:pt x="18207" y="16159"/>
                    <a:pt x="20700" y="10900"/>
                    <a:pt x="19028" y="6128"/>
                  </a:cubicBezTo>
                  <a:cubicBezTo>
                    <a:pt x="17688" y="2349"/>
                    <a:pt x="14147" y="1"/>
                    <a:pt x="10373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9" name="Google Shape;909;p20"/>
            <p:cNvSpPr/>
            <p:nvPr/>
          </p:nvSpPr>
          <p:spPr>
            <a:xfrm>
              <a:off x="5923000" y="578054"/>
              <a:ext cx="42133" cy="35282"/>
            </a:xfrm>
            <a:custGeom>
              <a:avLst/>
              <a:gdLst/>
              <a:ahLst/>
              <a:cxnLst/>
              <a:rect l="l" t="t" r="r" b="b"/>
              <a:pathLst>
                <a:path w="1519" h="1272" extrusionOk="0">
                  <a:moveTo>
                    <a:pt x="800" y="1"/>
                  </a:moveTo>
                  <a:cubicBezTo>
                    <a:pt x="335" y="1"/>
                    <a:pt x="0" y="532"/>
                    <a:pt x="272" y="967"/>
                  </a:cubicBezTo>
                  <a:cubicBezTo>
                    <a:pt x="389" y="1175"/>
                    <a:pt x="589" y="1271"/>
                    <a:pt x="792" y="1271"/>
                  </a:cubicBezTo>
                  <a:cubicBezTo>
                    <a:pt x="1064" y="1271"/>
                    <a:pt x="1340" y="1098"/>
                    <a:pt x="1427" y="784"/>
                  </a:cubicBezTo>
                  <a:cubicBezTo>
                    <a:pt x="1518" y="450"/>
                    <a:pt x="1305" y="116"/>
                    <a:pt x="971" y="24"/>
                  </a:cubicBezTo>
                  <a:cubicBezTo>
                    <a:pt x="913" y="8"/>
                    <a:pt x="855" y="1"/>
                    <a:pt x="800" y="1"/>
                  </a:cubicBez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0" name="Google Shape;910;p20"/>
            <p:cNvSpPr/>
            <p:nvPr/>
          </p:nvSpPr>
          <p:spPr>
            <a:xfrm>
              <a:off x="5938117" y="414320"/>
              <a:ext cx="56501" cy="182984"/>
            </a:xfrm>
            <a:custGeom>
              <a:avLst/>
              <a:gdLst/>
              <a:ahLst/>
              <a:cxnLst/>
              <a:rect l="l" t="t" r="r" b="b"/>
              <a:pathLst>
                <a:path w="2037" h="6597" extrusionOk="0">
                  <a:moveTo>
                    <a:pt x="2037" y="0"/>
                  </a:moveTo>
                  <a:lnTo>
                    <a:pt x="0" y="6444"/>
                  </a:lnTo>
                  <a:lnTo>
                    <a:pt x="517" y="6596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1" name="Google Shape;911;p20"/>
            <p:cNvSpPr/>
            <p:nvPr/>
          </p:nvSpPr>
          <p:spPr>
            <a:xfrm>
              <a:off x="5826834" y="588844"/>
              <a:ext cx="122267" cy="75058"/>
            </a:xfrm>
            <a:custGeom>
              <a:avLst/>
              <a:gdLst/>
              <a:ahLst/>
              <a:cxnLst/>
              <a:rect l="l" t="t" r="r" b="b"/>
              <a:pathLst>
                <a:path w="4408" h="2706" extrusionOk="0">
                  <a:moveTo>
                    <a:pt x="4134" y="0"/>
                  </a:moveTo>
                  <a:lnTo>
                    <a:pt x="0" y="2705"/>
                  </a:lnTo>
                  <a:lnTo>
                    <a:pt x="4408" y="456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2" name="Google Shape;912;p20"/>
            <p:cNvSpPr/>
            <p:nvPr/>
          </p:nvSpPr>
          <p:spPr>
            <a:xfrm>
              <a:off x="5772024" y="744812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0" y="669"/>
                  </a:moveTo>
                  <a:lnTo>
                    <a:pt x="669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3" name="Google Shape;913;p20"/>
            <p:cNvSpPr/>
            <p:nvPr/>
          </p:nvSpPr>
          <p:spPr>
            <a:xfrm>
              <a:off x="6092393" y="425276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1" y="669"/>
                  </a:moveTo>
                  <a:lnTo>
                    <a:pt x="670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4" name="Google Shape;914;p20"/>
            <p:cNvSpPr/>
            <p:nvPr/>
          </p:nvSpPr>
          <p:spPr>
            <a:xfrm>
              <a:off x="5710475" y="64870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3"/>
                  </a:moveTo>
                  <a:lnTo>
                    <a:pt x="912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5" name="Google Shape;915;p20"/>
            <p:cNvSpPr/>
            <p:nvPr/>
          </p:nvSpPr>
          <p:spPr>
            <a:xfrm>
              <a:off x="6148034" y="532343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4"/>
                  </a:moveTo>
                  <a:lnTo>
                    <a:pt x="913" y="1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6" name="Google Shape;916;p20"/>
            <p:cNvSpPr/>
            <p:nvPr/>
          </p:nvSpPr>
          <p:spPr>
            <a:xfrm>
              <a:off x="5710475" y="53151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0"/>
                  </a:moveTo>
                  <a:lnTo>
                    <a:pt x="912" y="243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7" name="Google Shape;917;p20"/>
            <p:cNvSpPr/>
            <p:nvPr/>
          </p:nvSpPr>
          <p:spPr>
            <a:xfrm>
              <a:off x="6147202" y="649534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1"/>
                  </a:moveTo>
                  <a:lnTo>
                    <a:pt x="912" y="244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8" name="Google Shape;918;p20"/>
            <p:cNvSpPr/>
            <p:nvPr/>
          </p:nvSpPr>
          <p:spPr>
            <a:xfrm>
              <a:off x="5772857" y="424444"/>
              <a:ext cx="18584" cy="18556"/>
            </a:xfrm>
            <a:custGeom>
              <a:avLst/>
              <a:gdLst/>
              <a:ahLst/>
              <a:cxnLst/>
              <a:rect l="l" t="t" r="r" b="b"/>
              <a:pathLst>
                <a:path w="670" h="669" fill="none" extrusionOk="0">
                  <a:moveTo>
                    <a:pt x="1" y="0"/>
                  </a:moveTo>
                  <a:lnTo>
                    <a:pt x="670" y="66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9" name="Google Shape;919;p20"/>
            <p:cNvSpPr/>
            <p:nvPr/>
          </p:nvSpPr>
          <p:spPr>
            <a:xfrm>
              <a:off x="6092393" y="744812"/>
              <a:ext cx="17752" cy="19416"/>
            </a:xfrm>
            <a:custGeom>
              <a:avLst/>
              <a:gdLst/>
              <a:ahLst/>
              <a:cxnLst/>
              <a:rect l="l" t="t" r="r" b="b"/>
              <a:pathLst>
                <a:path w="640" h="700" fill="none" extrusionOk="0">
                  <a:moveTo>
                    <a:pt x="1" y="0"/>
                  </a:moveTo>
                  <a:lnTo>
                    <a:pt x="639" y="69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0" name="Google Shape;920;p20"/>
            <p:cNvSpPr/>
            <p:nvPr/>
          </p:nvSpPr>
          <p:spPr>
            <a:xfrm>
              <a:off x="5879951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0" y="0"/>
                  </a:moveTo>
                  <a:lnTo>
                    <a:pt x="243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1" name="Google Shape;921;p20"/>
            <p:cNvSpPr/>
            <p:nvPr/>
          </p:nvSpPr>
          <p:spPr>
            <a:xfrm>
              <a:off x="5996282" y="800453"/>
              <a:ext cx="6768" cy="25324"/>
            </a:xfrm>
            <a:custGeom>
              <a:avLst/>
              <a:gdLst/>
              <a:ahLst/>
              <a:cxnLst/>
              <a:rect l="l" t="t" r="r" b="b"/>
              <a:pathLst>
                <a:path w="244" h="913" fill="none" extrusionOk="0">
                  <a:moveTo>
                    <a:pt x="1" y="0"/>
                  </a:moveTo>
                  <a:lnTo>
                    <a:pt x="244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2" name="Google Shape;922;p20"/>
            <p:cNvSpPr/>
            <p:nvPr/>
          </p:nvSpPr>
          <p:spPr>
            <a:xfrm>
              <a:off x="5997142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243" y="0"/>
                  </a:moveTo>
                  <a:lnTo>
                    <a:pt x="0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3" name="Google Shape;923;p20"/>
            <p:cNvSpPr/>
            <p:nvPr/>
          </p:nvSpPr>
          <p:spPr>
            <a:xfrm>
              <a:off x="5879091" y="800453"/>
              <a:ext cx="6768" cy="24464"/>
            </a:xfrm>
            <a:custGeom>
              <a:avLst/>
              <a:gdLst/>
              <a:ahLst/>
              <a:cxnLst/>
              <a:rect l="l" t="t" r="r" b="b"/>
              <a:pathLst>
                <a:path w="244" h="882" fill="none" extrusionOk="0">
                  <a:moveTo>
                    <a:pt x="244" y="0"/>
                  </a:moveTo>
                  <a:lnTo>
                    <a:pt x="1" y="88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24" name="Google Shape;924;p20"/>
          <p:cNvGrpSpPr/>
          <p:nvPr/>
        </p:nvGrpSpPr>
        <p:grpSpPr>
          <a:xfrm rot="-2978167">
            <a:off x="8534289" y="3944771"/>
            <a:ext cx="516943" cy="1275472"/>
            <a:chOff x="2266600" y="1348075"/>
            <a:chExt cx="516975" cy="1275550"/>
          </a:xfrm>
        </p:grpSpPr>
        <p:sp>
          <p:nvSpPr>
            <p:cNvPr id="925" name="Google Shape;925;p20"/>
            <p:cNvSpPr/>
            <p:nvPr/>
          </p:nvSpPr>
          <p:spPr>
            <a:xfrm>
              <a:off x="2370700" y="1348400"/>
              <a:ext cx="153525" cy="225800"/>
            </a:xfrm>
            <a:custGeom>
              <a:avLst/>
              <a:gdLst/>
              <a:ahLst/>
              <a:cxnLst/>
              <a:rect l="l" t="t" r="r" b="b"/>
              <a:pathLst>
                <a:path w="6141" h="9032" extrusionOk="0">
                  <a:moveTo>
                    <a:pt x="2408" y="0"/>
                  </a:moveTo>
                  <a:cubicBezTo>
                    <a:pt x="2346" y="0"/>
                    <a:pt x="2282" y="11"/>
                    <a:pt x="2220" y="35"/>
                  </a:cubicBezTo>
                  <a:cubicBezTo>
                    <a:pt x="2068" y="96"/>
                    <a:pt x="1977" y="217"/>
                    <a:pt x="1946" y="369"/>
                  </a:cubicBezTo>
                  <a:lnTo>
                    <a:pt x="1" y="9032"/>
                  </a:lnTo>
                  <a:lnTo>
                    <a:pt x="6141" y="8546"/>
                  </a:lnTo>
                  <a:lnTo>
                    <a:pt x="2828" y="278"/>
                  </a:lnTo>
                  <a:cubicBezTo>
                    <a:pt x="2760" y="97"/>
                    <a:pt x="2591" y="0"/>
                    <a:pt x="2408" y="0"/>
                  </a:cubicBezTo>
                  <a:close/>
                </a:path>
              </a:pathLst>
            </a:custGeom>
            <a:solidFill>
              <a:srgbClr val="F4F0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6" name="Google Shape;926;p20"/>
            <p:cNvSpPr/>
            <p:nvPr/>
          </p:nvSpPr>
          <p:spPr>
            <a:xfrm>
              <a:off x="2370700" y="1552000"/>
              <a:ext cx="231800" cy="983475"/>
            </a:xfrm>
            <a:custGeom>
              <a:avLst/>
              <a:gdLst/>
              <a:ahLst/>
              <a:cxnLst/>
              <a:rect l="l" t="t" r="r" b="b"/>
              <a:pathLst>
                <a:path w="9272" h="39339" extrusionOk="0">
                  <a:moveTo>
                    <a:pt x="5484" y="0"/>
                  </a:moveTo>
                  <a:cubicBezTo>
                    <a:pt x="5023" y="0"/>
                    <a:pt x="4505" y="219"/>
                    <a:pt x="4469" y="493"/>
                  </a:cubicBezTo>
                  <a:lnTo>
                    <a:pt x="1703" y="705"/>
                  </a:lnTo>
                  <a:cubicBezTo>
                    <a:pt x="1557" y="462"/>
                    <a:pt x="1256" y="365"/>
                    <a:pt x="946" y="365"/>
                  </a:cubicBezTo>
                  <a:cubicBezTo>
                    <a:pt x="482" y="365"/>
                    <a:pt x="1" y="584"/>
                    <a:pt x="1" y="857"/>
                  </a:cubicBezTo>
                  <a:lnTo>
                    <a:pt x="3101" y="39338"/>
                  </a:lnTo>
                  <a:lnTo>
                    <a:pt x="9272" y="38852"/>
                  </a:lnTo>
                  <a:lnTo>
                    <a:pt x="6171" y="341"/>
                  </a:lnTo>
                  <a:cubicBezTo>
                    <a:pt x="6074" y="98"/>
                    <a:pt x="5792" y="0"/>
                    <a:pt x="54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7" name="Google Shape;927;p20"/>
            <p:cNvSpPr/>
            <p:nvPr/>
          </p:nvSpPr>
          <p:spPr>
            <a:xfrm>
              <a:off x="2406425" y="1348075"/>
              <a:ext cx="56250" cy="71250"/>
            </a:xfrm>
            <a:custGeom>
              <a:avLst/>
              <a:gdLst/>
              <a:ahLst/>
              <a:cxnLst/>
              <a:rect l="l" t="t" r="r" b="b"/>
              <a:pathLst>
                <a:path w="2250" h="2850" extrusionOk="0">
                  <a:moveTo>
                    <a:pt x="964" y="1"/>
                  </a:moveTo>
                  <a:cubicBezTo>
                    <a:pt x="763" y="1"/>
                    <a:pt x="566" y="124"/>
                    <a:pt x="517" y="352"/>
                  </a:cubicBezTo>
                  <a:lnTo>
                    <a:pt x="0" y="2631"/>
                  </a:lnTo>
                  <a:cubicBezTo>
                    <a:pt x="318" y="2764"/>
                    <a:pt x="659" y="2850"/>
                    <a:pt x="1002" y="2850"/>
                  </a:cubicBezTo>
                  <a:cubicBezTo>
                    <a:pt x="1053" y="2850"/>
                    <a:pt x="1104" y="2848"/>
                    <a:pt x="1155" y="2844"/>
                  </a:cubicBezTo>
                  <a:cubicBezTo>
                    <a:pt x="1551" y="2814"/>
                    <a:pt x="1915" y="2662"/>
                    <a:pt x="2250" y="2449"/>
                  </a:cubicBezTo>
                  <a:lnTo>
                    <a:pt x="1399" y="291"/>
                  </a:lnTo>
                  <a:cubicBezTo>
                    <a:pt x="1314" y="93"/>
                    <a:pt x="1137" y="1"/>
                    <a:pt x="9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8" name="Google Shape;928;p20"/>
            <p:cNvSpPr/>
            <p:nvPr/>
          </p:nvSpPr>
          <p:spPr>
            <a:xfrm>
              <a:off x="2413275" y="1564300"/>
              <a:ext cx="147425" cy="967375"/>
            </a:xfrm>
            <a:custGeom>
              <a:avLst/>
              <a:gdLst/>
              <a:ahLst/>
              <a:cxnLst/>
              <a:rect l="l" t="t" r="r" b="b"/>
              <a:pathLst>
                <a:path w="5897" h="38695" extrusionOk="0">
                  <a:moveTo>
                    <a:pt x="2766" y="1"/>
                  </a:moveTo>
                  <a:lnTo>
                    <a:pt x="0" y="244"/>
                  </a:lnTo>
                  <a:lnTo>
                    <a:pt x="3131" y="38694"/>
                  </a:lnTo>
                  <a:lnTo>
                    <a:pt x="5897" y="38481"/>
                  </a:lnTo>
                  <a:lnTo>
                    <a:pt x="2766" y="1"/>
                  </a:lnTo>
                  <a:close/>
                </a:path>
              </a:pathLst>
            </a:custGeom>
            <a:solidFill>
              <a:srgbClr val="F4AE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9" name="Google Shape;929;p20"/>
            <p:cNvSpPr/>
            <p:nvPr/>
          </p:nvSpPr>
          <p:spPr>
            <a:xfrm>
              <a:off x="2413275" y="1549075"/>
              <a:ext cx="151225" cy="982600"/>
            </a:xfrm>
            <a:custGeom>
              <a:avLst/>
              <a:gdLst/>
              <a:ahLst/>
              <a:cxnLst/>
              <a:rect l="l" t="t" r="r" b="b"/>
              <a:pathLst>
                <a:path w="6049" h="39304" extrusionOk="0">
                  <a:moveTo>
                    <a:pt x="1501" y="0"/>
                  </a:moveTo>
                  <a:cubicBezTo>
                    <a:pt x="879" y="0"/>
                    <a:pt x="223" y="264"/>
                    <a:pt x="0" y="853"/>
                  </a:cubicBezTo>
                  <a:lnTo>
                    <a:pt x="3131" y="39303"/>
                  </a:lnTo>
                  <a:lnTo>
                    <a:pt x="6049" y="39090"/>
                  </a:lnTo>
                  <a:lnTo>
                    <a:pt x="2766" y="610"/>
                  </a:lnTo>
                  <a:cubicBezTo>
                    <a:pt x="2607" y="219"/>
                    <a:pt x="2068" y="0"/>
                    <a:pt x="15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930" name="Google Shape;930;p20"/>
            <p:cNvGrpSpPr/>
            <p:nvPr/>
          </p:nvGrpSpPr>
          <p:grpSpPr>
            <a:xfrm>
              <a:off x="2266600" y="1494350"/>
              <a:ext cx="516975" cy="1129275"/>
              <a:chOff x="2266600" y="1494350"/>
              <a:chExt cx="516975" cy="1129275"/>
            </a:xfrm>
          </p:grpSpPr>
          <p:sp>
            <p:nvSpPr>
              <p:cNvPr id="931" name="Google Shape;931;p20"/>
              <p:cNvSpPr/>
              <p:nvPr/>
            </p:nvSpPr>
            <p:spPr>
              <a:xfrm>
                <a:off x="2621475" y="1494350"/>
                <a:ext cx="162100" cy="234875"/>
              </a:xfrm>
              <a:custGeom>
                <a:avLst/>
                <a:gdLst/>
                <a:ahLst/>
                <a:cxnLst/>
                <a:rect l="l" t="t" r="r" b="b"/>
                <a:pathLst>
                  <a:path w="6484" h="9395" extrusionOk="0">
                    <a:moveTo>
                      <a:pt x="5988" y="1"/>
                    </a:moveTo>
                    <a:cubicBezTo>
                      <a:pt x="5854" y="1"/>
                      <a:pt x="5719" y="58"/>
                      <a:pt x="5624" y="185"/>
                    </a:cubicBezTo>
                    <a:lnTo>
                      <a:pt x="0" y="7115"/>
                    </a:lnTo>
                    <a:lnTo>
                      <a:pt x="5745" y="9395"/>
                    </a:lnTo>
                    <a:lnTo>
                      <a:pt x="6444" y="519"/>
                    </a:lnTo>
                    <a:cubicBezTo>
                      <a:pt x="6484" y="202"/>
                      <a:pt x="6239" y="1"/>
                      <a:pt x="5988" y="1"/>
                    </a:cubicBezTo>
                    <a:close/>
                  </a:path>
                </a:pathLst>
              </a:custGeom>
              <a:solidFill>
                <a:srgbClr val="F4F0E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2" name="Google Shape;932;p20"/>
              <p:cNvSpPr/>
              <p:nvPr/>
            </p:nvSpPr>
            <p:spPr>
              <a:xfrm>
                <a:off x="2725575" y="1494400"/>
                <a:ext cx="56250" cy="7052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2821" extrusionOk="0">
                    <a:moveTo>
                      <a:pt x="1824" y="0"/>
                    </a:moveTo>
                    <a:cubicBezTo>
                      <a:pt x="1672" y="0"/>
                      <a:pt x="1520" y="61"/>
                      <a:pt x="1429" y="183"/>
                    </a:cubicBezTo>
                    <a:lnTo>
                      <a:pt x="1" y="1976"/>
                    </a:lnTo>
                    <a:cubicBezTo>
                      <a:pt x="244" y="2280"/>
                      <a:pt x="548" y="2523"/>
                      <a:pt x="913" y="2675"/>
                    </a:cubicBezTo>
                    <a:cubicBezTo>
                      <a:pt x="1180" y="2764"/>
                      <a:pt x="1463" y="2821"/>
                      <a:pt x="1750" y="2821"/>
                    </a:cubicBezTo>
                    <a:cubicBezTo>
                      <a:pt x="1856" y="2821"/>
                      <a:pt x="1962" y="2813"/>
                      <a:pt x="2068" y="2797"/>
                    </a:cubicBezTo>
                    <a:lnTo>
                      <a:pt x="2250" y="487"/>
                    </a:lnTo>
                    <a:cubicBezTo>
                      <a:pt x="2250" y="243"/>
                      <a:pt x="2068" y="31"/>
                      <a:pt x="182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3" name="Google Shape;933;p20"/>
              <p:cNvSpPr/>
              <p:nvPr/>
            </p:nvSpPr>
            <p:spPr>
              <a:xfrm>
                <a:off x="2266600" y="1667525"/>
                <a:ext cx="499600" cy="956100"/>
              </a:xfrm>
              <a:custGeom>
                <a:avLst/>
                <a:gdLst/>
                <a:ahLst/>
                <a:cxnLst/>
                <a:rect l="l" t="t" r="r" b="b"/>
                <a:pathLst>
                  <a:path w="19984" h="38244" extrusionOk="0">
                    <a:moveTo>
                      <a:pt x="14626" y="0"/>
                    </a:moveTo>
                    <a:cubicBezTo>
                      <a:pt x="14428" y="0"/>
                      <a:pt x="14272" y="59"/>
                      <a:pt x="14226" y="188"/>
                    </a:cubicBezTo>
                    <a:lnTo>
                      <a:pt x="1" y="35963"/>
                    </a:lnTo>
                    <a:lnTo>
                      <a:pt x="5745" y="38243"/>
                    </a:lnTo>
                    <a:lnTo>
                      <a:pt x="19940" y="2468"/>
                    </a:lnTo>
                    <a:cubicBezTo>
                      <a:pt x="19984" y="1989"/>
                      <a:pt x="19280" y="1666"/>
                      <a:pt x="18787" y="1666"/>
                    </a:cubicBezTo>
                    <a:cubicBezTo>
                      <a:pt x="18591" y="1666"/>
                      <a:pt x="18429" y="1717"/>
                      <a:pt x="18360" y="1829"/>
                    </a:cubicBezTo>
                    <a:lnTo>
                      <a:pt x="15806" y="826"/>
                    </a:lnTo>
                    <a:cubicBezTo>
                      <a:pt x="15764" y="317"/>
                      <a:pt x="15085" y="0"/>
                      <a:pt x="14626" y="0"/>
                    </a:cubicBezTo>
                    <a:close/>
                  </a:path>
                </a:pathLst>
              </a:custGeom>
              <a:solidFill>
                <a:srgbClr val="FF640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4" name="Google Shape;934;p20"/>
              <p:cNvSpPr/>
              <p:nvPr/>
            </p:nvSpPr>
            <p:spPr>
              <a:xfrm>
                <a:off x="2306125" y="1680300"/>
                <a:ext cx="420575" cy="927350"/>
              </a:xfrm>
              <a:custGeom>
                <a:avLst/>
                <a:gdLst/>
                <a:ahLst/>
                <a:cxnLst/>
                <a:rect l="l" t="t" r="r" b="b"/>
                <a:pathLst>
                  <a:path w="16823" h="37094" extrusionOk="0">
                    <a:moveTo>
                      <a:pt x="15076" y="0"/>
                    </a:moveTo>
                    <a:cubicBezTo>
                      <a:pt x="14765" y="0"/>
                      <a:pt x="14464" y="93"/>
                      <a:pt x="14225" y="315"/>
                    </a:cubicBezTo>
                    <a:lnTo>
                      <a:pt x="0" y="36060"/>
                    </a:lnTo>
                    <a:lnTo>
                      <a:pt x="2553" y="37094"/>
                    </a:lnTo>
                    <a:lnTo>
                      <a:pt x="16779" y="1318"/>
                    </a:lnTo>
                    <a:cubicBezTo>
                      <a:pt x="16823" y="675"/>
                      <a:pt x="15913" y="0"/>
                      <a:pt x="1507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35" name="Google Shape;935;p20"/>
          <p:cNvGrpSpPr/>
          <p:nvPr/>
        </p:nvGrpSpPr>
        <p:grpSpPr>
          <a:xfrm rot="1108923">
            <a:off x="499962" y="262176"/>
            <a:ext cx="934981" cy="861672"/>
            <a:chOff x="6708722" y="1052986"/>
            <a:chExt cx="935003" cy="861693"/>
          </a:xfrm>
        </p:grpSpPr>
        <p:sp>
          <p:nvSpPr>
            <p:cNvPr id="936" name="Google Shape;936;p20"/>
            <p:cNvSpPr/>
            <p:nvPr/>
          </p:nvSpPr>
          <p:spPr>
            <a:xfrm>
              <a:off x="6994529" y="1096756"/>
              <a:ext cx="598631" cy="524599"/>
            </a:xfrm>
            <a:custGeom>
              <a:avLst/>
              <a:gdLst/>
              <a:ahLst/>
              <a:cxnLst/>
              <a:rect l="l" t="t" r="r" b="b"/>
              <a:pathLst>
                <a:path w="21582" h="18913" extrusionOk="0">
                  <a:moveTo>
                    <a:pt x="10806" y="1"/>
                  </a:moveTo>
                  <a:cubicBezTo>
                    <a:pt x="7529" y="1"/>
                    <a:pt x="4342" y="1699"/>
                    <a:pt x="2584" y="4745"/>
                  </a:cubicBezTo>
                  <a:cubicBezTo>
                    <a:pt x="0" y="9274"/>
                    <a:pt x="1550" y="15049"/>
                    <a:pt x="6079" y="17663"/>
                  </a:cubicBezTo>
                  <a:cubicBezTo>
                    <a:pt x="7562" y="18509"/>
                    <a:pt x="9179" y="18912"/>
                    <a:pt x="10775" y="18912"/>
                  </a:cubicBezTo>
                  <a:cubicBezTo>
                    <a:pt x="14052" y="18912"/>
                    <a:pt x="17240" y="17214"/>
                    <a:pt x="18997" y="14168"/>
                  </a:cubicBezTo>
                  <a:cubicBezTo>
                    <a:pt x="21581" y="9639"/>
                    <a:pt x="20031" y="3864"/>
                    <a:pt x="15502" y="1250"/>
                  </a:cubicBezTo>
                  <a:cubicBezTo>
                    <a:pt x="14019" y="404"/>
                    <a:pt x="12402" y="1"/>
                    <a:pt x="108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7" name="Google Shape;937;p20"/>
            <p:cNvSpPr/>
            <p:nvPr/>
          </p:nvSpPr>
          <p:spPr>
            <a:xfrm>
              <a:off x="6960800" y="1524274"/>
              <a:ext cx="155996" cy="153472"/>
            </a:xfrm>
            <a:custGeom>
              <a:avLst/>
              <a:gdLst/>
              <a:ahLst/>
              <a:cxnLst/>
              <a:rect l="l" t="t" r="r" b="b"/>
              <a:pathLst>
                <a:path w="5624" h="5533" extrusionOk="0">
                  <a:moveTo>
                    <a:pt x="3465" y="1"/>
                  </a:moveTo>
                  <a:lnTo>
                    <a:pt x="0" y="3284"/>
                  </a:lnTo>
                  <a:lnTo>
                    <a:pt x="2128" y="5533"/>
                  </a:lnTo>
                  <a:lnTo>
                    <a:pt x="5624" y="2250"/>
                  </a:lnTo>
                  <a:lnTo>
                    <a:pt x="346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8" name="Google Shape;938;p20"/>
            <p:cNvSpPr/>
            <p:nvPr/>
          </p:nvSpPr>
          <p:spPr>
            <a:xfrm>
              <a:off x="6943936" y="1052986"/>
              <a:ext cx="699789" cy="611778"/>
            </a:xfrm>
            <a:custGeom>
              <a:avLst/>
              <a:gdLst/>
              <a:ahLst/>
              <a:cxnLst/>
              <a:rect l="l" t="t" r="r" b="b"/>
              <a:pathLst>
                <a:path w="25229" h="22056" extrusionOk="0">
                  <a:moveTo>
                    <a:pt x="12596" y="1578"/>
                  </a:moveTo>
                  <a:cubicBezTo>
                    <a:pt x="12683" y="1578"/>
                    <a:pt x="12770" y="1579"/>
                    <a:pt x="12858" y="1581"/>
                  </a:cubicBezTo>
                  <a:cubicBezTo>
                    <a:pt x="21277" y="1825"/>
                    <a:pt x="25229" y="12098"/>
                    <a:pt x="19119" y="17904"/>
                  </a:cubicBezTo>
                  <a:cubicBezTo>
                    <a:pt x="17286" y="19634"/>
                    <a:pt x="14943" y="20495"/>
                    <a:pt x="12606" y="20495"/>
                  </a:cubicBezTo>
                  <a:cubicBezTo>
                    <a:pt x="10100" y="20495"/>
                    <a:pt x="7601" y="19505"/>
                    <a:pt x="5745" y="17539"/>
                  </a:cubicBezTo>
                  <a:cubicBezTo>
                    <a:pt x="0" y="11493"/>
                    <a:pt x="4345" y="1578"/>
                    <a:pt x="12596" y="1578"/>
                  </a:cubicBezTo>
                  <a:close/>
                  <a:moveTo>
                    <a:pt x="12684" y="1"/>
                  </a:moveTo>
                  <a:cubicBezTo>
                    <a:pt x="7121" y="1"/>
                    <a:pt x="1763" y="4231"/>
                    <a:pt x="1581" y="10761"/>
                  </a:cubicBezTo>
                  <a:cubicBezTo>
                    <a:pt x="1459" y="15199"/>
                    <a:pt x="4043" y="19302"/>
                    <a:pt x="8116" y="21095"/>
                  </a:cubicBezTo>
                  <a:cubicBezTo>
                    <a:pt x="9559" y="21741"/>
                    <a:pt x="11089" y="22056"/>
                    <a:pt x="12607" y="22056"/>
                  </a:cubicBezTo>
                  <a:cubicBezTo>
                    <a:pt x="15375" y="22056"/>
                    <a:pt x="18102" y="21011"/>
                    <a:pt x="20183" y="19028"/>
                  </a:cubicBezTo>
                  <a:cubicBezTo>
                    <a:pt x="24591" y="14834"/>
                    <a:pt x="24773" y="7873"/>
                    <a:pt x="20609" y="3466"/>
                  </a:cubicBezTo>
                  <a:cubicBezTo>
                    <a:pt x="18339" y="1074"/>
                    <a:pt x="15485" y="1"/>
                    <a:pt x="126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9" name="Google Shape;939;p20"/>
            <p:cNvSpPr/>
            <p:nvPr/>
          </p:nvSpPr>
          <p:spPr>
            <a:xfrm>
              <a:off x="7440520" y="1212338"/>
              <a:ext cx="89398" cy="301867"/>
            </a:xfrm>
            <a:custGeom>
              <a:avLst/>
              <a:gdLst/>
              <a:ahLst/>
              <a:cxnLst/>
              <a:rect l="l" t="t" r="r" b="b"/>
              <a:pathLst>
                <a:path w="3223" h="10883" fill="none" extrusionOk="0">
                  <a:moveTo>
                    <a:pt x="304" y="1"/>
                  </a:moveTo>
                  <a:cubicBezTo>
                    <a:pt x="3222" y="3071"/>
                    <a:pt x="3101" y="7964"/>
                    <a:pt x="1" y="10882"/>
                  </a:cubicBezTo>
                </a:path>
              </a:pathLst>
            </a:custGeom>
            <a:noFill/>
            <a:ln w="463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0" name="Google Shape;940;p20"/>
            <p:cNvSpPr/>
            <p:nvPr/>
          </p:nvSpPr>
          <p:spPr>
            <a:xfrm>
              <a:off x="6708722" y="1583604"/>
              <a:ext cx="347384" cy="331075"/>
            </a:xfrm>
            <a:custGeom>
              <a:avLst/>
              <a:gdLst/>
              <a:ahLst/>
              <a:cxnLst/>
              <a:rect l="l" t="t" r="r" b="b"/>
              <a:pathLst>
                <a:path w="12524" h="11936" extrusionOk="0">
                  <a:moveTo>
                    <a:pt x="9844" y="1"/>
                  </a:moveTo>
                  <a:cubicBezTo>
                    <a:pt x="9572" y="1"/>
                    <a:pt x="9297" y="100"/>
                    <a:pt x="9088" y="294"/>
                  </a:cubicBezTo>
                  <a:lnTo>
                    <a:pt x="456" y="8500"/>
                  </a:lnTo>
                  <a:cubicBezTo>
                    <a:pt x="30" y="8896"/>
                    <a:pt x="0" y="9595"/>
                    <a:pt x="426" y="10020"/>
                  </a:cubicBezTo>
                  <a:lnTo>
                    <a:pt x="1915" y="11601"/>
                  </a:lnTo>
                  <a:cubicBezTo>
                    <a:pt x="2135" y="11821"/>
                    <a:pt x="2421" y="11936"/>
                    <a:pt x="2704" y="11936"/>
                  </a:cubicBezTo>
                  <a:cubicBezTo>
                    <a:pt x="2968" y="11936"/>
                    <a:pt x="3230" y="11836"/>
                    <a:pt x="3435" y="11631"/>
                  </a:cubicBezTo>
                  <a:lnTo>
                    <a:pt x="12098" y="3455"/>
                  </a:lnTo>
                  <a:cubicBezTo>
                    <a:pt x="12523" y="3029"/>
                    <a:pt x="12523" y="2360"/>
                    <a:pt x="12128" y="1905"/>
                  </a:cubicBezTo>
                  <a:lnTo>
                    <a:pt x="10608" y="324"/>
                  </a:lnTo>
                  <a:cubicBezTo>
                    <a:pt x="10407" y="107"/>
                    <a:pt x="10127" y="1"/>
                    <a:pt x="98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50742598"/>
      </p:ext>
    </p:extLst>
  </p:cSld>
  <p:clrMapOvr>
    <a:masterClrMapping/>
  </p:clrMapOvr>
  <p:transition spd="slow">
    <p:wheel spokes="1"/>
    <p:sndAc>
      <p:stSnd>
        <p:snd r:embed="rId1" name="chimes.wav"/>
      </p:stSnd>
    </p:sndAc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10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8" name="Google Shape;1008;p22"/>
          <p:cNvSpPr/>
          <p:nvPr/>
        </p:nvSpPr>
        <p:spPr>
          <a:xfrm>
            <a:off x="-65061" y="-81037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09" name="Google Shape;1009;p22"/>
          <p:cNvSpPr/>
          <p:nvPr/>
        </p:nvSpPr>
        <p:spPr>
          <a:xfrm>
            <a:off x="3448979" y="1947976"/>
            <a:ext cx="5879457" cy="3276343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10" name="Google Shape;1010;p22"/>
          <p:cNvSpPr/>
          <p:nvPr/>
        </p:nvSpPr>
        <p:spPr>
          <a:xfrm>
            <a:off x="-450100" y="-537848"/>
            <a:ext cx="3700691" cy="4215793"/>
          </a:xfrm>
          <a:custGeom>
            <a:avLst/>
            <a:gdLst/>
            <a:ahLst/>
            <a:cxnLst/>
            <a:rect l="l" t="t" r="r" b="b"/>
            <a:pathLst>
              <a:path w="179667" h="204675" extrusionOk="0">
                <a:moveTo>
                  <a:pt x="13433" y="194239"/>
                </a:moveTo>
                <a:cubicBezTo>
                  <a:pt x="17289" y="191898"/>
                  <a:pt x="22108" y="185288"/>
                  <a:pt x="25000" y="181845"/>
                </a:cubicBezTo>
                <a:cubicBezTo>
                  <a:pt x="27892" y="178402"/>
                  <a:pt x="29063" y="176544"/>
                  <a:pt x="30784" y="173583"/>
                </a:cubicBezTo>
                <a:cubicBezTo>
                  <a:pt x="32506" y="170622"/>
                  <a:pt x="34090" y="167317"/>
                  <a:pt x="35329" y="164081"/>
                </a:cubicBezTo>
                <a:cubicBezTo>
                  <a:pt x="36568" y="160845"/>
                  <a:pt x="37669" y="157333"/>
                  <a:pt x="38220" y="154166"/>
                </a:cubicBezTo>
                <a:cubicBezTo>
                  <a:pt x="38771" y="150999"/>
                  <a:pt x="38909" y="148313"/>
                  <a:pt x="38634" y="145077"/>
                </a:cubicBezTo>
                <a:cubicBezTo>
                  <a:pt x="38359" y="141841"/>
                  <a:pt x="37670" y="138191"/>
                  <a:pt x="36568" y="134748"/>
                </a:cubicBezTo>
                <a:cubicBezTo>
                  <a:pt x="35466" y="131305"/>
                  <a:pt x="33400" y="127519"/>
                  <a:pt x="32023" y="124420"/>
                </a:cubicBezTo>
                <a:cubicBezTo>
                  <a:pt x="30646" y="121322"/>
                  <a:pt x="29544" y="119465"/>
                  <a:pt x="28305" y="116157"/>
                </a:cubicBezTo>
                <a:cubicBezTo>
                  <a:pt x="27066" y="112849"/>
                  <a:pt x="25276" y="108707"/>
                  <a:pt x="24587" y="104573"/>
                </a:cubicBezTo>
                <a:cubicBezTo>
                  <a:pt x="23899" y="100439"/>
                  <a:pt x="23210" y="95002"/>
                  <a:pt x="24174" y="91353"/>
                </a:cubicBezTo>
                <a:cubicBezTo>
                  <a:pt x="25138" y="87704"/>
                  <a:pt x="27273" y="84467"/>
                  <a:pt x="30371" y="82677"/>
                </a:cubicBezTo>
                <a:cubicBezTo>
                  <a:pt x="33470" y="80887"/>
                  <a:pt x="36637" y="80956"/>
                  <a:pt x="42765" y="80612"/>
                </a:cubicBezTo>
                <a:cubicBezTo>
                  <a:pt x="48893" y="80268"/>
                  <a:pt x="59566" y="82747"/>
                  <a:pt x="67140" y="80612"/>
                </a:cubicBezTo>
                <a:cubicBezTo>
                  <a:pt x="74714" y="78478"/>
                  <a:pt x="83252" y="74691"/>
                  <a:pt x="88209" y="67805"/>
                </a:cubicBezTo>
                <a:cubicBezTo>
                  <a:pt x="93167" y="60919"/>
                  <a:pt x="93236" y="45633"/>
                  <a:pt x="96885" y="39298"/>
                </a:cubicBezTo>
                <a:cubicBezTo>
                  <a:pt x="100535" y="32963"/>
                  <a:pt x="102325" y="31652"/>
                  <a:pt x="110106" y="29796"/>
                </a:cubicBezTo>
                <a:cubicBezTo>
                  <a:pt x="117887" y="27940"/>
                  <a:pt x="135651" y="28570"/>
                  <a:pt x="143569" y="28160"/>
                </a:cubicBezTo>
                <a:cubicBezTo>
                  <a:pt x="151487" y="27750"/>
                  <a:pt x="153829" y="28091"/>
                  <a:pt x="157616" y="27334"/>
                </a:cubicBezTo>
                <a:cubicBezTo>
                  <a:pt x="161403" y="26577"/>
                  <a:pt x="162987" y="25406"/>
                  <a:pt x="166292" y="23616"/>
                </a:cubicBezTo>
                <a:cubicBezTo>
                  <a:pt x="169597" y="21826"/>
                  <a:pt x="175518" y="19484"/>
                  <a:pt x="177446" y="16592"/>
                </a:cubicBezTo>
                <a:cubicBezTo>
                  <a:pt x="179374" y="13700"/>
                  <a:pt x="181095" y="8054"/>
                  <a:pt x="177859" y="6264"/>
                </a:cubicBezTo>
                <a:cubicBezTo>
                  <a:pt x="174623" y="4474"/>
                  <a:pt x="177997" y="6195"/>
                  <a:pt x="158029" y="5851"/>
                </a:cubicBezTo>
                <a:cubicBezTo>
                  <a:pt x="138061" y="5507"/>
                  <a:pt x="83046" y="4198"/>
                  <a:pt x="58051" y="4198"/>
                </a:cubicBezTo>
                <a:cubicBezTo>
                  <a:pt x="33057" y="4198"/>
                  <a:pt x="17633" y="-6268"/>
                  <a:pt x="8062" y="5851"/>
                </a:cubicBezTo>
                <a:cubicBezTo>
                  <a:pt x="-1509" y="17970"/>
                  <a:pt x="1658" y="45237"/>
                  <a:pt x="625" y="76910"/>
                </a:cubicBezTo>
                <a:cubicBezTo>
                  <a:pt x="-408" y="108584"/>
                  <a:pt x="-270" y="176337"/>
                  <a:pt x="1865" y="195892"/>
                </a:cubicBezTo>
                <a:cubicBezTo>
                  <a:pt x="4000" y="215447"/>
                  <a:pt x="9577" y="196580"/>
                  <a:pt x="13433" y="194239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1011" name="Google Shape;1011;p22"/>
          <p:cNvSpPr txBox="1">
            <a:spLocks noGrp="1"/>
          </p:cNvSpPr>
          <p:nvPr>
            <p:ph type="title"/>
          </p:nvPr>
        </p:nvSpPr>
        <p:spPr>
          <a:xfrm>
            <a:off x="859725" y="1468400"/>
            <a:ext cx="4249800" cy="103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600"/>
              <a:buNone/>
              <a:defRPr i="0"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sp>
        <p:nvSpPr>
          <p:cNvPr id="1012" name="Google Shape;1012;p22"/>
          <p:cNvSpPr txBox="1">
            <a:spLocks noGrp="1"/>
          </p:cNvSpPr>
          <p:nvPr>
            <p:ph type="subTitle" idx="1"/>
          </p:nvPr>
        </p:nvSpPr>
        <p:spPr>
          <a:xfrm>
            <a:off x="761475" y="2439975"/>
            <a:ext cx="4446300" cy="122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13" name="Google Shape;1013;p22"/>
          <p:cNvSpPr/>
          <p:nvPr/>
        </p:nvSpPr>
        <p:spPr>
          <a:xfrm>
            <a:off x="4222422" y="-23179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14" name="Google Shape;1014;p22"/>
          <p:cNvSpPr/>
          <p:nvPr/>
        </p:nvSpPr>
        <p:spPr>
          <a:xfrm>
            <a:off x="-156277" y="249297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15" name="Google Shape;1015;p22"/>
          <p:cNvSpPr/>
          <p:nvPr/>
        </p:nvSpPr>
        <p:spPr>
          <a:xfrm>
            <a:off x="3186717" y="468888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16" name="Google Shape;1016;p22"/>
          <p:cNvSpPr/>
          <p:nvPr/>
        </p:nvSpPr>
        <p:spPr>
          <a:xfrm>
            <a:off x="5278978" y="4242001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17" name="Google Shape;1017;p22"/>
          <p:cNvSpPr/>
          <p:nvPr/>
        </p:nvSpPr>
        <p:spPr>
          <a:xfrm>
            <a:off x="1825117" y="136196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18" name="Google Shape;1018;p22"/>
          <p:cNvSpPr/>
          <p:nvPr/>
        </p:nvSpPr>
        <p:spPr>
          <a:xfrm>
            <a:off x="1185362" y="4961151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19" name="Google Shape;1019;p22"/>
          <p:cNvSpPr/>
          <p:nvPr/>
        </p:nvSpPr>
        <p:spPr>
          <a:xfrm>
            <a:off x="5954177" y="-79150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20" name="Google Shape;1020;p22"/>
          <p:cNvSpPr/>
          <p:nvPr/>
        </p:nvSpPr>
        <p:spPr>
          <a:xfrm>
            <a:off x="8491708" y="-81016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21" name="Google Shape;1021;p22"/>
          <p:cNvSpPr/>
          <p:nvPr/>
        </p:nvSpPr>
        <p:spPr>
          <a:xfrm>
            <a:off x="178242" y="28750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022" name="Google Shape;1022;p22"/>
          <p:cNvGrpSpPr/>
          <p:nvPr/>
        </p:nvGrpSpPr>
        <p:grpSpPr>
          <a:xfrm rot="-3140960" flipH="1">
            <a:off x="-73766" y="3917235"/>
            <a:ext cx="1099342" cy="1274075"/>
            <a:chOff x="374513" y="3152476"/>
            <a:chExt cx="1519294" cy="1760777"/>
          </a:xfrm>
        </p:grpSpPr>
        <p:sp>
          <p:nvSpPr>
            <p:cNvPr id="1023" name="Google Shape;1023;p22"/>
            <p:cNvSpPr/>
            <p:nvPr/>
          </p:nvSpPr>
          <p:spPr>
            <a:xfrm>
              <a:off x="661153" y="3251277"/>
              <a:ext cx="1018493" cy="1027730"/>
            </a:xfrm>
            <a:custGeom>
              <a:avLst/>
              <a:gdLst/>
              <a:ahLst/>
              <a:cxnLst/>
              <a:rect l="l" t="t" r="r" b="b"/>
              <a:pathLst>
                <a:path w="36719" h="37052" extrusionOk="0">
                  <a:moveTo>
                    <a:pt x="5135" y="1"/>
                  </a:moveTo>
                  <a:cubicBezTo>
                    <a:pt x="3952" y="1"/>
                    <a:pt x="2145" y="189"/>
                    <a:pt x="1" y="1033"/>
                  </a:cubicBezTo>
                  <a:cubicBezTo>
                    <a:pt x="90" y="1023"/>
                    <a:pt x="185" y="1019"/>
                    <a:pt x="284" y="1019"/>
                  </a:cubicBezTo>
                  <a:cubicBezTo>
                    <a:pt x="3959" y="1019"/>
                    <a:pt x="14163" y="7532"/>
                    <a:pt x="21947" y="16322"/>
                  </a:cubicBezTo>
                  <a:cubicBezTo>
                    <a:pt x="29941" y="25380"/>
                    <a:pt x="30001" y="31064"/>
                    <a:pt x="30001" y="31064"/>
                  </a:cubicBezTo>
                  <a:lnTo>
                    <a:pt x="34926" y="37052"/>
                  </a:lnTo>
                  <a:cubicBezTo>
                    <a:pt x="36719" y="33647"/>
                    <a:pt x="33315" y="27325"/>
                    <a:pt x="24105" y="15775"/>
                  </a:cubicBezTo>
                  <a:cubicBezTo>
                    <a:pt x="14925" y="4224"/>
                    <a:pt x="6627" y="121"/>
                    <a:pt x="6627" y="121"/>
                  </a:cubicBezTo>
                  <a:cubicBezTo>
                    <a:pt x="6627" y="121"/>
                    <a:pt x="6081" y="1"/>
                    <a:pt x="5135" y="1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4" name="Google Shape;1024;p22"/>
            <p:cNvSpPr/>
            <p:nvPr/>
          </p:nvSpPr>
          <p:spPr>
            <a:xfrm>
              <a:off x="531314" y="3248836"/>
              <a:ext cx="313683" cy="211526"/>
            </a:xfrm>
            <a:custGeom>
              <a:avLst/>
              <a:gdLst/>
              <a:ahLst/>
              <a:cxnLst/>
              <a:rect l="l" t="t" r="r" b="b"/>
              <a:pathLst>
                <a:path w="11309" h="7626" extrusionOk="0">
                  <a:moveTo>
                    <a:pt x="9014" y="0"/>
                  </a:moveTo>
                  <a:cubicBezTo>
                    <a:pt x="7675" y="0"/>
                    <a:pt x="5986" y="217"/>
                    <a:pt x="4621" y="1091"/>
                  </a:cubicBezTo>
                  <a:cubicBezTo>
                    <a:pt x="2311" y="2610"/>
                    <a:pt x="639" y="4951"/>
                    <a:pt x="1" y="7626"/>
                  </a:cubicBezTo>
                  <a:lnTo>
                    <a:pt x="7114" y="5164"/>
                  </a:lnTo>
                  <a:cubicBezTo>
                    <a:pt x="7114" y="5164"/>
                    <a:pt x="8147" y="239"/>
                    <a:pt x="11308" y="209"/>
                  </a:cubicBezTo>
                  <a:cubicBezTo>
                    <a:pt x="11308" y="209"/>
                    <a:pt x="10330" y="0"/>
                    <a:pt x="90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5" name="Google Shape;1025;p22"/>
            <p:cNvSpPr/>
            <p:nvPr/>
          </p:nvSpPr>
          <p:spPr>
            <a:xfrm>
              <a:off x="961300" y="3154335"/>
              <a:ext cx="932507" cy="1101068"/>
            </a:xfrm>
            <a:custGeom>
              <a:avLst/>
              <a:gdLst/>
              <a:ahLst/>
              <a:cxnLst/>
              <a:rect l="l" t="t" r="r" b="b"/>
              <a:pathLst>
                <a:path w="33619" h="39696" extrusionOk="0">
                  <a:moveTo>
                    <a:pt x="3789" y="0"/>
                  </a:moveTo>
                  <a:cubicBezTo>
                    <a:pt x="2507" y="0"/>
                    <a:pt x="1229" y="231"/>
                    <a:pt x="1" y="698"/>
                  </a:cubicBezTo>
                  <a:cubicBezTo>
                    <a:pt x="3132" y="2127"/>
                    <a:pt x="13344" y="8175"/>
                    <a:pt x="20487" y="17902"/>
                  </a:cubicBezTo>
                  <a:cubicBezTo>
                    <a:pt x="27630" y="27629"/>
                    <a:pt x="27205" y="33282"/>
                    <a:pt x="27205" y="33282"/>
                  </a:cubicBezTo>
                  <a:lnTo>
                    <a:pt x="31521" y="39696"/>
                  </a:lnTo>
                  <a:cubicBezTo>
                    <a:pt x="33618" y="36474"/>
                    <a:pt x="30761" y="29878"/>
                    <a:pt x="22676" y="17537"/>
                  </a:cubicBezTo>
                  <a:cubicBezTo>
                    <a:pt x="14591" y="5227"/>
                    <a:pt x="6688" y="394"/>
                    <a:pt x="6688" y="394"/>
                  </a:cubicBezTo>
                  <a:cubicBezTo>
                    <a:pt x="5732" y="132"/>
                    <a:pt x="4759" y="0"/>
                    <a:pt x="3789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6" name="Google Shape;1026;p22"/>
            <p:cNvSpPr/>
            <p:nvPr/>
          </p:nvSpPr>
          <p:spPr>
            <a:xfrm>
              <a:off x="843277" y="3152476"/>
              <a:ext cx="303531" cy="157826"/>
            </a:xfrm>
            <a:custGeom>
              <a:avLst/>
              <a:gdLst/>
              <a:ahLst/>
              <a:cxnLst/>
              <a:rect l="l" t="t" r="r" b="b"/>
              <a:pathLst>
                <a:path w="10943" h="5690" extrusionOk="0">
                  <a:moveTo>
                    <a:pt x="7691" y="1"/>
                  </a:moveTo>
                  <a:cubicBezTo>
                    <a:pt x="6572" y="1"/>
                    <a:pt x="5324" y="181"/>
                    <a:pt x="4225" y="765"/>
                  </a:cubicBezTo>
                  <a:cubicBezTo>
                    <a:pt x="122" y="2923"/>
                    <a:pt x="0" y="5689"/>
                    <a:pt x="0" y="5689"/>
                  </a:cubicBezTo>
                  <a:lnTo>
                    <a:pt x="6353" y="4990"/>
                  </a:lnTo>
                  <a:cubicBezTo>
                    <a:pt x="6353" y="4990"/>
                    <a:pt x="7732" y="450"/>
                    <a:pt x="10687" y="450"/>
                  </a:cubicBezTo>
                  <a:cubicBezTo>
                    <a:pt x="10771" y="450"/>
                    <a:pt x="10856" y="454"/>
                    <a:pt x="10943" y="461"/>
                  </a:cubicBezTo>
                  <a:cubicBezTo>
                    <a:pt x="10943" y="461"/>
                    <a:pt x="9481" y="1"/>
                    <a:pt x="76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7" name="Google Shape;1027;p22"/>
            <p:cNvSpPr/>
            <p:nvPr/>
          </p:nvSpPr>
          <p:spPr>
            <a:xfrm>
              <a:off x="728610" y="3276851"/>
              <a:ext cx="1164337" cy="1325076"/>
            </a:xfrm>
            <a:custGeom>
              <a:avLst/>
              <a:gdLst/>
              <a:ahLst/>
              <a:cxnLst/>
              <a:rect l="l" t="t" r="r" b="b"/>
              <a:pathLst>
                <a:path w="41977" h="47772" extrusionOk="0">
                  <a:moveTo>
                    <a:pt x="6566" y="1"/>
                  </a:moveTo>
                  <a:cubicBezTo>
                    <a:pt x="2557" y="1"/>
                    <a:pt x="1" y="1509"/>
                    <a:pt x="1" y="1509"/>
                  </a:cubicBezTo>
                  <a:lnTo>
                    <a:pt x="33679" y="47771"/>
                  </a:lnTo>
                  <a:cubicBezTo>
                    <a:pt x="33679" y="47771"/>
                    <a:pt x="41916" y="42391"/>
                    <a:pt x="41947" y="39078"/>
                  </a:cubicBezTo>
                  <a:cubicBezTo>
                    <a:pt x="41977" y="35735"/>
                    <a:pt x="33649" y="19959"/>
                    <a:pt x="21977" y="7679"/>
                  </a:cubicBezTo>
                  <a:cubicBezTo>
                    <a:pt x="16119" y="1532"/>
                    <a:pt x="10606" y="1"/>
                    <a:pt x="6566" y="1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8" name="Google Shape;1028;p22"/>
            <p:cNvSpPr/>
            <p:nvPr/>
          </p:nvSpPr>
          <p:spPr>
            <a:xfrm>
              <a:off x="374513" y="3309249"/>
              <a:ext cx="1412227" cy="1604004"/>
            </a:xfrm>
            <a:custGeom>
              <a:avLst/>
              <a:gdLst/>
              <a:ahLst/>
              <a:cxnLst/>
              <a:rect l="l" t="t" r="r" b="b"/>
              <a:pathLst>
                <a:path w="50914" h="57828" extrusionOk="0">
                  <a:moveTo>
                    <a:pt x="15544" y="1"/>
                  </a:moveTo>
                  <a:cubicBezTo>
                    <a:pt x="13890" y="1"/>
                    <a:pt x="12282" y="341"/>
                    <a:pt x="10760" y="1071"/>
                  </a:cubicBezTo>
                  <a:cubicBezTo>
                    <a:pt x="4377" y="4110"/>
                    <a:pt x="0" y="9460"/>
                    <a:pt x="2006" y="20129"/>
                  </a:cubicBezTo>
                  <a:cubicBezTo>
                    <a:pt x="3435" y="27910"/>
                    <a:pt x="11733" y="44324"/>
                    <a:pt x="16688" y="53655"/>
                  </a:cubicBezTo>
                  <a:cubicBezTo>
                    <a:pt x="18100" y="56311"/>
                    <a:pt x="20829" y="57827"/>
                    <a:pt x="23646" y="57827"/>
                  </a:cubicBezTo>
                  <a:cubicBezTo>
                    <a:pt x="24891" y="57827"/>
                    <a:pt x="26153" y="57531"/>
                    <a:pt x="27326" y="56907"/>
                  </a:cubicBezTo>
                  <a:lnTo>
                    <a:pt x="45594" y="47150"/>
                  </a:lnTo>
                  <a:cubicBezTo>
                    <a:pt x="49485" y="45083"/>
                    <a:pt x="50913" y="40220"/>
                    <a:pt x="48755" y="36390"/>
                  </a:cubicBezTo>
                  <a:cubicBezTo>
                    <a:pt x="45715" y="30919"/>
                    <a:pt x="41217" y="23047"/>
                    <a:pt x="36566" y="15539"/>
                  </a:cubicBezTo>
                  <a:cubicBezTo>
                    <a:pt x="31016" y="6618"/>
                    <a:pt x="22839" y="1"/>
                    <a:pt x="1554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9" name="Google Shape;1029;p22"/>
            <p:cNvSpPr/>
            <p:nvPr/>
          </p:nvSpPr>
          <p:spPr>
            <a:xfrm>
              <a:off x="688141" y="3984906"/>
              <a:ext cx="992365" cy="856673"/>
            </a:xfrm>
            <a:custGeom>
              <a:avLst/>
              <a:gdLst/>
              <a:ahLst/>
              <a:cxnLst/>
              <a:rect l="l" t="t" r="r" b="b"/>
              <a:pathLst>
                <a:path w="35777" h="30885" extrusionOk="0">
                  <a:moveTo>
                    <a:pt x="23949" y="0"/>
                  </a:moveTo>
                  <a:cubicBezTo>
                    <a:pt x="22591" y="0"/>
                    <a:pt x="20896" y="655"/>
                    <a:pt x="18420" y="1849"/>
                  </a:cubicBezTo>
                  <a:cubicBezTo>
                    <a:pt x="12797" y="4554"/>
                    <a:pt x="1" y="11454"/>
                    <a:pt x="1338" y="15861"/>
                  </a:cubicBezTo>
                  <a:cubicBezTo>
                    <a:pt x="2415" y="19483"/>
                    <a:pt x="8002" y="30885"/>
                    <a:pt x="11714" y="30885"/>
                  </a:cubicBezTo>
                  <a:cubicBezTo>
                    <a:pt x="11771" y="30885"/>
                    <a:pt x="11828" y="30882"/>
                    <a:pt x="11885" y="30877"/>
                  </a:cubicBezTo>
                  <a:cubicBezTo>
                    <a:pt x="15594" y="30481"/>
                    <a:pt x="30153" y="21697"/>
                    <a:pt x="32646" y="20268"/>
                  </a:cubicBezTo>
                  <a:cubicBezTo>
                    <a:pt x="33314" y="19934"/>
                    <a:pt x="33861" y="19417"/>
                    <a:pt x="34287" y="18809"/>
                  </a:cubicBezTo>
                  <a:cubicBezTo>
                    <a:pt x="35776" y="16347"/>
                    <a:pt x="33770" y="12548"/>
                    <a:pt x="30335" y="6651"/>
                  </a:cubicBezTo>
                  <a:cubicBezTo>
                    <a:pt x="27666" y="2008"/>
                    <a:pt x="26326" y="0"/>
                    <a:pt x="2394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0" name="Google Shape;1030;p22"/>
            <p:cNvSpPr/>
            <p:nvPr/>
          </p:nvSpPr>
          <p:spPr>
            <a:xfrm>
              <a:off x="441943" y="3403057"/>
              <a:ext cx="927459" cy="824830"/>
            </a:xfrm>
            <a:custGeom>
              <a:avLst/>
              <a:gdLst/>
              <a:ahLst/>
              <a:cxnLst/>
              <a:rect l="l" t="t" r="r" b="b"/>
              <a:pathLst>
                <a:path w="33437" h="29737" extrusionOk="0">
                  <a:moveTo>
                    <a:pt x="17316" y="0"/>
                  </a:moveTo>
                  <a:cubicBezTo>
                    <a:pt x="13079" y="0"/>
                    <a:pt x="2751" y="4137"/>
                    <a:pt x="1338" y="8783"/>
                  </a:cubicBezTo>
                  <a:cubicBezTo>
                    <a:pt x="1" y="13099"/>
                    <a:pt x="3436" y="21823"/>
                    <a:pt x="6627" y="27476"/>
                  </a:cubicBezTo>
                  <a:cubicBezTo>
                    <a:pt x="7541" y="29104"/>
                    <a:pt x="8420" y="29737"/>
                    <a:pt x="9368" y="29737"/>
                  </a:cubicBezTo>
                  <a:cubicBezTo>
                    <a:pt x="11732" y="29737"/>
                    <a:pt x="14526" y="25803"/>
                    <a:pt x="19363" y="23525"/>
                  </a:cubicBezTo>
                  <a:cubicBezTo>
                    <a:pt x="26141" y="20333"/>
                    <a:pt x="33436" y="19178"/>
                    <a:pt x="30062" y="14041"/>
                  </a:cubicBezTo>
                  <a:cubicBezTo>
                    <a:pt x="26688" y="8905"/>
                    <a:pt x="21430" y="1336"/>
                    <a:pt x="18542" y="181"/>
                  </a:cubicBezTo>
                  <a:cubicBezTo>
                    <a:pt x="18236" y="59"/>
                    <a:pt x="17819" y="0"/>
                    <a:pt x="17316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1" name="Google Shape;1031;p22"/>
            <p:cNvSpPr/>
            <p:nvPr/>
          </p:nvSpPr>
          <p:spPr>
            <a:xfrm>
              <a:off x="441943" y="3404499"/>
              <a:ext cx="846521" cy="822278"/>
            </a:xfrm>
            <a:custGeom>
              <a:avLst/>
              <a:gdLst/>
              <a:ahLst/>
              <a:cxnLst/>
              <a:rect l="l" t="t" r="r" b="b"/>
              <a:pathLst>
                <a:path w="30519" h="29645" extrusionOk="0">
                  <a:moveTo>
                    <a:pt x="17164" y="0"/>
                  </a:moveTo>
                  <a:cubicBezTo>
                    <a:pt x="12922" y="0"/>
                    <a:pt x="2717" y="4127"/>
                    <a:pt x="1308" y="8761"/>
                  </a:cubicBezTo>
                  <a:cubicBezTo>
                    <a:pt x="1" y="13078"/>
                    <a:pt x="3436" y="21771"/>
                    <a:pt x="6627" y="27424"/>
                  </a:cubicBezTo>
                  <a:cubicBezTo>
                    <a:pt x="7524" y="29022"/>
                    <a:pt x="8335" y="29645"/>
                    <a:pt x="9187" y="29645"/>
                  </a:cubicBezTo>
                  <a:cubicBezTo>
                    <a:pt x="11365" y="29645"/>
                    <a:pt x="13813" y="25572"/>
                    <a:pt x="18664" y="23321"/>
                  </a:cubicBezTo>
                  <a:cubicBezTo>
                    <a:pt x="25381" y="20160"/>
                    <a:pt x="30518" y="18762"/>
                    <a:pt x="28451" y="14962"/>
                  </a:cubicBezTo>
                  <a:cubicBezTo>
                    <a:pt x="25533" y="9582"/>
                    <a:pt x="21278" y="1375"/>
                    <a:pt x="18421" y="190"/>
                  </a:cubicBezTo>
                  <a:cubicBezTo>
                    <a:pt x="18108" y="61"/>
                    <a:pt x="17680" y="0"/>
                    <a:pt x="1716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2" name="Google Shape;1032;p22"/>
            <p:cNvSpPr/>
            <p:nvPr/>
          </p:nvSpPr>
          <p:spPr>
            <a:xfrm>
              <a:off x="862666" y="3969401"/>
              <a:ext cx="71119" cy="57167"/>
            </a:xfrm>
            <a:custGeom>
              <a:avLst/>
              <a:gdLst/>
              <a:ahLst/>
              <a:cxnLst/>
              <a:rect l="l" t="t" r="r" b="b"/>
              <a:pathLst>
                <a:path w="2564" h="2061" extrusionOk="0">
                  <a:moveTo>
                    <a:pt x="1296" y="1"/>
                  </a:moveTo>
                  <a:cubicBezTo>
                    <a:pt x="1127" y="1"/>
                    <a:pt x="954" y="41"/>
                    <a:pt x="791" y="128"/>
                  </a:cubicBezTo>
                  <a:cubicBezTo>
                    <a:pt x="0" y="554"/>
                    <a:pt x="122" y="1739"/>
                    <a:pt x="1004" y="2013"/>
                  </a:cubicBezTo>
                  <a:cubicBezTo>
                    <a:pt x="1106" y="2046"/>
                    <a:pt x="1207" y="2061"/>
                    <a:pt x="1305" y="2061"/>
                  </a:cubicBezTo>
                  <a:cubicBezTo>
                    <a:pt x="2020" y="2061"/>
                    <a:pt x="2563" y="1245"/>
                    <a:pt x="2189" y="523"/>
                  </a:cubicBezTo>
                  <a:cubicBezTo>
                    <a:pt x="2002" y="191"/>
                    <a:pt x="1659" y="1"/>
                    <a:pt x="129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3" name="Google Shape;1033;p22"/>
            <p:cNvSpPr/>
            <p:nvPr/>
          </p:nvSpPr>
          <p:spPr>
            <a:xfrm>
              <a:off x="931788" y="3984546"/>
              <a:ext cx="748718" cy="856201"/>
            </a:xfrm>
            <a:custGeom>
              <a:avLst/>
              <a:gdLst/>
              <a:ahLst/>
              <a:cxnLst/>
              <a:rect l="l" t="t" r="r" b="b"/>
              <a:pathLst>
                <a:path w="26993" h="30868" extrusionOk="0">
                  <a:moveTo>
                    <a:pt x="15161" y="0"/>
                  </a:moveTo>
                  <a:cubicBezTo>
                    <a:pt x="14389" y="0"/>
                    <a:pt x="13507" y="213"/>
                    <a:pt x="12433" y="616"/>
                  </a:cubicBezTo>
                  <a:cubicBezTo>
                    <a:pt x="12442" y="616"/>
                    <a:pt x="12717" y="544"/>
                    <a:pt x="13160" y="544"/>
                  </a:cubicBezTo>
                  <a:cubicBezTo>
                    <a:pt x="14159" y="544"/>
                    <a:pt x="16010" y="909"/>
                    <a:pt x="17570" y="3290"/>
                  </a:cubicBezTo>
                  <a:cubicBezTo>
                    <a:pt x="19819" y="6695"/>
                    <a:pt x="24500" y="14050"/>
                    <a:pt x="24226" y="16604"/>
                  </a:cubicBezTo>
                  <a:cubicBezTo>
                    <a:pt x="23922" y="19187"/>
                    <a:pt x="13010" y="24962"/>
                    <a:pt x="8269" y="27242"/>
                  </a:cubicBezTo>
                  <a:cubicBezTo>
                    <a:pt x="4926" y="28839"/>
                    <a:pt x="3418" y="29392"/>
                    <a:pt x="1968" y="29392"/>
                  </a:cubicBezTo>
                  <a:cubicBezTo>
                    <a:pt x="1348" y="29392"/>
                    <a:pt x="739" y="29290"/>
                    <a:pt x="1" y="29127"/>
                  </a:cubicBezTo>
                  <a:lnTo>
                    <a:pt x="1" y="29127"/>
                  </a:lnTo>
                  <a:cubicBezTo>
                    <a:pt x="1029" y="30212"/>
                    <a:pt x="2030" y="30867"/>
                    <a:pt x="2928" y="30867"/>
                  </a:cubicBezTo>
                  <a:cubicBezTo>
                    <a:pt x="2986" y="30867"/>
                    <a:pt x="3044" y="30865"/>
                    <a:pt x="3101" y="30859"/>
                  </a:cubicBezTo>
                  <a:cubicBezTo>
                    <a:pt x="6840" y="30494"/>
                    <a:pt x="21369" y="21710"/>
                    <a:pt x="23892" y="20281"/>
                  </a:cubicBezTo>
                  <a:cubicBezTo>
                    <a:pt x="24530" y="19917"/>
                    <a:pt x="25077" y="19430"/>
                    <a:pt x="25503" y="18822"/>
                  </a:cubicBezTo>
                  <a:cubicBezTo>
                    <a:pt x="26992" y="16391"/>
                    <a:pt x="24986" y="12561"/>
                    <a:pt x="21551" y="6664"/>
                  </a:cubicBezTo>
                  <a:cubicBezTo>
                    <a:pt x="18868" y="2008"/>
                    <a:pt x="17534" y="0"/>
                    <a:pt x="15161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034" name="Google Shape;1034;p22"/>
          <p:cNvGrpSpPr/>
          <p:nvPr/>
        </p:nvGrpSpPr>
        <p:grpSpPr>
          <a:xfrm flipH="1">
            <a:off x="535456" y="-155359"/>
            <a:ext cx="757289" cy="864550"/>
            <a:chOff x="5585712" y="137416"/>
            <a:chExt cx="757289" cy="864550"/>
          </a:xfrm>
        </p:grpSpPr>
        <p:sp>
          <p:nvSpPr>
            <p:cNvPr id="1035" name="Google Shape;1035;p22"/>
            <p:cNvSpPr/>
            <p:nvPr/>
          </p:nvSpPr>
          <p:spPr>
            <a:xfrm>
              <a:off x="5606764" y="738904"/>
              <a:ext cx="129867" cy="146066"/>
            </a:xfrm>
            <a:custGeom>
              <a:avLst/>
              <a:gdLst/>
              <a:ahLst/>
              <a:cxnLst/>
              <a:rect l="l" t="t" r="r" b="b"/>
              <a:pathLst>
                <a:path w="4682" h="5266" extrusionOk="0">
                  <a:moveTo>
                    <a:pt x="2706" y="1"/>
                  </a:moveTo>
                  <a:cubicBezTo>
                    <a:pt x="2706" y="1"/>
                    <a:pt x="1" y="4712"/>
                    <a:pt x="913" y="5198"/>
                  </a:cubicBezTo>
                  <a:cubicBezTo>
                    <a:pt x="992" y="5245"/>
                    <a:pt x="1088" y="5266"/>
                    <a:pt x="1196" y="5266"/>
                  </a:cubicBezTo>
                  <a:cubicBezTo>
                    <a:pt x="2290" y="5266"/>
                    <a:pt x="4682" y="3101"/>
                    <a:pt x="4682" y="3101"/>
                  </a:cubicBezTo>
                  <a:lnTo>
                    <a:pt x="2706" y="1"/>
                  </a:ln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6" name="Google Shape;1036;p22"/>
            <p:cNvSpPr/>
            <p:nvPr/>
          </p:nvSpPr>
          <p:spPr>
            <a:xfrm>
              <a:off x="6009790" y="851879"/>
              <a:ext cx="91062" cy="150088"/>
            </a:xfrm>
            <a:custGeom>
              <a:avLst/>
              <a:gdLst/>
              <a:ahLst/>
              <a:cxnLst/>
              <a:rect l="l" t="t" r="r" b="b"/>
              <a:pathLst>
                <a:path w="3283" h="5411" extrusionOk="0">
                  <a:moveTo>
                    <a:pt x="3283" y="1"/>
                  </a:moveTo>
                  <a:lnTo>
                    <a:pt x="0" y="1703"/>
                  </a:lnTo>
                  <a:cubicBezTo>
                    <a:pt x="0" y="1703"/>
                    <a:pt x="1185" y="5381"/>
                    <a:pt x="2219" y="5411"/>
                  </a:cubicBezTo>
                  <a:cubicBezTo>
                    <a:pt x="3252" y="5411"/>
                    <a:pt x="3283" y="1"/>
                    <a:pt x="3283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7" name="Google Shape;1037;p22"/>
            <p:cNvSpPr/>
            <p:nvPr/>
          </p:nvSpPr>
          <p:spPr>
            <a:xfrm>
              <a:off x="5722402" y="155612"/>
              <a:ext cx="264643" cy="144401"/>
            </a:xfrm>
            <a:custGeom>
              <a:avLst/>
              <a:gdLst/>
              <a:ahLst/>
              <a:cxnLst/>
              <a:rect l="l" t="t" r="r" b="b"/>
              <a:pathLst>
                <a:path w="9541" h="5206" extrusionOk="0">
                  <a:moveTo>
                    <a:pt x="5166" y="1"/>
                  </a:moveTo>
                  <a:cubicBezTo>
                    <a:pt x="2660" y="1"/>
                    <a:pt x="194" y="1809"/>
                    <a:pt x="27" y="4829"/>
                  </a:cubicBezTo>
                  <a:cubicBezTo>
                    <a:pt x="0" y="5040"/>
                    <a:pt x="180" y="5205"/>
                    <a:pt x="387" y="5205"/>
                  </a:cubicBezTo>
                  <a:cubicBezTo>
                    <a:pt x="419" y="5205"/>
                    <a:pt x="450" y="5201"/>
                    <a:pt x="482" y="5193"/>
                  </a:cubicBezTo>
                  <a:lnTo>
                    <a:pt x="9145" y="2914"/>
                  </a:lnTo>
                  <a:cubicBezTo>
                    <a:pt x="9419" y="2853"/>
                    <a:pt x="9540" y="2549"/>
                    <a:pt x="9388" y="2306"/>
                  </a:cubicBezTo>
                  <a:cubicBezTo>
                    <a:pt x="8342" y="719"/>
                    <a:pt x="6746" y="1"/>
                    <a:pt x="516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8" name="Google Shape;1038;p22"/>
            <p:cNvSpPr/>
            <p:nvPr/>
          </p:nvSpPr>
          <p:spPr>
            <a:xfrm>
              <a:off x="5839482" y="242791"/>
              <a:ext cx="43853" cy="89287"/>
            </a:xfrm>
            <a:custGeom>
              <a:avLst/>
              <a:gdLst/>
              <a:ahLst/>
              <a:cxnLst/>
              <a:rect l="l" t="t" r="r" b="b"/>
              <a:pathLst>
                <a:path w="1581" h="3219" extrusionOk="0">
                  <a:moveTo>
                    <a:pt x="474" y="0"/>
                  </a:moveTo>
                  <a:cubicBezTo>
                    <a:pt x="438" y="0"/>
                    <a:pt x="402" y="5"/>
                    <a:pt x="365" y="14"/>
                  </a:cubicBezTo>
                  <a:cubicBezTo>
                    <a:pt x="122" y="75"/>
                    <a:pt x="0" y="318"/>
                    <a:pt x="61" y="561"/>
                  </a:cubicBezTo>
                  <a:lnTo>
                    <a:pt x="669" y="2871"/>
                  </a:lnTo>
                  <a:cubicBezTo>
                    <a:pt x="721" y="3078"/>
                    <a:pt x="904" y="3219"/>
                    <a:pt x="1108" y="3219"/>
                  </a:cubicBezTo>
                  <a:cubicBezTo>
                    <a:pt x="1143" y="3219"/>
                    <a:pt x="1180" y="3215"/>
                    <a:pt x="1216" y="3205"/>
                  </a:cubicBezTo>
                  <a:cubicBezTo>
                    <a:pt x="1429" y="3114"/>
                    <a:pt x="1581" y="2871"/>
                    <a:pt x="1520" y="2658"/>
                  </a:cubicBezTo>
                  <a:lnTo>
                    <a:pt x="912" y="318"/>
                  </a:lnTo>
                  <a:cubicBezTo>
                    <a:pt x="860" y="137"/>
                    <a:pt x="677" y="0"/>
                    <a:pt x="47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9" name="Google Shape;1039;p22"/>
            <p:cNvSpPr/>
            <p:nvPr/>
          </p:nvSpPr>
          <p:spPr>
            <a:xfrm>
              <a:off x="5810801" y="137416"/>
              <a:ext cx="44713" cy="89287"/>
            </a:xfrm>
            <a:custGeom>
              <a:avLst/>
              <a:gdLst/>
              <a:ahLst/>
              <a:cxnLst/>
              <a:rect l="l" t="t" r="r" b="b"/>
              <a:pathLst>
                <a:path w="1612" h="3219" extrusionOk="0">
                  <a:moveTo>
                    <a:pt x="504" y="0"/>
                  </a:moveTo>
                  <a:cubicBezTo>
                    <a:pt x="469" y="0"/>
                    <a:pt x="433" y="4"/>
                    <a:pt x="396" y="14"/>
                  </a:cubicBezTo>
                  <a:cubicBezTo>
                    <a:pt x="153" y="74"/>
                    <a:pt x="1" y="317"/>
                    <a:pt x="61" y="561"/>
                  </a:cubicBezTo>
                  <a:lnTo>
                    <a:pt x="700" y="2871"/>
                  </a:lnTo>
                  <a:cubicBezTo>
                    <a:pt x="751" y="3078"/>
                    <a:pt x="935" y="3218"/>
                    <a:pt x="1139" y="3218"/>
                  </a:cubicBezTo>
                  <a:cubicBezTo>
                    <a:pt x="1174" y="3218"/>
                    <a:pt x="1211" y="3214"/>
                    <a:pt x="1247" y="3205"/>
                  </a:cubicBezTo>
                  <a:cubicBezTo>
                    <a:pt x="1460" y="3114"/>
                    <a:pt x="1612" y="2871"/>
                    <a:pt x="1551" y="2658"/>
                  </a:cubicBezTo>
                  <a:lnTo>
                    <a:pt x="943" y="317"/>
                  </a:lnTo>
                  <a:cubicBezTo>
                    <a:pt x="866" y="137"/>
                    <a:pt x="700" y="0"/>
                    <a:pt x="5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0" name="Google Shape;1040;p22"/>
            <p:cNvSpPr/>
            <p:nvPr/>
          </p:nvSpPr>
          <p:spPr>
            <a:xfrm>
              <a:off x="5722458" y="155612"/>
              <a:ext cx="263728" cy="144901"/>
            </a:xfrm>
            <a:custGeom>
              <a:avLst/>
              <a:gdLst/>
              <a:ahLst/>
              <a:cxnLst/>
              <a:rect l="l" t="t" r="r" b="b"/>
              <a:pathLst>
                <a:path w="9508" h="5224" extrusionOk="0">
                  <a:moveTo>
                    <a:pt x="5164" y="1"/>
                  </a:moveTo>
                  <a:cubicBezTo>
                    <a:pt x="2658" y="1"/>
                    <a:pt x="192" y="1809"/>
                    <a:pt x="25" y="4829"/>
                  </a:cubicBezTo>
                  <a:cubicBezTo>
                    <a:pt x="1" y="4970"/>
                    <a:pt x="69" y="5112"/>
                    <a:pt x="200" y="5182"/>
                  </a:cubicBezTo>
                  <a:lnTo>
                    <a:pt x="200" y="5182"/>
                  </a:lnTo>
                  <a:cubicBezTo>
                    <a:pt x="191" y="5176"/>
                    <a:pt x="183" y="5170"/>
                    <a:pt x="177" y="5163"/>
                  </a:cubicBezTo>
                  <a:cubicBezTo>
                    <a:pt x="3125" y="3978"/>
                    <a:pt x="6256" y="3127"/>
                    <a:pt x="9417" y="2701"/>
                  </a:cubicBezTo>
                  <a:lnTo>
                    <a:pt x="9417" y="2701"/>
                  </a:lnTo>
                  <a:cubicBezTo>
                    <a:pt x="9386" y="2762"/>
                    <a:pt x="9356" y="2792"/>
                    <a:pt x="9326" y="2823"/>
                  </a:cubicBezTo>
                  <a:cubicBezTo>
                    <a:pt x="9478" y="2701"/>
                    <a:pt x="9508" y="2458"/>
                    <a:pt x="9386" y="2306"/>
                  </a:cubicBezTo>
                  <a:cubicBezTo>
                    <a:pt x="8340" y="719"/>
                    <a:pt x="6744" y="1"/>
                    <a:pt x="5164" y="1"/>
                  </a:cubicBezTo>
                  <a:close/>
                  <a:moveTo>
                    <a:pt x="200" y="5182"/>
                  </a:moveTo>
                  <a:cubicBezTo>
                    <a:pt x="233" y="5205"/>
                    <a:pt x="281" y="5224"/>
                    <a:pt x="328" y="5224"/>
                  </a:cubicBezTo>
                  <a:cubicBezTo>
                    <a:pt x="281" y="5217"/>
                    <a:pt x="238" y="5203"/>
                    <a:pt x="200" y="51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1" name="Google Shape;1041;p22"/>
            <p:cNvSpPr/>
            <p:nvPr/>
          </p:nvSpPr>
          <p:spPr>
            <a:xfrm>
              <a:off x="6094085" y="236162"/>
              <a:ext cx="248916" cy="212969"/>
            </a:xfrm>
            <a:custGeom>
              <a:avLst/>
              <a:gdLst/>
              <a:ahLst/>
              <a:cxnLst/>
              <a:rect l="l" t="t" r="r" b="b"/>
              <a:pathLst>
                <a:path w="8974" h="7678" extrusionOk="0">
                  <a:moveTo>
                    <a:pt x="2606" y="1"/>
                  </a:moveTo>
                  <a:cubicBezTo>
                    <a:pt x="1857" y="1"/>
                    <a:pt x="1077" y="173"/>
                    <a:pt x="305" y="557"/>
                  </a:cubicBezTo>
                  <a:cubicBezTo>
                    <a:pt x="61" y="678"/>
                    <a:pt x="1" y="1013"/>
                    <a:pt x="213" y="1195"/>
                  </a:cubicBezTo>
                  <a:lnTo>
                    <a:pt x="6505" y="7548"/>
                  </a:lnTo>
                  <a:cubicBezTo>
                    <a:pt x="6582" y="7637"/>
                    <a:pt x="6690" y="7678"/>
                    <a:pt x="6796" y="7678"/>
                  </a:cubicBezTo>
                  <a:cubicBezTo>
                    <a:pt x="6945" y="7678"/>
                    <a:pt x="7091" y="7598"/>
                    <a:pt x="7144" y="7457"/>
                  </a:cubicBezTo>
                  <a:cubicBezTo>
                    <a:pt x="8974" y="3822"/>
                    <a:pt x="6131" y="1"/>
                    <a:pt x="260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2" name="Google Shape;1042;p22"/>
            <p:cNvSpPr/>
            <p:nvPr/>
          </p:nvSpPr>
          <p:spPr>
            <a:xfrm>
              <a:off x="6136246" y="335490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178" y="0"/>
                  </a:moveTo>
                  <a:cubicBezTo>
                    <a:pt x="2067" y="0"/>
                    <a:pt x="1961" y="46"/>
                    <a:pt x="1885" y="137"/>
                  </a:cubicBezTo>
                  <a:lnTo>
                    <a:pt x="183" y="1839"/>
                  </a:lnTo>
                  <a:cubicBezTo>
                    <a:pt x="0" y="2022"/>
                    <a:pt x="0" y="2295"/>
                    <a:pt x="183" y="2447"/>
                  </a:cubicBezTo>
                  <a:cubicBezTo>
                    <a:pt x="259" y="2538"/>
                    <a:pt x="365" y="2584"/>
                    <a:pt x="475" y="2584"/>
                  </a:cubicBezTo>
                  <a:cubicBezTo>
                    <a:pt x="586" y="2584"/>
                    <a:pt x="700" y="2538"/>
                    <a:pt x="791" y="2447"/>
                  </a:cubicBezTo>
                  <a:lnTo>
                    <a:pt x="2493" y="775"/>
                  </a:lnTo>
                  <a:cubicBezTo>
                    <a:pt x="2675" y="593"/>
                    <a:pt x="2675" y="319"/>
                    <a:pt x="2493" y="137"/>
                  </a:cubicBezTo>
                  <a:cubicBezTo>
                    <a:pt x="2402" y="46"/>
                    <a:pt x="2288" y="0"/>
                    <a:pt x="2178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3" name="Google Shape;1043;p22"/>
            <p:cNvSpPr/>
            <p:nvPr/>
          </p:nvSpPr>
          <p:spPr>
            <a:xfrm>
              <a:off x="6212967" y="258768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204" y="0"/>
                  </a:moveTo>
                  <a:cubicBezTo>
                    <a:pt x="2090" y="0"/>
                    <a:pt x="1976" y="46"/>
                    <a:pt x="1885" y="137"/>
                  </a:cubicBezTo>
                  <a:lnTo>
                    <a:pt x="183" y="1839"/>
                  </a:lnTo>
                  <a:cubicBezTo>
                    <a:pt x="0" y="1991"/>
                    <a:pt x="0" y="2295"/>
                    <a:pt x="183" y="2447"/>
                  </a:cubicBezTo>
                  <a:cubicBezTo>
                    <a:pt x="274" y="2538"/>
                    <a:pt x="388" y="2584"/>
                    <a:pt x="502" y="2584"/>
                  </a:cubicBezTo>
                  <a:cubicBezTo>
                    <a:pt x="616" y="2584"/>
                    <a:pt x="730" y="2538"/>
                    <a:pt x="821" y="2447"/>
                  </a:cubicBezTo>
                  <a:lnTo>
                    <a:pt x="2523" y="775"/>
                  </a:lnTo>
                  <a:cubicBezTo>
                    <a:pt x="2675" y="593"/>
                    <a:pt x="2675" y="319"/>
                    <a:pt x="2523" y="137"/>
                  </a:cubicBezTo>
                  <a:cubicBezTo>
                    <a:pt x="2432" y="46"/>
                    <a:pt x="2318" y="0"/>
                    <a:pt x="22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4" name="Google Shape;1044;p22"/>
            <p:cNvSpPr/>
            <p:nvPr/>
          </p:nvSpPr>
          <p:spPr>
            <a:xfrm>
              <a:off x="6095832" y="236162"/>
              <a:ext cx="247169" cy="212442"/>
            </a:xfrm>
            <a:custGeom>
              <a:avLst/>
              <a:gdLst/>
              <a:ahLst/>
              <a:cxnLst/>
              <a:rect l="l" t="t" r="r" b="b"/>
              <a:pathLst>
                <a:path w="8911" h="7659" extrusionOk="0">
                  <a:moveTo>
                    <a:pt x="10" y="914"/>
                  </a:moveTo>
                  <a:lnTo>
                    <a:pt x="10" y="914"/>
                  </a:lnTo>
                  <a:cubicBezTo>
                    <a:pt x="1" y="957"/>
                    <a:pt x="7" y="1000"/>
                    <a:pt x="29" y="1043"/>
                  </a:cubicBezTo>
                  <a:cubicBezTo>
                    <a:pt x="16" y="999"/>
                    <a:pt x="10" y="955"/>
                    <a:pt x="10" y="914"/>
                  </a:cubicBezTo>
                  <a:close/>
                  <a:moveTo>
                    <a:pt x="2543" y="1"/>
                  </a:moveTo>
                  <a:cubicBezTo>
                    <a:pt x="1794" y="1"/>
                    <a:pt x="1014" y="173"/>
                    <a:pt x="242" y="557"/>
                  </a:cubicBezTo>
                  <a:cubicBezTo>
                    <a:pt x="98" y="629"/>
                    <a:pt x="10" y="758"/>
                    <a:pt x="10" y="914"/>
                  </a:cubicBezTo>
                  <a:lnTo>
                    <a:pt x="10" y="914"/>
                  </a:lnTo>
                  <a:cubicBezTo>
                    <a:pt x="14" y="896"/>
                    <a:pt x="20" y="878"/>
                    <a:pt x="29" y="861"/>
                  </a:cubicBezTo>
                  <a:cubicBezTo>
                    <a:pt x="1275" y="1834"/>
                    <a:pt x="2491" y="2897"/>
                    <a:pt x="3616" y="4052"/>
                  </a:cubicBezTo>
                  <a:cubicBezTo>
                    <a:pt x="4740" y="5177"/>
                    <a:pt x="5804" y="6362"/>
                    <a:pt x="6777" y="7639"/>
                  </a:cubicBezTo>
                  <a:lnTo>
                    <a:pt x="6594" y="7639"/>
                  </a:lnTo>
                  <a:cubicBezTo>
                    <a:pt x="6640" y="7652"/>
                    <a:pt x="6684" y="7658"/>
                    <a:pt x="6726" y="7658"/>
                  </a:cubicBezTo>
                  <a:cubicBezTo>
                    <a:pt x="6881" y="7658"/>
                    <a:pt x="7009" y="7576"/>
                    <a:pt x="7081" y="7457"/>
                  </a:cubicBezTo>
                  <a:cubicBezTo>
                    <a:pt x="8911" y="3822"/>
                    <a:pt x="6068" y="1"/>
                    <a:pt x="25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5" name="Google Shape;1045;p22"/>
            <p:cNvSpPr/>
            <p:nvPr/>
          </p:nvSpPr>
          <p:spPr>
            <a:xfrm>
              <a:off x="5585712" y="275438"/>
              <a:ext cx="719178" cy="639460"/>
            </a:xfrm>
            <a:custGeom>
              <a:avLst/>
              <a:gdLst/>
              <a:ahLst/>
              <a:cxnLst/>
              <a:rect l="l" t="t" r="r" b="b"/>
              <a:pathLst>
                <a:path w="25928" h="23054" extrusionOk="0">
                  <a:moveTo>
                    <a:pt x="12978" y="1"/>
                  </a:moveTo>
                  <a:cubicBezTo>
                    <a:pt x="9623" y="1"/>
                    <a:pt x="6293" y="1462"/>
                    <a:pt x="4012" y="4278"/>
                  </a:cubicBezTo>
                  <a:cubicBezTo>
                    <a:pt x="0" y="9202"/>
                    <a:pt x="760" y="16466"/>
                    <a:pt x="5714" y="20479"/>
                  </a:cubicBezTo>
                  <a:cubicBezTo>
                    <a:pt x="7853" y="22211"/>
                    <a:pt x="10422" y="23053"/>
                    <a:pt x="12972" y="23053"/>
                  </a:cubicBezTo>
                  <a:cubicBezTo>
                    <a:pt x="16329" y="23053"/>
                    <a:pt x="19652" y="21592"/>
                    <a:pt x="21915" y="18776"/>
                  </a:cubicBezTo>
                  <a:cubicBezTo>
                    <a:pt x="25928" y="13822"/>
                    <a:pt x="25168" y="6588"/>
                    <a:pt x="20213" y="2576"/>
                  </a:cubicBezTo>
                  <a:cubicBezTo>
                    <a:pt x="18088" y="844"/>
                    <a:pt x="15526" y="1"/>
                    <a:pt x="129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6" name="Google Shape;1046;p22"/>
            <p:cNvSpPr/>
            <p:nvPr/>
          </p:nvSpPr>
          <p:spPr>
            <a:xfrm>
              <a:off x="5658217" y="340455"/>
              <a:ext cx="574166" cy="510176"/>
            </a:xfrm>
            <a:custGeom>
              <a:avLst/>
              <a:gdLst/>
              <a:ahLst/>
              <a:cxnLst/>
              <a:rect l="l" t="t" r="r" b="b"/>
              <a:pathLst>
                <a:path w="20700" h="18393" extrusionOk="0">
                  <a:moveTo>
                    <a:pt x="10373" y="1"/>
                  </a:moveTo>
                  <a:cubicBezTo>
                    <a:pt x="9351" y="1"/>
                    <a:pt x="8312" y="173"/>
                    <a:pt x="7295" y="536"/>
                  </a:cubicBezTo>
                  <a:cubicBezTo>
                    <a:pt x="2493" y="2238"/>
                    <a:pt x="0" y="7496"/>
                    <a:pt x="1702" y="12268"/>
                  </a:cubicBezTo>
                  <a:cubicBezTo>
                    <a:pt x="3044" y="16029"/>
                    <a:pt x="6594" y="18393"/>
                    <a:pt x="10374" y="18393"/>
                  </a:cubicBezTo>
                  <a:cubicBezTo>
                    <a:pt x="11390" y="18393"/>
                    <a:pt x="12424" y="18222"/>
                    <a:pt x="13435" y="17861"/>
                  </a:cubicBezTo>
                  <a:cubicBezTo>
                    <a:pt x="18207" y="16159"/>
                    <a:pt x="20700" y="10900"/>
                    <a:pt x="19028" y="6128"/>
                  </a:cubicBezTo>
                  <a:cubicBezTo>
                    <a:pt x="17688" y="2349"/>
                    <a:pt x="14147" y="1"/>
                    <a:pt x="10373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7" name="Google Shape;1047;p22"/>
            <p:cNvSpPr/>
            <p:nvPr/>
          </p:nvSpPr>
          <p:spPr>
            <a:xfrm>
              <a:off x="5923000" y="578054"/>
              <a:ext cx="42133" cy="35282"/>
            </a:xfrm>
            <a:custGeom>
              <a:avLst/>
              <a:gdLst/>
              <a:ahLst/>
              <a:cxnLst/>
              <a:rect l="l" t="t" r="r" b="b"/>
              <a:pathLst>
                <a:path w="1519" h="1272" extrusionOk="0">
                  <a:moveTo>
                    <a:pt x="800" y="1"/>
                  </a:moveTo>
                  <a:cubicBezTo>
                    <a:pt x="335" y="1"/>
                    <a:pt x="0" y="532"/>
                    <a:pt x="272" y="967"/>
                  </a:cubicBezTo>
                  <a:cubicBezTo>
                    <a:pt x="389" y="1175"/>
                    <a:pt x="589" y="1271"/>
                    <a:pt x="792" y="1271"/>
                  </a:cubicBezTo>
                  <a:cubicBezTo>
                    <a:pt x="1064" y="1271"/>
                    <a:pt x="1340" y="1098"/>
                    <a:pt x="1427" y="784"/>
                  </a:cubicBezTo>
                  <a:cubicBezTo>
                    <a:pt x="1518" y="450"/>
                    <a:pt x="1305" y="116"/>
                    <a:pt x="971" y="24"/>
                  </a:cubicBezTo>
                  <a:cubicBezTo>
                    <a:pt x="913" y="8"/>
                    <a:pt x="855" y="1"/>
                    <a:pt x="800" y="1"/>
                  </a:cubicBez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8" name="Google Shape;1048;p22"/>
            <p:cNvSpPr/>
            <p:nvPr/>
          </p:nvSpPr>
          <p:spPr>
            <a:xfrm>
              <a:off x="5938117" y="414320"/>
              <a:ext cx="56501" cy="182984"/>
            </a:xfrm>
            <a:custGeom>
              <a:avLst/>
              <a:gdLst/>
              <a:ahLst/>
              <a:cxnLst/>
              <a:rect l="l" t="t" r="r" b="b"/>
              <a:pathLst>
                <a:path w="2037" h="6597" extrusionOk="0">
                  <a:moveTo>
                    <a:pt x="2037" y="0"/>
                  </a:moveTo>
                  <a:lnTo>
                    <a:pt x="0" y="6444"/>
                  </a:lnTo>
                  <a:lnTo>
                    <a:pt x="517" y="6596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9" name="Google Shape;1049;p22"/>
            <p:cNvSpPr/>
            <p:nvPr/>
          </p:nvSpPr>
          <p:spPr>
            <a:xfrm>
              <a:off x="5826834" y="588844"/>
              <a:ext cx="122267" cy="75058"/>
            </a:xfrm>
            <a:custGeom>
              <a:avLst/>
              <a:gdLst/>
              <a:ahLst/>
              <a:cxnLst/>
              <a:rect l="l" t="t" r="r" b="b"/>
              <a:pathLst>
                <a:path w="4408" h="2706" extrusionOk="0">
                  <a:moveTo>
                    <a:pt x="4134" y="0"/>
                  </a:moveTo>
                  <a:lnTo>
                    <a:pt x="0" y="2705"/>
                  </a:lnTo>
                  <a:lnTo>
                    <a:pt x="4408" y="456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0" name="Google Shape;1050;p22"/>
            <p:cNvSpPr/>
            <p:nvPr/>
          </p:nvSpPr>
          <p:spPr>
            <a:xfrm>
              <a:off x="5772024" y="744812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0" y="669"/>
                  </a:moveTo>
                  <a:lnTo>
                    <a:pt x="669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1" name="Google Shape;1051;p22"/>
            <p:cNvSpPr/>
            <p:nvPr/>
          </p:nvSpPr>
          <p:spPr>
            <a:xfrm>
              <a:off x="6092393" y="425276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1" y="669"/>
                  </a:moveTo>
                  <a:lnTo>
                    <a:pt x="670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2" name="Google Shape;1052;p22"/>
            <p:cNvSpPr/>
            <p:nvPr/>
          </p:nvSpPr>
          <p:spPr>
            <a:xfrm>
              <a:off x="5710475" y="64870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3"/>
                  </a:moveTo>
                  <a:lnTo>
                    <a:pt x="912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3" name="Google Shape;1053;p22"/>
            <p:cNvSpPr/>
            <p:nvPr/>
          </p:nvSpPr>
          <p:spPr>
            <a:xfrm>
              <a:off x="6148034" y="532343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4"/>
                  </a:moveTo>
                  <a:lnTo>
                    <a:pt x="913" y="1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4" name="Google Shape;1054;p22"/>
            <p:cNvSpPr/>
            <p:nvPr/>
          </p:nvSpPr>
          <p:spPr>
            <a:xfrm>
              <a:off x="5710475" y="53151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0"/>
                  </a:moveTo>
                  <a:lnTo>
                    <a:pt x="912" y="243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5" name="Google Shape;1055;p22"/>
            <p:cNvSpPr/>
            <p:nvPr/>
          </p:nvSpPr>
          <p:spPr>
            <a:xfrm>
              <a:off x="6147202" y="649534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1"/>
                  </a:moveTo>
                  <a:lnTo>
                    <a:pt x="912" y="244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6" name="Google Shape;1056;p22"/>
            <p:cNvSpPr/>
            <p:nvPr/>
          </p:nvSpPr>
          <p:spPr>
            <a:xfrm>
              <a:off x="5772857" y="424444"/>
              <a:ext cx="18584" cy="18556"/>
            </a:xfrm>
            <a:custGeom>
              <a:avLst/>
              <a:gdLst/>
              <a:ahLst/>
              <a:cxnLst/>
              <a:rect l="l" t="t" r="r" b="b"/>
              <a:pathLst>
                <a:path w="670" h="669" fill="none" extrusionOk="0">
                  <a:moveTo>
                    <a:pt x="1" y="0"/>
                  </a:moveTo>
                  <a:lnTo>
                    <a:pt x="670" y="66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7" name="Google Shape;1057;p22"/>
            <p:cNvSpPr/>
            <p:nvPr/>
          </p:nvSpPr>
          <p:spPr>
            <a:xfrm>
              <a:off x="6092393" y="744812"/>
              <a:ext cx="17752" cy="19416"/>
            </a:xfrm>
            <a:custGeom>
              <a:avLst/>
              <a:gdLst/>
              <a:ahLst/>
              <a:cxnLst/>
              <a:rect l="l" t="t" r="r" b="b"/>
              <a:pathLst>
                <a:path w="640" h="700" fill="none" extrusionOk="0">
                  <a:moveTo>
                    <a:pt x="1" y="0"/>
                  </a:moveTo>
                  <a:lnTo>
                    <a:pt x="639" y="69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8" name="Google Shape;1058;p22"/>
            <p:cNvSpPr/>
            <p:nvPr/>
          </p:nvSpPr>
          <p:spPr>
            <a:xfrm>
              <a:off x="5879951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0" y="0"/>
                  </a:moveTo>
                  <a:lnTo>
                    <a:pt x="243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9" name="Google Shape;1059;p22"/>
            <p:cNvSpPr/>
            <p:nvPr/>
          </p:nvSpPr>
          <p:spPr>
            <a:xfrm>
              <a:off x="5996282" y="800453"/>
              <a:ext cx="6768" cy="25324"/>
            </a:xfrm>
            <a:custGeom>
              <a:avLst/>
              <a:gdLst/>
              <a:ahLst/>
              <a:cxnLst/>
              <a:rect l="l" t="t" r="r" b="b"/>
              <a:pathLst>
                <a:path w="244" h="913" fill="none" extrusionOk="0">
                  <a:moveTo>
                    <a:pt x="1" y="0"/>
                  </a:moveTo>
                  <a:lnTo>
                    <a:pt x="244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0" name="Google Shape;1060;p22"/>
            <p:cNvSpPr/>
            <p:nvPr/>
          </p:nvSpPr>
          <p:spPr>
            <a:xfrm>
              <a:off x="5997142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243" y="0"/>
                  </a:moveTo>
                  <a:lnTo>
                    <a:pt x="0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1" name="Google Shape;1061;p22"/>
            <p:cNvSpPr/>
            <p:nvPr/>
          </p:nvSpPr>
          <p:spPr>
            <a:xfrm>
              <a:off x="5879091" y="800453"/>
              <a:ext cx="6768" cy="24464"/>
            </a:xfrm>
            <a:custGeom>
              <a:avLst/>
              <a:gdLst/>
              <a:ahLst/>
              <a:cxnLst/>
              <a:rect l="l" t="t" r="r" b="b"/>
              <a:pathLst>
                <a:path w="244" h="882" fill="none" extrusionOk="0">
                  <a:moveTo>
                    <a:pt x="244" y="0"/>
                  </a:moveTo>
                  <a:lnTo>
                    <a:pt x="1" y="88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062" name="Google Shape;1062;p22"/>
          <p:cNvGrpSpPr/>
          <p:nvPr/>
        </p:nvGrpSpPr>
        <p:grpSpPr>
          <a:xfrm rot="10169410">
            <a:off x="4880481" y="-64077"/>
            <a:ext cx="934981" cy="861672"/>
            <a:chOff x="6708722" y="1052986"/>
            <a:chExt cx="935003" cy="861693"/>
          </a:xfrm>
        </p:grpSpPr>
        <p:sp>
          <p:nvSpPr>
            <p:cNvPr id="1063" name="Google Shape;1063;p22"/>
            <p:cNvSpPr/>
            <p:nvPr/>
          </p:nvSpPr>
          <p:spPr>
            <a:xfrm>
              <a:off x="6994529" y="1096756"/>
              <a:ext cx="598631" cy="524599"/>
            </a:xfrm>
            <a:custGeom>
              <a:avLst/>
              <a:gdLst/>
              <a:ahLst/>
              <a:cxnLst/>
              <a:rect l="l" t="t" r="r" b="b"/>
              <a:pathLst>
                <a:path w="21582" h="18913" extrusionOk="0">
                  <a:moveTo>
                    <a:pt x="10806" y="1"/>
                  </a:moveTo>
                  <a:cubicBezTo>
                    <a:pt x="7529" y="1"/>
                    <a:pt x="4342" y="1699"/>
                    <a:pt x="2584" y="4745"/>
                  </a:cubicBezTo>
                  <a:cubicBezTo>
                    <a:pt x="0" y="9274"/>
                    <a:pt x="1550" y="15049"/>
                    <a:pt x="6079" y="17663"/>
                  </a:cubicBezTo>
                  <a:cubicBezTo>
                    <a:pt x="7562" y="18509"/>
                    <a:pt x="9179" y="18912"/>
                    <a:pt x="10775" y="18912"/>
                  </a:cubicBezTo>
                  <a:cubicBezTo>
                    <a:pt x="14052" y="18912"/>
                    <a:pt x="17240" y="17214"/>
                    <a:pt x="18997" y="14168"/>
                  </a:cubicBezTo>
                  <a:cubicBezTo>
                    <a:pt x="21581" y="9639"/>
                    <a:pt x="20031" y="3864"/>
                    <a:pt x="15502" y="1250"/>
                  </a:cubicBezTo>
                  <a:cubicBezTo>
                    <a:pt x="14019" y="404"/>
                    <a:pt x="12402" y="1"/>
                    <a:pt x="108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4" name="Google Shape;1064;p22"/>
            <p:cNvSpPr/>
            <p:nvPr/>
          </p:nvSpPr>
          <p:spPr>
            <a:xfrm>
              <a:off x="6960800" y="1524274"/>
              <a:ext cx="155996" cy="153472"/>
            </a:xfrm>
            <a:custGeom>
              <a:avLst/>
              <a:gdLst/>
              <a:ahLst/>
              <a:cxnLst/>
              <a:rect l="l" t="t" r="r" b="b"/>
              <a:pathLst>
                <a:path w="5624" h="5533" extrusionOk="0">
                  <a:moveTo>
                    <a:pt x="3465" y="1"/>
                  </a:moveTo>
                  <a:lnTo>
                    <a:pt x="0" y="3284"/>
                  </a:lnTo>
                  <a:lnTo>
                    <a:pt x="2128" y="5533"/>
                  </a:lnTo>
                  <a:lnTo>
                    <a:pt x="5624" y="2250"/>
                  </a:lnTo>
                  <a:lnTo>
                    <a:pt x="346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5" name="Google Shape;1065;p22"/>
            <p:cNvSpPr/>
            <p:nvPr/>
          </p:nvSpPr>
          <p:spPr>
            <a:xfrm>
              <a:off x="6943936" y="1052986"/>
              <a:ext cx="699789" cy="611778"/>
            </a:xfrm>
            <a:custGeom>
              <a:avLst/>
              <a:gdLst/>
              <a:ahLst/>
              <a:cxnLst/>
              <a:rect l="l" t="t" r="r" b="b"/>
              <a:pathLst>
                <a:path w="25229" h="22056" extrusionOk="0">
                  <a:moveTo>
                    <a:pt x="12596" y="1578"/>
                  </a:moveTo>
                  <a:cubicBezTo>
                    <a:pt x="12683" y="1578"/>
                    <a:pt x="12770" y="1579"/>
                    <a:pt x="12858" y="1581"/>
                  </a:cubicBezTo>
                  <a:cubicBezTo>
                    <a:pt x="21277" y="1825"/>
                    <a:pt x="25229" y="12098"/>
                    <a:pt x="19119" y="17904"/>
                  </a:cubicBezTo>
                  <a:cubicBezTo>
                    <a:pt x="17286" y="19634"/>
                    <a:pt x="14943" y="20495"/>
                    <a:pt x="12606" y="20495"/>
                  </a:cubicBezTo>
                  <a:cubicBezTo>
                    <a:pt x="10100" y="20495"/>
                    <a:pt x="7601" y="19505"/>
                    <a:pt x="5745" y="17539"/>
                  </a:cubicBezTo>
                  <a:cubicBezTo>
                    <a:pt x="0" y="11493"/>
                    <a:pt x="4345" y="1578"/>
                    <a:pt x="12596" y="1578"/>
                  </a:cubicBezTo>
                  <a:close/>
                  <a:moveTo>
                    <a:pt x="12684" y="1"/>
                  </a:moveTo>
                  <a:cubicBezTo>
                    <a:pt x="7121" y="1"/>
                    <a:pt x="1763" y="4231"/>
                    <a:pt x="1581" y="10761"/>
                  </a:cubicBezTo>
                  <a:cubicBezTo>
                    <a:pt x="1459" y="15199"/>
                    <a:pt x="4043" y="19302"/>
                    <a:pt x="8116" y="21095"/>
                  </a:cubicBezTo>
                  <a:cubicBezTo>
                    <a:pt x="9559" y="21741"/>
                    <a:pt x="11089" y="22056"/>
                    <a:pt x="12607" y="22056"/>
                  </a:cubicBezTo>
                  <a:cubicBezTo>
                    <a:pt x="15375" y="22056"/>
                    <a:pt x="18102" y="21011"/>
                    <a:pt x="20183" y="19028"/>
                  </a:cubicBezTo>
                  <a:cubicBezTo>
                    <a:pt x="24591" y="14834"/>
                    <a:pt x="24773" y="7873"/>
                    <a:pt x="20609" y="3466"/>
                  </a:cubicBezTo>
                  <a:cubicBezTo>
                    <a:pt x="18339" y="1074"/>
                    <a:pt x="15485" y="1"/>
                    <a:pt x="126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6" name="Google Shape;1066;p22"/>
            <p:cNvSpPr/>
            <p:nvPr/>
          </p:nvSpPr>
          <p:spPr>
            <a:xfrm>
              <a:off x="7440520" y="1212338"/>
              <a:ext cx="89398" cy="301867"/>
            </a:xfrm>
            <a:custGeom>
              <a:avLst/>
              <a:gdLst/>
              <a:ahLst/>
              <a:cxnLst/>
              <a:rect l="l" t="t" r="r" b="b"/>
              <a:pathLst>
                <a:path w="3223" h="10883" fill="none" extrusionOk="0">
                  <a:moveTo>
                    <a:pt x="304" y="1"/>
                  </a:moveTo>
                  <a:cubicBezTo>
                    <a:pt x="3222" y="3071"/>
                    <a:pt x="3101" y="7964"/>
                    <a:pt x="1" y="10882"/>
                  </a:cubicBezTo>
                </a:path>
              </a:pathLst>
            </a:custGeom>
            <a:noFill/>
            <a:ln w="463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7" name="Google Shape;1067;p22"/>
            <p:cNvSpPr/>
            <p:nvPr/>
          </p:nvSpPr>
          <p:spPr>
            <a:xfrm>
              <a:off x="6708722" y="1583604"/>
              <a:ext cx="347384" cy="331075"/>
            </a:xfrm>
            <a:custGeom>
              <a:avLst/>
              <a:gdLst/>
              <a:ahLst/>
              <a:cxnLst/>
              <a:rect l="l" t="t" r="r" b="b"/>
              <a:pathLst>
                <a:path w="12524" h="11936" extrusionOk="0">
                  <a:moveTo>
                    <a:pt x="9844" y="1"/>
                  </a:moveTo>
                  <a:cubicBezTo>
                    <a:pt x="9572" y="1"/>
                    <a:pt x="9297" y="100"/>
                    <a:pt x="9088" y="294"/>
                  </a:cubicBezTo>
                  <a:lnTo>
                    <a:pt x="456" y="8500"/>
                  </a:lnTo>
                  <a:cubicBezTo>
                    <a:pt x="30" y="8896"/>
                    <a:pt x="0" y="9595"/>
                    <a:pt x="426" y="10020"/>
                  </a:cubicBezTo>
                  <a:lnTo>
                    <a:pt x="1915" y="11601"/>
                  </a:lnTo>
                  <a:cubicBezTo>
                    <a:pt x="2135" y="11821"/>
                    <a:pt x="2421" y="11936"/>
                    <a:pt x="2704" y="11936"/>
                  </a:cubicBezTo>
                  <a:cubicBezTo>
                    <a:pt x="2968" y="11936"/>
                    <a:pt x="3230" y="11836"/>
                    <a:pt x="3435" y="11631"/>
                  </a:cubicBezTo>
                  <a:lnTo>
                    <a:pt x="12098" y="3455"/>
                  </a:lnTo>
                  <a:cubicBezTo>
                    <a:pt x="12523" y="3029"/>
                    <a:pt x="12523" y="2360"/>
                    <a:pt x="12128" y="1905"/>
                  </a:cubicBezTo>
                  <a:lnTo>
                    <a:pt x="10608" y="324"/>
                  </a:lnTo>
                  <a:cubicBezTo>
                    <a:pt x="10407" y="107"/>
                    <a:pt x="10127" y="1"/>
                    <a:pt x="98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57323608"/>
      </p:ext>
    </p:extLst>
  </p:cSld>
  <p:clrMapOvr>
    <a:masterClrMapping/>
  </p:clrMapOvr>
  <p:transition spd="slow">
    <p:wheel spokes="1"/>
    <p:sndAc>
      <p:stSnd>
        <p:snd r:embed="rId1" name="chimes.wav"/>
      </p:stSnd>
    </p:sndAc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1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2" name="Google Shape;1112;p24"/>
          <p:cNvSpPr/>
          <p:nvPr/>
        </p:nvSpPr>
        <p:spPr>
          <a:xfrm>
            <a:off x="-65061" y="-81037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13" name="Google Shape;1113;p24"/>
          <p:cNvSpPr/>
          <p:nvPr/>
        </p:nvSpPr>
        <p:spPr>
          <a:xfrm flipH="1">
            <a:off x="-74892" y="2492978"/>
            <a:ext cx="3411864" cy="2731251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14" name="Google Shape;1114;p24"/>
          <p:cNvSpPr/>
          <p:nvPr/>
        </p:nvSpPr>
        <p:spPr>
          <a:xfrm flipH="1">
            <a:off x="5246090" y="-516848"/>
            <a:ext cx="4615557" cy="5705146"/>
          </a:xfrm>
          <a:custGeom>
            <a:avLst/>
            <a:gdLst/>
            <a:ahLst/>
            <a:cxnLst/>
            <a:rect l="l" t="t" r="r" b="b"/>
            <a:pathLst>
              <a:path w="152985" h="178999" extrusionOk="0">
                <a:moveTo>
                  <a:pt x="18102" y="160346"/>
                </a:moveTo>
                <a:cubicBezTo>
                  <a:pt x="20161" y="187849"/>
                  <a:pt x="17613" y="176882"/>
                  <a:pt x="19713" y="176636"/>
                </a:cubicBezTo>
                <a:cubicBezTo>
                  <a:pt x="21813" y="176390"/>
                  <a:pt x="27771" y="163622"/>
                  <a:pt x="30704" y="158871"/>
                </a:cubicBezTo>
                <a:cubicBezTo>
                  <a:pt x="33638" y="154120"/>
                  <a:pt x="34835" y="151883"/>
                  <a:pt x="37314" y="148130"/>
                </a:cubicBezTo>
                <a:cubicBezTo>
                  <a:pt x="39793" y="144378"/>
                  <a:pt x="43270" y="140109"/>
                  <a:pt x="45577" y="136356"/>
                </a:cubicBezTo>
                <a:cubicBezTo>
                  <a:pt x="47884" y="132603"/>
                  <a:pt x="50156" y="129052"/>
                  <a:pt x="51154" y="125614"/>
                </a:cubicBezTo>
                <a:cubicBezTo>
                  <a:pt x="52152" y="122176"/>
                  <a:pt x="52048" y="118753"/>
                  <a:pt x="51566" y="115728"/>
                </a:cubicBezTo>
                <a:cubicBezTo>
                  <a:pt x="51084" y="112703"/>
                  <a:pt x="49982" y="109921"/>
                  <a:pt x="48261" y="107465"/>
                </a:cubicBezTo>
                <a:cubicBezTo>
                  <a:pt x="46540" y="105009"/>
                  <a:pt x="43993" y="103276"/>
                  <a:pt x="41239" y="100992"/>
                </a:cubicBezTo>
                <a:cubicBezTo>
                  <a:pt x="38485" y="98708"/>
                  <a:pt x="33734" y="96647"/>
                  <a:pt x="31737" y="93762"/>
                </a:cubicBezTo>
                <a:cubicBezTo>
                  <a:pt x="29740" y="90877"/>
                  <a:pt x="28500" y="87142"/>
                  <a:pt x="29257" y="83684"/>
                </a:cubicBezTo>
                <a:cubicBezTo>
                  <a:pt x="30014" y="80226"/>
                  <a:pt x="34008" y="77038"/>
                  <a:pt x="36280" y="73014"/>
                </a:cubicBezTo>
                <a:cubicBezTo>
                  <a:pt x="38552" y="68990"/>
                  <a:pt x="43028" y="64923"/>
                  <a:pt x="42890" y="59542"/>
                </a:cubicBezTo>
                <a:cubicBezTo>
                  <a:pt x="42753" y="54161"/>
                  <a:pt x="36075" y="45792"/>
                  <a:pt x="35455" y="40728"/>
                </a:cubicBezTo>
                <a:cubicBezTo>
                  <a:pt x="34836" y="35665"/>
                  <a:pt x="36522" y="31605"/>
                  <a:pt x="39173" y="29161"/>
                </a:cubicBezTo>
                <a:cubicBezTo>
                  <a:pt x="41824" y="26717"/>
                  <a:pt x="45577" y="25890"/>
                  <a:pt x="51361" y="26062"/>
                </a:cubicBezTo>
                <a:cubicBezTo>
                  <a:pt x="57145" y="26234"/>
                  <a:pt x="66199" y="30467"/>
                  <a:pt x="73876" y="30194"/>
                </a:cubicBezTo>
                <a:cubicBezTo>
                  <a:pt x="81553" y="29921"/>
                  <a:pt x="90124" y="24769"/>
                  <a:pt x="97423" y="24425"/>
                </a:cubicBezTo>
                <a:cubicBezTo>
                  <a:pt x="104722" y="24081"/>
                  <a:pt x="111815" y="28165"/>
                  <a:pt x="117668" y="28128"/>
                </a:cubicBezTo>
                <a:cubicBezTo>
                  <a:pt x="123521" y="28091"/>
                  <a:pt x="128341" y="26197"/>
                  <a:pt x="132541" y="24203"/>
                </a:cubicBezTo>
                <a:cubicBezTo>
                  <a:pt x="136741" y="22209"/>
                  <a:pt x="141216" y="18467"/>
                  <a:pt x="142868" y="16163"/>
                </a:cubicBezTo>
                <a:cubicBezTo>
                  <a:pt x="144520" y="13859"/>
                  <a:pt x="165040" y="11137"/>
                  <a:pt x="142455" y="10379"/>
                </a:cubicBezTo>
                <a:cubicBezTo>
                  <a:pt x="119871" y="9622"/>
                  <a:pt x="28087" y="-13376"/>
                  <a:pt x="7361" y="11618"/>
                </a:cubicBezTo>
                <a:cubicBezTo>
                  <a:pt x="-13364" y="36613"/>
                  <a:pt x="16043" y="132843"/>
                  <a:pt x="18102" y="160346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1115" name="Google Shape;1115;p24"/>
          <p:cNvSpPr txBox="1">
            <a:spLocks noGrp="1"/>
          </p:cNvSpPr>
          <p:nvPr>
            <p:ph type="title"/>
          </p:nvPr>
        </p:nvSpPr>
        <p:spPr>
          <a:xfrm>
            <a:off x="1303425" y="2147625"/>
            <a:ext cx="2078700" cy="45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i="0"/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116" name="Google Shape;1116;p24"/>
          <p:cNvSpPr txBox="1">
            <a:spLocks noGrp="1"/>
          </p:cNvSpPr>
          <p:nvPr>
            <p:ph type="subTitle" idx="1"/>
          </p:nvPr>
        </p:nvSpPr>
        <p:spPr>
          <a:xfrm>
            <a:off x="1209925" y="2580350"/>
            <a:ext cx="2633400" cy="117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117" name="Google Shape;1117;p24"/>
          <p:cNvSpPr/>
          <p:nvPr/>
        </p:nvSpPr>
        <p:spPr>
          <a:xfrm>
            <a:off x="4222422" y="-23179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18" name="Google Shape;1118;p24"/>
          <p:cNvSpPr/>
          <p:nvPr/>
        </p:nvSpPr>
        <p:spPr>
          <a:xfrm>
            <a:off x="-156277" y="249297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19" name="Google Shape;1119;p24"/>
          <p:cNvSpPr/>
          <p:nvPr/>
        </p:nvSpPr>
        <p:spPr>
          <a:xfrm>
            <a:off x="1668442" y="466963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20" name="Google Shape;1120;p24"/>
          <p:cNvSpPr/>
          <p:nvPr/>
        </p:nvSpPr>
        <p:spPr>
          <a:xfrm>
            <a:off x="7540877" y="487202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21" name="Google Shape;1121;p24"/>
          <p:cNvSpPr/>
          <p:nvPr/>
        </p:nvSpPr>
        <p:spPr>
          <a:xfrm>
            <a:off x="8208016" y="3519596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22" name="Google Shape;1122;p24"/>
          <p:cNvSpPr/>
          <p:nvPr/>
        </p:nvSpPr>
        <p:spPr>
          <a:xfrm>
            <a:off x="337637" y="502822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23" name="Google Shape;1123;p24"/>
          <p:cNvSpPr/>
          <p:nvPr/>
        </p:nvSpPr>
        <p:spPr>
          <a:xfrm>
            <a:off x="8866753" y="289382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24" name="Google Shape;1124;p24"/>
          <p:cNvSpPr/>
          <p:nvPr/>
        </p:nvSpPr>
        <p:spPr>
          <a:xfrm>
            <a:off x="8491708" y="-81016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25" name="Google Shape;1125;p24"/>
          <p:cNvSpPr/>
          <p:nvPr/>
        </p:nvSpPr>
        <p:spPr>
          <a:xfrm>
            <a:off x="178242" y="28750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126" name="Google Shape;1126;p24"/>
          <p:cNvGrpSpPr/>
          <p:nvPr/>
        </p:nvGrpSpPr>
        <p:grpSpPr>
          <a:xfrm rot="851508">
            <a:off x="22697" y="3840078"/>
            <a:ext cx="1099336" cy="1274069"/>
            <a:chOff x="374513" y="3152476"/>
            <a:chExt cx="1519294" cy="1760777"/>
          </a:xfrm>
        </p:grpSpPr>
        <p:sp>
          <p:nvSpPr>
            <p:cNvPr id="1127" name="Google Shape;1127;p24"/>
            <p:cNvSpPr/>
            <p:nvPr/>
          </p:nvSpPr>
          <p:spPr>
            <a:xfrm>
              <a:off x="661153" y="3251277"/>
              <a:ext cx="1018493" cy="1027730"/>
            </a:xfrm>
            <a:custGeom>
              <a:avLst/>
              <a:gdLst/>
              <a:ahLst/>
              <a:cxnLst/>
              <a:rect l="l" t="t" r="r" b="b"/>
              <a:pathLst>
                <a:path w="36719" h="37052" extrusionOk="0">
                  <a:moveTo>
                    <a:pt x="5135" y="1"/>
                  </a:moveTo>
                  <a:cubicBezTo>
                    <a:pt x="3952" y="1"/>
                    <a:pt x="2145" y="189"/>
                    <a:pt x="1" y="1033"/>
                  </a:cubicBezTo>
                  <a:cubicBezTo>
                    <a:pt x="90" y="1023"/>
                    <a:pt x="185" y="1019"/>
                    <a:pt x="284" y="1019"/>
                  </a:cubicBezTo>
                  <a:cubicBezTo>
                    <a:pt x="3959" y="1019"/>
                    <a:pt x="14163" y="7532"/>
                    <a:pt x="21947" y="16322"/>
                  </a:cubicBezTo>
                  <a:cubicBezTo>
                    <a:pt x="29941" y="25380"/>
                    <a:pt x="30001" y="31064"/>
                    <a:pt x="30001" y="31064"/>
                  </a:cubicBezTo>
                  <a:lnTo>
                    <a:pt x="34926" y="37052"/>
                  </a:lnTo>
                  <a:cubicBezTo>
                    <a:pt x="36719" y="33647"/>
                    <a:pt x="33315" y="27325"/>
                    <a:pt x="24105" y="15775"/>
                  </a:cubicBezTo>
                  <a:cubicBezTo>
                    <a:pt x="14925" y="4224"/>
                    <a:pt x="6627" y="121"/>
                    <a:pt x="6627" y="121"/>
                  </a:cubicBezTo>
                  <a:cubicBezTo>
                    <a:pt x="6627" y="121"/>
                    <a:pt x="6081" y="1"/>
                    <a:pt x="5135" y="1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8" name="Google Shape;1128;p24"/>
            <p:cNvSpPr/>
            <p:nvPr/>
          </p:nvSpPr>
          <p:spPr>
            <a:xfrm>
              <a:off x="531314" y="3248836"/>
              <a:ext cx="313683" cy="211526"/>
            </a:xfrm>
            <a:custGeom>
              <a:avLst/>
              <a:gdLst/>
              <a:ahLst/>
              <a:cxnLst/>
              <a:rect l="l" t="t" r="r" b="b"/>
              <a:pathLst>
                <a:path w="11309" h="7626" extrusionOk="0">
                  <a:moveTo>
                    <a:pt x="9014" y="0"/>
                  </a:moveTo>
                  <a:cubicBezTo>
                    <a:pt x="7675" y="0"/>
                    <a:pt x="5986" y="217"/>
                    <a:pt x="4621" y="1091"/>
                  </a:cubicBezTo>
                  <a:cubicBezTo>
                    <a:pt x="2311" y="2610"/>
                    <a:pt x="639" y="4951"/>
                    <a:pt x="1" y="7626"/>
                  </a:cubicBezTo>
                  <a:lnTo>
                    <a:pt x="7114" y="5164"/>
                  </a:lnTo>
                  <a:cubicBezTo>
                    <a:pt x="7114" y="5164"/>
                    <a:pt x="8147" y="239"/>
                    <a:pt x="11308" y="209"/>
                  </a:cubicBezTo>
                  <a:cubicBezTo>
                    <a:pt x="11308" y="209"/>
                    <a:pt x="10330" y="0"/>
                    <a:pt x="90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9" name="Google Shape;1129;p24"/>
            <p:cNvSpPr/>
            <p:nvPr/>
          </p:nvSpPr>
          <p:spPr>
            <a:xfrm>
              <a:off x="961300" y="3154335"/>
              <a:ext cx="932507" cy="1101068"/>
            </a:xfrm>
            <a:custGeom>
              <a:avLst/>
              <a:gdLst/>
              <a:ahLst/>
              <a:cxnLst/>
              <a:rect l="l" t="t" r="r" b="b"/>
              <a:pathLst>
                <a:path w="33619" h="39696" extrusionOk="0">
                  <a:moveTo>
                    <a:pt x="3789" y="0"/>
                  </a:moveTo>
                  <a:cubicBezTo>
                    <a:pt x="2507" y="0"/>
                    <a:pt x="1229" y="231"/>
                    <a:pt x="1" y="698"/>
                  </a:cubicBezTo>
                  <a:cubicBezTo>
                    <a:pt x="3132" y="2127"/>
                    <a:pt x="13344" y="8175"/>
                    <a:pt x="20487" y="17902"/>
                  </a:cubicBezTo>
                  <a:cubicBezTo>
                    <a:pt x="27630" y="27629"/>
                    <a:pt x="27205" y="33282"/>
                    <a:pt x="27205" y="33282"/>
                  </a:cubicBezTo>
                  <a:lnTo>
                    <a:pt x="31521" y="39696"/>
                  </a:lnTo>
                  <a:cubicBezTo>
                    <a:pt x="33618" y="36474"/>
                    <a:pt x="30761" y="29878"/>
                    <a:pt x="22676" y="17537"/>
                  </a:cubicBezTo>
                  <a:cubicBezTo>
                    <a:pt x="14591" y="5227"/>
                    <a:pt x="6688" y="394"/>
                    <a:pt x="6688" y="394"/>
                  </a:cubicBezTo>
                  <a:cubicBezTo>
                    <a:pt x="5732" y="132"/>
                    <a:pt x="4759" y="0"/>
                    <a:pt x="3789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0" name="Google Shape;1130;p24"/>
            <p:cNvSpPr/>
            <p:nvPr/>
          </p:nvSpPr>
          <p:spPr>
            <a:xfrm>
              <a:off x="843277" y="3152476"/>
              <a:ext cx="303531" cy="157826"/>
            </a:xfrm>
            <a:custGeom>
              <a:avLst/>
              <a:gdLst/>
              <a:ahLst/>
              <a:cxnLst/>
              <a:rect l="l" t="t" r="r" b="b"/>
              <a:pathLst>
                <a:path w="10943" h="5690" extrusionOk="0">
                  <a:moveTo>
                    <a:pt x="7691" y="1"/>
                  </a:moveTo>
                  <a:cubicBezTo>
                    <a:pt x="6572" y="1"/>
                    <a:pt x="5324" y="181"/>
                    <a:pt x="4225" y="765"/>
                  </a:cubicBezTo>
                  <a:cubicBezTo>
                    <a:pt x="122" y="2923"/>
                    <a:pt x="0" y="5689"/>
                    <a:pt x="0" y="5689"/>
                  </a:cubicBezTo>
                  <a:lnTo>
                    <a:pt x="6353" y="4990"/>
                  </a:lnTo>
                  <a:cubicBezTo>
                    <a:pt x="6353" y="4990"/>
                    <a:pt x="7732" y="450"/>
                    <a:pt x="10687" y="450"/>
                  </a:cubicBezTo>
                  <a:cubicBezTo>
                    <a:pt x="10771" y="450"/>
                    <a:pt x="10856" y="454"/>
                    <a:pt x="10943" y="461"/>
                  </a:cubicBezTo>
                  <a:cubicBezTo>
                    <a:pt x="10943" y="461"/>
                    <a:pt x="9481" y="1"/>
                    <a:pt x="76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1" name="Google Shape;1131;p24"/>
            <p:cNvSpPr/>
            <p:nvPr/>
          </p:nvSpPr>
          <p:spPr>
            <a:xfrm>
              <a:off x="728610" y="3276851"/>
              <a:ext cx="1164337" cy="1325076"/>
            </a:xfrm>
            <a:custGeom>
              <a:avLst/>
              <a:gdLst/>
              <a:ahLst/>
              <a:cxnLst/>
              <a:rect l="l" t="t" r="r" b="b"/>
              <a:pathLst>
                <a:path w="41977" h="47772" extrusionOk="0">
                  <a:moveTo>
                    <a:pt x="6566" y="1"/>
                  </a:moveTo>
                  <a:cubicBezTo>
                    <a:pt x="2557" y="1"/>
                    <a:pt x="1" y="1509"/>
                    <a:pt x="1" y="1509"/>
                  </a:cubicBezTo>
                  <a:lnTo>
                    <a:pt x="33679" y="47771"/>
                  </a:lnTo>
                  <a:cubicBezTo>
                    <a:pt x="33679" y="47771"/>
                    <a:pt x="41916" y="42391"/>
                    <a:pt x="41947" y="39078"/>
                  </a:cubicBezTo>
                  <a:cubicBezTo>
                    <a:pt x="41977" y="35735"/>
                    <a:pt x="33649" y="19959"/>
                    <a:pt x="21977" y="7679"/>
                  </a:cubicBezTo>
                  <a:cubicBezTo>
                    <a:pt x="16119" y="1532"/>
                    <a:pt x="10606" y="1"/>
                    <a:pt x="6566" y="1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2" name="Google Shape;1132;p24"/>
            <p:cNvSpPr/>
            <p:nvPr/>
          </p:nvSpPr>
          <p:spPr>
            <a:xfrm>
              <a:off x="374513" y="3309249"/>
              <a:ext cx="1412227" cy="1604004"/>
            </a:xfrm>
            <a:custGeom>
              <a:avLst/>
              <a:gdLst/>
              <a:ahLst/>
              <a:cxnLst/>
              <a:rect l="l" t="t" r="r" b="b"/>
              <a:pathLst>
                <a:path w="50914" h="57828" extrusionOk="0">
                  <a:moveTo>
                    <a:pt x="15544" y="1"/>
                  </a:moveTo>
                  <a:cubicBezTo>
                    <a:pt x="13890" y="1"/>
                    <a:pt x="12282" y="341"/>
                    <a:pt x="10760" y="1071"/>
                  </a:cubicBezTo>
                  <a:cubicBezTo>
                    <a:pt x="4377" y="4110"/>
                    <a:pt x="0" y="9460"/>
                    <a:pt x="2006" y="20129"/>
                  </a:cubicBezTo>
                  <a:cubicBezTo>
                    <a:pt x="3435" y="27910"/>
                    <a:pt x="11733" y="44324"/>
                    <a:pt x="16688" y="53655"/>
                  </a:cubicBezTo>
                  <a:cubicBezTo>
                    <a:pt x="18100" y="56311"/>
                    <a:pt x="20829" y="57827"/>
                    <a:pt x="23646" y="57827"/>
                  </a:cubicBezTo>
                  <a:cubicBezTo>
                    <a:pt x="24891" y="57827"/>
                    <a:pt x="26153" y="57531"/>
                    <a:pt x="27326" y="56907"/>
                  </a:cubicBezTo>
                  <a:lnTo>
                    <a:pt x="45594" y="47150"/>
                  </a:lnTo>
                  <a:cubicBezTo>
                    <a:pt x="49485" y="45083"/>
                    <a:pt x="50913" y="40220"/>
                    <a:pt x="48755" y="36390"/>
                  </a:cubicBezTo>
                  <a:cubicBezTo>
                    <a:pt x="45715" y="30919"/>
                    <a:pt x="41217" y="23047"/>
                    <a:pt x="36566" y="15539"/>
                  </a:cubicBezTo>
                  <a:cubicBezTo>
                    <a:pt x="31016" y="6618"/>
                    <a:pt x="22839" y="1"/>
                    <a:pt x="1554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3" name="Google Shape;1133;p24"/>
            <p:cNvSpPr/>
            <p:nvPr/>
          </p:nvSpPr>
          <p:spPr>
            <a:xfrm>
              <a:off x="688141" y="3984906"/>
              <a:ext cx="992365" cy="856673"/>
            </a:xfrm>
            <a:custGeom>
              <a:avLst/>
              <a:gdLst/>
              <a:ahLst/>
              <a:cxnLst/>
              <a:rect l="l" t="t" r="r" b="b"/>
              <a:pathLst>
                <a:path w="35777" h="30885" extrusionOk="0">
                  <a:moveTo>
                    <a:pt x="23949" y="0"/>
                  </a:moveTo>
                  <a:cubicBezTo>
                    <a:pt x="22591" y="0"/>
                    <a:pt x="20896" y="655"/>
                    <a:pt x="18420" y="1849"/>
                  </a:cubicBezTo>
                  <a:cubicBezTo>
                    <a:pt x="12797" y="4554"/>
                    <a:pt x="1" y="11454"/>
                    <a:pt x="1338" y="15861"/>
                  </a:cubicBezTo>
                  <a:cubicBezTo>
                    <a:pt x="2415" y="19483"/>
                    <a:pt x="8002" y="30885"/>
                    <a:pt x="11714" y="30885"/>
                  </a:cubicBezTo>
                  <a:cubicBezTo>
                    <a:pt x="11771" y="30885"/>
                    <a:pt x="11828" y="30882"/>
                    <a:pt x="11885" y="30877"/>
                  </a:cubicBezTo>
                  <a:cubicBezTo>
                    <a:pt x="15594" y="30481"/>
                    <a:pt x="30153" y="21697"/>
                    <a:pt x="32646" y="20268"/>
                  </a:cubicBezTo>
                  <a:cubicBezTo>
                    <a:pt x="33314" y="19934"/>
                    <a:pt x="33861" y="19417"/>
                    <a:pt x="34287" y="18809"/>
                  </a:cubicBezTo>
                  <a:cubicBezTo>
                    <a:pt x="35776" y="16347"/>
                    <a:pt x="33770" y="12548"/>
                    <a:pt x="30335" y="6651"/>
                  </a:cubicBezTo>
                  <a:cubicBezTo>
                    <a:pt x="27666" y="2008"/>
                    <a:pt x="26326" y="0"/>
                    <a:pt x="2394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4" name="Google Shape;1134;p24"/>
            <p:cNvSpPr/>
            <p:nvPr/>
          </p:nvSpPr>
          <p:spPr>
            <a:xfrm>
              <a:off x="441943" y="3403057"/>
              <a:ext cx="927459" cy="824830"/>
            </a:xfrm>
            <a:custGeom>
              <a:avLst/>
              <a:gdLst/>
              <a:ahLst/>
              <a:cxnLst/>
              <a:rect l="l" t="t" r="r" b="b"/>
              <a:pathLst>
                <a:path w="33437" h="29737" extrusionOk="0">
                  <a:moveTo>
                    <a:pt x="17316" y="0"/>
                  </a:moveTo>
                  <a:cubicBezTo>
                    <a:pt x="13079" y="0"/>
                    <a:pt x="2751" y="4137"/>
                    <a:pt x="1338" y="8783"/>
                  </a:cubicBezTo>
                  <a:cubicBezTo>
                    <a:pt x="1" y="13099"/>
                    <a:pt x="3436" y="21823"/>
                    <a:pt x="6627" y="27476"/>
                  </a:cubicBezTo>
                  <a:cubicBezTo>
                    <a:pt x="7541" y="29104"/>
                    <a:pt x="8420" y="29737"/>
                    <a:pt x="9368" y="29737"/>
                  </a:cubicBezTo>
                  <a:cubicBezTo>
                    <a:pt x="11732" y="29737"/>
                    <a:pt x="14526" y="25803"/>
                    <a:pt x="19363" y="23525"/>
                  </a:cubicBezTo>
                  <a:cubicBezTo>
                    <a:pt x="26141" y="20333"/>
                    <a:pt x="33436" y="19178"/>
                    <a:pt x="30062" y="14041"/>
                  </a:cubicBezTo>
                  <a:cubicBezTo>
                    <a:pt x="26688" y="8905"/>
                    <a:pt x="21430" y="1336"/>
                    <a:pt x="18542" y="181"/>
                  </a:cubicBezTo>
                  <a:cubicBezTo>
                    <a:pt x="18236" y="59"/>
                    <a:pt x="17819" y="0"/>
                    <a:pt x="17316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5" name="Google Shape;1135;p24"/>
            <p:cNvSpPr/>
            <p:nvPr/>
          </p:nvSpPr>
          <p:spPr>
            <a:xfrm>
              <a:off x="441943" y="3404499"/>
              <a:ext cx="846521" cy="822278"/>
            </a:xfrm>
            <a:custGeom>
              <a:avLst/>
              <a:gdLst/>
              <a:ahLst/>
              <a:cxnLst/>
              <a:rect l="l" t="t" r="r" b="b"/>
              <a:pathLst>
                <a:path w="30519" h="29645" extrusionOk="0">
                  <a:moveTo>
                    <a:pt x="17164" y="0"/>
                  </a:moveTo>
                  <a:cubicBezTo>
                    <a:pt x="12922" y="0"/>
                    <a:pt x="2717" y="4127"/>
                    <a:pt x="1308" y="8761"/>
                  </a:cubicBezTo>
                  <a:cubicBezTo>
                    <a:pt x="1" y="13078"/>
                    <a:pt x="3436" y="21771"/>
                    <a:pt x="6627" y="27424"/>
                  </a:cubicBezTo>
                  <a:cubicBezTo>
                    <a:pt x="7524" y="29022"/>
                    <a:pt x="8335" y="29645"/>
                    <a:pt x="9187" y="29645"/>
                  </a:cubicBezTo>
                  <a:cubicBezTo>
                    <a:pt x="11365" y="29645"/>
                    <a:pt x="13813" y="25572"/>
                    <a:pt x="18664" y="23321"/>
                  </a:cubicBezTo>
                  <a:cubicBezTo>
                    <a:pt x="25381" y="20160"/>
                    <a:pt x="30518" y="18762"/>
                    <a:pt x="28451" y="14962"/>
                  </a:cubicBezTo>
                  <a:cubicBezTo>
                    <a:pt x="25533" y="9582"/>
                    <a:pt x="21278" y="1375"/>
                    <a:pt x="18421" y="190"/>
                  </a:cubicBezTo>
                  <a:cubicBezTo>
                    <a:pt x="18108" y="61"/>
                    <a:pt x="17680" y="0"/>
                    <a:pt x="1716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6" name="Google Shape;1136;p24"/>
            <p:cNvSpPr/>
            <p:nvPr/>
          </p:nvSpPr>
          <p:spPr>
            <a:xfrm>
              <a:off x="862666" y="3969401"/>
              <a:ext cx="71119" cy="57167"/>
            </a:xfrm>
            <a:custGeom>
              <a:avLst/>
              <a:gdLst/>
              <a:ahLst/>
              <a:cxnLst/>
              <a:rect l="l" t="t" r="r" b="b"/>
              <a:pathLst>
                <a:path w="2564" h="2061" extrusionOk="0">
                  <a:moveTo>
                    <a:pt x="1296" y="1"/>
                  </a:moveTo>
                  <a:cubicBezTo>
                    <a:pt x="1127" y="1"/>
                    <a:pt x="954" y="41"/>
                    <a:pt x="791" y="128"/>
                  </a:cubicBezTo>
                  <a:cubicBezTo>
                    <a:pt x="0" y="554"/>
                    <a:pt x="122" y="1739"/>
                    <a:pt x="1004" y="2013"/>
                  </a:cubicBezTo>
                  <a:cubicBezTo>
                    <a:pt x="1106" y="2046"/>
                    <a:pt x="1207" y="2061"/>
                    <a:pt x="1305" y="2061"/>
                  </a:cubicBezTo>
                  <a:cubicBezTo>
                    <a:pt x="2020" y="2061"/>
                    <a:pt x="2563" y="1245"/>
                    <a:pt x="2189" y="523"/>
                  </a:cubicBezTo>
                  <a:cubicBezTo>
                    <a:pt x="2002" y="191"/>
                    <a:pt x="1659" y="1"/>
                    <a:pt x="129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7" name="Google Shape;1137;p24"/>
            <p:cNvSpPr/>
            <p:nvPr/>
          </p:nvSpPr>
          <p:spPr>
            <a:xfrm>
              <a:off x="931788" y="3984546"/>
              <a:ext cx="748718" cy="856201"/>
            </a:xfrm>
            <a:custGeom>
              <a:avLst/>
              <a:gdLst/>
              <a:ahLst/>
              <a:cxnLst/>
              <a:rect l="l" t="t" r="r" b="b"/>
              <a:pathLst>
                <a:path w="26993" h="30868" extrusionOk="0">
                  <a:moveTo>
                    <a:pt x="15161" y="0"/>
                  </a:moveTo>
                  <a:cubicBezTo>
                    <a:pt x="14389" y="0"/>
                    <a:pt x="13507" y="213"/>
                    <a:pt x="12433" y="616"/>
                  </a:cubicBezTo>
                  <a:cubicBezTo>
                    <a:pt x="12442" y="616"/>
                    <a:pt x="12717" y="544"/>
                    <a:pt x="13160" y="544"/>
                  </a:cubicBezTo>
                  <a:cubicBezTo>
                    <a:pt x="14159" y="544"/>
                    <a:pt x="16010" y="909"/>
                    <a:pt x="17570" y="3290"/>
                  </a:cubicBezTo>
                  <a:cubicBezTo>
                    <a:pt x="19819" y="6695"/>
                    <a:pt x="24500" y="14050"/>
                    <a:pt x="24226" y="16604"/>
                  </a:cubicBezTo>
                  <a:cubicBezTo>
                    <a:pt x="23922" y="19187"/>
                    <a:pt x="13010" y="24962"/>
                    <a:pt x="8269" y="27242"/>
                  </a:cubicBezTo>
                  <a:cubicBezTo>
                    <a:pt x="4926" y="28839"/>
                    <a:pt x="3418" y="29392"/>
                    <a:pt x="1968" y="29392"/>
                  </a:cubicBezTo>
                  <a:cubicBezTo>
                    <a:pt x="1348" y="29392"/>
                    <a:pt x="739" y="29290"/>
                    <a:pt x="1" y="29127"/>
                  </a:cubicBezTo>
                  <a:lnTo>
                    <a:pt x="1" y="29127"/>
                  </a:lnTo>
                  <a:cubicBezTo>
                    <a:pt x="1029" y="30212"/>
                    <a:pt x="2030" y="30867"/>
                    <a:pt x="2928" y="30867"/>
                  </a:cubicBezTo>
                  <a:cubicBezTo>
                    <a:pt x="2986" y="30867"/>
                    <a:pt x="3044" y="30865"/>
                    <a:pt x="3101" y="30859"/>
                  </a:cubicBezTo>
                  <a:cubicBezTo>
                    <a:pt x="6840" y="30494"/>
                    <a:pt x="21369" y="21710"/>
                    <a:pt x="23892" y="20281"/>
                  </a:cubicBezTo>
                  <a:cubicBezTo>
                    <a:pt x="24530" y="19917"/>
                    <a:pt x="25077" y="19430"/>
                    <a:pt x="25503" y="18822"/>
                  </a:cubicBezTo>
                  <a:cubicBezTo>
                    <a:pt x="26992" y="16391"/>
                    <a:pt x="24986" y="12561"/>
                    <a:pt x="21551" y="6664"/>
                  </a:cubicBezTo>
                  <a:cubicBezTo>
                    <a:pt x="18868" y="2008"/>
                    <a:pt x="17534" y="0"/>
                    <a:pt x="15161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138" name="Google Shape;1138;p24"/>
          <p:cNvGrpSpPr/>
          <p:nvPr/>
        </p:nvGrpSpPr>
        <p:grpSpPr>
          <a:xfrm>
            <a:off x="242675" y="51192"/>
            <a:ext cx="757289" cy="864550"/>
            <a:chOff x="5585712" y="137416"/>
            <a:chExt cx="757289" cy="864550"/>
          </a:xfrm>
        </p:grpSpPr>
        <p:sp>
          <p:nvSpPr>
            <p:cNvPr id="1139" name="Google Shape;1139;p24"/>
            <p:cNvSpPr/>
            <p:nvPr/>
          </p:nvSpPr>
          <p:spPr>
            <a:xfrm>
              <a:off x="5606764" y="738904"/>
              <a:ext cx="129867" cy="146066"/>
            </a:xfrm>
            <a:custGeom>
              <a:avLst/>
              <a:gdLst/>
              <a:ahLst/>
              <a:cxnLst/>
              <a:rect l="l" t="t" r="r" b="b"/>
              <a:pathLst>
                <a:path w="4682" h="5266" extrusionOk="0">
                  <a:moveTo>
                    <a:pt x="2706" y="1"/>
                  </a:moveTo>
                  <a:cubicBezTo>
                    <a:pt x="2706" y="1"/>
                    <a:pt x="1" y="4712"/>
                    <a:pt x="913" y="5198"/>
                  </a:cubicBezTo>
                  <a:cubicBezTo>
                    <a:pt x="992" y="5245"/>
                    <a:pt x="1088" y="5266"/>
                    <a:pt x="1196" y="5266"/>
                  </a:cubicBezTo>
                  <a:cubicBezTo>
                    <a:pt x="2290" y="5266"/>
                    <a:pt x="4682" y="3101"/>
                    <a:pt x="4682" y="3101"/>
                  </a:cubicBezTo>
                  <a:lnTo>
                    <a:pt x="2706" y="1"/>
                  </a:ln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0" name="Google Shape;1140;p24"/>
            <p:cNvSpPr/>
            <p:nvPr/>
          </p:nvSpPr>
          <p:spPr>
            <a:xfrm>
              <a:off x="6009790" y="851879"/>
              <a:ext cx="91062" cy="150088"/>
            </a:xfrm>
            <a:custGeom>
              <a:avLst/>
              <a:gdLst/>
              <a:ahLst/>
              <a:cxnLst/>
              <a:rect l="l" t="t" r="r" b="b"/>
              <a:pathLst>
                <a:path w="3283" h="5411" extrusionOk="0">
                  <a:moveTo>
                    <a:pt x="3283" y="1"/>
                  </a:moveTo>
                  <a:lnTo>
                    <a:pt x="0" y="1703"/>
                  </a:lnTo>
                  <a:cubicBezTo>
                    <a:pt x="0" y="1703"/>
                    <a:pt x="1185" y="5381"/>
                    <a:pt x="2219" y="5411"/>
                  </a:cubicBezTo>
                  <a:cubicBezTo>
                    <a:pt x="3252" y="5411"/>
                    <a:pt x="3283" y="1"/>
                    <a:pt x="3283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1" name="Google Shape;1141;p24"/>
            <p:cNvSpPr/>
            <p:nvPr/>
          </p:nvSpPr>
          <p:spPr>
            <a:xfrm>
              <a:off x="5722402" y="155612"/>
              <a:ext cx="264643" cy="144401"/>
            </a:xfrm>
            <a:custGeom>
              <a:avLst/>
              <a:gdLst/>
              <a:ahLst/>
              <a:cxnLst/>
              <a:rect l="l" t="t" r="r" b="b"/>
              <a:pathLst>
                <a:path w="9541" h="5206" extrusionOk="0">
                  <a:moveTo>
                    <a:pt x="5166" y="1"/>
                  </a:moveTo>
                  <a:cubicBezTo>
                    <a:pt x="2660" y="1"/>
                    <a:pt x="194" y="1809"/>
                    <a:pt x="27" y="4829"/>
                  </a:cubicBezTo>
                  <a:cubicBezTo>
                    <a:pt x="0" y="5040"/>
                    <a:pt x="180" y="5205"/>
                    <a:pt x="387" y="5205"/>
                  </a:cubicBezTo>
                  <a:cubicBezTo>
                    <a:pt x="419" y="5205"/>
                    <a:pt x="450" y="5201"/>
                    <a:pt x="482" y="5193"/>
                  </a:cubicBezTo>
                  <a:lnTo>
                    <a:pt x="9145" y="2914"/>
                  </a:lnTo>
                  <a:cubicBezTo>
                    <a:pt x="9419" y="2853"/>
                    <a:pt x="9540" y="2549"/>
                    <a:pt x="9388" y="2306"/>
                  </a:cubicBezTo>
                  <a:cubicBezTo>
                    <a:pt x="8342" y="719"/>
                    <a:pt x="6746" y="1"/>
                    <a:pt x="516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2" name="Google Shape;1142;p24"/>
            <p:cNvSpPr/>
            <p:nvPr/>
          </p:nvSpPr>
          <p:spPr>
            <a:xfrm>
              <a:off x="5839482" y="242791"/>
              <a:ext cx="43853" cy="89287"/>
            </a:xfrm>
            <a:custGeom>
              <a:avLst/>
              <a:gdLst/>
              <a:ahLst/>
              <a:cxnLst/>
              <a:rect l="l" t="t" r="r" b="b"/>
              <a:pathLst>
                <a:path w="1581" h="3219" extrusionOk="0">
                  <a:moveTo>
                    <a:pt x="474" y="0"/>
                  </a:moveTo>
                  <a:cubicBezTo>
                    <a:pt x="438" y="0"/>
                    <a:pt x="402" y="5"/>
                    <a:pt x="365" y="14"/>
                  </a:cubicBezTo>
                  <a:cubicBezTo>
                    <a:pt x="122" y="75"/>
                    <a:pt x="0" y="318"/>
                    <a:pt x="61" y="561"/>
                  </a:cubicBezTo>
                  <a:lnTo>
                    <a:pt x="669" y="2871"/>
                  </a:lnTo>
                  <a:cubicBezTo>
                    <a:pt x="721" y="3078"/>
                    <a:pt x="904" y="3219"/>
                    <a:pt x="1108" y="3219"/>
                  </a:cubicBezTo>
                  <a:cubicBezTo>
                    <a:pt x="1143" y="3219"/>
                    <a:pt x="1180" y="3215"/>
                    <a:pt x="1216" y="3205"/>
                  </a:cubicBezTo>
                  <a:cubicBezTo>
                    <a:pt x="1429" y="3114"/>
                    <a:pt x="1581" y="2871"/>
                    <a:pt x="1520" y="2658"/>
                  </a:cubicBezTo>
                  <a:lnTo>
                    <a:pt x="912" y="318"/>
                  </a:lnTo>
                  <a:cubicBezTo>
                    <a:pt x="860" y="137"/>
                    <a:pt x="677" y="0"/>
                    <a:pt x="47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3" name="Google Shape;1143;p24"/>
            <p:cNvSpPr/>
            <p:nvPr/>
          </p:nvSpPr>
          <p:spPr>
            <a:xfrm>
              <a:off x="5810801" y="137416"/>
              <a:ext cx="44713" cy="89287"/>
            </a:xfrm>
            <a:custGeom>
              <a:avLst/>
              <a:gdLst/>
              <a:ahLst/>
              <a:cxnLst/>
              <a:rect l="l" t="t" r="r" b="b"/>
              <a:pathLst>
                <a:path w="1612" h="3219" extrusionOk="0">
                  <a:moveTo>
                    <a:pt x="504" y="0"/>
                  </a:moveTo>
                  <a:cubicBezTo>
                    <a:pt x="469" y="0"/>
                    <a:pt x="433" y="4"/>
                    <a:pt x="396" y="14"/>
                  </a:cubicBezTo>
                  <a:cubicBezTo>
                    <a:pt x="153" y="74"/>
                    <a:pt x="1" y="317"/>
                    <a:pt x="61" y="561"/>
                  </a:cubicBezTo>
                  <a:lnTo>
                    <a:pt x="700" y="2871"/>
                  </a:lnTo>
                  <a:cubicBezTo>
                    <a:pt x="751" y="3078"/>
                    <a:pt x="935" y="3218"/>
                    <a:pt x="1139" y="3218"/>
                  </a:cubicBezTo>
                  <a:cubicBezTo>
                    <a:pt x="1174" y="3218"/>
                    <a:pt x="1211" y="3214"/>
                    <a:pt x="1247" y="3205"/>
                  </a:cubicBezTo>
                  <a:cubicBezTo>
                    <a:pt x="1460" y="3114"/>
                    <a:pt x="1612" y="2871"/>
                    <a:pt x="1551" y="2658"/>
                  </a:cubicBezTo>
                  <a:lnTo>
                    <a:pt x="943" y="317"/>
                  </a:lnTo>
                  <a:cubicBezTo>
                    <a:pt x="866" y="137"/>
                    <a:pt x="700" y="0"/>
                    <a:pt x="5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4" name="Google Shape;1144;p24"/>
            <p:cNvSpPr/>
            <p:nvPr/>
          </p:nvSpPr>
          <p:spPr>
            <a:xfrm>
              <a:off x="5722458" y="155612"/>
              <a:ext cx="263728" cy="144901"/>
            </a:xfrm>
            <a:custGeom>
              <a:avLst/>
              <a:gdLst/>
              <a:ahLst/>
              <a:cxnLst/>
              <a:rect l="l" t="t" r="r" b="b"/>
              <a:pathLst>
                <a:path w="9508" h="5224" extrusionOk="0">
                  <a:moveTo>
                    <a:pt x="5164" y="1"/>
                  </a:moveTo>
                  <a:cubicBezTo>
                    <a:pt x="2658" y="1"/>
                    <a:pt x="192" y="1809"/>
                    <a:pt x="25" y="4829"/>
                  </a:cubicBezTo>
                  <a:cubicBezTo>
                    <a:pt x="1" y="4970"/>
                    <a:pt x="69" y="5112"/>
                    <a:pt x="200" y="5182"/>
                  </a:cubicBezTo>
                  <a:lnTo>
                    <a:pt x="200" y="5182"/>
                  </a:lnTo>
                  <a:cubicBezTo>
                    <a:pt x="191" y="5176"/>
                    <a:pt x="183" y="5170"/>
                    <a:pt x="177" y="5163"/>
                  </a:cubicBezTo>
                  <a:cubicBezTo>
                    <a:pt x="3125" y="3978"/>
                    <a:pt x="6256" y="3127"/>
                    <a:pt x="9417" y="2701"/>
                  </a:cubicBezTo>
                  <a:lnTo>
                    <a:pt x="9417" y="2701"/>
                  </a:lnTo>
                  <a:cubicBezTo>
                    <a:pt x="9386" y="2762"/>
                    <a:pt x="9356" y="2792"/>
                    <a:pt x="9326" y="2823"/>
                  </a:cubicBezTo>
                  <a:cubicBezTo>
                    <a:pt x="9478" y="2701"/>
                    <a:pt x="9508" y="2458"/>
                    <a:pt x="9386" y="2306"/>
                  </a:cubicBezTo>
                  <a:cubicBezTo>
                    <a:pt x="8340" y="719"/>
                    <a:pt x="6744" y="1"/>
                    <a:pt x="5164" y="1"/>
                  </a:cubicBezTo>
                  <a:close/>
                  <a:moveTo>
                    <a:pt x="200" y="5182"/>
                  </a:moveTo>
                  <a:cubicBezTo>
                    <a:pt x="233" y="5205"/>
                    <a:pt x="281" y="5224"/>
                    <a:pt x="328" y="5224"/>
                  </a:cubicBezTo>
                  <a:cubicBezTo>
                    <a:pt x="281" y="5217"/>
                    <a:pt x="238" y="5203"/>
                    <a:pt x="200" y="51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5" name="Google Shape;1145;p24"/>
            <p:cNvSpPr/>
            <p:nvPr/>
          </p:nvSpPr>
          <p:spPr>
            <a:xfrm>
              <a:off x="6094085" y="236162"/>
              <a:ext cx="248916" cy="212969"/>
            </a:xfrm>
            <a:custGeom>
              <a:avLst/>
              <a:gdLst/>
              <a:ahLst/>
              <a:cxnLst/>
              <a:rect l="l" t="t" r="r" b="b"/>
              <a:pathLst>
                <a:path w="8974" h="7678" extrusionOk="0">
                  <a:moveTo>
                    <a:pt x="2606" y="1"/>
                  </a:moveTo>
                  <a:cubicBezTo>
                    <a:pt x="1857" y="1"/>
                    <a:pt x="1077" y="173"/>
                    <a:pt x="305" y="557"/>
                  </a:cubicBezTo>
                  <a:cubicBezTo>
                    <a:pt x="61" y="678"/>
                    <a:pt x="1" y="1013"/>
                    <a:pt x="213" y="1195"/>
                  </a:cubicBezTo>
                  <a:lnTo>
                    <a:pt x="6505" y="7548"/>
                  </a:lnTo>
                  <a:cubicBezTo>
                    <a:pt x="6582" y="7637"/>
                    <a:pt x="6690" y="7678"/>
                    <a:pt x="6796" y="7678"/>
                  </a:cubicBezTo>
                  <a:cubicBezTo>
                    <a:pt x="6945" y="7678"/>
                    <a:pt x="7091" y="7598"/>
                    <a:pt x="7144" y="7457"/>
                  </a:cubicBezTo>
                  <a:cubicBezTo>
                    <a:pt x="8974" y="3822"/>
                    <a:pt x="6131" y="1"/>
                    <a:pt x="260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6" name="Google Shape;1146;p24"/>
            <p:cNvSpPr/>
            <p:nvPr/>
          </p:nvSpPr>
          <p:spPr>
            <a:xfrm>
              <a:off x="6136246" y="335490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178" y="0"/>
                  </a:moveTo>
                  <a:cubicBezTo>
                    <a:pt x="2067" y="0"/>
                    <a:pt x="1961" y="46"/>
                    <a:pt x="1885" y="137"/>
                  </a:cubicBezTo>
                  <a:lnTo>
                    <a:pt x="183" y="1839"/>
                  </a:lnTo>
                  <a:cubicBezTo>
                    <a:pt x="0" y="2022"/>
                    <a:pt x="0" y="2295"/>
                    <a:pt x="183" y="2447"/>
                  </a:cubicBezTo>
                  <a:cubicBezTo>
                    <a:pt x="259" y="2538"/>
                    <a:pt x="365" y="2584"/>
                    <a:pt x="475" y="2584"/>
                  </a:cubicBezTo>
                  <a:cubicBezTo>
                    <a:pt x="586" y="2584"/>
                    <a:pt x="700" y="2538"/>
                    <a:pt x="791" y="2447"/>
                  </a:cubicBezTo>
                  <a:lnTo>
                    <a:pt x="2493" y="775"/>
                  </a:lnTo>
                  <a:cubicBezTo>
                    <a:pt x="2675" y="593"/>
                    <a:pt x="2675" y="319"/>
                    <a:pt x="2493" y="137"/>
                  </a:cubicBezTo>
                  <a:cubicBezTo>
                    <a:pt x="2402" y="46"/>
                    <a:pt x="2288" y="0"/>
                    <a:pt x="2178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7" name="Google Shape;1147;p24"/>
            <p:cNvSpPr/>
            <p:nvPr/>
          </p:nvSpPr>
          <p:spPr>
            <a:xfrm>
              <a:off x="6212967" y="258768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204" y="0"/>
                  </a:moveTo>
                  <a:cubicBezTo>
                    <a:pt x="2090" y="0"/>
                    <a:pt x="1976" y="46"/>
                    <a:pt x="1885" y="137"/>
                  </a:cubicBezTo>
                  <a:lnTo>
                    <a:pt x="183" y="1839"/>
                  </a:lnTo>
                  <a:cubicBezTo>
                    <a:pt x="0" y="1991"/>
                    <a:pt x="0" y="2295"/>
                    <a:pt x="183" y="2447"/>
                  </a:cubicBezTo>
                  <a:cubicBezTo>
                    <a:pt x="274" y="2538"/>
                    <a:pt x="388" y="2584"/>
                    <a:pt x="502" y="2584"/>
                  </a:cubicBezTo>
                  <a:cubicBezTo>
                    <a:pt x="616" y="2584"/>
                    <a:pt x="730" y="2538"/>
                    <a:pt x="821" y="2447"/>
                  </a:cubicBezTo>
                  <a:lnTo>
                    <a:pt x="2523" y="775"/>
                  </a:lnTo>
                  <a:cubicBezTo>
                    <a:pt x="2675" y="593"/>
                    <a:pt x="2675" y="319"/>
                    <a:pt x="2523" y="137"/>
                  </a:cubicBezTo>
                  <a:cubicBezTo>
                    <a:pt x="2432" y="46"/>
                    <a:pt x="2318" y="0"/>
                    <a:pt x="22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8" name="Google Shape;1148;p24"/>
            <p:cNvSpPr/>
            <p:nvPr/>
          </p:nvSpPr>
          <p:spPr>
            <a:xfrm>
              <a:off x="6095832" y="236162"/>
              <a:ext cx="247169" cy="212442"/>
            </a:xfrm>
            <a:custGeom>
              <a:avLst/>
              <a:gdLst/>
              <a:ahLst/>
              <a:cxnLst/>
              <a:rect l="l" t="t" r="r" b="b"/>
              <a:pathLst>
                <a:path w="8911" h="7659" extrusionOk="0">
                  <a:moveTo>
                    <a:pt x="10" y="914"/>
                  </a:moveTo>
                  <a:lnTo>
                    <a:pt x="10" y="914"/>
                  </a:lnTo>
                  <a:cubicBezTo>
                    <a:pt x="1" y="957"/>
                    <a:pt x="7" y="1000"/>
                    <a:pt x="29" y="1043"/>
                  </a:cubicBezTo>
                  <a:cubicBezTo>
                    <a:pt x="16" y="999"/>
                    <a:pt x="10" y="955"/>
                    <a:pt x="10" y="914"/>
                  </a:cubicBezTo>
                  <a:close/>
                  <a:moveTo>
                    <a:pt x="2543" y="1"/>
                  </a:moveTo>
                  <a:cubicBezTo>
                    <a:pt x="1794" y="1"/>
                    <a:pt x="1014" y="173"/>
                    <a:pt x="242" y="557"/>
                  </a:cubicBezTo>
                  <a:cubicBezTo>
                    <a:pt x="98" y="629"/>
                    <a:pt x="10" y="758"/>
                    <a:pt x="10" y="914"/>
                  </a:cubicBezTo>
                  <a:lnTo>
                    <a:pt x="10" y="914"/>
                  </a:lnTo>
                  <a:cubicBezTo>
                    <a:pt x="14" y="896"/>
                    <a:pt x="20" y="878"/>
                    <a:pt x="29" y="861"/>
                  </a:cubicBezTo>
                  <a:cubicBezTo>
                    <a:pt x="1275" y="1834"/>
                    <a:pt x="2491" y="2897"/>
                    <a:pt x="3616" y="4052"/>
                  </a:cubicBezTo>
                  <a:cubicBezTo>
                    <a:pt x="4740" y="5177"/>
                    <a:pt x="5804" y="6362"/>
                    <a:pt x="6777" y="7639"/>
                  </a:cubicBezTo>
                  <a:lnTo>
                    <a:pt x="6594" y="7639"/>
                  </a:lnTo>
                  <a:cubicBezTo>
                    <a:pt x="6640" y="7652"/>
                    <a:pt x="6684" y="7658"/>
                    <a:pt x="6726" y="7658"/>
                  </a:cubicBezTo>
                  <a:cubicBezTo>
                    <a:pt x="6881" y="7658"/>
                    <a:pt x="7009" y="7576"/>
                    <a:pt x="7081" y="7457"/>
                  </a:cubicBezTo>
                  <a:cubicBezTo>
                    <a:pt x="8911" y="3822"/>
                    <a:pt x="6068" y="1"/>
                    <a:pt x="25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9" name="Google Shape;1149;p24"/>
            <p:cNvSpPr/>
            <p:nvPr/>
          </p:nvSpPr>
          <p:spPr>
            <a:xfrm>
              <a:off x="5585712" y="275438"/>
              <a:ext cx="719178" cy="639460"/>
            </a:xfrm>
            <a:custGeom>
              <a:avLst/>
              <a:gdLst/>
              <a:ahLst/>
              <a:cxnLst/>
              <a:rect l="l" t="t" r="r" b="b"/>
              <a:pathLst>
                <a:path w="25928" h="23054" extrusionOk="0">
                  <a:moveTo>
                    <a:pt x="12978" y="1"/>
                  </a:moveTo>
                  <a:cubicBezTo>
                    <a:pt x="9623" y="1"/>
                    <a:pt x="6293" y="1462"/>
                    <a:pt x="4012" y="4278"/>
                  </a:cubicBezTo>
                  <a:cubicBezTo>
                    <a:pt x="0" y="9202"/>
                    <a:pt x="760" y="16466"/>
                    <a:pt x="5714" y="20479"/>
                  </a:cubicBezTo>
                  <a:cubicBezTo>
                    <a:pt x="7853" y="22211"/>
                    <a:pt x="10422" y="23053"/>
                    <a:pt x="12972" y="23053"/>
                  </a:cubicBezTo>
                  <a:cubicBezTo>
                    <a:pt x="16329" y="23053"/>
                    <a:pt x="19652" y="21592"/>
                    <a:pt x="21915" y="18776"/>
                  </a:cubicBezTo>
                  <a:cubicBezTo>
                    <a:pt x="25928" y="13822"/>
                    <a:pt x="25168" y="6588"/>
                    <a:pt x="20213" y="2576"/>
                  </a:cubicBezTo>
                  <a:cubicBezTo>
                    <a:pt x="18088" y="844"/>
                    <a:pt x="15526" y="1"/>
                    <a:pt x="129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0" name="Google Shape;1150;p24"/>
            <p:cNvSpPr/>
            <p:nvPr/>
          </p:nvSpPr>
          <p:spPr>
            <a:xfrm>
              <a:off x="5658217" y="340455"/>
              <a:ext cx="574166" cy="510176"/>
            </a:xfrm>
            <a:custGeom>
              <a:avLst/>
              <a:gdLst/>
              <a:ahLst/>
              <a:cxnLst/>
              <a:rect l="l" t="t" r="r" b="b"/>
              <a:pathLst>
                <a:path w="20700" h="18393" extrusionOk="0">
                  <a:moveTo>
                    <a:pt x="10373" y="1"/>
                  </a:moveTo>
                  <a:cubicBezTo>
                    <a:pt x="9351" y="1"/>
                    <a:pt x="8312" y="173"/>
                    <a:pt x="7295" y="536"/>
                  </a:cubicBezTo>
                  <a:cubicBezTo>
                    <a:pt x="2493" y="2238"/>
                    <a:pt x="0" y="7496"/>
                    <a:pt x="1702" y="12268"/>
                  </a:cubicBezTo>
                  <a:cubicBezTo>
                    <a:pt x="3044" y="16029"/>
                    <a:pt x="6594" y="18393"/>
                    <a:pt x="10374" y="18393"/>
                  </a:cubicBezTo>
                  <a:cubicBezTo>
                    <a:pt x="11390" y="18393"/>
                    <a:pt x="12424" y="18222"/>
                    <a:pt x="13435" y="17861"/>
                  </a:cubicBezTo>
                  <a:cubicBezTo>
                    <a:pt x="18207" y="16159"/>
                    <a:pt x="20700" y="10900"/>
                    <a:pt x="19028" y="6128"/>
                  </a:cubicBezTo>
                  <a:cubicBezTo>
                    <a:pt x="17688" y="2349"/>
                    <a:pt x="14147" y="1"/>
                    <a:pt x="10373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1" name="Google Shape;1151;p24"/>
            <p:cNvSpPr/>
            <p:nvPr/>
          </p:nvSpPr>
          <p:spPr>
            <a:xfrm>
              <a:off x="5923000" y="578054"/>
              <a:ext cx="42133" cy="35282"/>
            </a:xfrm>
            <a:custGeom>
              <a:avLst/>
              <a:gdLst/>
              <a:ahLst/>
              <a:cxnLst/>
              <a:rect l="l" t="t" r="r" b="b"/>
              <a:pathLst>
                <a:path w="1519" h="1272" extrusionOk="0">
                  <a:moveTo>
                    <a:pt x="800" y="1"/>
                  </a:moveTo>
                  <a:cubicBezTo>
                    <a:pt x="335" y="1"/>
                    <a:pt x="0" y="532"/>
                    <a:pt x="272" y="967"/>
                  </a:cubicBezTo>
                  <a:cubicBezTo>
                    <a:pt x="389" y="1175"/>
                    <a:pt x="589" y="1271"/>
                    <a:pt x="792" y="1271"/>
                  </a:cubicBezTo>
                  <a:cubicBezTo>
                    <a:pt x="1064" y="1271"/>
                    <a:pt x="1340" y="1098"/>
                    <a:pt x="1427" y="784"/>
                  </a:cubicBezTo>
                  <a:cubicBezTo>
                    <a:pt x="1518" y="450"/>
                    <a:pt x="1305" y="116"/>
                    <a:pt x="971" y="24"/>
                  </a:cubicBezTo>
                  <a:cubicBezTo>
                    <a:pt x="913" y="8"/>
                    <a:pt x="855" y="1"/>
                    <a:pt x="800" y="1"/>
                  </a:cubicBez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2" name="Google Shape;1152;p24"/>
            <p:cNvSpPr/>
            <p:nvPr/>
          </p:nvSpPr>
          <p:spPr>
            <a:xfrm>
              <a:off x="5938117" y="414320"/>
              <a:ext cx="56501" cy="182984"/>
            </a:xfrm>
            <a:custGeom>
              <a:avLst/>
              <a:gdLst/>
              <a:ahLst/>
              <a:cxnLst/>
              <a:rect l="l" t="t" r="r" b="b"/>
              <a:pathLst>
                <a:path w="2037" h="6597" extrusionOk="0">
                  <a:moveTo>
                    <a:pt x="2037" y="0"/>
                  </a:moveTo>
                  <a:lnTo>
                    <a:pt x="0" y="6444"/>
                  </a:lnTo>
                  <a:lnTo>
                    <a:pt x="517" y="6596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3" name="Google Shape;1153;p24"/>
            <p:cNvSpPr/>
            <p:nvPr/>
          </p:nvSpPr>
          <p:spPr>
            <a:xfrm>
              <a:off x="5826834" y="588844"/>
              <a:ext cx="122267" cy="75058"/>
            </a:xfrm>
            <a:custGeom>
              <a:avLst/>
              <a:gdLst/>
              <a:ahLst/>
              <a:cxnLst/>
              <a:rect l="l" t="t" r="r" b="b"/>
              <a:pathLst>
                <a:path w="4408" h="2706" extrusionOk="0">
                  <a:moveTo>
                    <a:pt x="4134" y="0"/>
                  </a:moveTo>
                  <a:lnTo>
                    <a:pt x="0" y="2705"/>
                  </a:lnTo>
                  <a:lnTo>
                    <a:pt x="4408" y="456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4" name="Google Shape;1154;p24"/>
            <p:cNvSpPr/>
            <p:nvPr/>
          </p:nvSpPr>
          <p:spPr>
            <a:xfrm>
              <a:off x="5772024" y="744812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0" y="669"/>
                  </a:moveTo>
                  <a:lnTo>
                    <a:pt x="669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5" name="Google Shape;1155;p24"/>
            <p:cNvSpPr/>
            <p:nvPr/>
          </p:nvSpPr>
          <p:spPr>
            <a:xfrm>
              <a:off x="6092393" y="425276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1" y="669"/>
                  </a:moveTo>
                  <a:lnTo>
                    <a:pt x="670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6" name="Google Shape;1156;p24"/>
            <p:cNvSpPr/>
            <p:nvPr/>
          </p:nvSpPr>
          <p:spPr>
            <a:xfrm>
              <a:off x="5710475" y="64870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3"/>
                  </a:moveTo>
                  <a:lnTo>
                    <a:pt x="912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7" name="Google Shape;1157;p24"/>
            <p:cNvSpPr/>
            <p:nvPr/>
          </p:nvSpPr>
          <p:spPr>
            <a:xfrm>
              <a:off x="6148034" y="532343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4"/>
                  </a:moveTo>
                  <a:lnTo>
                    <a:pt x="913" y="1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8" name="Google Shape;1158;p24"/>
            <p:cNvSpPr/>
            <p:nvPr/>
          </p:nvSpPr>
          <p:spPr>
            <a:xfrm>
              <a:off x="5710475" y="53151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0"/>
                  </a:moveTo>
                  <a:lnTo>
                    <a:pt x="912" y="243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9" name="Google Shape;1159;p24"/>
            <p:cNvSpPr/>
            <p:nvPr/>
          </p:nvSpPr>
          <p:spPr>
            <a:xfrm>
              <a:off x="6147202" y="649534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1"/>
                  </a:moveTo>
                  <a:lnTo>
                    <a:pt x="912" y="244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0" name="Google Shape;1160;p24"/>
            <p:cNvSpPr/>
            <p:nvPr/>
          </p:nvSpPr>
          <p:spPr>
            <a:xfrm>
              <a:off x="5772857" y="424444"/>
              <a:ext cx="18584" cy="18556"/>
            </a:xfrm>
            <a:custGeom>
              <a:avLst/>
              <a:gdLst/>
              <a:ahLst/>
              <a:cxnLst/>
              <a:rect l="l" t="t" r="r" b="b"/>
              <a:pathLst>
                <a:path w="670" h="669" fill="none" extrusionOk="0">
                  <a:moveTo>
                    <a:pt x="1" y="0"/>
                  </a:moveTo>
                  <a:lnTo>
                    <a:pt x="670" y="66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1" name="Google Shape;1161;p24"/>
            <p:cNvSpPr/>
            <p:nvPr/>
          </p:nvSpPr>
          <p:spPr>
            <a:xfrm>
              <a:off x="6092393" y="744812"/>
              <a:ext cx="17752" cy="19416"/>
            </a:xfrm>
            <a:custGeom>
              <a:avLst/>
              <a:gdLst/>
              <a:ahLst/>
              <a:cxnLst/>
              <a:rect l="l" t="t" r="r" b="b"/>
              <a:pathLst>
                <a:path w="640" h="700" fill="none" extrusionOk="0">
                  <a:moveTo>
                    <a:pt x="1" y="0"/>
                  </a:moveTo>
                  <a:lnTo>
                    <a:pt x="639" y="69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2" name="Google Shape;1162;p24"/>
            <p:cNvSpPr/>
            <p:nvPr/>
          </p:nvSpPr>
          <p:spPr>
            <a:xfrm>
              <a:off x="5879951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0" y="0"/>
                  </a:moveTo>
                  <a:lnTo>
                    <a:pt x="243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3" name="Google Shape;1163;p24"/>
            <p:cNvSpPr/>
            <p:nvPr/>
          </p:nvSpPr>
          <p:spPr>
            <a:xfrm>
              <a:off x="5996282" y="800453"/>
              <a:ext cx="6768" cy="25324"/>
            </a:xfrm>
            <a:custGeom>
              <a:avLst/>
              <a:gdLst/>
              <a:ahLst/>
              <a:cxnLst/>
              <a:rect l="l" t="t" r="r" b="b"/>
              <a:pathLst>
                <a:path w="244" h="913" fill="none" extrusionOk="0">
                  <a:moveTo>
                    <a:pt x="1" y="0"/>
                  </a:moveTo>
                  <a:lnTo>
                    <a:pt x="244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4" name="Google Shape;1164;p24"/>
            <p:cNvSpPr/>
            <p:nvPr/>
          </p:nvSpPr>
          <p:spPr>
            <a:xfrm>
              <a:off x="5997142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243" y="0"/>
                  </a:moveTo>
                  <a:lnTo>
                    <a:pt x="0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5" name="Google Shape;1165;p24"/>
            <p:cNvSpPr/>
            <p:nvPr/>
          </p:nvSpPr>
          <p:spPr>
            <a:xfrm>
              <a:off x="5879091" y="800453"/>
              <a:ext cx="6768" cy="24464"/>
            </a:xfrm>
            <a:custGeom>
              <a:avLst/>
              <a:gdLst/>
              <a:ahLst/>
              <a:cxnLst/>
              <a:rect l="l" t="t" r="r" b="b"/>
              <a:pathLst>
                <a:path w="244" h="882" fill="none" extrusionOk="0">
                  <a:moveTo>
                    <a:pt x="244" y="0"/>
                  </a:moveTo>
                  <a:lnTo>
                    <a:pt x="1" y="88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166" name="Google Shape;1166;p24"/>
          <p:cNvGrpSpPr/>
          <p:nvPr/>
        </p:nvGrpSpPr>
        <p:grpSpPr>
          <a:xfrm>
            <a:off x="8026530" y="215597"/>
            <a:ext cx="1657343" cy="808493"/>
            <a:chOff x="6016754" y="2989146"/>
            <a:chExt cx="1657343" cy="808493"/>
          </a:xfrm>
        </p:grpSpPr>
        <p:sp>
          <p:nvSpPr>
            <p:cNvPr id="1167" name="Google Shape;1167;p24"/>
            <p:cNvSpPr/>
            <p:nvPr/>
          </p:nvSpPr>
          <p:spPr>
            <a:xfrm>
              <a:off x="6016754" y="3515687"/>
              <a:ext cx="357259" cy="262230"/>
            </a:xfrm>
            <a:custGeom>
              <a:avLst/>
              <a:gdLst/>
              <a:ahLst/>
              <a:cxnLst/>
              <a:rect l="l" t="t" r="r" b="b"/>
              <a:pathLst>
                <a:path w="12880" h="9454" extrusionOk="0">
                  <a:moveTo>
                    <a:pt x="9172" y="0"/>
                  </a:moveTo>
                  <a:lnTo>
                    <a:pt x="630" y="7782"/>
                  </a:lnTo>
                  <a:cubicBezTo>
                    <a:pt x="1" y="8381"/>
                    <a:pt x="406" y="9454"/>
                    <a:pt x="1263" y="9454"/>
                  </a:cubicBezTo>
                  <a:cubicBezTo>
                    <a:pt x="1275" y="9454"/>
                    <a:pt x="1287" y="9454"/>
                    <a:pt x="1299" y="9453"/>
                  </a:cubicBezTo>
                  <a:lnTo>
                    <a:pt x="12880" y="9271"/>
                  </a:lnTo>
                  <a:lnTo>
                    <a:pt x="917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8" name="Google Shape;1168;p24"/>
            <p:cNvSpPr/>
            <p:nvPr/>
          </p:nvSpPr>
          <p:spPr>
            <a:xfrm>
              <a:off x="6239098" y="2989146"/>
              <a:ext cx="1435000" cy="808493"/>
            </a:xfrm>
            <a:custGeom>
              <a:avLst/>
              <a:gdLst/>
              <a:ahLst/>
              <a:cxnLst/>
              <a:rect l="l" t="t" r="r" b="b"/>
              <a:pathLst>
                <a:path w="51735" h="29148" extrusionOk="0">
                  <a:moveTo>
                    <a:pt x="46755" y="1"/>
                  </a:moveTo>
                  <a:cubicBezTo>
                    <a:pt x="46570" y="1"/>
                    <a:pt x="46383" y="35"/>
                    <a:pt x="46202" y="108"/>
                  </a:cubicBezTo>
                  <a:lnTo>
                    <a:pt x="1156" y="17980"/>
                  </a:lnTo>
                  <a:cubicBezTo>
                    <a:pt x="365" y="18284"/>
                    <a:pt x="1" y="19166"/>
                    <a:pt x="305" y="19956"/>
                  </a:cubicBezTo>
                  <a:lnTo>
                    <a:pt x="3587" y="28193"/>
                  </a:lnTo>
                  <a:cubicBezTo>
                    <a:pt x="3821" y="28778"/>
                    <a:pt x="4398" y="29147"/>
                    <a:pt x="5011" y="29147"/>
                  </a:cubicBezTo>
                  <a:cubicBezTo>
                    <a:pt x="5195" y="29147"/>
                    <a:pt x="5381" y="29114"/>
                    <a:pt x="5563" y="29044"/>
                  </a:cubicBezTo>
                  <a:lnTo>
                    <a:pt x="50579" y="11172"/>
                  </a:lnTo>
                  <a:cubicBezTo>
                    <a:pt x="51369" y="10868"/>
                    <a:pt x="51734" y="9986"/>
                    <a:pt x="51430" y="9196"/>
                  </a:cubicBezTo>
                  <a:lnTo>
                    <a:pt x="48147" y="959"/>
                  </a:lnTo>
                  <a:cubicBezTo>
                    <a:pt x="47916" y="356"/>
                    <a:pt x="47348" y="1"/>
                    <a:pt x="4675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9" name="Google Shape;1169;p24"/>
            <p:cNvSpPr/>
            <p:nvPr/>
          </p:nvSpPr>
          <p:spPr>
            <a:xfrm>
              <a:off x="6363029" y="3028367"/>
              <a:ext cx="1187969" cy="730162"/>
            </a:xfrm>
            <a:custGeom>
              <a:avLst/>
              <a:gdLst/>
              <a:ahLst/>
              <a:cxnLst/>
              <a:rect l="l" t="t" r="r" b="b"/>
              <a:pathLst>
                <a:path w="42829" h="26324" extrusionOk="0">
                  <a:moveTo>
                    <a:pt x="38421" y="1"/>
                  </a:moveTo>
                  <a:lnTo>
                    <a:pt x="1" y="15259"/>
                  </a:lnTo>
                  <a:lnTo>
                    <a:pt x="4378" y="26323"/>
                  </a:lnTo>
                  <a:lnTo>
                    <a:pt x="42828" y="11065"/>
                  </a:lnTo>
                  <a:lnTo>
                    <a:pt x="3842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0" name="Google Shape;1170;p24"/>
            <p:cNvSpPr/>
            <p:nvPr/>
          </p:nvSpPr>
          <p:spPr>
            <a:xfrm>
              <a:off x="7358750" y="3043540"/>
              <a:ext cx="154304" cy="319564"/>
            </a:xfrm>
            <a:custGeom>
              <a:avLst/>
              <a:gdLst/>
              <a:ahLst/>
              <a:cxnLst/>
              <a:rect l="l" t="t" r="r" b="b"/>
              <a:pathLst>
                <a:path w="5563" h="11521" extrusionOk="0">
                  <a:moveTo>
                    <a:pt x="1155" y="1"/>
                  </a:moveTo>
                  <a:lnTo>
                    <a:pt x="0" y="457"/>
                  </a:lnTo>
                  <a:lnTo>
                    <a:pt x="4377" y="11521"/>
                  </a:lnTo>
                  <a:lnTo>
                    <a:pt x="5563" y="11065"/>
                  </a:lnTo>
                  <a:lnTo>
                    <a:pt x="11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1" name="Google Shape;1171;p24"/>
            <p:cNvSpPr/>
            <p:nvPr/>
          </p:nvSpPr>
          <p:spPr>
            <a:xfrm>
              <a:off x="6400142" y="3423793"/>
              <a:ext cx="154304" cy="319564"/>
            </a:xfrm>
            <a:custGeom>
              <a:avLst/>
              <a:gdLst/>
              <a:ahLst/>
              <a:cxnLst/>
              <a:rect l="l" t="t" r="r" b="b"/>
              <a:pathLst>
                <a:path w="5563" h="11521" extrusionOk="0">
                  <a:moveTo>
                    <a:pt x="1186" y="0"/>
                  </a:moveTo>
                  <a:lnTo>
                    <a:pt x="0" y="456"/>
                  </a:lnTo>
                  <a:lnTo>
                    <a:pt x="4408" y="11520"/>
                  </a:lnTo>
                  <a:lnTo>
                    <a:pt x="5563" y="11064"/>
                  </a:lnTo>
                  <a:lnTo>
                    <a:pt x="11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172" name="Google Shape;1172;p24"/>
          <p:cNvGrpSpPr/>
          <p:nvPr/>
        </p:nvGrpSpPr>
        <p:grpSpPr>
          <a:xfrm>
            <a:off x="8362924" y="-81042"/>
            <a:ext cx="1094855" cy="1504759"/>
            <a:chOff x="6143348" y="1855432"/>
            <a:chExt cx="1094855" cy="1504759"/>
          </a:xfrm>
        </p:grpSpPr>
        <p:sp>
          <p:nvSpPr>
            <p:cNvPr id="1173" name="Google Shape;1173;p24"/>
            <p:cNvSpPr/>
            <p:nvPr/>
          </p:nvSpPr>
          <p:spPr>
            <a:xfrm>
              <a:off x="6143348" y="3014887"/>
              <a:ext cx="306555" cy="345304"/>
            </a:xfrm>
            <a:custGeom>
              <a:avLst/>
              <a:gdLst/>
              <a:ahLst/>
              <a:cxnLst/>
              <a:rect l="l" t="t" r="r" b="b"/>
              <a:pathLst>
                <a:path w="11052" h="12449" extrusionOk="0">
                  <a:moveTo>
                    <a:pt x="2754" y="0"/>
                  </a:moveTo>
                  <a:lnTo>
                    <a:pt x="139" y="11277"/>
                  </a:lnTo>
                  <a:cubicBezTo>
                    <a:pt x="1" y="11924"/>
                    <a:pt x="530" y="12449"/>
                    <a:pt x="1099" y="12449"/>
                  </a:cubicBezTo>
                  <a:cubicBezTo>
                    <a:pt x="1278" y="12449"/>
                    <a:pt x="1461" y="12397"/>
                    <a:pt x="1629" y="12280"/>
                  </a:cubicBezTo>
                  <a:lnTo>
                    <a:pt x="11052" y="5563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4" name="Google Shape;1174;p24"/>
            <p:cNvSpPr/>
            <p:nvPr/>
          </p:nvSpPr>
          <p:spPr>
            <a:xfrm>
              <a:off x="6190197" y="1855432"/>
              <a:ext cx="1048006" cy="1338418"/>
            </a:xfrm>
            <a:custGeom>
              <a:avLst/>
              <a:gdLst/>
              <a:ahLst/>
              <a:cxnLst/>
              <a:rect l="l" t="t" r="r" b="b"/>
              <a:pathLst>
                <a:path w="37783" h="48253" extrusionOk="0">
                  <a:moveTo>
                    <a:pt x="28676" y="0"/>
                  </a:moveTo>
                  <a:cubicBezTo>
                    <a:pt x="28185" y="0"/>
                    <a:pt x="27705" y="236"/>
                    <a:pt x="27418" y="676"/>
                  </a:cubicBezTo>
                  <a:lnTo>
                    <a:pt x="487" y="40950"/>
                  </a:lnTo>
                  <a:cubicBezTo>
                    <a:pt x="1" y="41649"/>
                    <a:pt x="213" y="42592"/>
                    <a:pt x="913" y="43048"/>
                  </a:cubicBezTo>
                  <a:lnTo>
                    <a:pt x="8268" y="48002"/>
                  </a:lnTo>
                  <a:cubicBezTo>
                    <a:pt x="8527" y="48171"/>
                    <a:pt x="8819" y="48252"/>
                    <a:pt x="9109" y="48252"/>
                  </a:cubicBezTo>
                  <a:cubicBezTo>
                    <a:pt x="9603" y="48252"/>
                    <a:pt x="10090" y="48017"/>
                    <a:pt x="10396" y="47576"/>
                  </a:cubicBezTo>
                  <a:lnTo>
                    <a:pt x="37327" y="7302"/>
                  </a:lnTo>
                  <a:cubicBezTo>
                    <a:pt x="37783" y="6603"/>
                    <a:pt x="37600" y="5661"/>
                    <a:pt x="36901" y="5205"/>
                  </a:cubicBezTo>
                  <a:lnTo>
                    <a:pt x="29515" y="251"/>
                  </a:lnTo>
                  <a:cubicBezTo>
                    <a:pt x="29256" y="82"/>
                    <a:pt x="28964" y="0"/>
                    <a:pt x="286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5" name="Google Shape;1175;p24"/>
            <p:cNvSpPr/>
            <p:nvPr/>
          </p:nvSpPr>
          <p:spPr>
            <a:xfrm>
              <a:off x="6258487" y="1955952"/>
              <a:ext cx="912259" cy="1136516"/>
            </a:xfrm>
            <a:custGeom>
              <a:avLst/>
              <a:gdLst/>
              <a:ahLst/>
              <a:cxnLst/>
              <a:rect l="l" t="t" r="r" b="b"/>
              <a:pathLst>
                <a:path w="32889" h="40974" extrusionOk="0">
                  <a:moveTo>
                    <a:pt x="22980" y="0"/>
                  </a:moveTo>
                  <a:lnTo>
                    <a:pt x="1" y="34378"/>
                  </a:lnTo>
                  <a:lnTo>
                    <a:pt x="9910" y="40974"/>
                  </a:lnTo>
                  <a:lnTo>
                    <a:pt x="32889" y="6627"/>
                  </a:lnTo>
                  <a:lnTo>
                    <a:pt x="2298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6" name="Google Shape;1176;p24"/>
            <p:cNvSpPr/>
            <p:nvPr/>
          </p:nvSpPr>
          <p:spPr>
            <a:xfrm>
              <a:off x="6854565" y="1989681"/>
              <a:ext cx="293435" cy="212469"/>
            </a:xfrm>
            <a:custGeom>
              <a:avLst/>
              <a:gdLst/>
              <a:ahLst/>
              <a:cxnLst/>
              <a:rect l="l" t="t" r="r" b="b"/>
              <a:pathLst>
                <a:path w="10579" h="7660" extrusionOk="0">
                  <a:moveTo>
                    <a:pt x="700" y="0"/>
                  </a:moveTo>
                  <a:lnTo>
                    <a:pt x="0" y="1034"/>
                  </a:lnTo>
                  <a:lnTo>
                    <a:pt x="9879" y="7660"/>
                  </a:lnTo>
                  <a:lnTo>
                    <a:pt x="10578" y="6596"/>
                  </a:lnTo>
                  <a:lnTo>
                    <a:pt x="7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7" name="Google Shape;1177;p24"/>
            <p:cNvSpPr/>
            <p:nvPr/>
          </p:nvSpPr>
          <p:spPr>
            <a:xfrm>
              <a:off x="6281259" y="2846271"/>
              <a:ext cx="293435" cy="213329"/>
            </a:xfrm>
            <a:custGeom>
              <a:avLst/>
              <a:gdLst/>
              <a:ahLst/>
              <a:cxnLst/>
              <a:rect l="l" t="t" r="r" b="b"/>
              <a:pathLst>
                <a:path w="10579" h="7691" extrusionOk="0">
                  <a:moveTo>
                    <a:pt x="700" y="0"/>
                  </a:moveTo>
                  <a:lnTo>
                    <a:pt x="0" y="1064"/>
                  </a:lnTo>
                  <a:lnTo>
                    <a:pt x="9879" y="7690"/>
                  </a:lnTo>
                  <a:lnTo>
                    <a:pt x="10578" y="6626"/>
                  </a:lnTo>
                  <a:lnTo>
                    <a:pt x="7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178" name="Google Shape;1178;p24"/>
          <p:cNvGrpSpPr/>
          <p:nvPr/>
        </p:nvGrpSpPr>
        <p:grpSpPr>
          <a:xfrm>
            <a:off x="8253775" y="4251826"/>
            <a:ext cx="527400" cy="735075"/>
            <a:chOff x="3553100" y="1256250"/>
            <a:chExt cx="527400" cy="735075"/>
          </a:xfrm>
        </p:grpSpPr>
        <p:sp>
          <p:nvSpPr>
            <p:cNvPr id="1179" name="Google Shape;1179;p24"/>
            <p:cNvSpPr/>
            <p:nvPr/>
          </p:nvSpPr>
          <p:spPr>
            <a:xfrm>
              <a:off x="3885925" y="1874350"/>
              <a:ext cx="148225" cy="116975"/>
            </a:xfrm>
            <a:custGeom>
              <a:avLst/>
              <a:gdLst/>
              <a:ahLst/>
              <a:cxnLst/>
              <a:rect l="l" t="t" r="r" b="b"/>
              <a:pathLst>
                <a:path w="5929" h="4679" extrusionOk="0">
                  <a:moveTo>
                    <a:pt x="5107" y="0"/>
                  </a:moveTo>
                  <a:lnTo>
                    <a:pt x="1" y="1489"/>
                  </a:lnTo>
                  <a:lnTo>
                    <a:pt x="487" y="3192"/>
                  </a:lnTo>
                  <a:cubicBezTo>
                    <a:pt x="761" y="4088"/>
                    <a:pt x="1566" y="4679"/>
                    <a:pt x="2450" y="4679"/>
                  </a:cubicBezTo>
                  <a:cubicBezTo>
                    <a:pt x="2644" y="4679"/>
                    <a:pt x="2843" y="4650"/>
                    <a:pt x="3040" y="4590"/>
                  </a:cubicBezTo>
                  <a:lnTo>
                    <a:pt x="4226" y="4255"/>
                  </a:lnTo>
                  <a:cubicBezTo>
                    <a:pt x="5290" y="3921"/>
                    <a:pt x="5928" y="2796"/>
                    <a:pt x="5624" y="1702"/>
                  </a:cubicBezTo>
                  <a:lnTo>
                    <a:pt x="5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0" name="Google Shape;1180;p24"/>
            <p:cNvSpPr/>
            <p:nvPr/>
          </p:nvSpPr>
          <p:spPr>
            <a:xfrm>
              <a:off x="3841850" y="1837100"/>
              <a:ext cx="210525" cy="132525"/>
            </a:xfrm>
            <a:custGeom>
              <a:avLst/>
              <a:gdLst/>
              <a:ahLst/>
              <a:cxnLst/>
              <a:rect l="l" t="t" r="r" b="b"/>
              <a:pathLst>
                <a:path w="8421" h="5301" extrusionOk="0">
                  <a:moveTo>
                    <a:pt x="7661" y="1"/>
                  </a:moveTo>
                  <a:lnTo>
                    <a:pt x="1" y="2189"/>
                  </a:lnTo>
                  <a:lnTo>
                    <a:pt x="366" y="3496"/>
                  </a:lnTo>
                  <a:cubicBezTo>
                    <a:pt x="692" y="4574"/>
                    <a:pt x="1679" y="5300"/>
                    <a:pt x="2765" y="5300"/>
                  </a:cubicBezTo>
                  <a:cubicBezTo>
                    <a:pt x="2996" y="5300"/>
                    <a:pt x="3232" y="5268"/>
                    <a:pt x="3466" y="5198"/>
                  </a:cubicBezTo>
                  <a:lnTo>
                    <a:pt x="6323" y="4378"/>
                  </a:lnTo>
                  <a:cubicBezTo>
                    <a:pt x="7661" y="4013"/>
                    <a:pt x="8421" y="2615"/>
                    <a:pt x="8025" y="1277"/>
                  </a:cubicBezTo>
                  <a:lnTo>
                    <a:pt x="76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1" name="Google Shape;1181;p24"/>
            <p:cNvSpPr/>
            <p:nvPr/>
          </p:nvSpPr>
          <p:spPr>
            <a:xfrm>
              <a:off x="3553100" y="1256250"/>
              <a:ext cx="527400" cy="606725"/>
            </a:xfrm>
            <a:custGeom>
              <a:avLst/>
              <a:gdLst/>
              <a:ahLst/>
              <a:cxnLst/>
              <a:rect l="l" t="t" r="r" b="b"/>
              <a:pathLst>
                <a:path w="21096" h="24269" extrusionOk="0">
                  <a:moveTo>
                    <a:pt x="11165" y="0"/>
                  </a:moveTo>
                  <a:cubicBezTo>
                    <a:pt x="9187" y="0"/>
                    <a:pt x="7173" y="611"/>
                    <a:pt x="5411" y="1927"/>
                  </a:cubicBezTo>
                  <a:cubicBezTo>
                    <a:pt x="1" y="5970"/>
                    <a:pt x="305" y="14177"/>
                    <a:pt x="5989" y="17824"/>
                  </a:cubicBezTo>
                  <a:cubicBezTo>
                    <a:pt x="8207" y="19222"/>
                    <a:pt x="9849" y="21411"/>
                    <a:pt x="10578" y="23964"/>
                  </a:cubicBezTo>
                  <a:lnTo>
                    <a:pt x="10669" y="24268"/>
                  </a:lnTo>
                  <a:lnTo>
                    <a:pt x="19332" y="21776"/>
                  </a:lnTo>
                  <a:lnTo>
                    <a:pt x="19241" y="21472"/>
                  </a:lnTo>
                  <a:cubicBezTo>
                    <a:pt x="18542" y="18888"/>
                    <a:pt x="18785" y="16122"/>
                    <a:pt x="19940" y="13721"/>
                  </a:cubicBezTo>
                  <a:cubicBezTo>
                    <a:pt x="20913" y="11624"/>
                    <a:pt x="21095" y="9222"/>
                    <a:pt x="20457" y="7003"/>
                  </a:cubicBezTo>
                  <a:cubicBezTo>
                    <a:pt x="19207" y="2617"/>
                    <a:pt x="15261" y="0"/>
                    <a:pt x="111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2" name="Google Shape;1182;p24"/>
            <p:cNvSpPr/>
            <p:nvPr/>
          </p:nvSpPr>
          <p:spPr>
            <a:xfrm>
              <a:off x="3819825" y="1800625"/>
              <a:ext cx="229500" cy="121125"/>
            </a:xfrm>
            <a:custGeom>
              <a:avLst/>
              <a:gdLst/>
              <a:ahLst/>
              <a:cxnLst/>
              <a:rect l="l" t="t" r="r" b="b"/>
              <a:pathLst>
                <a:path w="9180" h="4845" extrusionOk="0">
                  <a:moveTo>
                    <a:pt x="8633" y="1"/>
                  </a:moveTo>
                  <a:lnTo>
                    <a:pt x="0" y="2493"/>
                  </a:lnTo>
                  <a:lnTo>
                    <a:pt x="122" y="2979"/>
                  </a:lnTo>
                  <a:cubicBezTo>
                    <a:pt x="448" y="4109"/>
                    <a:pt x="1479" y="4844"/>
                    <a:pt x="2598" y="4844"/>
                  </a:cubicBezTo>
                  <a:cubicBezTo>
                    <a:pt x="2834" y="4844"/>
                    <a:pt x="3075" y="4811"/>
                    <a:pt x="3314" y="4742"/>
                  </a:cubicBezTo>
                  <a:lnTo>
                    <a:pt x="7022" y="3679"/>
                  </a:lnTo>
                  <a:cubicBezTo>
                    <a:pt x="8390" y="3283"/>
                    <a:pt x="9180" y="1855"/>
                    <a:pt x="8785" y="487"/>
                  </a:cubicBezTo>
                  <a:lnTo>
                    <a:pt x="86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3" name="Google Shape;1183;p24"/>
            <p:cNvSpPr/>
            <p:nvPr/>
          </p:nvSpPr>
          <p:spPr>
            <a:xfrm>
              <a:off x="3866925" y="1617500"/>
              <a:ext cx="61600" cy="214300"/>
            </a:xfrm>
            <a:custGeom>
              <a:avLst/>
              <a:gdLst/>
              <a:ahLst/>
              <a:cxnLst/>
              <a:rect l="l" t="t" r="r" b="b"/>
              <a:pathLst>
                <a:path w="2464" h="8572" fill="none" extrusionOk="0">
                  <a:moveTo>
                    <a:pt x="2463" y="8572"/>
                  </a:moveTo>
                  <a:lnTo>
                    <a:pt x="1" y="0"/>
                  </a:lnTo>
                </a:path>
              </a:pathLst>
            </a:custGeom>
            <a:noFill/>
            <a:ln w="28875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4" name="Google Shape;1184;p24"/>
            <p:cNvSpPr/>
            <p:nvPr/>
          </p:nvSpPr>
          <p:spPr>
            <a:xfrm>
              <a:off x="3745350" y="1500475"/>
              <a:ext cx="191525" cy="123125"/>
            </a:xfrm>
            <a:custGeom>
              <a:avLst/>
              <a:gdLst/>
              <a:ahLst/>
              <a:cxnLst/>
              <a:rect l="l" t="t" r="r" b="b"/>
              <a:pathLst>
                <a:path w="7661" h="4925" fill="none" extrusionOk="0">
                  <a:moveTo>
                    <a:pt x="7660" y="0"/>
                  </a:moveTo>
                  <a:lnTo>
                    <a:pt x="4925" y="4925"/>
                  </a:lnTo>
                  <a:lnTo>
                    <a:pt x="1" y="2189"/>
                  </a:lnTo>
                </a:path>
              </a:pathLst>
            </a:custGeom>
            <a:noFill/>
            <a:ln w="288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02026362"/>
      </p:ext>
    </p:extLst>
  </p:cSld>
  <p:clrMapOvr>
    <a:masterClrMapping/>
  </p:clrMapOvr>
  <p:transition spd="slow">
    <p:wheel spokes="1"/>
    <p:sndAc>
      <p:stSnd>
        <p:snd r:embed="rId1" name="chimes.wav"/>
      </p:stSnd>
    </p:sndAc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">
  <p:cSld name="Numbers and text ">
    <p:spTree>
      <p:nvGrpSpPr>
        <p:cNvPr id="1" name="Shape 1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6" name="Google Shape;1186;p25"/>
          <p:cNvSpPr/>
          <p:nvPr/>
        </p:nvSpPr>
        <p:spPr>
          <a:xfrm>
            <a:off x="-65061" y="-81037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87" name="Google Shape;1187;p25"/>
          <p:cNvSpPr/>
          <p:nvPr/>
        </p:nvSpPr>
        <p:spPr>
          <a:xfrm>
            <a:off x="5948343" y="2457103"/>
            <a:ext cx="3411864" cy="2731251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88" name="Google Shape;1188;p25"/>
          <p:cNvSpPr/>
          <p:nvPr/>
        </p:nvSpPr>
        <p:spPr>
          <a:xfrm flipH="1">
            <a:off x="-312442" y="-357283"/>
            <a:ext cx="3282150" cy="4046050"/>
          </a:xfrm>
          <a:custGeom>
            <a:avLst/>
            <a:gdLst/>
            <a:ahLst/>
            <a:cxnLst/>
            <a:rect l="l" t="t" r="r" b="b"/>
            <a:pathLst>
              <a:path w="131286" h="161842" extrusionOk="0">
                <a:moveTo>
                  <a:pt x="125053" y="140136"/>
                </a:moveTo>
                <a:cubicBezTo>
                  <a:pt x="124156" y="165380"/>
                  <a:pt x="119823" y="161678"/>
                  <a:pt x="115964" y="161619"/>
                </a:cubicBezTo>
                <a:cubicBezTo>
                  <a:pt x="112105" y="161560"/>
                  <a:pt x="105160" y="144999"/>
                  <a:pt x="101897" y="139784"/>
                </a:cubicBezTo>
                <a:cubicBezTo>
                  <a:pt x="98635" y="134569"/>
                  <a:pt x="98455" y="133632"/>
                  <a:pt x="96389" y="130329"/>
                </a:cubicBezTo>
                <a:cubicBezTo>
                  <a:pt x="94324" y="127026"/>
                  <a:pt x="91426" y="123268"/>
                  <a:pt x="89504" y="119964"/>
                </a:cubicBezTo>
                <a:cubicBezTo>
                  <a:pt x="87582" y="116661"/>
                  <a:pt x="85688" y="113535"/>
                  <a:pt x="84856" y="110508"/>
                </a:cubicBezTo>
                <a:cubicBezTo>
                  <a:pt x="84024" y="107482"/>
                  <a:pt x="84111" y="104468"/>
                  <a:pt x="84513" y="101805"/>
                </a:cubicBezTo>
                <a:cubicBezTo>
                  <a:pt x="84915" y="99142"/>
                  <a:pt x="85833" y="96693"/>
                  <a:pt x="87267" y="94531"/>
                </a:cubicBezTo>
                <a:cubicBezTo>
                  <a:pt x="88701" y="92369"/>
                  <a:pt x="90824" y="90843"/>
                  <a:pt x="93119" y="88833"/>
                </a:cubicBezTo>
                <a:cubicBezTo>
                  <a:pt x="95414" y="86823"/>
                  <a:pt x="99373" y="85008"/>
                  <a:pt x="101037" y="82469"/>
                </a:cubicBezTo>
                <a:cubicBezTo>
                  <a:pt x="102701" y="79930"/>
                  <a:pt x="103734" y="76641"/>
                  <a:pt x="103103" y="73597"/>
                </a:cubicBezTo>
                <a:cubicBezTo>
                  <a:pt x="102472" y="70553"/>
                  <a:pt x="99144" y="67746"/>
                  <a:pt x="97251" y="64204"/>
                </a:cubicBezTo>
                <a:cubicBezTo>
                  <a:pt x="95358" y="60662"/>
                  <a:pt x="91629" y="57082"/>
                  <a:pt x="91743" y="52345"/>
                </a:cubicBezTo>
                <a:cubicBezTo>
                  <a:pt x="91858" y="47608"/>
                  <a:pt x="97422" y="40241"/>
                  <a:pt x="97938" y="35783"/>
                </a:cubicBezTo>
                <a:cubicBezTo>
                  <a:pt x="98454" y="31326"/>
                  <a:pt x="97049" y="27752"/>
                  <a:pt x="94840" y="25600"/>
                </a:cubicBezTo>
                <a:cubicBezTo>
                  <a:pt x="92631" y="23448"/>
                  <a:pt x="89504" y="22720"/>
                  <a:pt x="84684" y="22872"/>
                </a:cubicBezTo>
                <a:cubicBezTo>
                  <a:pt x="79864" y="23024"/>
                  <a:pt x="72319" y="26750"/>
                  <a:pt x="65922" y="26510"/>
                </a:cubicBezTo>
                <a:cubicBezTo>
                  <a:pt x="59525" y="26270"/>
                  <a:pt x="52382" y="21734"/>
                  <a:pt x="46300" y="21431"/>
                </a:cubicBezTo>
                <a:cubicBezTo>
                  <a:pt x="40218" y="21128"/>
                  <a:pt x="34307" y="24724"/>
                  <a:pt x="29430" y="24691"/>
                </a:cubicBezTo>
                <a:cubicBezTo>
                  <a:pt x="24553" y="24659"/>
                  <a:pt x="20537" y="22992"/>
                  <a:pt x="17037" y="21236"/>
                </a:cubicBezTo>
                <a:cubicBezTo>
                  <a:pt x="13537" y="19481"/>
                  <a:pt x="9808" y="16186"/>
                  <a:pt x="8431" y="14158"/>
                </a:cubicBezTo>
                <a:cubicBezTo>
                  <a:pt x="7054" y="12130"/>
                  <a:pt x="-10045" y="9734"/>
                  <a:pt x="8775" y="9067"/>
                </a:cubicBezTo>
                <a:cubicBezTo>
                  <a:pt x="27595" y="8400"/>
                  <a:pt x="101969" y="-11688"/>
                  <a:pt x="121349" y="10157"/>
                </a:cubicBezTo>
                <a:cubicBezTo>
                  <a:pt x="140729" y="32002"/>
                  <a:pt x="125951" y="114892"/>
                  <a:pt x="125053" y="140136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1189" name="Google Shape;1189;p25"/>
          <p:cNvSpPr txBox="1">
            <a:spLocks noGrp="1"/>
          </p:cNvSpPr>
          <p:nvPr>
            <p:ph type="subTitle" idx="1"/>
          </p:nvPr>
        </p:nvSpPr>
        <p:spPr>
          <a:xfrm>
            <a:off x="2833350" y="1608500"/>
            <a:ext cx="3477300" cy="41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190" name="Google Shape;1190;p25"/>
          <p:cNvSpPr txBox="1">
            <a:spLocks noGrp="1"/>
          </p:cNvSpPr>
          <p:nvPr>
            <p:ph type="subTitle" idx="2"/>
          </p:nvPr>
        </p:nvSpPr>
        <p:spPr>
          <a:xfrm>
            <a:off x="2833350" y="2748661"/>
            <a:ext cx="3477300" cy="41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191" name="Google Shape;1191;p25"/>
          <p:cNvSpPr txBox="1">
            <a:spLocks noGrp="1"/>
          </p:cNvSpPr>
          <p:nvPr>
            <p:ph type="subTitle" idx="3"/>
          </p:nvPr>
        </p:nvSpPr>
        <p:spPr>
          <a:xfrm>
            <a:off x="2833350" y="3889275"/>
            <a:ext cx="3477300" cy="41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192" name="Google Shape;1192;p25"/>
          <p:cNvSpPr txBox="1">
            <a:spLocks noGrp="1"/>
          </p:cNvSpPr>
          <p:nvPr>
            <p:ph type="title" hasCustomPrompt="1"/>
          </p:nvPr>
        </p:nvSpPr>
        <p:spPr>
          <a:xfrm>
            <a:off x="2784000" y="1141725"/>
            <a:ext cx="3576000" cy="46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r>
              <a:t>xx%</a:t>
            </a:r>
          </a:p>
        </p:txBody>
      </p:sp>
      <p:sp>
        <p:nvSpPr>
          <p:cNvPr id="1193" name="Google Shape;1193;p25"/>
          <p:cNvSpPr txBox="1">
            <a:spLocks noGrp="1"/>
          </p:cNvSpPr>
          <p:nvPr>
            <p:ph type="title" idx="4" hasCustomPrompt="1"/>
          </p:nvPr>
        </p:nvSpPr>
        <p:spPr>
          <a:xfrm>
            <a:off x="2784000" y="2259500"/>
            <a:ext cx="3576000" cy="46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r>
              <a:t>xx%</a:t>
            </a:r>
          </a:p>
        </p:txBody>
      </p:sp>
      <p:sp>
        <p:nvSpPr>
          <p:cNvPr id="1194" name="Google Shape;1194;p25"/>
          <p:cNvSpPr txBox="1">
            <a:spLocks noGrp="1"/>
          </p:cNvSpPr>
          <p:nvPr>
            <p:ph type="title" idx="5" hasCustomPrompt="1"/>
          </p:nvPr>
        </p:nvSpPr>
        <p:spPr>
          <a:xfrm>
            <a:off x="2784000" y="3422475"/>
            <a:ext cx="3576000" cy="46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r>
              <a:t>xx%</a:t>
            </a:r>
          </a:p>
        </p:txBody>
      </p:sp>
      <p:sp>
        <p:nvSpPr>
          <p:cNvPr id="1195" name="Google Shape;1195;p25"/>
          <p:cNvSpPr/>
          <p:nvPr/>
        </p:nvSpPr>
        <p:spPr>
          <a:xfrm>
            <a:off x="4222422" y="-23179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96" name="Google Shape;1196;p25"/>
          <p:cNvSpPr/>
          <p:nvPr/>
        </p:nvSpPr>
        <p:spPr>
          <a:xfrm>
            <a:off x="-156277" y="249297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97" name="Google Shape;1197;p25"/>
          <p:cNvSpPr/>
          <p:nvPr/>
        </p:nvSpPr>
        <p:spPr>
          <a:xfrm>
            <a:off x="1668442" y="466963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98" name="Google Shape;1198;p25"/>
          <p:cNvSpPr/>
          <p:nvPr/>
        </p:nvSpPr>
        <p:spPr>
          <a:xfrm>
            <a:off x="7540877" y="487202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99" name="Google Shape;1199;p25"/>
          <p:cNvSpPr/>
          <p:nvPr/>
        </p:nvSpPr>
        <p:spPr>
          <a:xfrm>
            <a:off x="7374067" y="4066996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00" name="Google Shape;1200;p25"/>
          <p:cNvSpPr/>
          <p:nvPr/>
        </p:nvSpPr>
        <p:spPr>
          <a:xfrm>
            <a:off x="337637" y="502822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01" name="Google Shape;1201;p25"/>
          <p:cNvSpPr/>
          <p:nvPr/>
        </p:nvSpPr>
        <p:spPr>
          <a:xfrm>
            <a:off x="8638066" y="2464788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02" name="Google Shape;1202;p25"/>
          <p:cNvSpPr/>
          <p:nvPr/>
        </p:nvSpPr>
        <p:spPr>
          <a:xfrm>
            <a:off x="7540883" y="9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03" name="Google Shape;1203;p25"/>
          <p:cNvSpPr/>
          <p:nvPr/>
        </p:nvSpPr>
        <p:spPr>
          <a:xfrm>
            <a:off x="178242" y="28750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204" name="Google Shape;1204;p25"/>
          <p:cNvGrpSpPr/>
          <p:nvPr/>
        </p:nvGrpSpPr>
        <p:grpSpPr>
          <a:xfrm>
            <a:off x="7763351" y="3075225"/>
            <a:ext cx="1048725" cy="2045400"/>
            <a:chOff x="5329725" y="2719275"/>
            <a:chExt cx="1048725" cy="2045400"/>
          </a:xfrm>
        </p:grpSpPr>
        <p:sp>
          <p:nvSpPr>
            <p:cNvPr id="1205" name="Google Shape;1205;p25"/>
            <p:cNvSpPr/>
            <p:nvPr/>
          </p:nvSpPr>
          <p:spPr>
            <a:xfrm>
              <a:off x="6086575" y="4365250"/>
              <a:ext cx="291350" cy="399250"/>
            </a:xfrm>
            <a:custGeom>
              <a:avLst/>
              <a:gdLst/>
              <a:ahLst/>
              <a:cxnLst/>
              <a:rect l="l" t="t" r="r" b="b"/>
              <a:pathLst>
                <a:path w="11654" h="15970" extrusionOk="0">
                  <a:moveTo>
                    <a:pt x="9575" y="1"/>
                  </a:moveTo>
                  <a:lnTo>
                    <a:pt x="1" y="4439"/>
                  </a:lnTo>
                  <a:lnTo>
                    <a:pt x="10244" y="15715"/>
                  </a:lnTo>
                  <a:cubicBezTo>
                    <a:pt x="10411" y="15892"/>
                    <a:pt x="10618" y="15970"/>
                    <a:pt x="10821" y="15970"/>
                  </a:cubicBezTo>
                  <a:cubicBezTo>
                    <a:pt x="11247" y="15970"/>
                    <a:pt x="11653" y="15622"/>
                    <a:pt x="11612" y="15107"/>
                  </a:cubicBezTo>
                  <a:lnTo>
                    <a:pt x="9575" y="1"/>
                  </a:lnTo>
                  <a:close/>
                </a:path>
              </a:pathLst>
            </a:custGeom>
            <a:solidFill>
              <a:srgbClr val="F4F0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6" name="Google Shape;1206;p25"/>
            <p:cNvSpPr/>
            <p:nvPr/>
          </p:nvSpPr>
          <p:spPr>
            <a:xfrm>
              <a:off x="5395075" y="2869800"/>
              <a:ext cx="934525" cy="1615025"/>
            </a:xfrm>
            <a:custGeom>
              <a:avLst/>
              <a:gdLst/>
              <a:ahLst/>
              <a:cxnLst/>
              <a:rect l="l" t="t" r="r" b="b"/>
              <a:pathLst>
                <a:path w="37381" h="64601" extrusionOk="0">
                  <a:moveTo>
                    <a:pt x="9606" y="0"/>
                  </a:moveTo>
                  <a:lnTo>
                    <a:pt x="1" y="4408"/>
                  </a:lnTo>
                  <a:lnTo>
                    <a:pt x="27661" y="64287"/>
                  </a:lnTo>
                  <a:cubicBezTo>
                    <a:pt x="27862" y="64508"/>
                    <a:pt x="28141" y="64601"/>
                    <a:pt x="28451" y="64601"/>
                  </a:cubicBezTo>
                  <a:cubicBezTo>
                    <a:pt x="29502" y="64601"/>
                    <a:pt x="30902" y="63539"/>
                    <a:pt x="30761" y="62858"/>
                  </a:cubicBezTo>
                  <a:lnTo>
                    <a:pt x="34561" y="61126"/>
                  </a:lnTo>
                  <a:cubicBezTo>
                    <a:pt x="34762" y="61264"/>
                    <a:pt x="35002" y="61323"/>
                    <a:pt x="35256" y="61323"/>
                  </a:cubicBezTo>
                  <a:cubicBezTo>
                    <a:pt x="36225" y="61323"/>
                    <a:pt x="37380" y="60458"/>
                    <a:pt x="37235" y="59880"/>
                  </a:cubicBezTo>
                  <a:lnTo>
                    <a:pt x="37266" y="59880"/>
                  </a:lnTo>
                  <a:lnTo>
                    <a:pt x="960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7" name="Google Shape;1207;p25"/>
            <p:cNvSpPr/>
            <p:nvPr/>
          </p:nvSpPr>
          <p:spPr>
            <a:xfrm>
              <a:off x="6275800" y="4643750"/>
              <a:ext cx="102650" cy="120925"/>
            </a:xfrm>
            <a:custGeom>
              <a:avLst/>
              <a:gdLst/>
              <a:ahLst/>
              <a:cxnLst/>
              <a:rect l="l" t="t" r="r" b="b"/>
              <a:pathLst>
                <a:path w="4106" h="4837" extrusionOk="0">
                  <a:moveTo>
                    <a:pt x="3157" y="1"/>
                  </a:moveTo>
                  <a:cubicBezTo>
                    <a:pt x="2602" y="1"/>
                    <a:pt x="2051" y="123"/>
                    <a:pt x="1520" y="350"/>
                  </a:cubicBezTo>
                  <a:cubicBezTo>
                    <a:pt x="912" y="654"/>
                    <a:pt x="396" y="1080"/>
                    <a:pt x="0" y="1657"/>
                  </a:cubicBezTo>
                  <a:lnTo>
                    <a:pt x="2675" y="4575"/>
                  </a:lnTo>
                  <a:cubicBezTo>
                    <a:pt x="2838" y="4757"/>
                    <a:pt x="3042" y="4836"/>
                    <a:pt x="3243" y="4836"/>
                  </a:cubicBezTo>
                  <a:cubicBezTo>
                    <a:pt x="3682" y="4836"/>
                    <a:pt x="4106" y="4458"/>
                    <a:pt x="4043" y="3937"/>
                  </a:cubicBezTo>
                  <a:lnTo>
                    <a:pt x="3496" y="16"/>
                  </a:lnTo>
                  <a:cubicBezTo>
                    <a:pt x="3383" y="6"/>
                    <a:pt x="3270" y="1"/>
                    <a:pt x="31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8" name="Google Shape;1208;p25"/>
            <p:cNvSpPr/>
            <p:nvPr/>
          </p:nvSpPr>
          <p:spPr>
            <a:xfrm>
              <a:off x="5470300" y="2900950"/>
              <a:ext cx="788050" cy="1550075"/>
            </a:xfrm>
            <a:custGeom>
              <a:avLst/>
              <a:gdLst/>
              <a:ahLst/>
              <a:cxnLst/>
              <a:rect l="l" t="t" r="r" b="b"/>
              <a:pathLst>
                <a:path w="31522" h="62003" extrusionOk="0">
                  <a:moveTo>
                    <a:pt x="3892" y="1"/>
                  </a:moveTo>
                  <a:lnTo>
                    <a:pt x="1" y="1824"/>
                  </a:lnTo>
                  <a:lnTo>
                    <a:pt x="27752" y="61612"/>
                  </a:lnTo>
                  <a:cubicBezTo>
                    <a:pt x="28003" y="61880"/>
                    <a:pt x="28398" y="62002"/>
                    <a:pt x="28841" y="62002"/>
                  </a:cubicBezTo>
                  <a:cubicBezTo>
                    <a:pt x="30007" y="62002"/>
                    <a:pt x="31499" y="61150"/>
                    <a:pt x="31521" y="59849"/>
                  </a:cubicBezTo>
                  <a:lnTo>
                    <a:pt x="389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9" name="Google Shape;1209;p25"/>
            <p:cNvSpPr/>
            <p:nvPr/>
          </p:nvSpPr>
          <p:spPr>
            <a:xfrm>
              <a:off x="5329725" y="2719275"/>
              <a:ext cx="300200" cy="251600"/>
            </a:xfrm>
            <a:custGeom>
              <a:avLst/>
              <a:gdLst/>
              <a:ahLst/>
              <a:cxnLst/>
              <a:rect l="l" t="t" r="r" b="b"/>
              <a:pathLst>
                <a:path w="12008" h="10064" extrusionOk="0">
                  <a:moveTo>
                    <a:pt x="6020" y="1"/>
                  </a:moveTo>
                  <a:cubicBezTo>
                    <a:pt x="5276" y="1"/>
                    <a:pt x="4520" y="158"/>
                    <a:pt x="3800" y="489"/>
                  </a:cubicBezTo>
                  <a:cubicBezTo>
                    <a:pt x="1156" y="1736"/>
                    <a:pt x="1" y="4866"/>
                    <a:pt x="1247" y="7511"/>
                  </a:cubicBezTo>
                  <a:lnTo>
                    <a:pt x="2432" y="10064"/>
                  </a:lnTo>
                  <a:lnTo>
                    <a:pt x="12007" y="5626"/>
                  </a:lnTo>
                  <a:lnTo>
                    <a:pt x="10822" y="3073"/>
                  </a:lnTo>
                  <a:cubicBezTo>
                    <a:pt x="9915" y="1126"/>
                    <a:pt x="8010" y="1"/>
                    <a:pt x="60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0" name="Google Shape;1210;p25"/>
            <p:cNvSpPr/>
            <p:nvPr/>
          </p:nvSpPr>
          <p:spPr>
            <a:xfrm>
              <a:off x="5389750" y="2856875"/>
              <a:ext cx="296400" cy="234825"/>
            </a:xfrm>
            <a:custGeom>
              <a:avLst/>
              <a:gdLst/>
              <a:ahLst/>
              <a:cxnLst/>
              <a:rect l="l" t="t" r="r" b="b"/>
              <a:pathLst>
                <a:path w="11856" h="9393" extrusionOk="0">
                  <a:moveTo>
                    <a:pt x="9576" y="1"/>
                  </a:moveTo>
                  <a:lnTo>
                    <a:pt x="1" y="4469"/>
                  </a:lnTo>
                  <a:lnTo>
                    <a:pt x="2281" y="9393"/>
                  </a:lnTo>
                  <a:lnTo>
                    <a:pt x="11855" y="4955"/>
                  </a:lnTo>
                  <a:lnTo>
                    <a:pt x="9576" y="1"/>
                  </a:lnTo>
                  <a:close/>
                </a:path>
              </a:pathLst>
            </a:custGeom>
            <a:solidFill>
              <a:srgbClr val="E1D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1" name="Google Shape;1211;p25"/>
            <p:cNvSpPr/>
            <p:nvPr/>
          </p:nvSpPr>
          <p:spPr>
            <a:xfrm>
              <a:off x="5408750" y="2897900"/>
              <a:ext cx="258400" cy="152775"/>
            </a:xfrm>
            <a:custGeom>
              <a:avLst/>
              <a:gdLst/>
              <a:ahLst/>
              <a:cxnLst/>
              <a:rect l="l" t="t" r="r" b="b"/>
              <a:pathLst>
                <a:path w="10336" h="6111" extrusionOk="0">
                  <a:moveTo>
                    <a:pt x="9576" y="1"/>
                  </a:moveTo>
                  <a:lnTo>
                    <a:pt x="1" y="4469"/>
                  </a:lnTo>
                  <a:lnTo>
                    <a:pt x="761" y="6110"/>
                  </a:lnTo>
                  <a:lnTo>
                    <a:pt x="10335" y="1673"/>
                  </a:lnTo>
                  <a:lnTo>
                    <a:pt x="957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212" name="Google Shape;1212;p25"/>
          <p:cNvGrpSpPr/>
          <p:nvPr/>
        </p:nvGrpSpPr>
        <p:grpSpPr>
          <a:xfrm rot="-1037386">
            <a:off x="611160" y="510350"/>
            <a:ext cx="934990" cy="861681"/>
            <a:chOff x="6708722" y="1052986"/>
            <a:chExt cx="935003" cy="861693"/>
          </a:xfrm>
        </p:grpSpPr>
        <p:sp>
          <p:nvSpPr>
            <p:cNvPr id="1213" name="Google Shape;1213;p25"/>
            <p:cNvSpPr/>
            <p:nvPr/>
          </p:nvSpPr>
          <p:spPr>
            <a:xfrm>
              <a:off x="6994529" y="1096756"/>
              <a:ext cx="598631" cy="524599"/>
            </a:xfrm>
            <a:custGeom>
              <a:avLst/>
              <a:gdLst/>
              <a:ahLst/>
              <a:cxnLst/>
              <a:rect l="l" t="t" r="r" b="b"/>
              <a:pathLst>
                <a:path w="21582" h="18913" extrusionOk="0">
                  <a:moveTo>
                    <a:pt x="10806" y="1"/>
                  </a:moveTo>
                  <a:cubicBezTo>
                    <a:pt x="7529" y="1"/>
                    <a:pt x="4342" y="1699"/>
                    <a:pt x="2584" y="4745"/>
                  </a:cubicBezTo>
                  <a:cubicBezTo>
                    <a:pt x="0" y="9274"/>
                    <a:pt x="1550" y="15049"/>
                    <a:pt x="6079" y="17663"/>
                  </a:cubicBezTo>
                  <a:cubicBezTo>
                    <a:pt x="7562" y="18509"/>
                    <a:pt x="9179" y="18912"/>
                    <a:pt x="10775" y="18912"/>
                  </a:cubicBezTo>
                  <a:cubicBezTo>
                    <a:pt x="14052" y="18912"/>
                    <a:pt x="17240" y="17214"/>
                    <a:pt x="18997" y="14168"/>
                  </a:cubicBezTo>
                  <a:cubicBezTo>
                    <a:pt x="21581" y="9639"/>
                    <a:pt x="20031" y="3864"/>
                    <a:pt x="15502" y="1250"/>
                  </a:cubicBezTo>
                  <a:cubicBezTo>
                    <a:pt x="14019" y="404"/>
                    <a:pt x="12402" y="1"/>
                    <a:pt x="108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4" name="Google Shape;1214;p25"/>
            <p:cNvSpPr/>
            <p:nvPr/>
          </p:nvSpPr>
          <p:spPr>
            <a:xfrm>
              <a:off x="6960800" y="1524274"/>
              <a:ext cx="155996" cy="153472"/>
            </a:xfrm>
            <a:custGeom>
              <a:avLst/>
              <a:gdLst/>
              <a:ahLst/>
              <a:cxnLst/>
              <a:rect l="l" t="t" r="r" b="b"/>
              <a:pathLst>
                <a:path w="5624" h="5533" extrusionOk="0">
                  <a:moveTo>
                    <a:pt x="3465" y="1"/>
                  </a:moveTo>
                  <a:lnTo>
                    <a:pt x="0" y="3284"/>
                  </a:lnTo>
                  <a:lnTo>
                    <a:pt x="2128" y="5533"/>
                  </a:lnTo>
                  <a:lnTo>
                    <a:pt x="5624" y="2250"/>
                  </a:lnTo>
                  <a:lnTo>
                    <a:pt x="346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5" name="Google Shape;1215;p25"/>
            <p:cNvSpPr/>
            <p:nvPr/>
          </p:nvSpPr>
          <p:spPr>
            <a:xfrm>
              <a:off x="6943936" y="1052986"/>
              <a:ext cx="699789" cy="611778"/>
            </a:xfrm>
            <a:custGeom>
              <a:avLst/>
              <a:gdLst/>
              <a:ahLst/>
              <a:cxnLst/>
              <a:rect l="l" t="t" r="r" b="b"/>
              <a:pathLst>
                <a:path w="25229" h="22056" extrusionOk="0">
                  <a:moveTo>
                    <a:pt x="12596" y="1578"/>
                  </a:moveTo>
                  <a:cubicBezTo>
                    <a:pt x="12683" y="1578"/>
                    <a:pt x="12770" y="1579"/>
                    <a:pt x="12858" y="1581"/>
                  </a:cubicBezTo>
                  <a:cubicBezTo>
                    <a:pt x="21277" y="1825"/>
                    <a:pt x="25229" y="12098"/>
                    <a:pt x="19119" y="17904"/>
                  </a:cubicBezTo>
                  <a:cubicBezTo>
                    <a:pt x="17286" y="19634"/>
                    <a:pt x="14943" y="20495"/>
                    <a:pt x="12606" y="20495"/>
                  </a:cubicBezTo>
                  <a:cubicBezTo>
                    <a:pt x="10100" y="20495"/>
                    <a:pt x="7601" y="19505"/>
                    <a:pt x="5745" y="17539"/>
                  </a:cubicBezTo>
                  <a:cubicBezTo>
                    <a:pt x="0" y="11493"/>
                    <a:pt x="4345" y="1578"/>
                    <a:pt x="12596" y="1578"/>
                  </a:cubicBezTo>
                  <a:close/>
                  <a:moveTo>
                    <a:pt x="12684" y="1"/>
                  </a:moveTo>
                  <a:cubicBezTo>
                    <a:pt x="7121" y="1"/>
                    <a:pt x="1763" y="4231"/>
                    <a:pt x="1581" y="10761"/>
                  </a:cubicBezTo>
                  <a:cubicBezTo>
                    <a:pt x="1459" y="15199"/>
                    <a:pt x="4043" y="19302"/>
                    <a:pt x="8116" y="21095"/>
                  </a:cubicBezTo>
                  <a:cubicBezTo>
                    <a:pt x="9559" y="21741"/>
                    <a:pt x="11089" y="22056"/>
                    <a:pt x="12607" y="22056"/>
                  </a:cubicBezTo>
                  <a:cubicBezTo>
                    <a:pt x="15375" y="22056"/>
                    <a:pt x="18102" y="21011"/>
                    <a:pt x="20183" y="19028"/>
                  </a:cubicBezTo>
                  <a:cubicBezTo>
                    <a:pt x="24591" y="14834"/>
                    <a:pt x="24773" y="7873"/>
                    <a:pt x="20609" y="3466"/>
                  </a:cubicBezTo>
                  <a:cubicBezTo>
                    <a:pt x="18339" y="1074"/>
                    <a:pt x="15485" y="1"/>
                    <a:pt x="126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6" name="Google Shape;1216;p25"/>
            <p:cNvSpPr/>
            <p:nvPr/>
          </p:nvSpPr>
          <p:spPr>
            <a:xfrm>
              <a:off x="7440520" y="1212338"/>
              <a:ext cx="89398" cy="301867"/>
            </a:xfrm>
            <a:custGeom>
              <a:avLst/>
              <a:gdLst/>
              <a:ahLst/>
              <a:cxnLst/>
              <a:rect l="l" t="t" r="r" b="b"/>
              <a:pathLst>
                <a:path w="3223" h="10883" fill="none" extrusionOk="0">
                  <a:moveTo>
                    <a:pt x="304" y="1"/>
                  </a:moveTo>
                  <a:cubicBezTo>
                    <a:pt x="3222" y="3071"/>
                    <a:pt x="3101" y="7964"/>
                    <a:pt x="1" y="10882"/>
                  </a:cubicBezTo>
                </a:path>
              </a:pathLst>
            </a:custGeom>
            <a:noFill/>
            <a:ln w="463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7" name="Google Shape;1217;p25"/>
            <p:cNvSpPr/>
            <p:nvPr/>
          </p:nvSpPr>
          <p:spPr>
            <a:xfrm>
              <a:off x="6708722" y="1583604"/>
              <a:ext cx="347384" cy="331075"/>
            </a:xfrm>
            <a:custGeom>
              <a:avLst/>
              <a:gdLst/>
              <a:ahLst/>
              <a:cxnLst/>
              <a:rect l="l" t="t" r="r" b="b"/>
              <a:pathLst>
                <a:path w="12524" h="11936" extrusionOk="0">
                  <a:moveTo>
                    <a:pt x="9844" y="1"/>
                  </a:moveTo>
                  <a:cubicBezTo>
                    <a:pt x="9572" y="1"/>
                    <a:pt x="9297" y="100"/>
                    <a:pt x="9088" y="294"/>
                  </a:cubicBezTo>
                  <a:lnTo>
                    <a:pt x="456" y="8500"/>
                  </a:lnTo>
                  <a:cubicBezTo>
                    <a:pt x="30" y="8896"/>
                    <a:pt x="0" y="9595"/>
                    <a:pt x="426" y="10020"/>
                  </a:cubicBezTo>
                  <a:lnTo>
                    <a:pt x="1915" y="11601"/>
                  </a:lnTo>
                  <a:cubicBezTo>
                    <a:pt x="2135" y="11821"/>
                    <a:pt x="2421" y="11936"/>
                    <a:pt x="2704" y="11936"/>
                  </a:cubicBezTo>
                  <a:cubicBezTo>
                    <a:pt x="2968" y="11936"/>
                    <a:pt x="3230" y="11836"/>
                    <a:pt x="3435" y="11631"/>
                  </a:cubicBezTo>
                  <a:lnTo>
                    <a:pt x="12098" y="3455"/>
                  </a:lnTo>
                  <a:cubicBezTo>
                    <a:pt x="12523" y="3029"/>
                    <a:pt x="12523" y="2360"/>
                    <a:pt x="12128" y="1905"/>
                  </a:cubicBezTo>
                  <a:lnTo>
                    <a:pt x="10608" y="324"/>
                  </a:lnTo>
                  <a:cubicBezTo>
                    <a:pt x="10407" y="107"/>
                    <a:pt x="10127" y="1"/>
                    <a:pt x="98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218" name="Google Shape;1218;p25"/>
          <p:cNvGrpSpPr/>
          <p:nvPr/>
        </p:nvGrpSpPr>
        <p:grpSpPr>
          <a:xfrm rot="2493987">
            <a:off x="16862" y="3915902"/>
            <a:ext cx="1031279" cy="913266"/>
            <a:chOff x="1343200" y="1432100"/>
            <a:chExt cx="1031261" cy="913250"/>
          </a:xfrm>
        </p:grpSpPr>
        <p:sp>
          <p:nvSpPr>
            <p:cNvPr id="1219" name="Google Shape;1219;p25"/>
            <p:cNvSpPr/>
            <p:nvPr/>
          </p:nvSpPr>
          <p:spPr>
            <a:xfrm>
              <a:off x="1343200" y="1432100"/>
              <a:ext cx="350600" cy="505025"/>
            </a:xfrm>
            <a:custGeom>
              <a:avLst/>
              <a:gdLst/>
              <a:ahLst/>
              <a:cxnLst/>
              <a:rect l="l" t="t" r="r" b="b"/>
              <a:pathLst>
                <a:path w="14024" h="20201" extrusionOk="0">
                  <a:moveTo>
                    <a:pt x="0" y="20201"/>
                  </a:moveTo>
                  <a:lnTo>
                    <a:pt x="10164" y="1400"/>
                  </a:lnTo>
                  <a:lnTo>
                    <a:pt x="14024" y="0"/>
                  </a:lnTo>
                  <a:lnTo>
                    <a:pt x="3810" y="1928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1220" name="Google Shape;1220;p25"/>
            <p:cNvSpPr/>
            <p:nvPr/>
          </p:nvSpPr>
          <p:spPr>
            <a:xfrm>
              <a:off x="1343200" y="1890700"/>
              <a:ext cx="777200" cy="454650"/>
            </a:xfrm>
            <a:custGeom>
              <a:avLst/>
              <a:gdLst/>
              <a:ahLst/>
              <a:cxnLst/>
              <a:rect l="l" t="t" r="r" b="b"/>
              <a:pathLst>
                <a:path w="31088" h="18186" extrusionOk="0">
                  <a:moveTo>
                    <a:pt x="0" y="1873"/>
                  </a:moveTo>
                  <a:lnTo>
                    <a:pt x="5688" y="0"/>
                  </a:lnTo>
                  <a:lnTo>
                    <a:pt x="31088" y="17065"/>
                  </a:lnTo>
                  <a:lnTo>
                    <a:pt x="27278" y="18186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221" name="Google Shape;1221;p25"/>
            <p:cNvSpPr/>
            <p:nvPr/>
          </p:nvSpPr>
          <p:spPr>
            <a:xfrm>
              <a:off x="1436723" y="1432178"/>
              <a:ext cx="937737" cy="885480"/>
            </a:xfrm>
            <a:custGeom>
              <a:avLst/>
              <a:gdLst/>
              <a:ahLst/>
              <a:cxnLst/>
              <a:rect l="l" t="t" r="r" b="b"/>
              <a:pathLst>
                <a:path w="39819" h="37600" extrusionOk="0">
                  <a:moveTo>
                    <a:pt x="10882" y="1"/>
                  </a:moveTo>
                  <a:lnTo>
                    <a:pt x="0" y="20153"/>
                  </a:lnTo>
                  <a:lnTo>
                    <a:pt x="28937" y="37600"/>
                  </a:lnTo>
                  <a:lnTo>
                    <a:pt x="39819" y="17448"/>
                  </a:lnTo>
                  <a:lnTo>
                    <a:pt x="10882" y="1"/>
                  </a:lnTo>
                  <a:close/>
                </a:path>
              </a:pathLst>
            </a:custGeom>
            <a:solidFill>
              <a:srgbClr val="FF640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2" name="Google Shape;1222;p25"/>
            <p:cNvSpPr/>
            <p:nvPr/>
          </p:nvSpPr>
          <p:spPr>
            <a:xfrm>
              <a:off x="1580614" y="1566036"/>
              <a:ext cx="334292" cy="410194"/>
            </a:xfrm>
            <a:custGeom>
              <a:avLst/>
              <a:gdLst/>
              <a:ahLst/>
              <a:cxnLst/>
              <a:rect l="l" t="t" r="r" b="b"/>
              <a:pathLst>
                <a:path w="14195" h="17418" extrusionOk="0">
                  <a:moveTo>
                    <a:pt x="7386" y="1"/>
                  </a:moveTo>
                  <a:lnTo>
                    <a:pt x="0" y="13587"/>
                  </a:lnTo>
                  <a:lnTo>
                    <a:pt x="6809" y="17417"/>
                  </a:lnTo>
                  <a:lnTo>
                    <a:pt x="14195" y="3861"/>
                  </a:lnTo>
                  <a:lnTo>
                    <a:pt x="738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223" name="Google Shape;1223;p25"/>
          <p:cNvGrpSpPr/>
          <p:nvPr/>
        </p:nvGrpSpPr>
        <p:grpSpPr>
          <a:xfrm rot="1792027">
            <a:off x="8170012" y="196141"/>
            <a:ext cx="1031281" cy="913268"/>
            <a:chOff x="1343200" y="1432100"/>
            <a:chExt cx="1031261" cy="913250"/>
          </a:xfrm>
        </p:grpSpPr>
        <p:sp>
          <p:nvSpPr>
            <p:cNvPr id="1224" name="Google Shape;1224;p25"/>
            <p:cNvSpPr/>
            <p:nvPr/>
          </p:nvSpPr>
          <p:spPr>
            <a:xfrm>
              <a:off x="1343200" y="1432100"/>
              <a:ext cx="350600" cy="505025"/>
            </a:xfrm>
            <a:custGeom>
              <a:avLst/>
              <a:gdLst/>
              <a:ahLst/>
              <a:cxnLst/>
              <a:rect l="l" t="t" r="r" b="b"/>
              <a:pathLst>
                <a:path w="14024" h="20201" extrusionOk="0">
                  <a:moveTo>
                    <a:pt x="0" y="20201"/>
                  </a:moveTo>
                  <a:lnTo>
                    <a:pt x="10164" y="1400"/>
                  </a:lnTo>
                  <a:lnTo>
                    <a:pt x="14024" y="0"/>
                  </a:lnTo>
                  <a:lnTo>
                    <a:pt x="3810" y="1928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1225" name="Google Shape;1225;p25"/>
            <p:cNvSpPr/>
            <p:nvPr/>
          </p:nvSpPr>
          <p:spPr>
            <a:xfrm>
              <a:off x="1343200" y="1890700"/>
              <a:ext cx="777200" cy="454650"/>
            </a:xfrm>
            <a:custGeom>
              <a:avLst/>
              <a:gdLst/>
              <a:ahLst/>
              <a:cxnLst/>
              <a:rect l="l" t="t" r="r" b="b"/>
              <a:pathLst>
                <a:path w="31088" h="18186" extrusionOk="0">
                  <a:moveTo>
                    <a:pt x="0" y="1873"/>
                  </a:moveTo>
                  <a:lnTo>
                    <a:pt x="5688" y="0"/>
                  </a:lnTo>
                  <a:lnTo>
                    <a:pt x="31088" y="17065"/>
                  </a:lnTo>
                  <a:lnTo>
                    <a:pt x="27278" y="18186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</p:sp>
        <p:sp>
          <p:nvSpPr>
            <p:cNvPr id="1226" name="Google Shape;1226;p25"/>
            <p:cNvSpPr/>
            <p:nvPr/>
          </p:nvSpPr>
          <p:spPr>
            <a:xfrm>
              <a:off x="1436723" y="1432178"/>
              <a:ext cx="937737" cy="885480"/>
            </a:xfrm>
            <a:custGeom>
              <a:avLst/>
              <a:gdLst/>
              <a:ahLst/>
              <a:cxnLst/>
              <a:rect l="l" t="t" r="r" b="b"/>
              <a:pathLst>
                <a:path w="39819" h="37600" extrusionOk="0">
                  <a:moveTo>
                    <a:pt x="10882" y="1"/>
                  </a:moveTo>
                  <a:lnTo>
                    <a:pt x="0" y="20153"/>
                  </a:lnTo>
                  <a:lnTo>
                    <a:pt x="28937" y="37600"/>
                  </a:lnTo>
                  <a:lnTo>
                    <a:pt x="39819" y="17448"/>
                  </a:lnTo>
                  <a:lnTo>
                    <a:pt x="1088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7" name="Google Shape;1227;p25"/>
            <p:cNvSpPr/>
            <p:nvPr/>
          </p:nvSpPr>
          <p:spPr>
            <a:xfrm>
              <a:off x="1580614" y="1566036"/>
              <a:ext cx="334292" cy="410194"/>
            </a:xfrm>
            <a:custGeom>
              <a:avLst/>
              <a:gdLst/>
              <a:ahLst/>
              <a:cxnLst/>
              <a:rect l="l" t="t" r="r" b="b"/>
              <a:pathLst>
                <a:path w="14195" h="17418" extrusionOk="0">
                  <a:moveTo>
                    <a:pt x="7386" y="1"/>
                  </a:moveTo>
                  <a:lnTo>
                    <a:pt x="0" y="13587"/>
                  </a:lnTo>
                  <a:lnTo>
                    <a:pt x="6809" y="17417"/>
                  </a:lnTo>
                  <a:lnTo>
                    <a:pt x="14195" y="3861"/>
                  </a:lnTo>
                  <a:lnTo>
                    <a:pt x="738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36348217"/>
      </p:ext>
    </p:extLst>
  </p:cSld>
  <p:clrMapOvr>
    <a:masterClrMapping/>
  </p:clrMapOvr>
  <p:transition spd="slow">
    <p:wheel spokes="1"/>
    <p:sndAc>
      <p:stSnd>
        <p:snd r:embed="rId1" name="chimes.wav"/>
      </p:stSnd>
    </p:sndAc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" name="Google Shape;1229;p26"/>
          <p:cNvSpPr/>
          <p:nvPr/>
        </p:nvSpPr>
        <p:spPr>
          <a:xfrm rot="10800000" flipH="1">
            <a:off x="-65061" y="-44992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30" name="Google Shape;1230;p26"/>
          <p:cNvSpPr/>
          <p:nvPr/>
        </p:nvSpPr>
        <p:spPr>
          <a:xfrm rot="10800000" flipH="1">
            <a:off x="4719376" y="-484385"/>
            <a:ext cx="4609049" cy="5804535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31" name="Google Shape;1231;p26"/>
          <p:cNvSpPr/>
          <p:nvPr/>
        </p:nvSpPr>
        <p:spPr>
          <a:xfrm rot="-5400000">
            <a:off x="-434220" y="1588575"/>
            <a:ext cx="4071848" cy="3391295"/>
          </a:xfrm>
          <a:custGeom>
            <a:avLst/>
            <a:gdLst/>
            <a:ahLst/>
            <a:cxnLst/>
            <a:rect l="l" t="t" r="r" b="b"/>
            <a:pathLst>
              <a:path w="141310" h="117692" extrusionOk="0">
                <a:moveTo>
                  <a:pt x="0" y="0"/>
                </a:moveTo>
                <a:lnTo>
                  <a:pt x="0" y="117692"/>
                </a:lnTo>
                <a:cubicBezTo>
                  <a:pt x="1216" y="113254"/>
                  <a:pt x="6353" y="111035"/>
                  <a:pt x="10973" y="110731"/>
                </a:cubicBezTo>
                <a:cubicBezTo>
                  <a:pt x="11645" y="110687"/>
                  <a:pt x="12319" y="110670"/>
                  <a:pt x="12993" y="110670"/>
                </a:cubicBezTo>
                <a:cubicBezTo>
                  <a:pt x="15351" y="110670"/>
                  <a:pt x="17717" y="110880"/>
                  <a:pt x="20063" y="110880"/>
                </a:cubicBezTo>
                <a:cubicBezTo>
                  <a:pt x="21655" y="110880"/>
                  <a:pt x="23238" y="110783"/>
                  <a:pt x="24803" y="110458"/>
                </a:cubicBezTo>
                <a:cubicBezTo>
                  <a:pt x="29332" y="109515"/>
                  <a:pt x="33861" y="105625"/>
                  <a:pt x="33162" y="101065"/>
                </a:cubicBezTo>
                <a:cubicBezTo>
                  <a:pt x="32645" y="97661"/>
                  <a:pt x="29545" y="95351"/>
                  <a:pt x="26718" y="93345"/>
                </a:cubicBezTo>
                <a:cubicBezTo>
                  <a:pt x="21672" y="89728"/>
                  <a:pt x="16535" y="85594"/>
                  <a:pt x="14408" y="79758"/>
                </a:cubicBezTo>
                <a:cubicBezTo>
                  <a:pt x="12310" y="73892"/>
                  <a:pt x="14620" y="66080"/>
                  <a:pt x="20578" y="64317"/>
                </a:cubicBezTo>
                <a:cubicBezTo>
                  <a:pt x="21506" y="64047"/>
                  <a:pt x="22443" y="63936"/>
                  <a:pt x="23386" y="63936"/>
                </a:cubicBezTo>
                <a:cubicBezTo>
                  <a:pt x="26363" y="63936"/>
                  <a:pt x="29393" y="65038"/>
                  <a:pt x="32371" y="65685"/>
                </a:cubicBezTo>
                <a:cubicBezTo>
                  <a:pt x="33431" y="65907"/>
                  <a:pt x="34565" y="66035"/>
                  <a:pt x="35694" y="66035"/>
                </a:cubicBezTo>
                <a:cubicBezTo>
                  <a:pt x="38743" y="66035"/>
                  <a:pt x="41748" y="65097"/>
                  <a:pt x="43101" y="62524"/>
                </a:cubicBezTo>
                <a:cubicBezTo>
                  <a:pt x="44590" y="59636"/>
                  <a:pt x="43314" y="56201"/>
                  <a:pt x="42767" y="53010"/>
                </a:cubicBezTo>
                <a:cubicBezTo>
                  <a:pt x="41125" y="43223"/>
                  <a:pt x="47326" y="33891"/>
                  <a:pt x="55411" y="28876"/>
                </a:cubicBezTo>
                <a:cubicBezTo>
                  <a:pt x="61313" y="25233"/>
                  <a:pt x="68023" y="24013"/>
                  <a:pt x="74827" y="24013"/>
                </a:cubicBezTo>
                <a:cubicBezTo>
                  <a:pt x="79377" y="24013"/>
                  <a:pt x="83969" y="24558"/>
                  <a:pt x="88391" y="25289"/>
                </a:cubicBezTo>
                <a:cubicBezTo>
                  <a:pt x="98117" y="26870"/>
                  <a:pt x="107692" y="29484"/>
                  <a:pt x="117510" y="30000"/>
                </a:cubicBezTo>
                <a:cubicBezTo>
                  <a:pt x="118315" y="30043"/>
                  <a:pt x="119130" y="30068"/>
                  <a:pt x="119946" y="30068"/>
                </a:cubicBezTo>
                <a:cubicBezTo>
                  <a:pt x="124397" y="30068"/>
                  <a:pt x="128911" y="29328"/>
                  <a:pt x="132404" y="26657"/>
                </a:cubicBezTo>
                <a:cubicBezTo>
                  <a:pt x="141310" y="19818"/>
                  <a:pt x="128665" y="4255"/>
                  <a:pt x="141127" y="0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32" name="Google Shape;1232;p26"/>
          <p:cNvSpPr txBox="1">
            <a:spLocks noGrp="1"/>
          </p:cNvSpPr>
          <p:nvPr>
            <p:ph type="title"/>
          </p:nvPr>
        </p:nvSpPr>
        <p:spPr>
          <a:xfrm>
            <a:off x="2994000" y="1043300"/>
            <a:ext cx="3156000" cy="90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300"/>
              <a:buNone/>
              <a:defRPr sz="6000" i="0"/>
            </a:lvl1pPr>
            <a:lvl2pPr lvl="1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2pPr>
            <a:lvl3pPr lvl="2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3pPr>
            <a:lvl4pPr lvl="3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4pPr>
            <a:lvl5pPr lvl="4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5pPr>
            <a:lvl6pPr lvl="5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6pPr>
            <a:lvl7pPr lvl="6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7pPr>
            <a:lvl8pPr lvl="7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8pPr>
            <a:lvl9pPr lvl="8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9pPr>
          </a:lstStyle>
          <a:p>
            <a:endParaRPr/>
          </a:p>
        </p:txBody>
      </p:sp>
      <p:sp>
        <p:nvSpPr>
          <p:cNvPr id="1233" name="Google Shape;1233;p26"/>
          <p:cNvSpPr txBox="1">
            <a:spLocks noGrp="1"/>
          </p:cNvSpPr>
          <p:nvPr>
            <p:ph type="subTitle" idx="1"/>
          </p:nvPr>
        </p:nvSpPr>
        <p:spPr>
          <a:xfrm>
            <a:off x="2919450" y="2434350"/>
            <a:ext cx="3305100" cy="90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234" name="Google Shape;1234;p26"/>
          <p:cNvSpPr txBox="1">
            <a:spLocks noGrp="1"/>
          </p:cNvSpPr>
          <p:nvPr>
            <p:ph type="subTitle" idx="2"/>
          </p:nvPr>
        </p:nvSpPr>
        <p:spPr>
          <a:xfrm>
            <a:off x="2919450" y="3995538"/>
            <a:ext cx="3305100" cy="42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100">
                <a:latin typeface="Roboto"/>
                <a:ea typeface="Roboto"/>
                <a:cs typeface="Roboto"/>
                <a:sym typeface="Robo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100"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100"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100"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100"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100"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100"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100"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100"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235" name="Google Shape;1235;p26"/>
          <p:cNvSpPr txBox="1"/>
          <p:nvPr/>
        </p:nvSpPr>
        <p:spPr>
          <a:xfrm>
            <a:off x="3110550" y="3412263"/>
            <a:ext cx="2922900" cy="56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" sz="9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Light"/>
                <a:ea typeface="Montserrat Light"/>
                <a:cs typeface="Montserrat Light"/>
                <a:sym typeface="Montserrat Light"/>
              </a:rPr>
              <a:t>CREDITS: This presentation template was created by</a:t>
            </a:r>
            <a:r>
              <a:rPr kumimoji="0" lang="en" sz="9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kumimoji="0" lang="en" sz="9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>
                  <a:noFill/>
                </a:uFill>
                <a:latin typeface="Montserrat"/>
                <a:ea typeface="Montserrat"/>
                <a:cs typeface="Montserrat"/>
                <a:sym typeface="Montserra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kumimoji="0" lang="en" sz="9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,</a:t>
            </a:r>
            <a:r>
              <a:rPr kumimoji="0" lang="en" sz="9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Light"/>
                <a:ea typeface="Montserrat Light"/>
                <a:cs typeface="Montserrat Light"/>
                <a:sym typeface="Montserrat Light"/>
              </a:rPr>
              <a:t> including icons by </a:t>
            </a:r>
            <a:r>
              <a:rPr kumimoji="0" lang="en" sz="9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>
                  <a:noFill/>
                </a:uFill>
                <a:latin typeface="Montserrat"/>
                <a:ea typeface="Montserrat"/>
                <a:cs typeface="Montserrat"/>
                <a:sym typeface="Montserra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kumimoji="0" lang="en" sz="9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, </a:t>
            </a:r>
            <a:r>
              <a:rPr kumimoji="0" lang="en" sz="9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Light"/>
                <a:ea typeface="Montserrat Light"/>
                <a:cs typeface="Montserrat Light"/>
                <a:sym typeface="Montserrat Light"/>
              </a:rPr>
              <a:t>infographics &amp; images by </a:t>
            </a:r>
            <a:r>
              <a:rPr kumimoji="0" lang="en" sz="9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>
                  <a:noFill/>
                </a:uFill>
                <a:latin typeface="Montserrat"/>
                <a:ea typeface="Montserrat"/>
                <a:cs typeface="Montserrat"/>
                <a:sym typeface="Montserrat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kumimoji="0" lang="en" sz="9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kumimoji="0" sz="14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236" name="Google Shape;1236;p26"/>
          <p:cNvSpPr/>
          <p:nvPr/>
        </p:nvSpPr>
        <p:spPr>
          <a:xfrm>
            <a:off x="2059884" y="213922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37" name="Google Shape;1237;p26"/>
          <p:cNvSpPr/>
          <p:nvPr/>
        </p:nvSpPr>
        <p:spPr>
          <a:xfrm>
            <a:off x="1230149" y="2286301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38" name="Google Shape;1238;p26"/>
          <p:cNvSpPr/>
          <p:nvPr/>
        </p:nvSpPr>
        <p:spPr>
          <a:xfrm>
            <a:off x="2058616" y="447858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39" name="Google Shape;1239;p26"/>
          <p:cNvSpPr/>
          <p:nvPr/>
        </p:nvSpPr>
        <p:spPr>
          <a:xfrm>
            <a:off x="7557740" y="455742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40" name="Google Shape;1240;p26"/>
          <p:cNvSpPr/>
          <p:nvPr/>
        </p:nvSpPr>
        <p:spPr>
          <a:xfrm>
            <a:off x="7900305" y="233863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41" name="Google Shape;1241;p26"/>
          <p:cNvSpPr/>
          <p:nvPr/>
        </p:nvSpPr>
        <p:spPr>
          <a:xfrm>
            <a:off x="127199" y="383257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42" name="Google Shape;1242;p26"/>
          <p:cNvSpPr/>
          <p:nvPr/>
        </p:nvSpPr>
        <p:spPr>
          <a:xfrm>
            <a:off x="7867603" y="1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43" name="Google Shape;1243;p26"/>
          <p:cNvSpPr/>
          <p:nvPr/>
        </p:nvSpPr>
        <p:spPr>
          <a:xfrm>
            <a:off x="8764558" y="1116509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44" name="Google Shape;1244;p26"/>
          <p:cNvSpPr/>
          <p:nvPr/>
        </p:nvSpPr>
        <p:spPr>
          <a:xfrm>
            <a:off x="58591" y="550721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45" name="Google Shape;1245;p26"/>
          <p:cNvSpPr/>
          <p:nvPr/>
        </p:nvSpPr>
        <p:spPr>
          <a:xfrm>
            <a:off x="9143999" y="4009901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246" name="Google Shape;1246;p26"/>
          <p:cNvGrpSpPr/>
          <p:nvPr/>
        </p:nvGrpSpPr>
        <p:grpSpPr>
          <a:xfrm rot="-851508" flipH="1">
            <a:off x="8348108" y="3840078"/>
            <a:ext cx="1099336" cy="1274069"/>
            <a:chOff x="374513" y="3152476"/>
            <a:chExt cx="1519294" cy="1760777"/>
          </a:xfrm>
        </p:grpSpPr>
        <p:sp>
          <p:nvSpPr>
            <p:cNvPr id="1247" name="Google Shape;1247;p26"/>
            <p:cNvSpPr/>
            <p:nvPr/>
          </p:nvSpPr>
          <p:spPr>
            <a:xfrm>
              <a:off x="661153" y="3251277"/>
              <a:ext cx="1018493" cy="1027730"/>
            </a:xfrm>
            <a:custGeom>
              <a:avLst/>
              <a:gdLst/>
              <a:ahLst/>
              <a:cxnLst/>
              <a:rect l="l" t="t" r="r" b="b"/>
              <a:pathLst>
                <a:path w="36719" h="37052" extrusionOk="0">
                  <a:moveTo>
                    <a:pt x="5135" y="1"/>
                  </a:moveTo>
                  <a:cubicBezTo>
                    <a:pt x="3952" y="1"/>
                    <a:pt x="2145" y="189"/>
                    <a:pt x="1" y="1033"/>
                  </a:cubicBezTo>
                  <a:cubicBezTo>
                    <a:pt x="90" y="1023"/>
                    <a:pt x="185" y="1019"/>
                    <a:pt x="284" y="1019"/>
                  </a:cubicBezTo>
                  <a:cubicBezTo>
                    <a:pt x="3959" y="1019"/>
                    <a:pt x="14163" y="7532"/>
                    <a:pt x="21947" y="16322"/>
                  </a:cubicBezTo>
                  <a:cubicBezTo>
                    <a:pt x="29941" y="25380"/>
                    <a:pt x="30001" y="31064"/>
                    <a:pt x="30001" y="31064"/>
                  </a:cubicBezTo>
                  <a:lnTo>
                    <a:pt x="34926" y="37052"/>
                  </a:lnTo>
                  <a:cubicBezTo>
                    <a:pt x="36719" y="33647"/>
                    <a:pt x="33315" y="27325"/>
                    <a:pt x="24105" y="15775"/>
                  </a:cubicBezTo>
                  <a:cubicBezTo>
                    <a:pt x="14925" y="4224"/>
                    <a:pt x="6627" y="121"/>
                    <a:pt x="6627" y="121"/>
                  </a:cubicBezTo>
                  <a:cubicBezTo>
                    <a:pt x="6627" y="121"/>
                    <a:pt x="6081" y="1"/>
                    <a:pt x="5135" y="1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8" name="Google Shape;1248;p26"/>
            <p:cNvSpPr/>
            <p:nvPr/>
          </p:nvSpPr>
          <p:spPr>
            <a:xfrm>
              <a:off x="531314" y="3248836"/>
              <a:ext cx="313683" cy="211526"/>
            </a:xfrm>
            <a:custGeom>
              <a:avLst/>
              <a:gdLst/>
              <a:ahLst/>
              <a:cxnLst/>
              <a:rect l="l" t="t" r="r" b="b"/>
              <a:pathLst>
                <a:path w="11309" h="7626" extrusionOk="0">
                  <a:moveTo>
                    <a:pt x="9014" y="0"/>
                  </a:moveTo>
                  <a:cubicBezTo>
                    <a:pt x="7675" y="0"/>
                    <a:pt x="5986" y="217"/>
                    <a:pt x="4621" y="1091"/>
                  </a:cubicBezTo>
                  <a:cubicBezTo>
                    <a:pt x="2311" y="2610"/>
                    <a:pt x="639" y="4951"/>
                    <a:pt x="1" y="7626"/>
                  </a:cubicBezTo>
                  <a:lnTo>
                    <a:pt x="7114" y="5164"/>
                  </a:lnTo>
                  <a:cubicBezTo>
                    <a:pt x="7114" y="5164"/>
                    <a:pt x="8147" y="239"/>
                    <a:pt x="11308" y="209"/>
                  </a:cubicBezTo>
                  <a:cubicBezTo>
                    <a:pt x="11308" y="209"/>
                    <a:pt x="10330" y="0"/>
                    <a:pt x="90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9" name="Google Shape;1249;p26"/>
            <p:cNvSpPr/>
            <p:nvPr/>
          </p:nvSpPr>
          <p:spPr>
            <a:xfrm>
              <a:off x="961300" y="3154335"/>
              <a:ext cx="932507" cy="1101068"/>
            </a:xfrm>
            <a:custGeom>
              <a:avLst/>
              <a:gdLst/>
              <a:ahLst/>
              <a:cxnLst/>
              <a:rect l="l" t="t" r="r" b="b"/>
              <a:pathLst>
                <a:path w="33619" h="39696" extrusionOk="0">
                  <a:moveTo>
                    <a:pt x="3789" y="0"/>
                  </a:moveTo>
                  <a:cubicBezTo>
                    <a:pt x="2507" y="0"/>
                    <a:pt x="1229" y="231"/>
                    <a:pt x="1" y="698"/>
                  </a:cubicBezTo>
                  <a:cubicBezTo>
                    <a:pt x="3132" y="2127"/>
                    <a:pt x="13344" y="8175"/>
                    <a:pt x="20487" y="17902"/>
                  </a:cubicBezTo>
                  <a:cubicBezTo>
                    <a:pt x="27630" y="27629"/>
                    <a:pt x="27205" y="33282"/>
                    <a:pt x="27205" y="33282"/>
                  </a:cubicBezTo>
                  <a:lnTo>
                    <a:pt x="31521" y="39696"/>
                  </a:lnTo>
                  <a:cubicBezTo>
                    <a:pt x="33618" y="36474"/>
                    <a:pt x="30761" y="29878"/>
                    <a:pt x="22676" y="17537"/>
                  </a:cubicBezTo>
                  <a:cubicBezTo>
                    <a:pt x="14591" y="5227"/>
                    <a:pt x="6688" y="394"/>
                    <a:pt x="6688" y="394"/>
                  </a:cubicBezTo>
                  <a:cubicBezTo>
                    <a:pt x="5732" y="132"/>
                    <a:pt x="4759" y="0"/>
                    <a:pt x="3789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0" name="Google Shape;1250;p26"/>
            <p:cNvSpPr/>
            <p:nvPr/>
          </p:nvSpPr>
          <p:spPr>
            <a:xfrm>
              <a:off x="843277" y="3152476"/>
              <a:ext cx="303531" cy="157826"/>
            </a:xfrm>
            <a:custGeom>
              <a:avLst/>
              <a:gdLst/>
              <a:ahLst/>
              <a:cxnLst/>
              <a:rect l="l" t="t" r="r" b="b"/>
              <a:pathLst>
                <a:path w="10943" h="5690" extrusionOk="0">
                  <a:moveTo>
                    <a:pt x="7691" y="1"/>
                  </a:moveTo>
                  <a:cubicBezTo>
                    <a:pt x="6572" y="1"/>
                    <a:pt x="5324" y="181"/>
                    <a:pt x="4225" y="765"/>
                  </a:cubicBezTo>
                  <a:cubicBezTo>
                    <a:pt x="122" y="2923"/>
                    <a:pt x="0" y="5689"/>
                    <a:pt x="0" y="5689"/>
                  </a:cubicBezTo>
                  <a:lnTo>
                    <a:pt x="6353" y="4990"/>
                  </a:lnTo>
                  <a:cubicBezTo>
                    <a:pt x="6353" y="4990"/>
                    <a:pt x="7732" y="450"/>
                    <a:pt x="10687" y="450"/>
                  </a:cubicBezTo>
                  <a:cubicBezTo>
                    <a:pt x="10771" y="450"/>
                    <a:pt x="10856" y="454"/>
                    <a:pt x="10943" y="461"/>
                  </a:cubicBezTo>
                  <a:cubicBezTo>
                    <a:pt x="10943" y="461"/>
                    <a:pt x="9481" y="1"/>
                    <a:pt x="76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1" name="Google Shape;1251;p26"/>
            <p:cNvSpPr/>
            <p:nvPr/>
          </p:nvSpPr>
          <p:spPr>
            <a:xfrm>
              <a:off x="728610" y="3276851"/>
              <a:ext cx="1164337" cy="1325076"/>
            </a:xfrm>
            <a:custGeom>
              <a:avLst/>
              <a:gdLst/>
              <a:ahLst/>
              <a:cxnLst/>
              <a:rect l="l" t="t" r="r" b="b"/>
              <a:pathLst>
                <a:path w="41977" h="47772" extrusionOk="0">
                  <a:moveTo>
                    <a:pt x="6566" y="1"/>
                  </a:moveTo>
                  <a:cubicBezTo>
                    <a:pt x="2557" y="1"/>
                    <a:pt x="1" y="1509"/>
                    <a:pt x="1" y="1509"/>
                  </a:cubicBezTo>
                  <a:lnTo>
                    <a:pt x="33679" y="47771"/>
                  </a:lnTo>
                  <a:cubicBezTo>
                    <a:pt x="33679" y="47771"/>
                    <a:pt x="41916" y="42391"/>
                    <a:pt x="41947" y="39078"/>
                  </a:cubicBezTo>
                  <a:cubicBezTo>
                    <a:pt x="41977" y="35735"/>
                    <a:pt x="33649" y="19959"/>
                    <a:pt x="21977" y="7679"/>
                  </a:cubicBezTo>
                  <a:cubicBezTo>
                    <a:pt x="16119" y="1532"/>
                    <a:pt x="10606" y="1"/>
                    <a:pt x="6566" y="1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2" name="Google Shape;1252;p26"/>
            <p:cNvSpPr/>
            <p:nvPr/>
          </p:nvSpPr>
          <p:spPr>
            <a:xfrm>
              <a:off x="374513" y="3309249"/>
              <a:ext cx="1412227" cy="1604004"/>
            </a:xfrm>
            <a:custGeom>
              <a:avLst/>
              <a:gdLst/>
              <a:ahLst/>
              <a:cxnLst/>
              <a:rect l="l" t="t" r="r" b="b"/>
              <a:pathLst>
                <a:path w="50914" h="57828" extrusionOk="0">
                  <a:moveTo>
                    <a:pt x="15544" y="1"/>
                  </a:moveTo>
                  <a:cubicBezTo>
                    <a:pt x="13890" y="1"/>
                    <a:pt x="12282" y="341"/>
                    <a:pt x="10760" y="1071"/>
                  </a:cubicBezTo>
                  <a:cubicBezTo>
                    <a:pt x="4377" y="4110"/>
                    <a:pt x="0" y="9460"/>
                    <a:pt x="2006" y="20129"/>
                  </a:cubicBezTo>
                  <a:cubicBezTo>
                    <a:pt x="3435" y="27910"/>
                    <a:pt x="11733" y="44324"/>
                    <a:pt x="16688" y="53655"/>
                  </a:cubicBezTo>
                  <a:cubicBezTo>
                    <a:pt x="18100" y="56311"/>
                    <a:pt x="20829" y="57827"/>
                    <a:pt x="23646" y="57827"/>
                  </a:cubicBezTo>
                  <a:cubicBezTo>
                    <a:pt x="24891" y="57827"/>
                    <a:pt x="26153" y="57531"/>
                    <a:pt x="27326" y="56907"/>
                  </a:cubicBezTo>
                  <a:lnTo>
                    <a:pt x="45594" y="47150"/>
                  </a:lnTo>
                  <a:cubicBezTo>
                    <a:pt x="49485" y="45083"/>
                    <a:pt x="50913" y="40220"/>
                    <a:pt x="48755" y="36390"/>
                  </a:cubicBezTo>
                  <a:cubicBezTo>
                    <a:pt x="45715" y="30919"/>
                    <a:pt x="41217" y="23047"/>
                    <a:pt x="36566" y="15539"/>
                  </a:cubicBezTo>
                  <a:cubicBezTo>
                    <a:pt x="31016" y="6618"/>
                    <a:pt x="22839" y="1"/>
                    <a:pt x="1554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3" name="Google Shape;1253;p26"/>
            <p:cNvSpPr/>
            <p:nvPr/>
          </p:nvSpPr>
          <p:spPr>
            <a:xfrm>
              <a:off x="688141" y="3984906"/>
              <a:ext cx="992365" cy="856673"/>
            </a:xfrm>
            <a:custGeom>
              <a:avLst/>
              <a:gdLst/>
              <a:ahLst/>
              <a:cxnLst/>
              <a:rect l="l" t="t" r="r" b="b"/>
              <a:pathLst>
                <a:path w="35777" h="30885" extrusionOk="0">
                  <a:moveTo>
                    <a:pt x="23949" y="0"/>
                  </a:moveTo>
                  <a:cubicBezTo>
                    <a:pt x="22591" y="0"/>
                    <a:pt x="20896" y="655"/>
                    <a:pt x="18420" y="1849"/>
                  </a:cubicBezTo>
                  <a:cubicBezTo>
                    <a:pt x="12797" y="4554"/>
                    <a:pt x="1" y="11454"/>
                    <a:pt x="1338" y="15861"/>
                  </a:cubicBezTo>
                  <a:cubicBezTo>
                    <a:pt x="2415" y="19483"/>
                    <a:pt x="8002" y="30885"/>
                    <a:pt x="11714" y="30885"/>
                  </a:cubicBezTo>
                  <a:cubicBezTo>
                    <a:pt x="11771" y="30885"/>
                    <a:pt x="11828" y="30882"/>
                    <a:pt x="11885" y="30877"/>
                  </a:cubicBezTo>
                  <a:cubicBezTo>
                    <a:pt x="15594" y="30481"/>
                    <a:pt x="30153" y="21697"/>
                    <a:pt x="32646" y="20268"/>
                  </a:cubicBezTo>
                  <a:cubicBezTo>
                    <a:pt x="33314" y="19934"/>
                    <a:pt x="33861" y="19417"/>
                    <a:pt x="34287" y="18809"/>
                  </a:cubicBezTo>
                  <a:cubicBezTo>
                    <a:pt x="35776" y="16347"/>
                    <a:pt x="33770" y="12548"/>
                    <a:pt x="30335" y="6651"/>
                  </a:cubicBezTo>
                  <a:cubicBezTo>
                    <a:pt x="27666" y="2008"/>
                    <a:pt x="26326" y="0"/>
                    <a:pt x="2394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4" name="Google Shape;1254;p26"/>
            <p:cNvSpPr/>
            <p:nvPr/>
          </p:nvSpPr>
          <p:spPr>
            <a:xfrm>
              <a:off x="441943" y="3403057"/>
              <a:ext cx="927459" cy="824830"/>
            </a:xfrm>
            <a:custGeom>
              <a:avLst/>
              <a:gdLst/>
              <a:ahLst/>
              <a:cxnLst/>
              <a:rect l="l" t="t" r="r" b="b"/>
              <a:pathLst>
                <a:path w="33437" h="29737" extrusionOk="0">
                  <a:moveTo>
                    <a:pt x="17316" y="0"/>
                  </a:moveTo>
                  <a:cubicBezTo>
                    <a:pt x="13079" y="0"/>
                    <a:pt x="2751" y="4137"/>
                    <a:pt x="1338" y="8783"/>
                  </a:cubicBezTo>
                  <a:cubicBezTo>
                    <a:pt x="1" y="13099"/>
                    <a:pt x="3436" y="21823"/>
                    <a:pt x="6627" y="27476"/>
                  </a:cubicBezTo>
                  <a:cubicBezTo>
                    <a:pt x="7541" y="29104"/>
                    <a:pt x="8420" y="29737"/>
                    <a:pt x="9368" y="29737"/>
                  </a:cubicBezTo>
                  <a:cubicBezTo>
                    <a:pt x="11732" y="29737"/>
                    <a:pt x="14526" y="25803"/>
                    <a:pt x="19363" y="23525"/>
                  </a:cubicBezTo>
                  <a:cubicBezTo>
                    <a:pt x="26141" y="20333"/>
                    <a:pt x="33436" y="19178"/>
                    <a:pt x="30062" y="14041"/>
                  </a:cubicBezTo>
                  <a:cubicBezTo>
                    <a:pt x="26688" y="8905"/>
                    <a:pt x="21430" y="1336"/>
                    <a:pt x="18542" y="181"/>
                  </a:cubicBezTo>
                  <a:cubicBezTo>
                    <a:pt x="18236" y="59"/>
                    <a:pt x="17819" y="0"/>
                    <a:pt x="17316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5" name="Google Shape;1255;p26"/>
            <p:cNvSpPr/>
            <p:nvPr/>
          </p:nvSpPr>
          <p:spPr>
            <a:xfrm>
              <a:off x="441943" y="3404499"/>
              <a:ext cx="846521" cy="822278"/>
            </a:xfrm>
            <a:custGeom>
              <a:avLst/>
              <a:gdLst/>
              <a:ahLst/>
              <a:cxnLst/>
              <a:rect l="l" t="t" r="r" b="b"/>
              <a:pathLst>
                <a:path w="30519" h="29645" extrusionOk="0">
                  <a:moveTo>
                    <a:pt x="17164" y="0"/>
                  </a:moveTo>
                  <a:cubicBezTo>
                    <a:pt x="12922" y="0"/>
                    <a:pt x="2717" y="4127"/>
                    <a:pt x="1308" y="8761"/>
                  </a:cubicBezTo>
                  <a:cubicBezTo>
                    <a:pt x="1" y="13078"/>
                    <a:pt x="3436" y="21771"/>
                    <a:pt x="6627" y="27424"/>
                  </a:cubicBezTo>
                  <a:cubicBezTo>
                    <a:pt x="7524" y="29022"/>
                    <a:pt x="8335" y="29645"/>
                    <a:pt x="9187" y="29645"/>
                  </a:cubicBezTo>
                  <a:cubicBezTo>
                    <a:pt x="11365" y="29645"/>
                    <a:pt x="13813" y="25572"/>
                    <a:pt x="18664" y="23321"/>
                  </a:cubicBezTo>
                  <a:cubicBezTo>
                    <a:pt x="25381" y="20160"/>
                    <a:pt x="30518" y="18762"/>
                    <a:pt x="28451" y="14962"/>
                  </a:cubicBezTo>
                  <a:cubicBezTo>
                    <a:pt x="25533" y="9582"/>
                    <a:pt x="21278" y="1375"/>
                    <a:pt x="18421" y="190"/>
                  </a:cubicBezTo>
                  <a:cubicBezTo>
                    <a:pt x="18108" y="61"/>
                    <a:pt x="17680" y="0"/>
                    <a:pt x="1716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6" name="Google Shape;1256;p26"/>
            <p:cNvSpPr/>
            <p:nvPr/>
          </p:nvSpPr>
          <p:spPr>
            <a:xfrm>
              <a:off x="862666" y="3969401"/>
              <a:ext cx="71119" cy="57167"/>
            </a:xfrm>
            <a:custGeom>
              <a:avLst/>
              <a:gdLst/>
              <a:ahLst/>
              <a:cxnLst/>
              <a:rect l="l" t="t" r="r" b="b"/>
              <a:pathLst>
                <a:path w="2564" h="2061" extrusionOk="0">
                  <a:moveTo>
                    <a:pt x="1296" y="1"/>
                  </a:moveTo>
                  <a:cubicBezTo>
                    <a:pt x="1127" y="1"/>
                    <a:pt x="954" y="41"/>
                    <a:pt x="791" y="128"/>
                  </a:cubicBezTo>
                  <a:cubicBezTo>
                    <a:pt x="0" y="554"/>
                    <a:pt x="122" y="1739"/>
                    <a:pt x="1004" y="2013"/>
                  </a:cubicBezTo>
                  <a:cubicBezTo>
                    <a:pt x="1106" y="2046"/>
                    <a:pt x="1207" y="2061"/>
                    <a:pt x="1305" y="2061"/>
                  </a:cubicBezTo>
                  <a:cubicBezTo>
                    <a:pt x="2020" y="2061"/>
                    <a:pt x="2563" y="1245"/>
                    <a:pt x="2189" y="523"/>
                  </a:cubicBezTo>
                  <a:cubicBezTo>
                    <a:pt x="2002" y="191"/>
                    <a:pt x="1659" y="1"/>
                    <a:pt x="129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7" name="Google Shape;1257;p26"/>
            <p:cNvSpPr/>
            <p:nvPr/>
          </p:nvSpPr>
          <p:spPr>
            <a:xfrm>
              <a:off x="931788" y="3984546"/>
              <a:ext cx="748718" cy="856201"/>
            </a:xfrm>
            <a:custGeom>
              <a:avLst/>
              <a:gdLst/>
              <a:ahLst/>
              <a:cxnLst/>
              <a:rect l="l" t="t" r="r" b="b"/>
              <a:pathLst>
                <a:path w="26993" h="30868" extrusionOk="0">
                  <a:moveTo>
                    <a:pt x="15161" y="0"/>
                  </a:moveTo>
                  <a:cubicBezTo>
                    <a:pt x="14389" y="0"/>
                    <a:pt x="13507" y="213"/>
                    <a:pt x="12433" y="616"/>
                  </a:cubicBezTo>
                  <a:cubicBezTo>
                    <a:pt x="12442" y="616"/>
                    <a:pt x="12717" y="544"/>
                    <a:pt x="13160" y="544"/>
                  </a:cubicBezTo>
                  <a:cubicBezTo>
                    <a:pt x="14159" y="544"/>
                    <a:pt x="16010" y="909"/>
                    <a:pt x="17570" y="3290"/>
                  </a:cubicBezTo>
                  <a:cubicBezTo>
                    <a:pt x="19819" y="6695"/>
                    <a:pt x="24500" y="14050"/>
                    <a:pt x="24226" y="16604"/>
                  </a:cubicBezTo>
                  <a:cubicBezTo>
                    <a:pt x="23922" y="19187"/>
                    <a:pt x="13010" y="24962"/>
                    <a:pt x="8269" y="27242"/>
                  </a:cubicBezTo>
                  <a:cubicBezTo>
                    <a:pt x="4926" y="28839"/>
                    <a:pt x="3418" y="29392"/>
                    <a:pt x="1968" y="29392"/>
                  </a:cubicBezTo>
                  <a:cubicBezTo>
                    <a:pt x="1348" y="29392"/>
                    <a:pt x="739" y="29290"/>
                    <a:pt x="1" y="29127"/>
                  </a:cubicBezTo>
                  <a:lnTo>
                    <a:pt x="1" y="29127"/>
                  </a:lnTo>
                  <a:cubicBezTo>
                    <a:pt x="1029" y="30212"/>
                    <a:pt x="2030" y="30867"/>
                    <a:pt x="2928" y="30867"/>
                  </a:cubicBezTo>
                  <a:cubicBezTo>
                    <a:pt x="2986" y="30867"/>
                    <a:pt x="3044" y="30865"/>
                    <a:pt x="3101" y="30859"/>
                  </a:cubicBezTo>
                  <a:cubicBezTo>
                    <a:pt x="6840" y="30494"/>
                    <a:pt x="21369" y="21710"/>
                    <a:pt x="23892" y="20281"/>
                  </a:cubicBezTo>
                  <a:cubicBezTo>
                    <a:pt x="24530" y="19917"/>
                    <a:pt x="25077" y="19430"/>
                    <a:pt x="25503" y="18822"/>
                  </a:cubicBezTo>
                  <a:cubicBezTo>
                    <a:pt x="26992" y="16391"/>
                    <a:pt x="24986" y="12561"/>
                    <a:pt x="21551" y="6664"/>
                  </a:cubicBezTo>
                  <a:cubicBezTo>
                    <a:pt x="18868" y="2008"/>
                    <a:pt x="17534" y="0"/>
                    <a:pt x="15161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258" name="Google Shape;1258;p26"/>
          <p:cNvGrpSpPr/>
          <p:nvPr/>
        </p:nvGrpSpPr>
        <p:grpSpPr>
          <a:xfrm rot="5400000" flipH="1">
            <a:off x="181324" y="4233588"/>
            <a:ext cx="934910" cy="861607"/>
            <a:chOff x="6708722" y="1052986"/>
            <a:chExt cx="935003" cy="861693"/>
          </a:xfrm>
        </p:grpSpPr>
        <p:sp>
          <p:nvSpPr>
            <p:cNvPr id="1259" name="Google Shape;1259;p26"/>
            <p:cNvSpPr/>
            <p:nvPr/>
          </p:nvSpPr>
          <p:spPr>
            <a:xfrm>
              <a:off x="6994529" y="1096756"/>
              <a:ext cx="598631" cy="524599"/>
            </a:xfrm>
            <a:custGeom>
              <a:avLst/>
              <a:gdLst/>
              <a:ahLst/>
              <a:cxnLst/>
              <a:rect l="l" t="t" r="r" b="b"/>
              <a:pathLst>
                <a:path w="21582" h="18913" extrusionOk="0">
                  <a:moveTo>
                    <a:pt x="10806" y="1"/>
                  </a:moveTo>
                  <a:cubicBezTo>
                    <a:pt x="7529" y="1"/>
                    <a:pt x="4342" y="1699"/>
                    <a:pt x="2584" y="4745"/>
                  </a:cubicBezTo>
                  <a:cubicBezTo>
                    <a:pt x="0" y="9274"/>
                    <a:pt x="1550" y="15049"/>
                    <a:pt x="6079" y="17663"/>
                  </a:cubicBezTo>
                  <a:cubicBezTo>
                    <a:pt x="7562" y="18509"/>
                    <a:pt x="9179" y="18912"/>
                    <a:pt x="10775" y="18912"/>
                  </a:cubicBezTo>
                  <a:cubicBezTo>
                    <a:pt x="14052" y="18912"/>
                    <a:pt x="17240" y="17214"/>
                    <a:pt x="18997" y="14168"/>
                  </a:cubicBezTo>
                  <a:cubicBezTo>
                    <a:pt x="21581" y="9639"/>
                    <a:pt x="20031" y="3864"/>
                    <a:pt x="15502" y="1250"/>
                  </a:cubicBezTo>
                  <a:cubicBezTo>
                    <a:pt x="14019" y="404"/>
                    <a:pt x="12402" y="1"/>
                    <a:pt x="108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0" name="Google Shape;1260;p26"/>
            <p:cNvSpPr/>
            <p:nvPr/>
          </p:nvSpPr>
          <p:spPr>
            <a:xfrm>
              <a:off x="6960800" y="1524274"/>
              <a:ext cx="155996" cy="153472"/>
            </a:xfrm>
            <a:custGeom>
              <a:avLst/>
              <a:gdLst/>
              <a:ahLst/>
              <a:cxnLst/>
              <a:rect l="l" t="t" r="r" b="b"/>
              <a:pathLst>
                <a:path w="5624" h="5533" extrusionOk="0">
                  <a:moveTo>
                    <a:pt x="3465" y="1"/>
                  </a:moveTo>
                  <a:lnTo>
                    <a:pt x="0" y="3284"/>
                  </a:lnTo>
                  <a:lnTo>
                    <a:pt x="2128" y="5533"/>
                  </a:lnTo>
                  <a:lnTo>
                    <a:pt x="5624" y="2250"/>
                  </a:lnTo>
                  <a:lnTo>
                    <a:pt x="346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1" name="Google Shape;1261;p26"/>
            <p:cNvSpPr/>
            <p:nvPr/>
          </p:nvSpPr>
          <p:spPr>
            <a:xfrm>
              <a:off x="6943936" y="1052986"/>
              <a:ext cx="699789" cy="611778"/>
            </a:xfrm>
            <a:custGeom>
              <a:avLst/>
              <a:gdLst/>
              <a:ahLst/>
              <a:cxnLst/>
              <a:rect l="l" t="t" r="r" b="b"/>
              <a:pathLst>
                <a:path w="25229" h="22056" extrusionOk="0">
                  <a:moveTo>
                    <a:pt x="12596" y="1578"/>
                  </a:moveTo>
                  <a:cubicBezTo>
                    <a:pt x="12683" y="1578"/>
                    <a:pt x="12770" y="1579"/>
                    <a:pt x="12858" y="1581"/>
                  </a:cubicBezTo>
                  <a:cubicBezTo>
                    <a:pt x="21277" y="1825"/>
                    <a:pt x="25229" y="12098"/>
                    <a:pt x="19119" y="17904"/>
                  </a:cubicBezTo>
                  <a:cubicBezTo>
                    <a:pt x="17286" y="19634"/>
                    <a:pt x="14943" y="20495"/>
                    <a:pt x="12606" y="20495"/>
                  </a:cubicBezTo>
                  <a:cubicBezTo>
                    <a:pt x="10100" y="20495"/>
                    <a:pt x="7601" y="19505"/>
                    <a:pt x="5745" y="17539"/>
                  </a:cubicBezTo>
                  <a:cubicBezTo>
                    <a:pt x="0" y="11493"/>
                    <a:pt x="4345" y="1578"/>
                    <a:pt x="12596" y="1578"/>
                  </a:cubicBezTo>
                  <a:close/>
                  <a:moveTo>
                    <a:pt x="12684" y="1"/>
                  </a:moveTo>
                  <a:cubicBezTo>
                    <a:pt x="7121" y="1"/>
                    <a:pt x="1763" y="4231"/>
                    <a:pt x="1581" y="10761"/>
                  </a:cubicBezTo>
                  <a:cubicBezTo>
                    <a:pt x="1459" y="15199"/>
                    <a:pt x="4043" y="19302"/>
                    <a:pt x="8116" y="21095"/>
                  </a:cubicBezTo>
                  <a:cubicBezTo>
                    <a:pt x="9559" y="21741"/>
                    <a:pt x="11089" y="22056"/>
                    <a:pt x="12607" y="22056"/>
                  </a:cubicBezTo>
                  <a:cubicBezTo>
                    <a:pt x="15375" y="22056"/>
                    <a:pt x="18102" y="21011"/>
                    <a:pt x="20183" y="19028"/>
                  </a:cubicBezTo>
                  <a:cubicBezTo>
                    <a:pt x="24591" y="14834"/>
                    <a:pt x="24773" y="7873"/>
                    <a:pt x="20609" y="3466"/>
                  </a:cubicBezTo>
                  <a:cubicBezTo>
                    <a:pt x="18339" y="1074"/>
                    <a:pt x="15485" y="1"/>
                    <a:pt x="126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2" name="Google Shape;1262;p26"/>
            <p:cNvSpPr/>
            <p:nvPr/>
          </p:nvSpPr>
          <p:spPr>
            <a:xfrm>
              <a:off x="7440520" y="1212338"/>
              <a:ext cx="89398" cy="301867"/>
            </a:xfrm>
            <a:custGeom>
              <a:avLst/>
              <a:gdLst/>
              <a:ahLst/>
              <a:cxnLst/>
              <a:rect l="l" t="t" r="r" b="b"/>
              <a:pathLst>
                <a:path w="3223" h="10883" fill="none" extrusionOk="0">
                  <a:moveTo>
                    <a:pt x="304" y="1"/>
                  </a:moveTo>
                  <a:cubicBezTo>
                    <a:pt x="3222" y="3071"/>
                    <a:pt x="3101" y="7964"/>
                    <a:pt x="1" y="10882"/>
                  </a:cubicBezTo>
                </a:path>
              </a:pathLst>
            </a:custGeom>
            <a:noFill/>
            <a:ln w="463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3" name="Google Shape;1263;p26"/>
            <p:cNvSpPr/>
            <p:nvPr/>
          </p:nvSpPr>
          <p:spPr>
            <a:xfrm>
              <a:off x="6708722" y="1583604"/>
              <a:ext cx="347384" cy="331075"/>
            </a:xfrm>
            <a:custGeom>
              <a:avLst/>
              <a:gdLst/>
              <a:ahLst/>
              <a:cxnLst/>
              <a:rect l="l" t="t" r="r" b="b"/>
              <a:pathLst>
                <a:path w="12524" h="11936" extrusionOk="0">
                  <a:moveTo>
                    <a:pt x="9844" y="1"/>
                  </a:moveTo>
                  <a:cubicBezTo>
                    <a:pt x="9572" y="1"/>
                    <a:pt x="9297" y="100"/>
                    <a:pt x="9088" y="294"/>
                  </a:cubicBezTo>
                  <a:lnTo>
                    <a:pt x="456" y="8500"/>
                  </a:lnTo>
                  <a:cubicBezTo>
                    <a:pt x="30" y="8896"/>
                    <a:pt x="0" y="9595"/>
                    <a:pt x="426" y="10020"/>
                  </a:cubicBezTo>
                  <a:lnTo>
                    <a:pt x="1915" y="11601"/>
                  </a:lnTo>
                  <a:cubicBezTo>
                    <a:pt x="2135" y="11821"/>
                    <a:pt x="2421" y="11936"/>
                    <a:pt x="2704" y="11936"/>
                  </a:cubicBezTo>
                  <a:cubicBezTo>
                    <a:pt x="2968" y="11936"/>
                    <a:pt x="3230" y="11836"/>
                    <a:pt x="3435" y="11631"/>
                  </a:cubicBezTo>
                  <a:lnTo>
                    <a:pt x="12098" y="3455"/>
                  </a:lnTo>
                  <a:cubicBezTo>
                    <a:pt x="12523" y="3029"/>
                    <a:pt x="12523" y="2360"/>
                    <a:pt x="12128" y="1905"/>
                  </a:cubicBezTo>
                  <a:lnTo>
                    <a:pt x="10608" y="324"/>
                  </a:lnTo>
                  <a:cubicBezTo>
                    <a:pt x="10407" y="107"/>
                    <a:pt x="10127" y="1"/>
                    <a:pt x="98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264" name="Google Shape;1264;p26"/>
          <p:cNvGrpSpPr/>
          <p:nvPr/>
        </p:nvGrpSpPr>
        <p:grpSpPr>
          <a:xfrm flipH="1">
            <a:off x="403751" y="89967"/>
            <a:ext cx="757289" cy="864550"/>
            <a:chOff x="5585712" y="137416"/>
            <a:chExt cx="757289" cy="864550"/>
          </a:xfrm>
        </p:grpSpPr>
        <p:sp>
          <p:nvSpPr>
            <p:cNvPr id="1265" name="Google Shape;1265;p26"/>
            <p:cNvSpPr/>
            <p:nvPr/>
          </p:nvSpPr>
          <p:spPr>
            <a:xfrm>
              <a:off x="5606764" y="738904"/>
              <a:ext cx="129867" cy="146066"/>
            </a:xfrm>
            <a:custGeom>
              <a:avLst/>
              <a:gdLst/>
              <a:ahLst/>
              <a:cxnLst/>
              <a:rect l="l" t="t" r="r" b="b"/>
              <a:pathLst>
                <a:path w="4682" h="5266" extrusionOk="0">
                  <a:moveTo>
                    <a:pt x="2706" y="1"/>
                  </a:moveTo>
                  <a:cubicBezTo>
                    <a:pt x="2706" y="1"/>
                    <a:pt x="1" y="4712"/>
                    <a:pt x="913" y="5198"/>
                  </a:cubicBezTo>
                  <a:cubicBezTo>
                    <a:pt x="992" y="5245"/>
                    <a:pt x="1088" y="5266"/>
                    <a:pt x="1196" y="5266"/>
                  </a:cubicBezTo>
                  <a:cubicBezTo>
                    <a:pt x="2290" y="5266"/>
                    <a:pt x="4682" y="3101"/>
                    <a:pt x="4682" y="3101"/>
                  </a:cubicBezTo>
                  <a:lnTo>
                    <a:pt x="2706" y="1"/>
                  </a:ln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6" name="Google Shape;1266;p26"/>
            <p:cNvSpPr/>
            <p:nvPr/>
          </p:nvSpPr>
          <p:spPr>
            <a:xfrm>
              <a:off x="6009790" y="851879"/>
              <a:ext cx="91062" cy="150088"/>
            </a:xfrm>
            <a:custGeom>
              <a:avLst/>
              <a:gdLst/>
              <a:ahLst/>
              <a:cxnLst/>
              <a:rect l="l" t="t" r="r" b="b"/>
              <a:pathLst>
                <a:path w="3283" h="5411" extrusionOk="0">
                  <a:moveTo>
                    <a:pt x="3283" y="1"/>
                  </a:moveTo>
                  <a:lnTo>
                    <a:pt x="0" y="1703"/>
                  </a:lnTo>
                  <a:cubicBezTo>
                    <a:pt x="0" y="1703"/>
                    <a:pt x="1185" y="5381"/>
                    <a:pt x="2219" y="5411"/>
                  </a:cubicBezTo>
                  <a:cubicBezTo>
                    <a:pt x="3252" y="5411"/>
                    <a:pt x="3283" y="1"/>
                    <a:pt x="3283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7" name="Google Shape;1267;p26"/>
            <p:cNvSpPr/>
            <p:nvPr/>
          </p:nvSpPr>
          <p:spPr>
            <a:xfrm>
              <a:off x="5722402" y="155612"/>
              <a:ext cx="264643" cy="144401"/>
            </a:xfrm>
            <a:custGeom>
              <a:avLst/>
              <a:gdLst/>
              <a:ahLst/>
              <a:cxnLst/>
              <a:rect l="l" t="t" r="r" b="b"/>
              <a:pathLst>
                <a:path w="9541" h="5206" extrusionOk="0">
                  <a:moveTo>
                    <a:pt x="5166" y="1"/>
                  </a:moveTo>
                  <a:cubicBezTo>
                    <a:pt x="2660" y="1"/>
                    <a:pt x="194" y="1809"/>
                    <a:pt x="27" y="4829"/>
                  </a:cubicBezTo>
                  <a:cubicBezTo>
                    <a:pt x="0" y="5040"/>
                    <a:pt x="180" y="5205"/>
                    <a:pt x="387" y="5205"/>
                  </a:cubicBezTo>
                  <a:cubicBezTo>
                    <a:pt x="419" y="5205"/>
                    <a:pt x="450" y="5201"/>
                    <a:pt x="482" y="5193"/>
                  </a:cubicBezTo>
                  <a:lnTo>
                    <a:pt x="9145" y="2914"/>
                  </a:lnTo>
                  <a:cubicBezTo>
                    <a:pt x="9419" y="2853"/>
                    <a:pt x="9540" y="2549"/>
                    <a:pt x="9388" y="2306"/>
                  </a:cubicBezTo>
                  <a:cubicBezTo>
                    <a:pt x="8342" y="719"/>
                    <a:pt x="6746" y="1"/>
                    <a:pt x="516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8" name="Google Shape;1268;p26"/>
            <p:cNvSpPr/>
            <p:nvPr/>
          </p:nvSpPr>
          <p:spPr>
            <a:xfrm>
              <a:off x="5839482" y="242791"/>
              <a:ext cx="43853" cy="89287"/>
            </a:xfrm>
            <a:custGeom>
              <a:avLst/>
              <a:gdLst/>
              <a:ahLst/>
              <a:cxnLst/>
              <a:rect l="l" t="t" r="r" b="b"/>
              <a:pathLst>
                <a:path w="1581" h="3219" extrusionOk="0">
                  <a:moveTo>
                    <a:pt x="474" y="0"/>
                  </a:moveTo>
                  <a:cubicBezTo>
                    <a:pt x="438" y="0"/>
                    <a:pt x="402" y="5"/>
                    <a:pt x="365" y="14"/>
                  </a:cubicBezTo>
                  <a:cubicBezTo>
                    <a:pt x="122" y="75"/>
                    <a:pt x="0" y="318"/>
                    <a:pt x="61" y="561"/>
                  </a:cubicBezTo>
                  <a:lnTo>
                    <a:pt x="669" y="2871"/>
                  </a:lnTo>
                  <a:cubicBezTo>
                    <a:pt x="721" y="3078"/>
                    <a:pt x="904" y="3219"/>
                    <a:pt x="1108" y="3219"/>
                  </a:cubicBezTo>
                  <a:cubicBezTo>
                    <a:pt x="1143" y="3219"/>
                    <a:pt x="1180" y="3215"/>
                    <a:pt x="1216" y="3205"/>
                  </a:cubicBezTo>
                  <a:cubicBezTo>
                    <a:pt x="1429" y="3114"/>
                    <a:pt x="1581" y="2871"/>
                    <a:pt x="1520" y="2658"/>
                  </a:cubicBezTo>
                  <a:lnTo>
                    <a:pt x="912" y="318"/>
                  </a:lnTo>
                  <a:cubicBezTo>
                    <a:pt x="860" y="137"/>
                    <a:pt x="677" y="0"/>
                    <a:pt x="47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9" name="Google Shape;1269;p26"/>
            <p:cNvSpPr/>
            <p:nvPr/>
          </p:nvSpPr>
          <p:spPr>
            <a:xfrm>
              <a:off x="5810801" y="137416"/>
              <a:ext cx="44713" cy="89287"/>
            </a:xfrm>
            <a:custGeom>
              <a:avLst/>
              <a:gdLst/>
              <a:ahLst/>
              <a:cxnLst/>
              <a:rect l="l" t="t" r="r" b="b"/>
              <a:pathLst>
                <a:path w="1612" h="3219" extrusionOk="0">
                  <a:moveTo>
                    <a:pt x="504" y="0"/>
                  </a:moveTo>
                  <a:cubicBezTo>
                    <a:pt x="469" y="0"/>
                    <a:pt x="433" y="4"/>
                    <a:pt x="396" y="14"/>
                  </a:cubicBezTo>
                  <a:cubicBezTo>
                    <a:pt x="153" y="74"/>
                    <a:pt x="1" y="317"/>
                    <a:pt x="61" y="561"/>
                  </a:cubicBezTo>
                  <a:lnTo>
                    <a:pt x="700" y="2871"/>
                  </a:lnTo>
                  <a:cubicBezTo>
                    <a:pt x="751" y="3078"/>
                    <a:pt x="935" y="3218"/>
                    <a:pt x="1139" y="3218"/>
                  </a:cubicBezTo>
                  <a:cubicBezTo>
                    <a:pt x="1174" y="3218"/>
                    <a:pt x="1211" y="3214"/>
                    <a:pt x="1247" y="3205"/>
                  </a:cubicBezTo>
                  <a:cubicBezTo>
                    <a:pt x="1460" y="3114"/>
                    <a:pt x="1612" y="2871"/>
                    <a:pt x="1551" y="2658"/>
                  </a:cubicBezTo>
                  <a:lnTo>
                    <a:pt x="943" y="317"/>
                  </a:lnTo>
                  <a:cubicBezTo>
                    <a:pt x="866" y="137"/>
                    <a:pt x="700" y="0"/>
                    <a:pt x="5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0" name="Google Shape;1270;p26"/>
            <p:cNvSpPr/>
            <p:nvPr/>
          </p:nvSpPr>
          <p:spPr>
            <a:xfrm>
              <a:off x="5722458" y="155612"/>
              <a:ext cx="263728" cy="144901"/>
            </a:xfrm>
            <a:custGeom>
              <a:avLst/>
              <a:gdLst/>
              <a:ahLst/>
              <a:cxnLst/>
              <a:rect l="l" t="t" r="r" b="b"/>
              <a:pathLst>
                <a:path w="9508" h="5224" extrusionOk="0">
                  <a:moveTo>
                    <a:pt x="5164" y="1"/>
                  </a:moveTo>
                  <a:cubicBezTo>
                    <a:pt x="2658" y="1"/>
                    <a:pt x="192" y="1809"/>
                    <a:pt x="25" y="4829"/>
                  </a:cubicBezTo>
                  <a:cubicBezTo>
                    <a:pt x="1" y="4970"/>
                    <a:pt x="69" y="5112"/>
                    <a:pt x="200" y="5182"/>
                  </a:cubicBezTo>
                  <a:lnTo>
                    <a:pt x="200" y="5182"/>
                  </a:lnTo>
                  <a:cubicBezTo>
                    <a:pt x="191" y="5176"/>
                    <a:pt x="183" y="5170"/>
                    <a:pt x="177" y="5163"/>
                  </a:cubicBezTo>
                  <a:cubicBezTo>
                    <a:pt x="3125" y="3978"/>
                    <a:pt x="6256" y="3127"/>
                    <a:pt x="9417" y="2701"/>
                  </a:cubicBezTo>
                  <a:lnTo>
                    <a:pt x="9417" y="2701"/>
                  </a:lnTo>
                  <a:cubicBezTo>
                    <a:pt x="9386" y="2762"/>
                    <a:pt x="9356" y="2792"/>
                    <a:pt x="9326" y="2823"/>
                  </a:cubicBezTo>
                  <a:cubicBezTo>
                    <a:pt x="9478" y="2701"/>
                    <a:pt x="9508" y="2458"/>
                    <a:pt x="9386" y="2306"/>
                  </a:cubicBezTo>
                  <a:cubicBezTo>
                    <a:pt x="8340" y="719"/>
                    <a:pt x="6744" y="1"/>
                    <a:pt x="5164" y="1"/>
                  </a:cubicBezTo>
                  <a:close/>
                  <a:moveTo>
                    <a:pt x="200" y="5182"/>
                  </a:moveTo>
                  <a:cubicBezTo>
                    <a:pt x="233" y="5205"/>
                    <a:pt x="281" y="5224"/>
                    <a:pt x="328" y="5224"/>
                  </a:cubicBezTo>
                  <a:cubicBezTo>
                    <a:pt x="281" y="5217"/>
                    <a:pt x="238" y="5203"/>
                    <a:pt x="200" y="51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1" name="Google Shape;1271;p26"/>
            <p:cNvSpPr/>
            <p:nvPr/>
          </p:nvSpPr>
          <p:spPr>
            <a:xfrm>
              <a:off x="6094085" y="236162"/>
              <a:ext cx="248916" cy="212969"/>
            </a:xfrm>
            <a:custGeom>
              <a:avLst/>
              <a:gdLst/>
              <a:ahLst/>
              <a:cxnLst/>
              <a:rect l="l" t="t" r="r" b="b"/>
              <a:pathLst>
                <a:path w="8974" h="7678" extrusionOk="0">
                  <a:moveTo>
                    <a:pt x="2606" y="1"/>
                  </a:moveTo>
                  <a:cubicBezTo>
                    <a:pt x="1857" y="1"/>
                    <a:pt x="1077" y="173"/>
                    <a:pt x="305" y="557"/>
                  </a:cubicBezTo>
                  <a:cubicBezTo>
                    <a:pt x="61" y="678"/>
                    <a:pt x="1" y="1013"/>
                    <a:pt x="213" y="1195"/>
                  </a:cubicBezTo>
                  <a:lnTo>
                    <a:pt x="6505" y="7548"/>
                  </a:lnTo>
                  <a:cubicBezTo>
                    <a:pt x="6582" y="7637"/>
                    <a:pt x="6690" y="7678"/>
                    <a:pt x="6796" y="7678"/>
                  </a:cubicBezTo>
                  <a:cubicBezTo>
                    <a:pt x="6945" y="7678"/>
                    <a:pt x="7091" y="7598"/>
                    <a:pt x="7144" y="7457"/>
                  </a:cubicBezTo>
                  <a:cubicBezTo>
                    <a:pt x="8974" y="3822"/>
                    <a:pt x="6131" y="1"/>
                    <a:pt x="260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2" name="Google Shape;1272;p26"/>
            <p:cNvSpPr/>
            <p:nvPr/>
          </p:nvSpPr>
          <p:spPr>
            <a:xfrm>
              <a:off x="6136246" y="335490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178" y="0"/>
                  </a:moveTo>
                  <a:cubicBezTo>
                    <a:pt x="2067" y="0"/>
                    <a:pt x="1961" y="46"/>
                    <a:pt x="1885" y="137"/>
                  </a:cubicBezTo>
                  <a:lnTo>
                    <a:pt x="183" y="1839"/>
                  </a:lnTo>
                  <a:cubicBezTo>
                    <a:pt x="0" y="2022"/>
                    <a:pt x="0" y="2295"/>
                    <a:pt x="183" y="2447"/>
                  </a:cubicBezTo>
                  <a:cubicBezTo>
                    <a:pt x="259" y="2538"/>
                    <a:pt x="365" y="2584"/>
                    <a:pt x="475" y="2584"/>
                  </a:cubicBezTo>
                  <a:cubicBezTo>
                    <a:pt x="586" y="2584"/>
                    <a:pt x="700" y="2538"/>
                    <a:pt x="791" y="2447"/>
                  </a:cubicBezTo>
                  <a:lnTo>
                    <a:pt x="2493" y="775"/>
                  </a:lnTo>
                  <a:cubicBezTo>
                    <a:pt x="2675" y="593"/>
                    <a:pt x="2675" y="319"/>
                    <a:pt x="2493" y="137"/>
                  </a:cubicBezTo>
                  <a:cubicBezTo>
                    <a:pt x="2402" y="46"/>
                    <a:pt x="2288" y="0"/>
                    <a:pt x="2178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3" name="Google Shape;1273;p26"/>
            <p:cNvSpPr/>
            <p:nvPr/>
          </p:nvSpPr>
          <p:spPr>
            <a:xfrm>
              <a:off x="6212967" y="258768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204" y="0"/>
                  </a:moveTo>
                  <a:cubicBezTo>
                    <a:pt x="2090" y="0"/>
                    <a:pt x="1976" y="46"/>
                    <a:pt x="1885" y="137"/>
                  </a:cubicBezTo>
                  <a:lnTo>
                    <a:pt x="183" y="1839"/>
                  </a:lnTo>
                  <a:cubicBezTo>
                    <a:pt x="0" y="1991"/>
                    <a:pt x="0" y="2295"/>
                    <a:pt x="183" y="2447"/>
                  </a:cubicBezTo>
                  <a:cubicBezTo>
                    <a:pt x="274" y="2538"/>
                    <a:pt x="388" y="2584"/>
                    <a:pt x="502" y="2584"/>
                  </a:cubicBezTo>
                  <a:cubicBezTo>
                    <a:pt x="616" y="2584"/>
                    <a:pt x="730" y="2538"/>
                    <a:pt x="821" y="2447"/>
                  </a:cubicBezTo>
                  <a:lnTo>
                    <a:pt x="2523" y="775"/>
                  </a:lnTo>
                  <a:cubicBezTo>
                    <a:pt x="2675" y="593"/>
                    <a:pt x="2675" y="319"/>
                    <a:pt x="2523" y="137"/>
                  </a:cubicBezTo>
                  <a:cubicBezTo>
                    <a:pt x="2432" y="46"/>
                    <a:pt x="2318" y="0"/>
                    <a:pt x="22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4" name="Google Shape;1274;p26"/>
            <p:cNvSpPr/>
            <p:nvPr/>
          </p:nvSpPr>
          <p:spPr>
            <a:xfrm>
              <a:off x="6095832" y="236162"/>
              <a:ext cx="247169" cy="212442"/>
            </a:xfrm>
            <a:custGeom>
              <a:avLst/>
              <a:gdLst/>
              <a:ahLst/>
              <a:cxnLst/>
              <a:rect l="l" t="t" r="r" b="b"/>
              <a:pathLst>
                <a:path w="8911" h="7659" extrusionOk="0">
                  <a:moveTo>
                    <a:pt x="10" y="914"/>
                  </a:moveTo>
                  <a:lnTo>
                    <a:pt x="10" y="914"/>
                  </a:lnTo>
                  <a:cubicBezTo>
                    <a:pt x="1" y="957"/>
                    <a:pt x="7" y="1000"/>
                    <a:pt x="29" y="1043"/>
                  </a:cubicBezTo>
                  <a:cubicBezTo>
                    <a:pt x="16" y="999"/>
                    <a:pt x="10" y="955"/>
                    <a:pt x="10" y="914"/>
                  </a:cubicBezTo>
                  <a:close/>
                  <a:moveTo>
                    <a:pt x="2543" y="1"/>
                  </a:moveTo>
                  <a:cubicBezTo>
                    <a:pt x="1794" y="1"/>
                    <a:pt x="1014" y="173"/>
                    <a:pt x="242" y="557"/>
                  </a:cubicBezTo>
                  <a:cubicBezTo>
                    <a:pt x="98" y="629"/>
                    <a:pt x="10" y="758"/>
                    <a:pt x="10" y="914"/>
                  </a:cubicBezTo>
                  <a:lnTo>
                    <a:pt x="10" y="914"/>
                  </a:lnTo>
                  <a:cubicBezTo>
                    <a:pt x="14" y="896"/>
                    <a:pt x="20" y="878"/>
                    <a:pt x="29" y="861"/>
                  </a:cubicBezTo>
                  <a:cubicBezTo>
                    <a:pt x="1275" y="1834"/>
                    <a:pt x="2491" y="2897"/>
                    <a:pt x="3616" y="4052"/>
                  </a:cubicBezTo>
                  <a:cubicBezTo>
                    <a:pt x="4740" y="5177"/>
                    <a:pt x="5804" y="6362"/>
                    <a:pt x="6777" y="7639"/>
                  </a:cubicBezTo>
                  <a:lnTo>
                    <a:pt x="6594" y="7639"/>
                  </a:lnTo>
                  <a:cubicBezTo>
                    <a:pt x="6640" y="7652"/>
                    <a:pt x="6684" y="7658"/>
                    <a:pt x="6726" y="7658"/>
                  </a:cubicBezTo>
                  <a:cubicBezTo>
                    <a:pt x="6881" y="7658"/>
                    <a:pt x="7009" y="7576"/>
                    <a:pt x="7081" y="7457"/>
                  </a:cubicBezTo>
                  <a:cubicBezTo>
                    <a:pt x="8911" y="3822"/>
                    <a:pt x="6068" y="1"/>
                    <a:pt x="25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5" name="Google Shape;1275;p26"/>
            <p:cNvSpPr/>
            <p:nvPr/>
          </p:nvSpPr>
          <p:spPr>
            <a:xfrm>
              <a:off x="5585712" y="275438"/>
              <a:ext cx="719178" cy="639460"/>
            </a:xfrm>
            <a:custGeom>
              <a:avLst/>
              <a:gdLst/>
              <a:ahLst/>
              <a:cxnLst/>
              <a:rect l="l" t="t" r="r" b="b"/>
              <a:pathLst>
                <a:path w="25928" h="23054" extrusionOk="0">
                  <a:moveTo>
                    <a:pt x="12978" y="1"/>
                  </a:moveTo>
                  <a:cubicBezTo>
                    <a:pt x="9623" y="1"/>
                    <a:pt x="6293" y="1462"/>
                    <a:pt x="4012" y="4278"/>
                  </a:cubicBezTo>
                  <a:cubicBezTo>
                    <a:pt x="0" y="9202"/>
                    <a:pt x="760" y="16466"/>
                    <a:pt x="5714" y="20479"/>
                  </a:cubicBezTo>
                  <a:cubicBezTo>
                    <a:pt x="7853" y="22211"/>
                    <a:pt x="10422" y="23053"/>
                    <a:pt x="12972" y="23053"/>
                  </a:cubicBezTo>
                  <a:cubicBezTo>
                    <a:pt x="16329" y="23053"/>
                    <a:pt x="19652" y="21592"/>
                    <a:pt x="21915" y="18776"/>
                  </a:cubicBezTo>
                  <a:cubicBezTo>
                    <a:pt x="25928" y="13822"/>
                    <a:pt x="25168" y="6588"/>
                    <a:pt x="20213" y="2576"/>
                  </a:cubicBezTo>
                  <a:cubicBezTo>
                    <a:pt x="18088" y="844"/>
                    <a:pt x="15526" y="1"/>
                    <a:pt x="129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6" name="Google Shape;1276;p26"/>
            <p:cNvSpPr/>
            <p:nvPr/>
          </p:nvSpPr>
          <p:spPr>
            <a:xfrm>
              <a:off x="5658217" y="340455"/>
              <a:ext cx="574166" cy="510176"/>
            </a:xfrm>
            <a:custGeom>
              <a:avLst/>
              <a:gdLst/>
              <a:ahLst/>
              <a:cxnLst/>
              <a:rect l="l" t="t" r="r" b="b"/>
              <a:pathLst>
                <a:path w="20700" h="18393" extrusionOk="0">
                  <a:moveTo>
                    <a:pt x="10373" y="1"/>
                  </a:moveTo>
                  <a:cubicBezTo>
                    <a:pt x="9351" y="1"/>
                    <a:pt x="8312" y="173"/>
                    <a:pt x="7295" y="536"/>
                  </a:cubicBezTo>
                  <a:cubicBezTo>
                    <a:pt x="2493" y="2238"/>
                    <a:pt x="0" y="7496"/>
                    <a:pt x="1702" y="12268"/>
                  </a:cubicBezTo>
                  <a:cubicBezTo>
                    <a:pt x="3044" y="16029"/>
                    <a:pt x="6594" y="18393"/>
                    <a:pt x="10374" y="18393"/>
                  </a:cubicBezTo>
                  <a:cubicBezTo>
                    <a:pt x="11390" y="18393"/>
                    <a:pt x="12424" y="18222"/>
                    <a:pt x="13435" y="17861"/>
                  </a:cubicBezTo>
                  <a:cubicBezTo>
                    <a:pt x="18207" y="16159"/>
                    <a:pt x="20700" y="10900"/>
                    <a:pt x="19028" y="6128"/>
                  </a:cubicBezTo>
                  <a:cubicBezTo>
                    <a:pt x="17688" y="2349"/>
                    <a:pt x="14147" y="1"/>
                    <a:pt x="10373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7" name="Google Shape;1277;p26"/>
            <p:cNvSpPr/>
            <p:nvPr/>
          </p:nvSpPr>
          <p:spPr>
            <a:xfrm>
              <a:off x="5923000" y="578054"/>
              <a:ext cx="42133" cy="35282"/>
            </a:xfrm>
            <a:custGeom>
              <a:avLst/>
              <a:gdLst/>
              <a:ahLst/>
              <a:cxnLst/>
              <a:rect l="l" t="t" r="r" b="b"/>
              <a:pathLst>
                <a:path w="1519" h="1272" extrusionOk="0">
                  <a:moveTo>
                    <a:pt x="800" y="1"/>
                  </a:moveTo>
                  <a:cubicBezTo>
                    <a:pt x="335" y="1"/>
                    <a:pt x="0" y="532"/>
                    <a:pt x="272" y="967"/>
                  </a:cubicBezTo>
                  <a:cubicBezTo>
                    <a:pt x="389" y="1175"/>
                    <a:pt x="589" y="1271"/>
                    <a:pt x="792" y="1271"/>
                  </a:cubicBezTo>
                  <a:cubicBezTo>
                    <a:pt x="1064" y="1271"/>
                    <a:pt x="1340" y="1098"/>
                    <a:pt x="1427" y="784"/>
                  </a:cubicBezTo>
                  <a:cubicBezTo>
                    <a:pt x="1518" y="450"/>
                    <a:pt x="1305" y="116"/>
                    <a:pt x="971" y="24"/>
                  </a:cubicBezTo>
                  <a:cubicBezTo>
                    <a:pt x="913" y="8"/>
                    <a:pt x="855" y="1"/>
                    <a:pt x="800" y="1"/>
                  </a:cubicBez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8" name="Google Shape;1278;p26"/>
            <p:cNvSpPr/>
            <p:nvPr/>
          </p:nvSpPr>
          <p:spPr>
            <a:xfrm>
              <a:off x="5938117" y="414320"/>
              <a:ext cx="56501" cy="182984"/>
            </a:xfrm>
            <a:custGeom>
              <a:avLst/>
              <a:gdLst/>
              <a:ahLst/>
              <a:cxnLst/>
              <a:rect l="l" t="t" r="r" b="b"/>
              <a:pathLst>
                <a:path w="2037" h="6597" extrusionOk="0">
                  <a:moveTo>
                    <a:pt x="2037" y="0"/>
                  </a:moveTo>
                  <a:lnTo>
                    <a:pt x="0" y="6444"/>
                  </a:lnTo>
                  <a:lnTo>
                    <a:pt x="517" y="6596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9" name="Google Shape;1279;p26"/>
            <p:cNvSpPr/>
            <p:nvPr/>
          </p:nvSpPr>
          <p:spPr>
            <a:xfrm>
              <a:off x="5826834" y="588844"/>
              <a:ext cx="122267" cy="75058"/>
            </a:xfrm>
            <a:custGeom>
              <a:avLst/>
              <a:gdLst/>
              <a:ahLst/>
              <a:cxnLst/>
              <a:rect l="l" t="t" r="r" b="b"/>
              <a:pathLst>
                <a:path w="4408" h="2706" extrusionOk="0">
                  <a:moveTo>
                    <a:pt x="4134" y="0"/>
                  </a:moveTo>
                  <a:lnTo>
                    <a:pt x="0" y="2705"/>
                  </a:lnTo>
                  <a:lnTo>
                    <a:pt x="4408" y="456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0" name="Google Shape;1280;p26"/>
            <p:cNvSpPr/>
            <p:nvPr/>
          </p:nvSpPr>
          <p:spPr>
            <a:xfrm>
              <a:off x="5772024" y="744812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0" y="669"/>
                  </a:moveTo>
                  <a:lnTo>
                    <a:pt x="669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1" name="Google Shape;1281;p26"/>
            <p:cNvSpPr/>
            <p:nvPr/>
          </p:nvSpPr>
          <p:spPr>
            <a:xfrm>
              <a:off x="6092393" y="425276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1" y="669"/>
                  </a:moveTo>
                  <a:lnTo>
                    <a:pt x="670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2" name="Google Shape;1282;p26"/>
            <p:cNvSpPr/>
            <p:nvPr/>
          </p:nvSpPr>
          <p:spPr>
            <a:xfrm>
              <a:off x="5710475" y="64870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3"/>
                  </a:moveTo>
                  <a:lnTo>
                    <a:pt x="912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3" name="Google Shape;1283;p26"/>
            <p:cNvSpPr/>
            <p:nvPr/>
          </p:nvSpPr>
          <p:spPr>
            <a:xfrm>
              <a:off x="6148034" y="532343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4"/>
                  </a:moveTo>
                  <a:lnTo>
                    <a:pt x="913" y="1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4" name="Google Shape;1284;p26"/>
            <p:cNvSpPr/>
            <p:nvPr/>
          </p:nvSpPr>
          <p:spPr>
            <a:xfrm>
              <a:off x="5710475" y="53151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0"/>
                  </a:moveTo>
                  <a:lnTo>
                    <a:pt x="912" y="243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5" name="Google Shape;1285;p26"/>
            <p:cNvSpPr/>
            <p:nvPr/>
          </p:nvSpPr>
          <p:spPr>
            <a:xfrm>
              <a:off x="6147202" y="649534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1"/>
                  </a:moveTo>
                  <a:lnTo>
                    <a:pt x="912" y="244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6" name="Google Shape;1286;p26"/>
            <p:cNvSpPr/>
            <p:nvPr/>
          </p:nvSpPr>
          <p:spPr>
            <a:xfrm>
              <a:off x="5772857" y="424444"/>
              <a:ext cx="18584" cy="18556"/>
            </a:xfrm>
            <a:custGeom>
              <a:avLst/>
              <a:gdLst/>
              <a:ahLst/>
              <a:cxnLst/>
              <a:rect l="l" t="t" r="r" b="b"/>
              <a:pathLst>
                <a:path w="670" h="669" fill="none" extrusionOk="0">
                  <a:moveTo>
                    <a:pt x="1" y="0"/>
                  </a:moveTo>
                  <a:lnTo>
                    <a:pt x="670" y="66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7" name="Google Shape;1287;p26"/>
            <p:cNvSpPr/>
            <p:nvPr/>
          </p:nvSpPr>
          <p:spPr>
            <a:xfrm>
              <a:off x="6092393" y="744812"/>
              <a:ext cx="17752" cy="19416"/>
            </a:xfrm>
            <a:custGeom>
              <a:avLst/>
              <a:gdLst/>
              <a:ahLst/>
              <a:cxnLst/>
              <a:rect l="l" t="t" r="r" b="b"/>
              <a:pathLst>
                <a:path w="640" h="700" fill="none" extrusionOk="0">
                  <a:moveTo>
                    <a:pt x="1" y="0"/>
                  </a:moveTo>
                  <a:lnTo>
                    <a:pt x="639" y="69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8" name="Google Shape;1288;p26"/>
            <p:cNvSpPr/>
            <p:nvPr/>
          </p:nvSpPr>
          <p:spPr>
            <a:xfrm>
              <a:off x="5879951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0" y="0"/>
                  </a:moveTo>
                  <a:lnTo>
                    <a:pt x="243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9" name="Google Shape;1289;p26"/>
            <p:cNvSpPr/>
            <p:nvPr/>
          </p:nvSpPr>
          <p:spPr>
            <a:xfrm>
              <a:off x="5996282" y="800453"/>
              <a:ext cx="6768" cy="25324"/>
            </a:xfrm>
            <a:custGeom>
              <a:avLst/>
              <a:gdLst/>
              <a:ahLst/>
              <a:cxnLst/>
              <a:rect l="l" t="t" r="r" b="b"/>
              <a:pathLst>
                <a:path w="244" h="913" fill="none" extrusionOk="0">
                  <a:moveTo>
                    <a:pt x="1" y="0"/>
                  </a:moveTo>
                  <a:lnTo>
                    <a:pt x="244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90" name="Google Shape;1290;p26"/>
            <p:cNvSpPr/>
            <p:nvPr/>
          </p:nvSpPr>
          <p:spPr>
            <a:xfrm>
              <a:off x="5997142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243" y="0"/>
                  </a:moveTo>
                  <a:lnTo>
                    <a:pt x="0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91" name="Google Shape;1291;p26"/>
            <p:cNvSpPr/>
            <p:nvPr/>
          </p:nvSpPr>
          <p:spPr>
            <a:xfrm>
              <a:off x="5879091" y="800453"/>
              <a:ext cx="6768" cy="24464"/>
            </a:xfrm>
            <a:custGeom>
              <a:avLst/>
              <a:gdLst/>
              <a:ahLst/>
              <a:cxnLst/>
              <a:rect l="l" t="t" r="r" b="b"/>
              <a:pathLst>
                <a:path w="244" h="882" fill="none" extrusionOk="0">
                  <a:moveTo>
                    <a:pt x="244" y="0"/>
                  </a:moveTo>
                  <a:lnTo>
                    <a:pt x="1" y="88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292" name="Google Shape;1292;p26"/>
          <p:cNvGrpSpPr/>
          <p:nvPr/>
        </p:nvGrpSpPr>
        <p:grpSpPr>
          <a:xfrm rot="8619022" flipH="1">
            <a:off x="7860893" y="118004"/>
            <a:ext cx="1657312" cy="808477"/>
            <a:chOff x="6016754" y="2989146"/>
            <a:chExt cx="1657343" cy="808493"/>
          </a:xfrm>
        </p:grpSpPr>
        <p:sp>
          <p:nvSpPr>
            <p:cNvPr id="1293" name="Google Shape;1293;p26"/>
            <p:cNvSpPr/>
            <p:nvPr/>
          </p:nvSpPr>
          <p:spPr>
            <a:xfrm>
              <a:off x="6016754" y="3515687"/>
              <a:ext cx="357259" cy="262230"/>
            </a:xfrm>
            <a:custGeom>
              <a:avLst/>
              <a:gdLst/>
              <a:ahLst/>
              <a:cxnLst/>
              <a:rect l="l" t="t" r="r" b="b"/>
              <a:pathLst>
                <a:path w="12880" h="9454" extrusionOk="0">
                  <a:moveTo>
                    <a:pt x="9172" y="0"/>
                  </a:moveTo>
                  <a:lnTo>
                    <a:pt x="630" y="7782"/>
                  </a:lnTo>
                  <a:cubicBezTo>
                    <a:pt x="1" y="8381"/>
                    <a:pt x="406" y="9454"/>
                    <a:pt x="1263" y="9454"/>
                  </a:cubicBezTo>
                  <a:cubicBezTo>
                    <a:pt x="1275" y="9454"/>
                    <a:pt x="1287" y="9454"/>
                    <a:pt x="1299" y="9453"/>
                  </a:cubicBezTo>
                  <a:lnTo>
                    <a:pt x="12880" y="9271"/>
                  </a:lnTo>
                  <a:lnTo>
                    <a:pt x="917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94" name="Google Shape;1294;p26"/>
            <p:cNvSpPr/>
            <p:nvPr/>
          </p:nvSpPr>
          <p:spPr>
            <a:xfrm>
              <a:off x="6239098" y="2989146"/>
              <a:ext cx="1435000" cy="808493"/>
            </a:xfrm>
            <a:custGeom>
              <a:avLst/>
              <a:gdLst/>
              <a:ahLst/>
              <a:cxnLst/>
              <a:rect l="l" t="t" r="r" b="b"/>
              <a:pathLst>
                <a:path w="51735" h="29148" extrusionOk="0">
                  <a:moveTo>
                    <a:pt x="46755" y="1"/>
                  </a:moveTo>
                  <a:cubicBezTo>
                    <a:pt x="46570" y="1"/>
                    <a:pt x="46383" y="35"/>
                    <a:pt x="46202" y="108"/>
                  </a:cubicBezTo>
                  <a:lnTo>
                    <a:pt x="1156" y="17980"/>
                  </a:lnTo>
                  <a:cubicBezTo>
                    <a:pt x="365" y="18284"/>
                    <a:pt x="1" y="19166"/>
                    <a:pt x="305" y="19956"/>
                  </a:cubicBezTo>
                  <a:lnTo>
                    <a:pt x="3587" y="28193"/>
                  </a:lnTo>
                  <a:cubicBezTo>
                    <a:pt x="3821" y="28778"/>
                    <a:pt x="4398" y="29147"/>
                    <a:pt x="5011" y="29147"/>
                  </a:cubicBezTo>
                  <a:cubicBezTo>
                    <a:pt x="5195" y="29147"/>
                    <a:pt x="5381" y="29114"/>
                    <a:pt x="5563" y="29044"/>
                  </a:cubicBezTo>
                  <a:lnTo>
                    <a:pt x="50579" y="11172"/>
                  </a:lnTo>
                  <a:cubicBezTo>
                    <a:pt x="51369" y="10868"/>
                    <a:pt x="51734" y="9986"/>
                    <a:pt x="51430" y="9196"/>
                  </a:cubicBezTo>
                  <a:lnTo>
                    <a:pt x="48147" y="959"/>
                  </a:lnTo>
                  <a:cubicBezTo>
                    <a:pt x="47916" y="356"/>
                    <a:pt x="47348" y="1"/>
                    <a:pt x="4675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95" name="Google Shape;1295;p26"/>
            <p:cNvSpPr/>
            <p:nvPr/>
          </p:nvSpPr>
          <p:spPr>
            <a:xfrm>
              <a:off x="6363029" y="3028367"/>
              <a:ext cx="1187969" cy="730162"/>
            </a:xfrm>
            <a:custGeom>
              <a:avLst/>
              <a:gdLst/>
              <a:ahLst/>
              <a:cxnLst/>
              <a:rect l="l" t="t" r="r" b="b"/>
              <a:pathLst>
                <a:path w="42829" h="26324" extrusionOk="0">
                  <a:moveTo>
                    <a:pt x="38421" y="1"/>
                  </a:moveTo>
                  <a:lnTo>
                    <a:pt x="1" y="15259"/>
                  </a:lnTo>
                  <a:lnTo>
                    <a:pt x="4378" y="26323"/>
                  </a:lnTo>
                  <a:lnTo>
                    <a:pt x="42828" y="11065"/>
                  </a:lnTo>
                  <a:lnTo>
                    <a:pt x="3842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96" name="Google Shape;1296;p26"/>
            <p:cNvSpPr/>
            <p:nvPr/>
          </p:nvSpPr>
          <p:spPr>
            <a:xfrm>
              <a:off x="7358750" y="3043540"/>
              <a:ext cx="154304" cy="319564"/>
            </a:xfrm>
            <a:custGeom>
              <a:avLst/>
              <a:gdLst/>
              <a:ahLst/>
              <a:cxnLst/>
              <a:rect l="l" t="t" r="r" b="b"/>
              <a:pathLst>
                <a:path w="5563" h="11521" extrusionOk="0">
                  <a:moveTo>
                    <a:pt x="1155" y="1"/>
                  </a:moveTo>
                  <a:lnTo>
                    <a:pt x="0" y="457"/>
                  </a:lnTo>
                  <a:lnTo>
                    <a:pt x="4377" y="11521"/>
                  </a:lnTo>
                  <a:lnTo>
                    <a:pt x="5563" y="11065"/>
                  </a:lnTo>
                  <a:lnTo>
                    <a:pt x="11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97" name="Google Shape;1297;p26"/>
            <p:cNvSpPr/>
            <p:nvPr/>
          </p:nvSpPr>
          <p:spPr>
            <a:xfrm>
              <a:off x="6400142" y="3423793"/>
              <a:ext cx="154304" cy="319564"/>
            </a:xfrm>
            <a:custGeom>
              <a:avLst/>
              <a:gdLst/>
              <a:ahLst/>
              <a:cxnLst/>
              <a:rect l="l" t="t" r="r" b="b"/>
              <a:pathLst>
                <a:path w="5563" h="11521" extrusionOk="0">
                  <a:moveTo>
                    <a:pt x="1186" y="0"/>
                  </a:moveTo>
                  <a:lnTo>
                    <a:pt x="0" y="456"/>
                  </a:lnTo>
                  <a:lnTo>
                    <a:pt x="4408" y="11520"/>
                  </a:lnTo>
                  <a:lnTo>
                    <a:pt x="5563" y="11064"/>
                  </a:lnTo>
                  <a:lnTo>
                    <a:pt x="11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79692147"/>
      </p:ext>
    </p:extLst>
  </p:cSld>
  <p:clrMapOvr>
    <a:masterClrMapping/>
  </p:clrMapOvr>
  <p:transition spd="slow">
    <p:wheel spokes="1"/>
    <p:sndAc>
      <p:stSnd>
        <p:snd r:embed="rId1" name="chimes.wav"/>
      </p:stSnd>
    </p:sndAc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9" name="Google Shape;1299;p27"/>
          <p:cNvSpPr/>
          <p:nvPr/>
        </p:nvSpPr>
        <p:spPr>
          <a:xfrm>
            <a:off x="-65061" y="-81037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00" name="Google Shape;1300;p27"/>
          <p:cNvSpPr/>
          <p:nvPr/>
        </p:nvSpPr>
        <p:spPr>
          <a:xfrm>
            <a:off x="3189300" y="2102774"/>
            <a:ext cx="6138660" cy="3121540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01" name="Google Shape;1301;p27"/>
          <p:cNvSpPr/>
          <p:nvPr/>
        </p:nvSpPr>
        <p:spPr>
          <a:xfrm>
            <a:off x="-65075" y="-81050"/>
            <a:ext cx="3927358" cy="3121486"/>
          </a:xfrm>
          <a:custGeom>
            <a:avLst/>
            <a:gdLst/>
            <a:ahLst/>
            <a:cxnLst/>
            <a:rect l="l" t="t" r="r" b="b"/>
            <a:pathLst>
              <a:path w="141310" h="117692" extrusionOk="0">
                <a:moveTo>
                  <a:pt x="0" y="0"/>
                </a:moveTo>
                <a:lnTo>
                  <a:pt x="0" y="117692"/>
                </a:lnTo>
                <a:cubicBezTo>
                  <a:pt x="1216" y="113254"/>
                  <a:pt x="6353" y="111035"/>
                  <a:pt x="10973" y="110731"/>
                </a:cubicBezTo>
                <a:cubicBezTo>
                  <a:pt x="11645" y="110687"/>
                  <a:pt x="12319" y="110670"/>
                  <a:pt x="12993" y="110670"/>
                </a:cubicBezTo>
                <a:cubicBezTo>
                  <a:pt x="15351" y="110670"/>
                  <a:pt x="17717" y="110880"/>
                  <a:pt x="20063" y="110880"/>
                </a:cubicBezTo>
                <a:cubicBezTo>
                  <a:pt x="21655" y="110880"/>
                  <a:pt x="23238" y="110783"/>
                  <a:pt x="24803" y="110458"/>
                </a:cubicBezTo>
                <a:cubicBezTo>
                  <a:pt x="29332" y="109515"/>
                  <a:pt x="33861" y="105625"/>
                  <a:pt x="33162" y="101065"/>
                </a:cubicBezTo>
                <a:cubicBezTo>
                  <a:pt x="32645" y="97661"/>
                  <a:pt x="29545" y="95351"/>
                  <a:pt x="26718" y="93345"/>
                </a:cubicBezTo>
                <a:cubicBezTo>
                  <a:pt x="21672" y="89728"/>
                  <a:pt x="16535" y="85594"/>
                  <a:pt x="14408" y="79758"/>
                </a:cubicBezTo>
                <a:cubicBezTo>
                  <a:pt x="12310" y="73892"/>
                  <a:pt x="14620" y="66080"/>
                  <a:pt x="20578" y="64317"/>
                </a:cubicBezTo>
                <a:cubicBezTo>
                  <a:pt x="21506" y="64047"/>
                  <a:pt x="22443" y="63936"/>
                  <a:pt x="23386" y="63936"/>
                </a:cubicBezTo>
                <a:cubicBezTo>
                  <a:pt x="26363" y="63936"/>
                  <a:pt x="29393" y="65038"/>
                  <a:pt x="32371" y="65685"/>
                </a:cubicBezTo>
                <a:cubicBezTo>
                  <a:pt x="33431" y="65907"/>
                  <a:pt x="34565" y="66035"/>
                  <a:pt x="35694" y="66035"/>
                </a:cubicBezTo>
                <a:cubicBezTo>
                  <a:pt x="38743" y="66035"/>
                  <a:pt x="41748" y="65097"/>
                  <a:pt x="43101" y="62524"/>
                </a:cubicBezTo>
                <a:cubicBezTo>
                  <a:pt x="44590" y="59636"/>
                  <a:pt x="43314" y="56201"/>
                  <a:pt x="42767" y="53010"/>
                </a:cubicBezTo>
                <a:cubicBezTo>
                  <a:pt x="41125" y="43223"/>
                  <a:pt x="47326" y="33891"/>
                  <a:pt x="55411" y="28876"/>
                </a:cubicBezTo>
                <a:cubicBezTo>
                  <a:pt x="61313" y="25233"/>
                  <a:pt x="68023" y="24013"/>
                  <a:pt x="74827" y="24013"/>
                </a:cubicBezTo>
                <a:cubicBezTo>
                  <a:pt x="79377" y="24013"/>
                  <a:pt x="83969" y="24558"/>
                  <a:pt x="88391" y="25289"/>
                </a:cubicBezTo>
                <a:cubicBezTo>
                  <a:pt x="98117" y="26870"/>
                  <a:pt x="107692" y="29484"/>
                  <a:pt x="117510" y="30000"/>
                </a:cubicBezTo>
                <a:cubicBezTo>
                  <a:pt x="118315" y="30043"/>
                  <a:pt x="119130" y="30068"/>
                  <a:pt x="119946" y="30068"/>
                </a:cubicBezTo>
                <a:cubicBezTo>
                  <a:pt x="124397" y="30068"/>
                  <a:pt x="128911" y="29328"/>
                  <a:pt x="132404" y="26657"/>
                </a:cubicBezTo>
                <a:cubicBezTo>
                  <a:pt x="141310" y="19818"/>
                  <a:pt x="128665" y="4255"/>
                  <a:pt x="141127" y="0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02" name="Google Shape;1302;p27"/>
          <p:cNvSpPr/>
          <p:nvPr/>
        </p:nvSpPr>
        <p:spPr>
          <a:xfrm>
            <a:off x="-156277" y="249297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03" name="Google Shape;1303;p27"/>
          <p:cNvSpPr/>
          <p:nvPr/>
        </p:nvSpPr>
        <p:spPr>
          <a:xfrm>
            <a:off x="1102066" y="439785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04" name="Google Shape;1304;p27"/>
          <p:cNvSpPr/>
          <p:nvPr/>
        </p:nvSpPr>
        <p:spPr>
          <a:xfrm>
            <a:off x="6456403" y="492957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05" name="Google Shape;1305;p27"/>
          <p:cNvSpPr/>
          <p:nvPr/>
        </p:nvSpPr>
        <p:spPr>
          <a:xfrm>
            <a:off x="7939492" y="3746821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06" name="Google Shape;1306;p27"/>
          <p:cNvSpPr/>
          <p:nvPr/>
        </p:nvSpPr>
        <p:spPr>
          <a:xfrm>
            <a:off x="1990162" y="4986901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07" name="Google Shape;1307;p27"/>
          <p:cNvSpPr/>
          <p:nvPr/>
        </p:nvSpPr>
        <p:spPr>
          <a:xfrm>
            <a:off x="9021677" y="2464788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08" name="Google Shape;1308;p27"/>
          <p:cNvSpPr/>
          <p:nvPr/>
        </p:nvSpPr>
        <p:spPr>
          <a:xfrm>
            <a:off x="337617" y="126520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309" name="Google Shape;1309;p27"/>
          <p:cNvGrpSpPr/>
          <p:nvPr/>
        </p:nvGrpSpPr>
        <p:grpSpPr>
          <a:xfrm rot="851508">
            <a:off x="-16879" y="3922703"/>
            <a:ext cx="1099336" cy="1274069"/>
            <a:chOff x="374513" y="3152476"/>
            <a:chExt cx="1519294" cy="1760777"/>
          </a:xfrm>
        </p:grpSpPr>
        <p:sp>
          <p:nvSpPr>
            <p:cNvPr id="1310" name="Google Shape;1310;p27"/>
            <p:cNvSpPr/>
            <p:nvPr/>
          </p:nvSpPr>
          <p:spPr>
            <a:xfrm>
              <a:off x="661153" y="3251277"/>
              <a:ext cx="1018493" cy="1027730"/>
            </a:xfrm>
            <a:custGeom>
              <a:avLst/>
              <a:gdLst/>
              <a:ahLst/>
              <a:cxnLst/>
              <a:rect l="l" t="t" r="r" b="b"/>
              <a:pathLst>
                <a:path w="36719" h="37052" extrusionOk="0">
                  <a:moveTo>
                    <a:pt x="5135" y="1"/>
                  </a:moveTo>
                  <a:cubicBezTo>
                    <a:pt x="3952" y="1"/>
                    <a:pt x="2145" y="189"/>
                    <a:pt x="1" y="1033"/>
                  </a:cubicBezTo>
                  <a:cubicBezTo>
                    <a:pt x="90" y="1023"/>
                    <a:pt x="185" y="1019"/>
                    <a:pt x="284" y="1019"/>
                  </a:cubicBezTo>
                  <a:cubicBezTo>
                    <a:pt x="3959" y="1019"/>
                    <a:pt x="14163" y="7532"/>
                    <a:pt x="21947" y="16322"/>
                  </a:cubicBezTo>
                  <a:cubicBezTo>
                    <a:pt x="29941" y="25380"/>
                    <a:pt x="30001" y="31064"/>
                    <a:pt x="30001" y="31064"/>
                  </a:cubicBezTo>
                  <a:lnTo>
                    <a:pt x="34926" y="37052"/>
                  </a:lnTo>
                  <a:cubicBezTo>
                    <a:pt x="36719" y="33647"/>
                    <a:pt x="33315" y="27325"/>
                    <a:pt x="24105" y="15775"/>
                  </a:cubicBezTo>
                  <a:cubicBezTo>
                    <a:pt x="14925" y="4224"/>
                    <a:pt x="6627" y="121"/>
                    <a:pt x="6627" y="121"/>
                  </a:cubicBezTo>
                  <a:cubicBezTo>
                    <a:pt x="6627" y="121"/>
                    <a:pt x="6081" y="1"/>
                    <a:pt x="5135" y="1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11" name="Google Shape;1311;p27"/>
            <p:cNvSpPr/>
            <p:nvPr/>
          </p:nvSpPr>
          <p:spPr>
            <a:xfrm>
              <a:off x="531314" y="3248836"/>
              <a:ext cx="313683" cy="211526"/>
            </a:xfrm>
            <a:custGeom>
              <a:avLst/>
              <a:gdLst/>
              <a:ahLst/>
              <a:cxnLst/>
              <a:rect l="l" t="t" r="r" b="b"/>
              <a:pathLst>
                <a:path w="11309" h="7626" extrusionOk="0">
                  <a:moveTo>
                    <a:pt x="9014" y="0"/>
                  </a:moveTo>
                  <a:cubicBezTo>
                    <a:pt x="7675" y="0"/>
                    <a:pt x="5986" y="217"/>
                    <a:pt x="4621" y="1091"/>
                  </a:cubicBezTo>
                  <a:cubicBezTo>
                    <a:pt x="2311" y="2610"/>
                    <a:pt x="639" y="4951"/>
                    <a:pt x="1" y="7626"/>
                  </a:cubicBezTo>
                  <a:lnTo>
                    <a:pt x="7114" y="5164"/>
                  </a:lnTo>
                  <a:cubicBezTo>
                    <a:pt x="7114" y="5164"/>
                    <a:pt x="8147" y="239"/>
                    <a:pt x="11308" y="209"/>
                  </a:cubicBezTo>
                  <a:cubicBezTo>
                    <a:pt x="11308" y="209"/>
                    <a:pt x="10330" y="0"/>
                    <a:pt x="90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12" name="Google Shape;1312;p27"/>
            <p:cNvSpPr/>
            <p:nvPr/>
          </p:nvSpPr>
          <p:spPr>
            <a:xfrm>
              <a:off x="961300" y="3154335"/>
              <a:ext cx="932507" cy="1101068"/>
            </a:xfrm>
            <a:custGeom>
              <a:avLst/>
              <a:gdLst/>
              <a:ahLst/>
              <a:cxnLst/>
              <a:rect l="l" t="t" r="r" b="b"/>
              <a:pathLst>
                <a:path w="33619" h="39696" extrusionOk="0">
                  <a:moveTo>
                    <a:pt x="3789" y="0"/>
                  </a:moveTo>
                  <a:cubicBezTo>
                    <a:pt x="2507" y="0"/>
                    <a:pt x="1229" y="231"/>
                    <a:pt x="1" y="698"/>
                  </a:cubicBezTo>
                  <a:cubicBezTo>
                    <a:pt x="3132" y="2127"/>
                    <a:pt x="13344" y="8175"/>
                    <a:pt x="20487" y="17902"/>
                  </a:cubicBezTo>
                  <a:cubicBezTo>
                    <a:pt x="27630" y="27629"/>
                    <a:pt x="27205" y="33282"/>
                    <a:pt x="27205" y="33282"/>
                  </a:cubicBezTo>
                  <a:lnTo>
                    <a:pt x="31521" y="39696"/>
                  </a:lnTo>
                  <a:cubicBezTo>
                    <a:pt x="33618" y="36474"/>
                    <a:pt x="30761" y="29878"/>
                    <a:pt x="22676" y="17537"/>
                  </a:cubicBezTo>
                  <a:cubicBezTo>
                    <a:pt x="14591" y="5227"/>
                    <a:pt x="6688" y="394"/>
                    <a:pt x="6688" y="394"/>
                  </a:cubicBezTo>
                  <a:cubicBezTo>
                    <a:pt x="5732" y="132"/>
                    <a:pt x="4759" y="0"/>
                    <a:pt x="3789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13" name="Google Shape;1313;p27"/>
            <p:cNvSpPr/>
            <p:nvPr/>
          </p:nvSpPr>
          <p:spPr>
            <a:xfrm>
              <a:off x="843277" y="3152476"/>
              <a:ext cx="303531" cy="157826"/>
            </a:xfrm>
            <a:custGeom>
              <a:avLst/>
              <a:gdLst/>
              <a:ahLst/>
              <a:cxnLst/>
              <a:rect l="l" t="t" r="r" b="b"/>
              <a:pathLst>
                <a:path w="10943" h="5690" extrusionOk="0">
                  <a:moveTo>
                    <a:pt x="7691" y="1"/>
                  </a:moveTo>
                  <a:cubicBezTo>
                    <a:pt x="6572" y="1"/>
                    <a:pt x="5324" y="181"/>
                    <a:pt x="4225" y="765"/>
                  </a:cubicBezTo>
                  <a:cubicBezTo>
                    <a:pt x="122" y="2923"/>
                    <a:pt x="0" y="5689"/>
                    <a:pt x="0" y="5689"/>
                  </a:cubicBezTo>
                  <a:lnTo>
                    <a:pt x="6353" y="4990"/>
                  </a:lnTo>
                  <a:cubicBezTo>
                    <a:pt x="6353" y="4990"/>
                    <a:pt x="7732" y="450"/>
                    <a:pt x="10687" y="450"/>
                  </a:cubicBezTo>
                  <a:cubicBezTo>
                    <a:pt x="10771" y="450"/>
                    <a:pt x="10856" y="454"/>
                    <a:pt x="10943" y="461"/>
                  </a:cubicBezTo>
                  <a:cubicBezTo>
                    <a:pt x="10943" y="461"/>
                    <a:pt x="9481" y="1"/>
                    <a:pt x="76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14" name="Google Shape;1314;p27"/>
            <p:cNvSpPr/>
            <p:nvPr/>
          </p:nvSpPr>
          <p:spPr>
            <a:xfrm>
              <a:off x="728610" y="3276851"/>
              <a:ext cx="1164337" cy="1325076"/>
            </a:xfrm>
            <a:custGeom>
              <a:avLst/>
              <a:gdLst/>
              <a:ahLst/>
              <a:cxnLst/>
              <a:rect l="l" t="t" r="r" b="b"/>
              <a:pathLst>
                <a:path w="41977" h="47772" extrusionOk="0">
                  <a:moveTo>
                    <a:pt x="6566" y="1"/>
                  </a:moveTo>
                  <a:cubicBezTo>
                    <a:pt x="2557" y="1"/>
                    <a:pt x="1" y="1509"/>
                    <a:pt x="1" y="1509"/>
                  </a:cubicBezTo>
                  <a:lnTo>
                    <a:pt x="33679" y="47771"/>
                  </a:lnTo>
                  <a:cubicBezTo>
                    <a:pt x="33679" y="47771"/>
                    <a:pt x="41916" y="42391"/>
                    <a:pt x="41947" y="39078"/>
                  </a:cubicBezTo>
                  <a:cubicBezTo>
                    <a:pt x="41977" y="35735"/>
                    <a:pt x="33649" y="19959"/>
                    <a:pt x="21977" y="7679"/>
                  </a:cubicBezTo>
                  <a:cubicBezTo>
                    <a:pt x="16119" y="1532"/>
                    <a:pt x="10606" y="1"/>
                    <a:pt x="6566" y="1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15" name="Google Shape;1315;p27"/>
            <p:cNvSpPr/>
            <p:nvPr/>
          </p:nvSpPr>
          <p:spPr>
            <a:xfrm>
              <a:off x="374513" y="3309249"/>
              <a:ext cx="1412227" cy="1604004"/>
            </a:xfrm>
            <a:custGeom>
              <a:avLst/>
              <a:gdLst/>
              <a:ahLst/>
              <a:cxnLst/>
              <a:rect l="l" t="t" r="r" b="b"/>
              <a:pathLst>
                <a:path w="50914" h="57828" extrusionOk="0">
                  <a:moveTo>
                    <a:pt x="15544" y="1"/>
                  </a:moveTo>
                  <a:cubicBezTo>
                    <a:pt x="13890" y="1"/>
                    <a:pt x="12282" y="341"/>
                    <a:pt x="10760" y="1071"/>
                  </a:cubicBezTo>
                  <a:cubicBezTo>
                    <a:pt x="4377" y="4110"/>
                    <a:pt x="0" y="9460"/>
                    <a:pt x="2006" y="20129"/>
                  </a:cubicBezTo>
                  <a:cubicBezTo>
                    <a:pt x="3435" y="27910"/>
                    <a:pt x="11733" y="44324"/>
                    <a:pt x="16688" y="53655"/>
                  </a:cubicBezTo>
                  <a:cubicBezTo>
                    <a:pt x="18100" y="56311"/>
                    <a:pt x="20829" y="57827"/>
                    <a:pt x="23646" y="57827"/>
                  </a:cubicBezTo>
                  <a:cubicBezTo>
                    <a:pt x="24891" y="57827"/>
                    <a:pt x="26153" y="57531"/>
                    <a:pt x="27326" y="56907"/>
                  </a:cubicBezTo>
                  <a:lnTo>
                    <a:pt x="45594" y="47150"/>
                  </a:lnTo>
                  <a:cubicBezTo>
                    <a:pt x="49485" y="45083"/>
                    <a:pt x="50913" y="40220"/>
                    <a:pt x="48755" y="36390"/>
                  </a:cubicBezTo>
                  <a:cubicBezTo>
                    <a:pt x="45715" y="30919"/>
                    <a:pt x="41217" y="23047"/>
                    <a:pt x="36566" y="15539"/>
                  </a:cubicBezTo>
                  <a:cubicBezTo>
                    <a:pt x="31016" y="6618"/>
                    <a:pt x="22839" y="1"/>
                    <a:pt x="1554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16" name="Google Shape;1316;p27"/>
            <p:cNvSpPr/>
            <p:nvPr/>
          </p:nvSpPr>
          <p:spPr>
            <a:xfrm>
              <a:off x="688141" y="3984906"/>
              <a:ext cx="992365" cy="856673"/>
            </a:xfrm>
            <a:custGeom>
              <a:avLst/>
              <a:gdLst/>
              <a:ahLst/>
              <a:cxnLst/>
              <a:rect l="l" t="t" r="r" b="b"/>
              <a:pathLst>
                <a:path w="35777" h="30885" extrusionOk="0">
                  <a:moveTo>
                    <a:pt x="23949" y="0"/>
                  </a:moveTo>
                  <a:cubicBezTo>
                    <a:pt x="22591" y="0"/>
                    <a:pt x="20896" y="655"/>
                    <a:pt x="18420" y="1849"/>
                  </a:cubicBezTo>
                  <a:cubicBezTo>
                    <a:pt x="12797" y="4554"/>
                    <a:pt x="1" y="11454"/>
                    <a:pt x="1338" y="15861"/>
                  </a:cubicBezTo>
                  <a:cubicBezTo>
                    <a:pt x="2415" y="19483"/>
                    <a:pt x="8002" y="30885"/>
                    <a:pt x="11714" y="30885"/>
                  </a:cubicBezTo>
                  <a:cubicBezTo>
                    <a:pt x="11771" y="30885"/>
                    <a:pt x="11828" y="30882"/>
                    <a:pt x="11885" y="30877"/>
                  </a:cubicBezTo>
                  <a:cubicBezTo>
                    <a:pt x="15594" y="30481"/>
                    <a:pt x="30153" y="21697"/>
                    <a:pt x="32646" y="20268"/>
                  </a:cubicBezTo>
                  <a:cubicBezTo>
                    <a:pt x="33314" y="19934"/>
                    <a:pt x="33861" y="19417"/>
                    <a:pt x="34287" y="18809"/>
                  </a:cubicBezTo>
                  <a:cubicBezTo>
                    <a:pt x="35776" y="16347"/>
                    <a:pt x="33770" y="12548"/>
                    <a:pt x="30335" y="6651"/>
                  </a:cubicBezTo>
                  <a:cubicBezTo>
                    <a:pt x="27666" y="2008"/>
                    <a:pt x="26326" y="0"/>
                    <a:pt x="2394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17" name="Google Shape;1317;p27"/>
            <p:cNvSpPr/>
            <p:nvPr/>
          </p:nvSpPr>
          <p:spPr>
            <a:xfrm>
              <a:off x="441943" y="3403057"/>
              <a:ext cx="927459" cy="824830"/>
            </a:xfrm>
            <a:custGeom>
              <a:avLst/>
              <a:gdLst/>
              <a:ahLst/>
              <a:cxnLst/>
              <a:rect l="l" t="t" r="r" b="b"/>
              <a:pathLst>
                <a:path w="33437" h="29737" extrusionOk="0">
                  <a:moveTo>
                    <a:pt x="17316" y="0"/>
                  </a:moveTo>
                  <a:cubicBezTo>
                    <a:pt x="13079" y="0"/>
                    <a:pt x="2751" y="4137"/>
                    <a:pt x="1338" y="8783"/>
                  </a:cubicBezTo>
                  <a:cubicBezTo>
                    <a:pt x="1" y="13099"/>
                    <a:pt x="3436" y="21823"/>
                    <a:pt x="6627" y="27476"/>
                  </a:cubicBezTo>
                  <a:cubicBezTo>
                    <a:pt x="7541" y="29104"/>
                    <a:pt x="8420" y="29737"/>
                    <a:pt x="9368" y="29737"/>
                  </a:cubicBezTo>
                  <a:cubicBezTo>
                    <a:pt x="11732" y="29737"/>
                    <a:pt x="14526" y="25803"/>
                    <a:pt x="19363" y="23525"/>
                  </a:cubicBezTo>
                  <a:cubicBezTo>
                    <a:pt x="26141" y="20333"/>
                    <a:pt x="33436" y="19178"/>
                    <a:pt x="30062" y="14041"/>
                  </a:cubicBezTo>
                  <a:cubicBezTo>
                    <a:pt x="26688" y="8905"/>
                    <a:pt x="21430" y="1336"/>
                    <a:pt x="18542" y="181"/>
                  </a:cubicBezTo>
                  <a:cubicBezTo>
                    <a:pt x="18236" y="59"/>
                    <a:pt x="17819" y="0"/>
                    <a:pt x="17316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18" name="Google Shape;1318;p27"/>
            <p:cNvSpPr/>
            <p:nvPr/>
          </p:nvSpPr>
          <p:spPr>
            <a:xfrm>
              <a:off x="441943" y="3404499"/>
              <a:ext cx="846521" cy="822278"/>
            </a:xfrm>
            <a:custGeom>
              <a:avLst/>
              <a:gdLst/>
              <a:ahLst/>
              <a:cxnLst/>
              <a:rect l="l" t="t" r="r" b="b"/>
              <a:pathLst>
                <a:path w="30519" h="29645" extrusionOk="0">
                  <a:moveTo>
                    <a:pt x="17164" y="0"/>
                  </a:moveTo>
                  <a:cubicBezTo>
                    <a:pt x="12922" y="0"/>
                    <a:pt x="2717" y="4127"/>
                    <a:pt x="1308" y="8761"/>
                  </a:cubicBezTo>
                  <a:cubicBezTo>
                    <a:pt x="1" y="13078"/>
                    <a:pt x="3436" y="21771"/>
                    <a:pt x="6627" y="27424"/>
                  </a:cubicBezTo>
                  <a:cubicBezTo>
                    <a:pt x="7524" y="29022"/>
                    <a:pt x="8335" y="29645"/>
                    <a:pt x="9187" y="29645"/>
                  </a:cubicBezTo>
                  <a:cubicBezTo>
                    <a:pt x="11365" y="29645"/>
                    <a:pt x="13813" y="25572"/>
                    <a:pt x="18664" y="23321"/>
                  </a:cubicBezTo>
                  <a:cubicBezTo>
                    <a:pt x="25381" y="20160"/>
                    <a:pt x="30518" y="18762"/>
                    <a:pt x="28451" y="14962"/>
                  </a:cubicBezTo>
                  <a:cubicBezTo>
                    <a:pt x="25533" y="9582"/>
                    <a:pt x="21278" y="1375"/>
                    <a:pt x="18421" y="190"/>
                  </a:cubicBezTo>
                  <a:cubicBezTo>
                    <a:pt x="18108" y="61"/>
                    <a:pt x="17680" y="0"/>
                    <a:pt x="1716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19" name="Google Shape;1319;p27"/>
            <p:cNvSpPr/>
            <p:nvPr/>
          </p:nvSpPr>
          <p:spPr>
            <a:xfrm>
              <a:off x="862666" y="3969401"/>
              <a:ext cx="71119" cy="57167"/>
            </a:xfrm>
            <a:custGeom>
              <a:avLst/>
              <a:gdLst/>
              <a:ahLst/>
              <a:cxnLst/>
              <a:rect l="l" t="t" r="r" b="b"/>
              <a:pathLst>
                <a:path w="2564" h="2061" extrusionOk="0">
                  <a:moveTo>
                    <a:pt x="1296" y="1"/>
                  </a:moveTo>
                  <a:cubicBezTo>
                    <a:pt x="1127" y="1"/>
                    <a:pt x="954" y="41"/>
                    <a:pt x="791" y="128"/>
                  </a:cubicBezTo>
                  <a:cubicBezTo>
                    <a:pt x="0" y="554"/>
                    <a:pt x="122" y="1739"/>
                    <a:pt x="1004" y="2013"/>
                  </a:cubicBezTo>
                  <a:cubicBezTo>
                    <a:pt x="1106" y="2046"/>
                    <a:pt x="1207" y="2061"/>
                    <a:pt x="1305" y="2061"/>
                  </a:cubicBezTo>
                  <a:cubicBezTo>
                    <a:pt x="2020" y="2061"/>
                    <a:pt x="2563" y="1245"/>
                    <a:pt x="2189" y="523"/>
                  </a:cubicBezTo>
                  <a:cubicBezTo>
                    <a:pt x="2002" y="191"/>
                    <a:pt x="1659" y="1"/>
                    <a:pt x="129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20" name="Google Shape;1320;p27"/>
            <p:cNvSpPr/>
            <p:nvPr/>
          </p:nvSpPr>
          <p:spPr>
            <a:xfrm>
              <a:off x="931788" y="3984546"/>
              <a:ext cx="748718" cy="856201"/>
            </a:xfrm>
            <a:custGeom>
              <a:avLst/>
              <a:gdLst/>
              <a:ahLst/>
              <a:cxnLst/>
              <a:rect l="l" t="t" r="r" b="b"/>
              <a:pathLst>
                <a:path w="26993" h="30868" extrusionOk="0">
                  <a:moveTo>
                    <a:pt x="15161" y="0"/>
                  </a:moveTo>
                  <a:cubicBezTo>
                    <a:pt x="14389" y="0"/>
                    <a:pt x="13507" y="213"/>
                    <a:pt x="12433" y="616"/>
                  </a:cubicBezTo>
                  <a:cubicBezTo>
                    <a:pt x="12442" y="616"/>
                    <a:pt x="12717" y="544"/>
                    <a:pt x="13160" y="544"/>
                  </a:cubicBezTo>
                  <a:cubicBezTo>
                    <a:pt x="14159" y="544"/>
                    <a:pt x="16010" y="909"/>
                    <a:pt x="17570" y="3290"/>
                  </a:cubicBezTo>
                  <a:cubicBezTo>
                    <a:pt x="19819" y="6695"/>
                    <a:pt x="24500" y="14050"/>
                    <a:pt x="24226" y="16604"/>
                  </a:cubicBezTo>
                  <a:cubicBezTo>
                    <a:pt x="23922" y="19187"/>
                    <a:pt x="13010" y="24962"/>
                    <a:pt x="8269" y="27242"/>
                  </a:cubicBezTo>
                  <a:cubicBezTo>
                    <a:pt x="4926" y="28839"/>
                    <a:pt x="3418" y="29392"/>
                    <a:pt x="1968" y="29392"/>
                  </a:cubicBezTo>
                  <a:cubicBezTo>
                    <a:pt x="1348" y="29392"/>
                    <a:pt x="739" y="29290"/>
                    <a:pt x="1" y="29127"/>
                  </a:cubicBezTo>
                  <a:lnTo>
                    <a:pt x="1" y="29127"/>
                  </a:lnTo>
                  <a:cubicBezTo>
                    <a:pt x="1029" y="30212"/>
                    <a:pt x="2030" y="30867"/>
                    <a:pt x="2928" y="30867"/>
                  </a:cubicBezTo>
                  <a:cubicBezTo>
                    <a:pt x="2986" y="30867"/>
                    <a:pt x="3044" y="30865"/>
                    <a:pt x="3101" y="30859"/>
                  </a:cubicBezTo>
                  <a:cubicBezTo>
                    <a:pt x="6840" y="30494"/>
                    <a:pt x="21369" y="21710"/>
                    <a:pt x="23892" y="20281"/>
                  </a:cubicBezTo>
                  <a:cubicBezTo>
                    <a:pt x="24530" y="19917"/>
                    <a:pt x="25077" y="19430"/>
                    <a:pt x="25503" y="18822"/>
                  </a:cubicBezTo>
                  <a:cubicBezTo>
                    <a:pt x="26992" y="16391"/>
                    <a:pt x="24986" y="12561"/>
                    <a:pt x="21551" y="6664"/>
                  </a:cubicBezTo>
                  <a:cubicBezTo>
                    <a:pt x="18868" y="2008"/>
                    <a:pt x="17534" y="0"/>
                    <a:pt x="15161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321" name="Google Shape;1321;p27"/>
          <p:cNvGrpSpPr/>
          <p:nvPr/>
        </p:nvGrpSpPr>
        <p:grpSpPr>
          <a:xfrm>
            <a:off x="242675" y="51192"/>
            <a:ext cx="757289" cy="864550"/>
            <a:chOff x="5585712" y="137416"/>
            <a:chExt cx="757289" cy="864550"/>
          </a:xfrm>
        </p:grpSpPr>
        <p:sp>
          <p:nvSpPr>
            <p:cNvPr id="1322" name="Google Shape;1322;p27"/>
            <p:cNvSpPr/>
            <p:nvPr/>
          </p:nvSpPr>
          <p:spPr>
            <a:xfrm>
              <a:off x="5606764" y="738904"/>
              <a:ext cx="129867" cy="146066"/>
            </a:xfrm>
            <a:custGeom>
              <a:avLst/>
              <a:gdLst/>
              <a:ahLst/>
              <a:cxnLst/>
              <a:rect l="l" t="t" r="r" b="b"/>
              <a:pathLst>
                <a:path w="4682" h="5266" extrusionOk="0">
                  <a:moveTo>
                    <a:pt x="2706" y="1"/>
                  </a:moveTo>
                  <a:cubicBezTo>
                    <a:pt x="2706" y="1"/>
                    <a:pt x="1" y="4712"/>
                    <a:pt x="913" y="5198"/>
                  </a:cubicBezTo>
                  <a:cubicBezTo>
                    <a:pt x="992" y="5245"/>
                    <a:pt x="1088" y="5266"/>
                    <a:pt x="1196" y="5266"/>
                  </a:cubicBezTo>
                  <a:cubicBezTo>
                    <a:pt x="2290" y="5266"/>
                    <a:pt x="4682" y="3101"/>
                    <a:pt x="4682" y="3101"/>
                  </a:cubicBezTo>
                  <a:lnTo>
                    <a:pt x="2706" y="1"/>
                  </a:ln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23" name="Google Shape;1323;p27"/>
            <p:cNvSpPr/>
            <p:nvPr/>
          </p:nvSpPr>
          <p:spPr>
            <a:xfrm>
              <a:off x="6009790" y="851879"/>
              <a:ext cx="91062" cy="150088"/>
            </a:xfrm>
            <a:custGeom>
              <a:avLst/>
              <a:gdLst/>
              <a:ahLst/>
              <a:cxnLst/>
              <a:rect l="l" t="t" r="r" b="b"/>
              <a:pathLst>
                <a:path w="3283" h="5411" extrusionOk="0">
                  <a:moveTo>
                    <a:pt x="3283" y="1"/>
                  </a:moveTo>
                  <a:lnTo>
                    <a:pt x="0" y="1703"/>
                  </a:lnTo>
                  <a:cubicBezTo>
                    <a:pt x="0" y="1703"/>
                    <a:pt x="1185" y="5381"/>
                    <a:pt x="2219" y="5411"/>
                  </a:cubicBezTo>
                  <a:cubicBezTo>
                    <a:pt x="3252" y="5411"/>
                    <a:pt x="3283" y="1"/>
                    <a:pt x="3283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24" name="Google Shape;1324;p27"/>
            <p:cNvSpPr/>
            <p:nvPr/>
          </p:nvSpPr>
          <p:spPr>
            <a:xfrm>
              <a:off x="5722402" y="155612"/>
              <a:ext cx="264643" cy="144401"/>
            </a:xfrm>
            <a:custGeom>
              <a:avLst/>
              <a:gdLst/>
              <a:ahLst/>
              <a:cxnLst/>
              <a:rect l="l" t="t" r="r" b="b"/>
              <a:pathLst>
                <a:path w="9541" h="5206" extrusionOk="0">
                  <a:moveTo>
                    <a:pt x="5166" y="1"/>
                  </a:moveTo>
                  <a:cubicBezTo>
                    <a:pt x="2660" y="1"/>
                    <a:pt x="194" y="1809"/>
                    <a:pt x="27" y="4829"/>
                  </a:cubicBezTo>
                  <a:cubicBezTo>
                    <a:pt x="0" y="5040"/>
                    <a:pt x="180" y="5205"/>
                    <a:pt x="387" y="5205"/>
                  </a:cubicBezTo>
                  <a:cubicBezTo>
                    <a:pt x="419" y="5205"/>
                    <a:pt x="450" y="5201"/>
                    <a:pt x="482" y="5193"/>
                  </a:cubicBezTo>
                  <a:lnTo>
                    <a:pt x="9145" y="2914"/>
                  </a:lnTo>
                  <a:cubicBezTo>
                    <a:pt x="9419" y="2853"/>
                    <a:pt x="9540" y="2549"/>
                    <a:pt x="9388" y="2306"/>
                  </a:cubicBezTo>
                  <a:cubicBezTo>
                    <a:pt x="8342" y="719"/>
                    <a:pt x="6746" y="1"/>
                    <a:pt x="516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25" name="Google Shape;1325;p27"/>
            <p:cNvSpPr/>
            <p:nvPr/>
          </p:nvSpPr>
          <p:spPr>
            <a:xfrm>
              <a:off x="5839482" y="242791"/>
              <a:ext cx="43853" cy="89287"/>
            </a:xfrm>
            <a:custGeom>
              <a:avLst/>
              <a:gdLst/>
              <a:ahLst/>
              <a:cxnLst/>
              <a:rect l="l" t="t" r="r" b="b"/>
              <a:pathLst>
                <a:path w="1581" h="3219" extrusionOk="0">
                  <a:moveTo>
                    <a:pt x="474" y="0"/>
                  </a:moveTo>
                  <a:cubicBezTo>
                    <a:pt x="438" y="0"/>
                    <a:pt x="402" y="5"/>
                    <a:pt x="365" y="14"/>
                  </a:cubicBezTo>
                  <a:cubicBezTo>
                    <a:pt x="122" y="75"/>
                    <a:pt x="0" y="318"/>
                    <a:pt x="61" y="561"/>
                  </a:cubicBezTo>
                  <a:lnTo>
                    <a:pt x="669" y="2871"/>
                  </a:lnTo>
                  <a:cubicBezTo>
                    <a:pt x="721" y="3078"/>
                    <a:pt x="904" y="3219"/>
                    <a:pt x="1108" y="3219"/>
                  </a:cubicBezTo>
                  <a:cubicBezTo>
                    <a:pt x="1143" y="3219"/>
                    <a:pt x="1180" y="3215"/>
                    <a:pt x="1216" y="3205"/>
                  </a:cubicBezTo>
                  <a:cubicBezTo>
                    <a:pt x="1429" y="3114"/>
                    <a:pt x="1581" y="2871"/>
                    <a:pt x="1520" y="2658"/>
                  </a:cubicBezTo>
                  <a:lnTo>
                    <a:pt x="912" y="318"/>
                  </a:lnTo>
                  <a:cubicBezTo>
                    <a:pt x="860" y="137"/>
                    <a:pt x="677" y="0"/>
                    <a:pt x="47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26" name="Google Shape;1326;p27"/>
            <p:cNvSpPr/>
            <p:nvPr/>
          </p:nvSpPr>
          <p:spPr>
            <a:xfrm>
              <a:off x="5810801" y="137416"/>
              <a:ext cx="44713" cy="89287"/>
            </a:xfrm>
            <a:custGeom>
              <a:avLst/>
              <a:gdLst/>
              <a:ahLst/>
              <a:cxnLst/>
              <a:rect l="l" t="t" r="r" b="b"/>
              <a:pathLst>
                <a:path w="1612" h="3219" extrusionOk="0">
                  <a:moveTo>
                    <a:pt x="504" y="0"/>
                  </a:moveTo>
                  <a:cubicBezTo>
                    <a:pt x="469" y="0"/>
                    <a:pt x="433" y="4"/>
                    <a:pt x="396" y="14"/>
                  </a:cubicBezTo>
                  <a:cubicBezTo>
                    <a:pt x="153" y="74"/>
                    <a:pt x="1" y="317"/>
                    <a:pt x="61" y="561"/>
                  </a:cubicBezTo>
                  <a:lnTo>
                    <a:pt x="700" y="2871"/>
                  </a:lnTo>
                  <a:cubicBezTo>
                    <a:pt x="751" y="3078"/>
                    <a:pt x="935" y="3218"/>
                    <a:pt x="1139" y="3218"/>
                  </a:cubicBezTo>
                  <a:cubicBezTo>
                    <a:pt x="1174" y="3218"/>
                    <a:pt x="1211" y="3214"/>
                    <a:pt x="1247" y="3205"/>
                  </a:cubicBezTo>
                  <a:cubicBezTo>
                    <a:pt x="1460" y="3114"/>
                    <a:pt x="1612" y="2871"/>
                    <a:pt x="1551" y="2658"/>
                  </a:cubicBezTo>
                  <a:lnTo>
                    <a:pt x="943" y="317"/>
                  </a:lnTo>
                  <a:cubicBezTo>
                    <a:pt x="866" y="137"/>
                    <a:pt x="700" y="0"/>
                    <a:pt x="5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27" name="Google Shape;1327;p27"/>
            <p:cNvSpPr/>
            <p:nvPr/>
          </p:nvSpPr>
          <p:spPr>
            <a:xfrm>
              <a:off x="5722458" y="155612"/>
              <a:ext cx="263728" cy="144901"/>
            </a:xfrm>
            <a:custGeom>
              <a:avLst/>
              <a:gdLst/>
              <a:ahLst/>
              <a:cxnLst/>
              <a:rect l="l" t="t" r="r" b="b"/>
              <a:pathLst>
                <a:path w="9508" h="5224" extrusionOk="0">
                  <a:moveTo>
                    <a:pt x="5164" y="1"/>
                  </a:moveTo>
                  <a:cubicBezTo>
                    <a:pt x="2658" y="1"/>
                    <a:pt x="192" y="1809"/>
                    <a:pt x="25" y="4829"/>
                  </a:cubicBezTo>
                  <a:cubicBezTo>
                    <a:pt x="1" y="4970"/>
                    <a:pt x="69" y="5112"/>
                    <a:pt x="200" y="5182"/>
                  </a:cubicBezTo>
                  <a:lnTo>
                    <a:pt x="200" y="5182"/>
                  </a:lnTo>
                  <a:cubicBezTo>
                    <a:pt x="191" y="5176"/>
                    <a:pt x="183" y="5170"/>
                    <a:pt x="177" y="5163"/>
                  </a:cubicBezTo>
                  <a:cubicBezTo>
                    <a:pt x="3125" y="3978"/>
                    <a:pt x="6256" y="3127"/>
                    <a:pt x="9417" y="2701"/>
                  </a:cubicBezTo>
                  <a:lnTo>
                    <a:pt x="9417" y="2701"/>
                  </a:lnTo>
                  <a:cubicBezTo>
                    <a:pt x="9386" y="2762"/>
                    <a:pt x="9356" y="2792"/>
                    <a:pt x="9326" y="2823"/>
                  </a:cubicBezTo>
                  <a:cubicBezTo>
                    <a:pt x="9478" y="2701"/>
                    <a:pt x="9508" y="2458"/>
                    <a:pt x="9386" y="2306"/>
                  </a:cubicBezTo>
                  <a:cubicBezTo>
                    <a:pt x="8340" y="719"/>
                    <a:pt x="6744" y="1"/>
                    <a:pt x="5164" y="1"/>
                  </a:cubicBezTo>
                  <a:close/>
                  <a:moveTo>
                    <a:pt x="200" y="5182"/>
                  </a:moveTo>
                  <a:cubicBezTo>
                    <a:pt x="233" y="5205"/>
                    <a:pt x="281" y="5224"/>
                    <a:pt x="328" y="5224"/>
                  </a:cubicBezTo>
                  <a:cubicBezTo>
                    <a:pt x="281" y="5217"/>
                    <a:pt x="238" y="5203"/>
                    <a:pt x="200" y="51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28" name="Google Shape;1328;p27"/>
            <p:cNvSpPr/>
            <p:nvPr/>
          </p:nvSpPr>
          <p:spPr>
            <a:xfrm>
              <a:off x="6094085" y="236162"/>
              <a:ext cx="248916" cy="212969"/>
            </a:xfrm>
            <a:custGeom>
              <a:avLst/>
              <a:gdLst/>
              <a:ahLst/>
              <a:cxnLst/>
              <a:rect l="l" t="t" r="r" b="b"/>
              <a:pathLst>
                <a:path w="8974" h="7678" extrusionOk="0">
                  <a:moveTo>
                    <a:pt x="2606" y="1"/>
                  </a:moveTo>
                  <a:cubicBezTo>
                    <a:pt x="1857" y="1"/>
                    <a:pt x="1077" y="173"/>
                    <a:pt x="305" y="557"/>
                  </a:cubicBezTo>
                  <a:cubicBezTo>
                    <a:pt x="61" y="678"/>
                    <a:pt x="1" y="1013"/>
                    <a:pt x="213" y="1195"/>
                  </a:cubicBezTo>
                  <a:lnTo>
                    <a:pt x="6505" y="7548"/>
                  </a:lnTo>
                  <a:cubicBezTo>
                    <a:pt x="6582" y="7637"/>
                    <a:pt x="6690" y="7678"/>
                    <a:pt x="6796" y="7678"/>
                  </a:cubicBezTo>
                  <a:cubicBezTo>
                    <a:pt x="6945" y="7678"/>
                    <a:pt x="7091" y="7598"/>
                    <a:pt x="7144" y="7457"/>
                  </a:cubicBezTo>
                  <a:cubicBezTo>
                    <a:pt x="8974" y="3822"/>
                    <a:pt x="6131" y="1"/>
                    <a:pt x="260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29" name="Google Shape;1329;p27"/>
            <p:cNvSpPr/>
            <p:nvPr/>
          </p:nvSpPr>
          <p:spPr>
            <a:xfrm>
              <a:off x="6136246" y="335490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178" y="0"/>
                  </a:moveTo>
                  <a:cubicBezTo>
                    <a:pt x="2067" y="0"/>
                    <a:pt x="1961" y="46"/>
                    <a:pt x="1885" y="137"/>
                  </a:cubicBezTo>
                  <a:lnTo>
                    <a:pt x="183" y="1839"/>
                  </a:lnTo>
                  <a:cubicBezTo>
                    <a:pt x="0" y="2022"/>
                    <a:pt x="0" y="2295"/>
                    <a:pt x="183" y="2447"/>
                  </a:cubicBezTo>
                  <a:cubicBezTo>
                    <a:pt x="259" y="2538"/>
                    <a:pt x="365" y="2584"/>
                    <a:pt x="475" y="2584"/>
                  </a:cubicBezTo>
                  <a:cubicBezTo>
                    <a:pt x="586" y="2584"/>
                    <a:pt x="700" y="2538"/>
                    <a:pt x="791" y="2447"/>
                  </a:cubicBezTo>
                  <a:lnTo>
                    <a:pt x="2493" y="775"/>
                  </a:lnTo>
                  <a:cubicBezTo>
                    <a:pt x="2675" y="593"/>
                    <a:pt x="2675" y="319"/>
                    <a:pt x="2493" y="137"/>
                  </a:cubicBezTo>
                  <a:cubicBezTo>
                    <a:pt x="2402" y="46"/>
                    <a:pt x="2288" y="0"/>
                    <a:pt x="2178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0" name="Google Shape;1330;p27"/>
            <p:cNvSpPr/>
            <p:nvPr/>
          </p:nvSpPr>
          <p:spPr>
            <a:xfrm>
              <a:off x="6212967" y="258768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204" y="0"/>
                  </a:moveTo>
                  <a:cubicBezTo>
                    <a:pt x="2090" y="0"/>
                    <a:pt x="1976" y="46"/>
                    <a:pt x="1885" y="137"/>
                  </a:cubicBezTo>
                  <a:lnTo>
                    <a:pt x="183" y="1839"/>
                  </a:lnTo>
                  <a:cubicBezTo>
                    <a:pt x="0" y="1991"/>
                    <a:pt x="0" y="2295"/>
                    <a:pt x="183" y="2447"/>
                  </a:cubicBezTo>
                  <a:cubicBezTo>
                    <a:pt x="274" y="2538"/>
                    <a:pt x="388" y="2584"/>
                    <a:pt x="502" y="2584"/>
                  </a:cubicBezTo>
                  <a:cubicBezTo>
                    <a:pt x="616" y="2584"/>
                    <a:pt x="730" y="2538"/>
                    <a:pt x="821" y="2447"/>
                  </a:cubicBezTo>
                  <a:lnTo>
                    <a:pt x="2523" y="775"/>
                  </a:lnTo>
                  <a:cubicBezTo>
                    <a:pt x="2675" y="593"/>
                    <a:pt x="2675" y="319"/>
                    <a:pt x="2523" y="137"/>
                  </a:cubicBezTo>
                  <a:cubicBezTo>
                    <a:pt x="2432" y="46"/>
                    <a:pt x="2318" y="0"/>
                    <a:pt x="22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1" name="Google Shape;1331;p27"/>
            <p:cNvSpPr/>
            <p:nvPr/>
          </p:nvSpPr>
          <p:spPr>
            <a:xfrm>
              <a:off x="6095832" y="236162"/>
              <a:ext cx="247169" cy="212442"/>
            </a:xfrm>
            <a:custGeom>
              <a:avLst/>
              <a:gdLst/>
              <a:ahLst/>
              <a:cxnLst/>
              <a:rect l="l" t="t" r="r" b="b"/>
              <a:pathLst>
                <a:path w="8911" h="7659" extrusionOk="0">
                  <a:moveTo>
                    <a:pt x="10" y="914"/>
                  </a:moveTo>
                  <a:lnTo>
                    <a:pt x="10" y="914"/>
                  </a:lnTo>
                  <a:cubicBezTo>
                    <a:pt x="1" y="957"/>
                    <a:pt x="7" y="1000"/>
                    <a:pt x="29" y="1043"/>
                  </a:cubicBezTo>
                  <a:cubicBezTo>
                    <a:pt x="16" y="999"/>
                    <a:pt x="10" y="955"/>
                    <a:pt x="10" y="914"/>
                  </a:cubicBezTo>
                  <a:close/>
                  <a:moveTo>
                    <a:pt x="2543" y="1"/>
                  </a:moveTo>
                  <a:cubicBezTo>
                    <a:pt x="1794" y="1"/>
                    <a:pt x="1014" y="173"/>
                    <a:pt x="242" y="557"/>
                  </a:cubicBezTo>
                  <a:cubicBezTo>
                    <a:pt x="98" y="629"/>
                    <a:pt x="10" y="758"/>
                    <a:pt x="10" y="914"/>
                  </a:cubicBezTo>
                  <a:lnTo>
                    <a:pt x="10" y="914"/>
                  </a:lnTo>
                  <a:cubicBezTo>
                    <a:pt x="14" y="896"/>
                    <a:pt x="20" y="878"/>
                    <a:pt x="29" y="861"/>
                  </a:cubicBezTo>
                  <a:cubicBezTo>
                    <a:pt x="1275" y="1834"/>
                    <a:pt x="2491" y="2897"/>
                    <a:pt x="3616" y="4052"/>
                  </a:cubicBezTo>
                  <a:cubicBezTo>
                    <a:pt x="4740" y="5177"/>
                    <a:pt x="5804" y="6362"/>
                    <a:pt x="6777" y="7639"/>
                  </a:cubicBezTo>
                  <a:lnTo>
                    <a:pt x="6594" y="7639"/>
                  </a:lnTo>
                  <a:cubicBezTo>
                    <a:pt x="6640" y="7652"/>
                    <a:pt x="6684" y="7658"/>
                    <a:pt x="6726" y="7658"/>
                  </a:cubicBezTo>
                  <a:cubicBezTo>
                    <a:pt x="6881" y="7658"/>
                    <a:pt x="7009" y="7576"/>
                    <a:pt x="7081" y="7457"/>
                  </a:cubicBezTo>
                  <a:cubicBezTo>
                    <a:pt x="8911" y="3822"/>
                    <a:pt x="6068" y="1"/>
                    <a:pt x="25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2" name="Google Shape;1332;p27"/>
            <p:cNvSpPr/>
            <p:nvPr/>
          </p:nvSpPr>
          <p:spPr>
            <a:xfrm>
              <a:off x="5585712" y="275438"/>
              <a:ext cx="719178" cy="639460"/>
            </a:xfrm>
            <a:custGeom>
              <a:avLst/>
              <a:gdLst/>
              <a:ahLst/>
              <a:cxnLst/>
              <a:rect l="l" t="t" r="r" b="b"/>
              <a:pathLst>
                <a:path w="25928" h="23054" extrusionOk="0">
                  <a:moveTo>
                    <a:pt x="12978" y="1"/>
                  </a:moveTo>
                  <a:cubicBezTo>
                    <a:pt x="9623" y="1"/>
                    <a:pt x="6293" y="1462"/>
                    <a:pt x="4012" y="4278"/>
                  </a:cubicBezTo>
                  <a:cubicBezTo>
                    <a:pt x="0" y="9202"/>
                    <a:pt x="760" y="16466"/>
                    <a:pt x="5714" y="20479"/>
                  </a:cubicBezTo>
                  <a:cubicBezTo>
                    <a:pt x="7853" y="22211"/>
                    <a:pt x="10422" y="23053"/>
                    <a:pt x="12972" y="23053"/>
                  </a:cubicBezTo>
                  <a:cubicBezTo>
                    <a:pt x="16329" y="23053"/>
                    <a:pt x="19652" y="21592"/>
                    <a:pt x="21915" y="18776"/>
                  </a:cubicBezTo>
                  <a:cubicBezTo>
                    <a:pt x="25928" y="13822"/>
                    <a:pt x="25168" y="6588"/>
                    <a:pt x="20213" y="2576"/>
                  </a:cubicBezTo>
                  <a:cubicBezTo>
                    <a:pt x="18088" y="844"/>
                    <a:pt x="15526" y="1"/>
                    <a:pt x="129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3" name="Google Shape;1333;p27"/>
            <p:cNvSpPr/>
            <p:nvPr/>
          </p:nvSpPr>
          <p:spPr>
            <a:xfrm>
              <a:off x="5658217" y="340455"/>
              <a:ext cx="574166" cy="510176"/>
            </a:xfrm>
            <a:custGeom>
              <a:avLst/>
              <a:gdLst/>
              <a:ahLst/>
              <a:cxnLst/>
              <a:rect l="l" t="t" r="r" b="b"/>
              <a:pathLst>
                <a:path w="20700" h="18393" extrusionOk="0">
                  <a:moveTo>
                    <a:pt x="10373" y="1"/>
                  </a:moveTo>
                  <a:cubicBezTo>
                    <a:pt x="9351" y="1"/>
                    <a:pt x="8312" y="173"/>
                    <a:pt x="7295" y="536"/>
                  </a:cubicBezTo>
                  <a:cubicBezTo>
                    <a:pt x="2493" y="2238"/>
                    <a:pt x="0" y="7496"/>
                    <a:pt x="1702" y="12268"/>
                  </a:cubicBezTo>
                  <a:cubicBezTo>
                    <a:pt x="3044" y="16029"/>
                    <a:pt x="6594" y="18393"/>
                    <a:pt x="10374" y="18393"/>
                  </a:cubicBezTo>
                  <a:cubicBezTo>
                    <a:pt x="11390" y="18393"/>
                    <a:pt x="12424" y="18222"/>
                    <a:pt x="13435" y="17861"/>
                  </a:cubicBezTo>
                  <a:cubicBezTo>
                    <a:pt x="18207" y="16159"/>
                    <a:pt x="20700" y="10900"/>
                    <a:pt x="19028" y="6128"/>
                  </a:cubicBezTo>
                  <a:cubicBezTo>
                    <a:pt x="17688" y="2349"/>
                    <a:pt x="14147" y="1"/>
                    <a:pt x="10373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4" name="Google Shape;1334;p27"/>
            <p:cNvSpPr/>
            <p:nvPr/>
          </p:nvSpPr>
          <p:spPr>
            <a:xfrm>
              <a:off x="5923000" y="578054"/>
              <a:ext cx="42133" cy="35282"/>
            </a:xfrm>
            <a:custGeom>
              <a:avLst/>
              <a:gdLst/>
              <a:ahLst/>
              <a:cxnLst/>
              <a:rect l="l" t="t" r="r" b="b"/>
              <a:pathLst>
                <a:path w="1519" h="1272" extrusionOk="0">
                  <a:moveTo>
                    <a:pt x="800" y="1"/>
                  </a:moveTo>
                  <a:cubicBezTo>
                    <a:pt x="335" y="1"/>
                    <a:pt x="0" y="532"/>
                    <a:pt x="272" y="967"/>
                  </a:cubicBezTo>
                  <a:cubicBezTo>
                    <a:pt x="389" y="1175"/>
                    <a:pt x="589" y="1271"/>
                    <a:pt x="792" y="1271"/>
                  </a:cubicBezTo>
                  <a:cubicBezTo>
                    <a:pt x="1064" y="1271"/>
                    <a:pt x="1340" y="1098"/>
                    <a:pt x="1427" y="784"/>
                  </a:cubicBezTo>
                  <a:cubicBezTo>
                    <a:pt x="1518" y="450"/>
                    <a:pt x="1305" y="116"/>
                    <a:pt x="971" y="24"/>
                  </a:cubicBezTo>
                  <a:cubicBezTo>
                    <a:pt x="913" y="8"/>
                    <a:pt x="855" y="1"/>
                    <a:pt x="800" y="1"/>
                  </a:cubicBez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5" name="Google Shape;1335;p27"/>
            <p:cNvSpPr/>
            <p:nvPr/>
          </p:nvSpPr>
          <p:spPr>
            <a:xfrm>
              <a:off x="5938117" y="414320"/>
              <a:ext cx="56501" cy="182984"/>
            </a:xfrm>
            <a:custGeom>
              <a:avLst/>
              <a:gdLst/>
              <a:ahLst/>
              <a:cxnLst/>
              <a:rect l="l" t="t" r="r" b="b"/>
              <a:pathLst>
                <a:path w="2037" h="6597" extrusionOk="0">
                  <a:moveTo>
                    <a:pt x="2037" y="0"/>
                  </a:moveTo>
                  <a:lnTo>
                    <a:pt x="0" y="6444"/>
                  </a:lnTo>
                  <a:lnTo>
                    <a:pt x="517" y="6596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6" name="Google Shape;1336;p27"/>
            <p:cNvSpPr/>
            <p:nvPr/>
          </p:nvSpPr>
          <p:spPr>
            <a:xfrm>
              <a:off x="5826834" y="588844"/>
              <a:ext cx="122267" cy="75058"/>
            </a:xfrm>
            <a:custGeom>
              <a:avLst/>
              <a:gdLst/>
              <a:ahLst/>
              <a:cxnLst/>
              <a:rect l="l" t="t" r="r" b="b"/>
              <a:pathLst>
                <a:path w="4408" h="2706" extrusionOk="0">
                  <a:moveTo>
                    <a:pt x="4134" y="0"/>
                  </a:moveTo>
                  <a:lnTo>
                    <a:pt x="0" y="2705"/>
                  </a:lnTo>
                  <a:lnTo>
                    <a:pt x="4408" y="456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7" name="Google Shape;1337;p27"/>
            <p:cNvSpPr/>
            <p:nvPr/>
          </p:nvSpPr>
          <p:spPr>
            <a:xfrm>
              <a:off x="5772024" y="744812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0" y="669"/>
                  </a:moveTo>
                  <a:lnTo>
                    <a:pt x="669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8" name="Google Shape;1338;p27"/>
            <p:cNvSpPr/>
            <p:nvPr/>
          </p:nvSpPr>
          <p:spPr>
            <a:xfrm>
              <a:off x="6092393" y="425276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1" y="669"/>
                  </a:moveTo>
                  <a:lnTo>
                    <a:pt x="670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9" name="Google Shape;1339;p27"/>
            <p:cNvSpPr/>
            <p:nvPr/>
          </p:nvSpPr>
          <p:spPr>
            <a:xfrm>
              <a:off x="5710475" y="64870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3"/>
                  </a:moveTo>
                  <a:lnTo>
                    <a:pt x="912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0" name="Google Shape;1340;p27"/>
            <p:cNvSpPr/>
            <p:nvPr/>
          </p:nvSpPr>
          <p:spPr>
            <a:xfrm>
              <a:off x="6148034" y="532343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4"/>
                  </a:moveTo>
                  <a:lnTo>
                    <a:pt x="913" y="1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1" name="Google Shape;1341;p27"/>
            <p:cNvSpPr/>
            <p:nvPr/>
          </p:nvSpPr>
          <p:spPr>
            <a:xfrm>
              <a:off x="5710475" y="53151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0"/>
                  </a:moveTo>
                  <a:lnTo>
                    <a:pt x="912" y="243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2" name="Google Shape;1342;p27"/>
            <p:cNvSpPr/>
            <p:nvPr/>
          </p:nvSpPr>
          <p:spPr>
            <a:xfrm>
              <a:off x="6147202" y="649534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1"/>
                  </a:moveTo>
                  <a:lnTo>
                    <a:pt x="912" y="244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3" name="Google Shape;1343;p27"/>
            <p:cNvSpPr/>
            <p:nvPr/>
          </p:nvSpPr>
          <p:spPr>
            <a:xfrm>
              <a:off x="5772857" y="424444"/>
              <a:ext cx="18584" cy="18556"/>
            </a:xfrm>
            <a:custGeom>
              <a:avLst/>
              <a:gdLst/>
              <a:ahLst/>
              <a:cxnLst/>
              <a:rect l="l" t="t" r="r" b="b"/>
              <a:pathLst>
                <a:path w="670" h="669" fill="none" extrusionOk="0">
                  <a:moveTo>
                    <a:pt x="1" y="0"/>
                  </a:moveTo>
                  <a:lnTo>
                    <a:pt x="670" y="66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4" name="Google Shape;1344;p27"/>
            <p:cNvSpPr/>
            <p:nvPr/>
          </p:nvSpPr>
          <p:spPr>
            <a:xfrm>
              <a:off x="6092393" y="744812"/>
              <a:ext cx="17752" cy="19416"/>
            </a:xfrm>
            <a:custGeom>
              <a:avLst/>
              <a:gdLst/>
              <a:ahLst/>
              <a:cxnLst/>
              <a:rect l="l" t="t" r="r" b="b"/>
              <a:pathLst>
                <a:path w="640" h="700" fill="none" extrusionOk="0">
                  <a:moveTo>
                    <a:pt x="1" y="0"/>
                  </a:moveTo>
                  <a:lnTo>
                    <a:pt x="639" y="69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5" name="Google Shape;1345;p27"/>
            <p:cNvSpPr/>
            <p:nvPr/>
          </p:nvSpPr>
          <p:spPr>
            <a:xfrm>
              <a:off x="5879951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0" y="0"/>
                  </a:moveTo>
                  <a:lnTo>
                    <a:pt x="243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6" name="Google Shape;1346;p27"/>
            <p:cNvSpPr/>
            <p:nvPr/>
          </p:nvSpPr>
          <p:spPr>
            <a:xfrm>
              <a:off x="5996282" y="800453"/>
              <a:ext cx="6768" cy="25324"/>
            </a:xfrm>
            <a:custGeom>
              <a:avLst/>
              <a:gdLst/>
              <a:ahLst/>
              <a:cxnLst/>
              <a:rect l="l" t="t" r="r" b="b"/>
              <a:pathLst>
                <a:path w="244" h="913" fill="none" extrusionOk="0">
                  <a:moveTo>
                    <a:pt x="1" y="0"/>
                  </a:moveTo>
                  <a:lnTo>
                    <a:pt x="244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7" name="Google Shape;1347;p27"/>
            <p:cNvSpPr/>
            <p:nvPr/>
          </p:nvSpPr>
          <p:spPr>
            <a:xfrm>
              <a:off x="5997142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243" y="0"/>
                  </a:moveTo>
                  <a:lnTo>
                    <a:pt x="0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8" name="Google Shape;1348;p27"/>
            <p:cNvSpPr/>
            <p:nvPr/>
          </p:nvSpPr>
          <p:spPr>
            <a:xfrm>
              <a:off x="5879091" y="800453"/>
              <a:ext cx="6768" cy="24464"/>
            </a:xfrm>
            <a:custGeom>
              <a:avLst/>
              <a:gdLst/>
              <a:ahLst/>
              <a:cxnLst/>
              <a:rect l="l" t="t" r="r" b="b"/>
              <a:pathLst>
                <a:path w="244" h="882" fill="none" extrusionOk="0">
                  <a:moveTo>
                    <a:pt x="244" y="0"/>
                  </a:moveTo>
                  <a:lnTo>
                    <a:pt x="1" y="88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349" name="Google Shape;1349;p27"/>
          <p:cNvGrpSpPr/>
          <p:nvPr/>
        </p:nvGrpSpPr>
        <p:grpSpPr>
          <a:xfrm>
            <a:off x="8026530" y="27735"/>
            <a:ext cx="1657343" cy="808493"/>
            <a:chOff x="6016754" y="2989146"/>
            <a:chExt cx="1657343" cy="808493"/>
          </a:xfrm>
        </p:grpSpPr>
        <p:sp>
          <p:nvSpPr>
            <p:cNvPr id="1350" name="Google Shape;1350;p27"/>
            <p:cNvSpPr/>
            <p:nvPr/>
          </p:nvSpPr>
          <p:spPr>
            <a:xfrm>
              <a:off x="6016754" y="3515687"/>
              <a:ext cx="357259" cy="262230"/>
            </a:xfrm>
            <a:custGeom>
              <a:avLst/>
              <a:gdLst/>
              <a:ahLst/>
              <a:cxnLst/>
              <a:rect l="l" t="t" r="r" b="b"/>
              <a:pathLst>
                <a:path w="12880" h="9454" extrusionOk="0">
                  <a:moveTo>
                    <a:pt x="9172" y="0"/>
                  </a:moveTo>
                  <a:lnTo>
                    <a:pt x="630" y="7782"/>
                  </a:lnTo>
                  <a:cubicBezTo>
                    <a:pt x="1" y="8381"/>
                    <a:pt x="406" y="9454"/>
                    <a:pt x="1263" y="9454"/>
                  </a:cubicBezTo>
                  <a:cubicBezTo>
                    <a:pt x="1275" y="9454"/>
                    <a:pt x="1287" y="9454"/>
                    <a:pt x="1299" y="9453"/>
                  </a:cubicBezTo>
                  <a:lnTo>
                    <a:pt x="12880" y="9271"/>
                  </a:lnTo>
                  <a:lnTo>
                    <a:pt x="917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51" name="Google Shape;1351;p27"/>
            <p:cNvSpPr/>
            <p:nvPr/>
          </p:nvSpPr>
          <p:spPr>
            <a:xfrm>
              <a:off x="6239098" y="2989146"/>
              <a:ext cx="1435000" cy="808493"/>
            </a:xfrm>
            <a:custGeom>
              <a:avLst/>
              <a:gdLst/>
              <a:ahLst/>
              <a:cxnLst/>
              <a:rect l="l" t="t" r="r" b="b"/>
              <a:pathLst>
                <a:path w="51735" h="29148" extrusionOk="0">
                  <a:moveTo>
                    <a:pt x="46755" y="1"/>
                  </a:moveTo>
                  <a:cubicBezTo>
                    <a:pt x="46570" y="1"/>
                    <a:pt x="46383" y="35"/>
                    <a:pt x="46202" y="108"/>
                  </a:cubicBezTo>
                  <a:lnTo>
                    <a:pt x="1156" y="17980"/>
                  </a:lnTo>
                  <a:cubicBezTo>
                    <a:pt x="365" y="18284"/>
                    <a:pt x="1" y="19166"/>
                    <a:pt x="305" y="19956"/>
                  </a:cubicBezTo>
                  <a:lnTo>
                    <a:pt x="3587" y="28193"/>
                  </a:lnTo>
                  <a:cubicBezTo>
                    <a:pt x="3821" y="28778"/>
                    <a:pt x="4398" y="29147"/>
                    <a:pt x="5011" y="29147"/>
                  </a:cubicBezTo>
                  <a:cubicBezTo>
                    <a:pt x="5195" y="29147"/>
                    <a:pt x="5381" y="29114"/>
                    <a:pt x="5563" y="29044"/>
                  </a:cubicBezTo>
                  <a:lnTo>
                    <a:pt x="50579" y="11172"/>
                  </a:lnTo>
                  <a:cubicBezTo>
                    <a:pt x="51369" y="10868"/>
                    <a:pt x="51734" y="9986"/>
                    <a:pt x="51430" y="9196"/>
                  </a:cubicBezTo>
                  <a:lnTo>
                    <a:pt x="48147" y="959"/>
                  </a:lnTo>
                  <a:cubicBezTo>
                    <a:pt x="47916" y="356"/>
                    <a:pt x="47348" y="1"/>
                    <a:pt x="4675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52" name="Google Shape;1352;p27"/>
            <p:cNvSpPr/>
            <p:nvPr/>
          </p:nvSpPr>
          <p:spPr>
            <a:xfrm>
              <a:off x="6363029" y="3028367"/>
              <a:ext cx="1187969" cy="730162"/>
            </a:xfrm>
            <a:custGeom>
              <a:avLst/>
              <a:gdLst/>
              <a:ahLst/>
              <a:cxnLst/>
              <a:rect l="l" t="t" r="r" b="b"/>
              <a:pathLst>
                <a:path w="42829" h="26324" extrusionOk="0">
                  <a:moveTo>
                    <a:pt x="38421" y="1"/>
                  </a:moveTo>
                  <a:lnTo>
                    <a:pt x="1" y="15259"/>
                  </a:lnTo>
                  <a:lnTo>
                    <a:pt x="4378" y="26323"/>
                  </a:lnTo>
                  <a:lnTo>
                    <a:pt x="42828" y="11065"/>
                  </a:lnTo>
                  <a:lnTo>
                    <a:pt x="3842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53" name="Google Shape;1353;p27"/>
            <p:cNvSpPr/>
            <p:nvPr/>
          </p:nvSpPr>
          <p:spPr>
            <a:xfrm>
              <a:off x="7358750" y="3043540"/>
              <a:ext cx="154304" cy="319564"/>
            </a:xfrm>
            <a:custGeom>
              <a:avLst/>
              <a:gdLst/>
              <a:ahLst/>
              <a:cxnLst/>
              <a:rect l="l" t="t" r="r" b="b"/>
              <a:pathLst>
                <a:path w="5563" h="11521" extrusionOk="0">
                  <a:moveTo>
                    <a:pt x="1155" y="1"/>
                  </a:moveTo>
                  <a:lnTo>
                    <a:pt x="0" y="457"/>
                  </a:lnTo>
                  <a:lnTo>
                    <a:pt x="4377" y="11521"/>
                  </a:lnTo>
                  <a:lnTo>
                    <a:pt x="5563" y="11065"/>
                  </a:lnTo>
                  <a:lnTo>
                    <a:pt x="11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54" name="Google Shape;1354;p27"/>
            <p:cNvSpPr/>
            <p:nvPr/>
          </p:nvSpPr>
          <p:spPr>
            <a:xfrm>
              <a:off x="6400142" y="3423793"/>
              <a:ext cx="154304" cy="319564"/>
            </a:xfrm>
            <a:custGeom>
              <a:avLst/>
              <a:gdLst/>
              <a:ahLst/>
              <a:cxnLst/>
              <a:rect l="l" t="t" r="r" b="b"/>
              <a:pathLst>
                <a:path w="5563" h="11521" extrusionOk="0">
                  <a:moveTo>
                    <a:pt x="1186" y="0"/>
                  </a:moveTo>
                  <a:lnTo>
                    <a:pt x="0" y="456"/>
                  </a:lnTo>
                  <a:lnTo>
                    <a:pt x="4408" y="11520"/>
                  </a:lnTo>
                  <a:lnTo>
                    <a:pt x="5563" y="11064"/>
                  </a:lnTo>
                  <a:lnTo>
                    <a:pt x="11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355" name="Google Shape;1355;p27"/>
          <p:cNvGrpSpPr/>
          <p:nvPr/>
        </p:nvGrpSpPr>
        <p:grpSpPr>
          <a:xfrm>
            <a:off x="8362924" y="-268906"/>
            <a:ext cx="1094855" cy="1504759"/>
            <a:chOff x="6143348" y="1855432"/>
            <a:chExt cx="1094855" cy="1504759"/>
          </a:xfrm>
        </p:grpSpPr>
        <p:sp>
          <p:nvSpPr>
            <p:cNvPr id="1356" name="Google Shape;1356;p27"/>
            <p:cNvSpPr/>
            <p:nvPr/>
          </p:nvSpPr>
          <p:spPr>
            <a:xfrm>
              <a:off x="6143348" y="3014887"/>
              <a:ext cx="306555" cy="345304"/>
            </a:xfrm>
            <a:custGeom>
              <a:avLst/>
              <a:gdLst/>
              <a:ahLst/>
              <a:cxnLst/>
              <a:rect l="l" t="t" r="r" b="b"/>
              <a:pathLst>
                <a:path w="11052" h="12449" extrusionOk="0">
                  <a:moveTo>
                    <a:pt x="2754" y="0"/>
                  </a:moveTo>
                  <a:lnTo>
                    <a:pt x="139" y="11277"/>
                  </a:lnTo>
                  <a:cubicBezTo>
                    <a:pt x="1" y="11924"/>
                    <a:pt x="530" y="12449"/>
                    <a:pt x="1099" y="12449"/>
                  </a:cubicBezTo>
                  <a:cubicBezTo>
                    <a:pt x="1278" y="12449"/>
                    <a:pt x="1461" y="12397"/>
                    <a:pt x="1629" y="12280"/>
                  </a:cubicBezTo>
                  <a:lnTo>
                    <a:pt x="11052" y="5563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57" name="Google Shape;1357;p27"/>
            <p:cNvSpPr/>
            <p:nvPr/>
          </p:nvSpPr>
          <p:spPr>
            <a:xfrm>
              <a:off x="6190197" y="1855432"/>
              <a:ext cx="1048006" cy="1338418"/>
            </a:xfrm>
            <a:custGeom>
              <a:avLst/>
              <a:gdLst/>
              <a:ahLst/>
              <a:cxnLst/>
              <a:rect l="l" t="t" r="r" b="b"/>
              <a:pathLst>
                <a:path w="37783" h="48253" extrusionOk="0">
                  <a:moveTo>
                    <a:pt x="28676" y="0"/>
                  </a:moveTo>
                  <a:cubicBezTo>
                    <a:pt x="28185" y="0"/>
                    <a:pt x="27705" y="236"/>
                    <a:pt x="27418" y="676"/>
                  </a:cubicBezTo>
                  <a:lnTo>
                    <a:pt x="487" y="40950"/>
                  </a:lnTo>
                  <a:cubicBezTo>
                    <a:pt x="1" y="41649"/>
                    <a:pt x="213" y="42592"/>
                    <a:pt x="913" y="43048"/>
                  </a:cubicBezTo>
                  <a:lnTo>
                    <a:pt x="8268" y="48002"/>
                  </a:lnTo>
                  <a:cubicBezTo>
                    <a:pt x="8527" y="48171"/>
                    <a:pt x="8819" y="48252"/>
                    <a:pt x="9109" y="48252"/>
                  </a:cubicBezTo>
                  <a:cubicBezTo>
                    <a:pt x="9603" y="48252"/>
                    <a:pt x="10090" y="48017"/>
                    <a:pt x="10396" y="47576"/>
                  </a:cubicBezTo>
                  <a:lnTo>
                    <a:pt x="37327" y="7302"/>
                  </a:lnTo>
                  <a:cubicBezTo>
                    <a:pt x="37783" y="6603"/>
                    <a:pt x="37600" y="5661"/>
                    <a:pt x="36901" y="5205"/>
                  </a:cubicBezTo>
                  <a:lnTo>
                    <a:pt x="29515" y="251"/>
                  </a:lnTo>
                  <a:cubicBezTo>
                    <a:pt x="29256" y="82"/>
                    <a:pt x="28964" y="0"/>
                    <a:pt x="286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58" name="Google Shape;1358;p27"/>
            <p:cNvSpPr/>
            <p:nvPr/>
          </p:nvSpPr>
          <p:spPr>
            <a:xfrm>
              <a:off x="6258487" y="1955952"/>
              <a:ext cx="912259" cy="1136516"/>
            </a:xfrm>
            <a:custGeom>
              <a:avLst/>
              <a:gdLst/>
              <a:ahLst/>
              <a:cxnLst/>
              <a:rect l="l" t="t" r="r" b="b"/>
              <a:pathLst>
                <a:path w="32889" h="40974" extrusionOk="0">
                  <a:moveTo>
                    <a:pt x="22980" y="0"/>
                  </a:moveTo>
                  <a:lnTo>
                    <a:pt x="1" y="34378"/>
                  </a:lnTo>
                  <a:lnTo>
                    <a:pt x="9910" y="40974"/>
                  </a:lnTo>
                  <a:lnTo>
                    <a:pt x="32889" y="6627"/>
                  </a:lnTo>
                  <a:lnTo>
                    <a:pt x="2298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59" name="Google Shape;1359;p27"/>
            <p:cNvSpPr/>
            <p:nvPr/>
          </p:nvSpPr>
          <p:spPr>
            <a:xfrm>
              <a:off x="6854565" y="1989681"/>
              <a:ext cx="293435" cy="212469"/>
            </a:xfrm>
            <a:custGeom>
              <a:avLst/>
              <a:gdLst/>
              <a:ahLst/>
              <a:cxnLst/>
              <a:rect l="l" t="t" r="r" b="b"/>
              <a:pathLst>
                <a:path w="10579" h="7660" extrusionOk="0">
                  <a:moveTo>
                    <a:pt x="700" y="0"/>
                  </a:moveTo>
                  <a:lnTo>
                    <a:pt x="0" y="1034"/>
                  </a:lnTo>
                  <a:lnTo>
                    <a:pt x="9879" y="7660"/>
                  </a:lnTo>
                  <a:lnTo>
                    <a:pt x="10578" y="6596"/>
                  </a:lnTo>
                  <a:lnTo>
                    <a:pt x="7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60" name="Google Shape;1360;p27"/>
            <p:cNvSpPr/>
            <p:nvPr/>
          </p:nvSpPr>
          <p:spPr>
            <a:xfrm>
              <a:off x="6281259" y="2846271"/>
              <a:ext cx="293435" cy="213329"/>
            </a:xfrm>
            <a:custGeom>
              <a:avLst/>
              <a:gdLst/>
              <a:ahLst/>
              <a:cxnLst/>
              <a:rect l="l" t="t" r="r" b="b"/>
              <a:pathLst>
                <a:path w="10579" h="7691" extrusionOk="0">
                  <a:moveTo>
                    <a:pt x="700" y="0"/>
                  </a:moveTo>
                  <a:lnTo>
                    <a:pt x="0" y="1064"/>
                  </a:lnTo>
                  <a:lnTo>
                    <a:pt x="9879" y="7690"/>
                  </a:lnTo>
                  <a:lnTo>
                    <a:pt x="10578" y="6626"/>
                  </a:lnTo>
                  <a:lnTo>
                    <a:pt x="7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361" name="Google Shape;1361;p27"/>
          <p:cNvGrpSpPr/>
          <p:nvPr/>
        </p:nvGrpSpPr>
        <p:grpSpPr>
          <a:xfrm>
            <a:off x="8253775" y="4251826"/>
            <a:ext cx="527400" cy="735075"/>
            <a:chOff x="3553100" y="1256250"/>
            <a:chExt cx="527400" cy="735075"/>
          </a:xfrm>
        </p:grpSpPr>
        <p:sp>
          <p:nvSpPr>
            <p:cNvPr id="1362" name="Google Shape;1362;p27"/>
            <p:cNvSpPr/>
            <p:nvPr/>
          </p:nvSpPr>
          <p:spPr>
            <a:xfrm>
              <a:off x="3885925" y="1874350"/>
              <a:ext cx="148225" cy="116975"/>
            </a:xfrm>
            <a:custGeom>
              <a:avLst/>
              <a:gdLst/>
              <a:ahLst/>
              <a:cxnLst/>
              <a:rect l="l" t="t" r="r" b="b"/>
              <a:pathLst>
                <a:path w="5929" h="4679" extrusionOk="0">
                  <a:moveTo>
                    <a:pt x="5107" y="0"/>
                  </a:moveTo>
                  <a:lnTo>
                    <a:pt x="1" y="1489"/>
                  </a:lnTo>
                  <a:lnTo>
                    <a:pt x="487" y="3192"/>
                  </a:lnTo>
                  <a:cubicBezTo>
                    <a:pt x="761" y="4088"/>
                    <a:pt x="1566" y="4679"/>
                    <a:pt x="2450" y="4679"/>
                  </a:cubicBezTo>
                  <a:cubicBezTo>
                    <a:pt x="2644" y="4679"/>
                    <a:pt x="2843" y="4650"/>
                    <a:pt x="3040" y="4590"/>
                  </a:cubicBezTo>
                  <a:lnTo>
                    <a:pt x="4226" y="4255"/>
                  </a:lnTo>
                  <a:cubicBezTo>
                    <a:pt x="5290" y="3921"/>
                    <a:pt x="5928" y="2796"/>
                    <a:pt x="5624" y="1702"/>
                  </a:cubicBezTo>
                  <a:lnTo>
                    <a:pt x="5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63" name="Google Shape;1363;p27"/>
            <p:cNvSpPr/>
            <p:nvPr/>
          </p:nvSpPr>
          <p:spPr>
            <a:xfrm>
              <a:off x="3841850" y="1837100"/>
              <a:ext cx="210525" cy="132525"/>
            </a:xfrm>
            <a:custGeom>
              <a:avLst/>
              <a:gdLst/>
              <a:ahLst/>
              <a:cxnLst/>
              <a:rect l="l" t="t" r="r" b="b"/>
              <a:pathLst>
                <a:path w="8421" h="5301" extrusionOk="0">
                  <a:moveTo>
                    <a:pt x="7661" y="1"/>
                  </a:moveTo>
                  <a:lnTo>
                    <a:pt x="1" y="2189"/>
                  </a:lnTo>
                  <a:lnTo>
                    <a:pt x="366" y="3496"/>
                  </a:lnTo>
                  <a:cubicBezTo>
                    <a:pt x="692" y="4574"/>
                    <a:pt x="1679" y="5300"/>
                    <a:pt x="2765" y="5300"/>
                  </a:cubicBezTo>
                  <a:cubicBezTo>
                    <a:pt x="2996" y="5300"/>
                    <a:pt x="3232" y="5268"/>
                    <a:pt x="3466" y="5198"/>
                  </a:cubicBezTo>
                  <a:lnTo>
                    <a:pt x="6323" y="4378"/>
                  </a:lnTo>
                  <a:cubicBezTo>
                    <a:pt x="7661" y="4013"/>
                    <a:pt x="8421" y="2615"/>
                    <a:pt x="8025" y="1277"/>
                  </a:cubicBezTo>
                  <a:lnTo>
                    <a:pt x="76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64" name="Google Shape;1364;p27"/>
            <p:cNvSpPr/>
            <p:nvPr/>
          </p:nvSpPr>
          <p:spPr>
            <a:xfrm>
              <a:off x="3553100" y="1256250"/>
              <a:ext cx="527400" cy="606725"/>
            </a:xfrm>
            <a:custGeom>
              <a:avLst/>
              <a:gdLst/>
              <a:ahLst/>
              <a:cxnLst/>
              <a:rect l="l" t="t" r="r" b="b"/>
              <a:pathLst>
                <a:path w="21096" h="24269" extrusionOk="0">
                  <a:moveTo>
                    <a:pt x="11165" y="0"/>
                  </a:moveTo>
                  <a:cubicBezTo>
                    <a:pt x="9187" y="0"/>
                    <a:pt x="7173" y="611"/>
                    <a:pt x="5411" y="1927"/>
                  </a:cubicBezTo>
                  <a:cubicBezTo>
                    <a:pt x="1" y="5970"/>
                    <a:pt x="305" y="14177"/>
                    <a:pt x="5989" y="17824"/>
                  </a:cubicBezTo>
                  <a:cubicBezTo>
                    <a:pt x="8207" y="19222"/>
                    <a:pt x="9849" y="21411"/>
                    <a:pt x="10578" y="23964"/>
                  </a:cubicBezTo>
                  <a:lnTo>
                    <a:pt x="10669" y="24268"/>
                  </a:lnTo>
                  <a:lnTo>
                    <a:pt x="19332" y="21776"/>
                  </a:lnTo>
                  <a:lnTo>
                    <a:pt x="19241" y="21472"/>
                  </a:lnTo>
                  <a:cubicBezTo>
                    <a:pt x="18542" y="18888"/>
                    <a:pt x="18785" y="16122"/>
                    <a:pt x="19940" y="13721"/>
                  </a:cubicBezTo>
                  <a:cubicBezTo>
                    <a:pt x="20913" y="11624"/>
                    <a:pt x="21095" y="9222"/>
                    <a:pt x="20457" y="7003"/>
                  </a:cubicBezTo>
                  <a:cubicBezTo>
                    <a:pt x="19207" y="2617"/>
                    <a:pt x="15261" y="0"/>
                    <a:pt x="111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65" name="Google Shape;1365;p27"/>
            <p:cNvSpPr/>
            <p:nvPr/>
          </p:nvSpPr>
          <p:spPr>
            <a:xfrm>
              <a:off x="3819825" y="1800625"/>
              <a:ext cx="229500" cy="121125"/>
            </a:xfrm>
            <a:custGeom>
              <a:avLst/>
              <a:gdLst/>
              <a:ahLst/>
              <a:cxnLst/>
              <a:rect l="l" t="t" r="r" b="b"/>
              <a:pathLst>
                <a:path w="9180" h="4845" extrusionOk="0">
                  <a:moveTo>
                    <a:pt x="8633" y="1"/>
                  </a:moveTo>
                  <a:lnTo>
                    <a:pt x="0" y="2493"/>
                  </a:lnTo>
                  <a:lnTo>
                    <a:pt x="122" y="2979"/>
                  </a:lnTo>
                  <a:cubicBezTo>
                    <a:pt x="448" y="4109"/>
                    <a:pt x="1479" y="4844"/>
                    <a:pt x="2598" y="4844"/>
                  </a:cubicBezTo>
                  <a:cubicBezTo>
                    <a:pt x="2834" y="4844"/>
                    <a:pt x="3075" y="4811"/>
                    <a:pt x="3314" y="4742"/>
                  </a:cubicBezTo>
                  <a:lnTo>
                    <a:pt x="7022" y="3679"/>
                  </a:lnTo>
                  <a:cubicBezTo>
                    <a:pt x="8390" y="3283"/>
                    <a:pt x="9180" y="1855"/>
                    <a:pt x="8785" y="487"/>
                  </a:cubicBezTo>
                  <a:lnTo>
                    <a:pt x="86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66" name="Google Shape;1366;p27"/>
            <p:cNvSpPr/>
            <p:nvPr/>
          </p:nvSpPr>
          <p:spPr>
            <a:xfrm>
              <a:off x="3866925" y="1617500"/>
              <a:ext cx="61600" cy="214300"/>
            </a:xfrm>
            <a:custGeom>
              <a:avLst/>
              <a:gdLst/>
              <a:ahLst/>
              <a:cxnLst/>
              <a:rect l="l" t="t" r="r" b="b"/>
              <a:pathLst>
                <a:path w="2464" h="8572" fill="none" extrusionOk="0">
                  <a:moveTo>
                    <a:pt x="2463" y="8572"/>
                  </a:moveTo>
                  <a:lnTo>
                    <a:pt x="1" y="0"/>
                  </a:lnTo>
                </a:path>
              </a:pathLst>
            </a:custGeom>
            <a:noFill/>
            <a:ln w="28875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67" name="Google Shape;1367;p27"/>
            <p:cNvSpPr/>
            <p:nvPr/>
          </p:nvSpPr>
          <p:spPr>
            <a:xfrm>
              <a:off x="3745350" y="1500475"/>
              <a:ext cx="191525" cy="123125"/>
            </a:xfrm>
            <a:custGeom>
              <a:avLst/>
              <a:gdLst/>
              <a:ahLst/>
              <a:cxnLst/>
              <a:rect l="l" t="t" r="r" b="b"/>
              <a:pathLst>
                <a:path w="7661" h="4925" fill="none" extrusionOk="0">
                  <a:moveTo>
                    <a:pt x="7660" y="0"/>
                  </a:moveTo>
                  <a:lnTo>
                    <a:pt x="4925" y="4925"/>
                  </a:lnTo>
                  <a:lnTo>
                    <a:pt x="1" y="2189"/>
                  </a:lnTo>
                </a:path>
              </a:pathLst>
            </a:custGeom>
            <a:noFill/>
            <a:ln w="288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23970416"/>
      </p:ext>
    </p:extLst>
  </p:cSld>
  <p:clrMapOvr>
    <a:masterClrMapping/>
  </p:clrMapOvr>
  <p:transition spd="slow">
    <p:wheel spokes="1"/>
    <p:sndAc>
      <p:stSnd>
        <p:snd r:embed="rId1" name="chimes.wav"/>
      </p:stSnd>
    </p:sndAc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1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9" name="Google Shape;1369;p28"/>
          <p:cNvSpPr/>
          <p:nvPr/>
        </p:nvSpPr>
        <p:spPr>
          <a:xfrm>
            <a:off x="-65061" y="-81037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70" name="Google Shape;1370;p28"/>
          <p:cNvSpPr/>
          <p:nvPr/>
        </p:nvSpPr>
        <p:spPr>
          <a:xfrm>
            <a:off x="3384487" y="63551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71" name="Google Shape;1371;p28"/>
          <p:cNvSpPr/>
          <p:nvPr/>
        </p:nvSpPr>
        <p:spPr>
          <a:xfrm>
            <a:off x="6698001" y="3118624"/>
            <a:ext cx="2630212" cy="2105862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72" name="Google Shape;1372;p28"/>
          <p:cNvSpPr/>
          <p:nvPr/>
        </p:nvSpPr>
        <p:spPr>
          <a:xfrm>
            <a:off x="-65074" y="-81049"/>
            <a:ext cx="1768141" cy="1472621"/>
          </a:xfrm>
          <a:custGeom>
            <a:avLst/>
            <a:gdLst/>
            <a:ahLst/>
            <a:cxnLst/>
            <a:rect l="l" t="t" r="r" b="b"/>
            <a:pathLst>
              <a:path w="141310" h="117692" extrusionOk="0">
                <a:moveTo>
                  <a:pt x="0" y="0"/>
                </a:moveTo>
                <a:lnTo>
                  <a:pt x="0" y="117692"/>
                </a:lnTo>
                <a:cubicBezTo>
                  <a:pt x="1216" y="113254"/>
                  <a:pt x="6353" y="111035"/>
                  <a:pt x="10973" y="110731"/>
                </a:cubicBezTo>
                <a:cubicBezTo>
                  <a:pt x="11645" y="110687"/>
                  <a:pt x="12319" y="110670"/>
                  <a:pt x="12993" y="110670"/>
                </a:cubicBezTo>
                <a:cubicBezTo>
                  <a:pt x="15351" y="110670"/>
                  <a:pt x="17717" y="110880"/>
                  <a:pt x="20063" y="110880"/>
                </a:cubicBezTo>
                <a:cubicBezTo>
                  <a:pt x="21655" y="110880"/>
                  <a:pt x="23238" y="110783"/>
                  <a:pt x="24803" y="110458"/>
                </a:cubicBezTo>
                <a:cubicBezTo>
                  <a:pt x="29332" y="109515"/>
                  <a:pt x="33861" y="105625"/>
                  <a:pt x="33162" y="101065"/>
                </a:cubicBezTo>
                <a:cubicBezTo>
                  <a:pt x="32645" y="97661"/>
                  <a:pt x="29545" y="95351"/>
                  <a:pt x="26718" y="93345"/>
                </a:cubicBezTo>
                <a:cubicBezTo>
                  <a:pt x="21672" y="89728"/>
                  <a:pt x="16535" y="85594"/>
                  <a:pt x="14408" y="79758"/>
                </a:cubicBezTo>
                <a:cubicBezTo>
                  <a:pt x="12310" y="73892"/>
                  <a:pt x="14620" y="66080"/>
                  <a:pt x="20578" y="64317"/>
                </a:cubicBezTo>
                <a:cubicBezTo>
                  <a:pt x="21506" y="64047"/>
                  <a:pt x="22443" y="63936"/>
                  <a:pt x="23386" y="63936"/>
                </a:cubicBezTo>
                <a:cubicBezTo>
                  <a:pt x="26363" y="63936"/>
                  <a:pt x="29393" y="65038"/>
                  <a:pt x="32371" y="65685"/>
                </a:cubicBezTo>
                <a:cubicBezTo>
                  <a:pt x="33431" y="65907"/>
                  <a:pt x="34565" y="66035"/>
                  <a:pt x="35694" y="66035"/>
                </a:cubicBezTo>
                <a:cubicBezTo>
                  <a:pt x="38743" y="66035"/>
                  <a:pt x="41748" y="65097"/>
                  <a:pt x="43101" y="62524"/>
                </a:cubicBezTo>
                <a:cubicBezTo>
                  <a:pt x="44590" y="59636"/>
                  <a:pt x="43314" y="56201"/>
                  <a:pt x="42767" y="53010"/>
                </a:cubicBezTo>
                <a:cubicBezTo>
                  <a:pt x="41125" y="43223"/>
                  <a:pt x="47326" y="33891"/>
                  <a:pt x="55411" y="28876"/>
                </a:cubicBezTo>
                <a:cubicBezTo>
                  <a:pt x="61313" y="25233"/>
                  <a:pt x="68023" y="24013"/>
                  <a:pt x="74827" y="24013"/>
                </a:cubicBezTo>
                <a:cubicBezTo>
                  <a:pt x="79377" y="24013"/>
                  <a:pt x="83969" y="24558"/>
                  <a:pt x="88391" y="25289"/>
                </a:cubicBezTo>
                <a:cubicBezTo>
                  <a:pt x="98117" y="26870"/>
                  <a:pt x="107692" y="29484"/>
                  <a:pt x="117510" y="30000"/>
                </a:cubicBezTo>
                <a:cubicBezTo>
                  <a:pt x="118315" y="30043"/>
                  <a:pt x="119130" y="30068"/>
                  <a:pt x="119946" y="30068"/>
                </a:cubicBezTo>
                <a:cubicBezTo>
                  <a:pt x="124397" y="30068"/>
                  <a:pt x="128911" y="29328"/>
                  <a:pt x="132404" y="26657"/>
                </a:cubicBezTo>
                <a:cubicBezTo>
                  <a:pt x="141310" y="19818"/>
                  <a:pt x="128665" y="4255"/>
                  <a:pt x="141127" y="0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73" name="Google Shape;1373;p28"/>
          <p:cNvSpPr/>
          <p:nvPr/>
        </p:nvSpPr>
        <p:spPr>
          <a:xfrm>
            <a:off x="-2" y="228442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74" name="Google Shape;1374;p28"/>
          <p:cNvSpPr/>
          <p:nvPr/>
        </p:nvSpPr>
        <p:spPr>
          <a:xfrm>
            <a:off x="2160967" y="495728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75" name="Google Shape;1375;p28"/>
          <p:cNvSpPr/>
          <p:nvPr/>
        </p:nvSpPr>
        <p:spPr>
          <a:xfrm>
            <a:off x="6917402" y="492957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76" name="Google Shape;1376;p28"/>
          <p:cNvSpPr/>
          <p:nvPr/>
        </p:nvSpPr>
        <p:spPr>
          <a:xfrm>
            <a:off x="8607342" y="319528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77" name="Google Shape;1377;p28"/>
          <p:cNvSpPr/>
          <p:nvPr/>
        </p:nvSpPr>
        <p:spPr>
          <a:xfrm>
            <a:off x="-2" y="503727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78" name="Google Shape;1378;p28"/>
          <p:cNvSpPr/>
          <p:nvPr/>
        </p:nvSpPr>
        <p:spPr>
          <a:xfrm>
            <a:off x="7867603" y="1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79" name="Google Shape;1379;p28"/>
          <p:cNvSpPr/>
          <p:nvPr/>
        </p:nvSpPr>
        <p:spPr>
          <a:xfrm>
            <a:off x="9030808" y="1391584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80" name="Google Shape;1380;p28"/>
          <p:cNvSpPr/>
          <p:nvPr/>
        </p:nvSpPr>
        <p:spPr>
          <a:xfrm>
            <a:off x="614167" y="375146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381" name="Google Shape;1381;p28"/>
          <p:cNvGrpSpPr/>
          <p:nvPr/>
        </p:nvGrpSpPr>
        <p:grpSpPr>
          <a:xfrm>
            <a:off x="8180563" y="197705"/>
            <a:ext cx="757289" cy="864550"/>
            <a:chOff x="5585712" y="137416"/>
            <a:chExt cx="757289" cy="864550"/>
          </a:xfrm>
        </p:grpSpPr>
        <p:sp>
          <p:nvSpPr>
            <p:cNvPr id="1382" name="Google Shape;1382;p28"/>
            <p:cNvSpPr/>
            <p:nvPr/>
          </p:nvSpPr>
          <p:spPr>
            <a:xfrm>
              <a:off x="5606764" y="738904"/>
              <a:ext cx="129867" cy="146066"/>
            </a:xfrm>
            <a:custGeom>
              <a:avLst/>
              <a:gdLst/>
              <a:ahLst/>
              <a:cxnLst/>
              <a:rect l="l" t="t" r="r" b="b"/>
              <a:pathLst>
                <a:path w="4682" h="5266" extrusionOk="0">
                  <a:moveTo>
                    <a:pt x="2706" y="1"/>
                  </a:moveTo>
                  <a:cubicBezTo>
                    <a:pt x="2706" y="1"/>
                    <a:pt x="1" y="4712"/>
                    <a:pt x="913" y="5198"/>
                  </a:cubicBezTo>
                  <a:cubicBezTo>
                    <a:pt x="992" y="5245"/>
                    <a:pt x="1088" y="5266"/>
                    <a:pt x="1196" y="5266"/>
                  </a:cubicBezTo>
                  <a:cubicBezTo>
                    <a:pt x="2290" y="5266"/>
                    <a:pt x="4682" y="3101"/>
                    <a:pt x="4682" y="3101"/>
                  </a:cubicBezTo>
                  <a:lnTo>
                    <a:pt x="2706" y="1"/>
                  </a:ln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3" name="Google Shape;1383;p28"/>
            <p:cNvSpPr/>
            <p:nvPr/>
          </p:nvSpPr>
          <p:spPr>
            <a:xfrm>
              <a:off x="6009790" y="851879"/>
              <a:ext cx="91062" cy="150088"/>
            </a:xfrm>
            <a:custGeom>
              <a:avLst/>
              <a:gdLst/>
              <a:ahLst/>
              <a:cxnLst/>
              <a:rect l="l" t="t" r="r" b="b"/>
              <a:pathLst>
                <a:path w="3283" h="5411" extrusionOk="0">
                  <a:moveTo>
                    <a:pt x="3283" y="1"/>
                  </a:moveTo>
                  <a:lnTo>
                    <a:pt x="0" y="1703"/>
                  </a:lnTo>
                  <a:cubicBezTo>
                    <a:pt x="0" y="1703"/>
                    <a:pt x="1185" y="5381"/>
                    <a:pt x="2219" y="5411"/>
                  </a:cubicBezTo>
                  <a:cubicBezTo>
                    <a:pt x="3252" y="5411"/>
                    <a:pt x="3283" y="1"/>
                    <a:pt x="3283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4" name="Google Shape;1384;p28"/>
            <p:cNvSpPr/>
            <p:nvPr/>
          </p:nvSpPr>
          <p:spPr>
            <a:xfrm>
              <a:off x="5722402" y="155612"/>
              <a:ext cx="264643" cy="144401"/>
            </a:xfrm>
            <a:custGeom>
              <a:avLst/>
              <a:gdLst/>
              <a:ahLst/>
              <a:cxnLst/>
              <a:rect l="l" t="t" r="r" b="b"/>
              <a:pathLst>
                <a:path w="9541" h="5206" extrusionOk="0">
                  <a:moveTo>
                    <a:pt x="5166" y="1"/>
                  </a:moveTo>
                  <a:cubicBezTo>
                    <a:pt x="2660" y="1"/>
                    <a:pt x="194" y="1809"/>
                    <a:pt x="27" y="4829"/>
                  </a:cubicBezTo>
                  <a:cubicBezTo>
                    <a:pt x="0" y="5040"/>
                    <a:pt x="180" y="5205"/>
                    <a:pt x="387" y="5205"/>
                  </a:cubicBezTo>
                  <a:cubicBezTo>
                    <a:pt x="419" y="5205"/>
                    <a:pt x="450" y="5201"/>
                    <a:pt x="482" y="5193"/>
                  </a:cubicBezTo>
                  <a:lnTo>
                    <a:pt x="9145" y="2914"/>
                  </a:lnTo>
                  <a:cubicBezTo>
                    <a:pt x="9419" y="2853"/>
                    <a:pt x="9540" y="2549"/>
                    <a:pt x="9388" y="2306"/>
                  </a:cubicBezTo>
                  <a:cubicBezTo>
                    <a:pt x="8342" y="719"/>
                    <a:pt x="6746" y="1"/>
                    <a:pt x="516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5" name="Google Shape;1385;p28"/>
            <p:cNvSpPr/>
            <p:nvPr/>
          </p:nvSpPr>
          <p:spPr>
            <a:xfrm>
              <a:off x="5839482" y="242791"/>
              <a:ext cx="43853" cy="89287"/>
            </a:xfrm>
            <a:custGeom>
              <a:avLst/>
              <a:gdLst/>
              <a:ahLst/>
              <a:cxnLst/>
              <a:rect l="l" t="t" r="r" b="b"/>
              <a:pathLst>
                <a:path w="1581" h="3219" extrusionOk="0">
                  <a:moveTo>
                    <a:pt x="474" y="0"/>
                  </a:moveTo>
                  <a:cubicBezTo>
                    <a:pt x="438" y="0"/>
                    <a:pt x="402" y="5"/>
                    <a:pt x="365" y="14"/>
                  </a:cubicBezTo>
                  <a:cubicBezTo>
                    <a:pt x="122" y="75"/>
                    <a:pt x="0" y="318"/>
                    <a:pt x="61" y="561"/>
                  </a:cubicBezTo>
                  <a:lnTo>
                    <a:pt x="669" y="2871"/>
                  </a:lnTo>
                  <a:cubicBezTo>
                    <a:pt x="721" y="3078"/>
                    <a:pt x="904" y="3219"/>
                    <a:pt x="1108" y="3219"/>
                  </a:cubicBezTo>
                  <a:cubicBezTo>
                    <a:pt x="1143" y="3219"/>
                    <a:pt x="1180" y="3215"/>
                    <a:pt x="1216" y="3205"/>
                  </a:cubicBezTo>
                  <a:cubicBezTo>
                    <a:pt x="1429" y="3114"/>
                    <a:pt x="1581" y="2871"/>
                    <a:pt x="1520" y="2658"/>
                  </a:cubicBezTo>
                  <a:lnTo>
                    <a:pt x="912" y="318"/>
                  </a:lnTo>
                  <a:cubicBezTo>
                    <a:pt x="860" y="137"/>
                    <a:pt x="677" y="0"/>
                    <a:pt x="47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6" name="Google Shape;1386;p28"/>
            <p:cNvSpPr/>
            <p:nvPr/>
          </p:nvSpPr>
          <p:spPr>
            <a:xfrm>
              <a:off x="5810801" y="137416"/>
              <a:ext cx="44713" cy="89287"/>
            </a:xfrm>
            <a:custGeom>
              <a:avLst/>
              <a:gdLst/>
              <a:ahLst/>
              <a:cxnLst/>
              <a:rect l="l" t="t" r="r" b="b"/>
              <a:pathLst>
                <a:path w="1612" h="3219" extrusionOk="0">
                  <a:moveTo>
                    <a:pt x="504" y="0"/>
                  </a:moveTo>
                  <a:cubicBezTo>
                    <a:pt x="469" y="0"/>
                    <a:pt x="433" y="4"/>
                    <a:pt x="396" y="14"/>
                  </a:cubicBezTo>
                  <a:cubicBezTo>
                    <a:pt x="153" y="74"/>
                    <a:pt x="1" y="317"/>
                    <a:pt x="61" y="561"/>
                  </a:cubicBezTo>
                  <a:lnTo>
                    <a:pt x="700" y="2871"/>
                  </a:lnTo>
                  <a:cubicBezTo>
                    <a:pt x="751" y="3078"/>
                    <a:pt x="935" y="3218"/>
                    <a:pt x="1139" y="3218"/>
                  </a:cubicBezTo>
                  <a:cubicBezTo>
                    <a:pt x="1174" y="3218"/>
                    <a:pt x="1211" y="3214"/>
                    <a:pt x="1247" y="3205"/>
                  </a:cubicBezTo>
                  <a:cubicBezTo>
                    <a:pt x="1460" y="3114"/>
                    <a:pt x="1612" y="2871"/>
                    <a:pt x="1551" y="2658"/>
                  </a:cubicBezTo>
                  <a:lnTo>
                    <a:pt x="943" y="317"/>
                  </a:lnTo>
                  <a:cubicBezTo>
                    <a:pt x="866" y="137"/>
                    <a:pt x="700" y="0"/>
                    <a:pt x="5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7" name="Google Shape;1387;p28"/>
            <p:cNvSpPr/>
            <p:nvPr/>
          </p:nvSpPr>
          <p:spPr>
            <a:xfrm>
              <a:off x="5722458" y="155612"/>
              <a:ext cx="263728" cy="144901"/>
            </a:xfrm>
            <a:custGeom>
              <a:avLst/>
              <a:gdLst/>
              <a:ahLst/>
              <a:cxnLst/>
              <a:rect l="l" t="t" r="r" b="b"/>
              <a:pathLst>
                <a:path w="9508" h="5224" extrusionOk="0">
                  <a:moveTo>
                    <a:pt x="5164" y="1"/>
                  </a:moveTo>
                  <a:cubicBezTo>
                    <a:pt x="2658" y="1"/>
                    <a:pt x="192" y="1809"/>
                    <a:pt x="25" y="4829"/>
                  </a:cubicBezTo>
                  <a:cubicBezTo>
                    <a:pt x="1" y="4970"/>
                    <a:pt x="69" y="5112"/>
                    <a:pt x="200" y="5182"/>
                  </a:cubicBezTo>
                  <a:lnTo>
                    <a:pt x="200" y="5182"/>
                  </a:lnTo>
                  <a:cubicBezTo>
                    <a:pt x="191" y="5176"/>
                    <a:pt x="183" y="5170"/>
                    <a:pt x="177" y="5163"/>
                  </a:cubicBezTo>
                  <a:cubicBezTo>
                    <a:pt x="3125" y="3978"/>
                    <a:pt x="6256" y="3127"/>
                    <a:pt x="9417" y="2701"/>
                  </a:cubicBezTo>
                  <a:lnTo>
                    <a:pt x="9417" y="2701"/>
                  </a:lnTo>
                  <a:cubicBezTo>
                    <a:pt x="9386" y="2762"/>
                    <a:pt x="9356" y="2792"/>
                    <a:pt x="9326" y="2823"/>
                  </a:cubicBezTo>
                  <a:cubicBezTo>
                    <a:pt x="9478" y="2701"/>
                    <a:pt x="9508" y="2458"/>
                    <a:pt x="9386" y="2306"/>
                  </a:cubicBezTo>
                  <a:cubicBezTo>
                    <a:pt x="8340" y="719"/>
                    <a:pt x="6744" y="1"/>
                    <a:pt x="5164" y="1"/>
                  </a:cubicBezTo>
                  <a:close/>
                  <a:moveTo>
                    <a:pt x="200" y="5182"/>
                  </a:moveTo>
                  <a:cubicBezTo>
                    <a:pt x="233" y="5205"/>
                    <a:pt x="281" y="5224"/>
                    <a:pt x="328" y="5224"/>
                  </a:cubicBezTo>
                  <a:cubicBezTo>
                    <a:pt x="281" y="5217"/>
                    <a:pt x="238" y="5203"/>
                    <a:pt x="200" y="51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8" name="Google Shape;1388;p28"/>
            <p:cNvSpPr/>
            <p:nvPr/>
          </p:nvSpPr>
          <p:spPr>
            <a:xfrm>
              <a:off x="6094085" y="236162"/>
              <a:ext cx="248916" cy="212969"/>
            </a:xfrm>
            <a:custGeom>
              <a:avLst/>
              <a:gdLst/>
              <a:ahLst/>
              <a:cxnLst/>
              <a:rect l="l" t="t" r="r" b="b"/>
              <a:pathLst>
                <a:path w="8974" h="7678" extrusionOk="0">
                  <a:moveTo>
                    <a:pt x="2606" y="1"/>
                  </a:moveTo>
                  <a:cubicBezTo>
                    <a:pt x="1857" y="1"/>
                    <a:pt x="1077" y="173"/>
                    <a:pt x="305" y="557"/>
                  </a:cubicBezTo>
                  <a:cubicBezTo>
                    <a:pt x="61" y="678"/>
                    <a:pt x="1" y="1013"/>
                    <a:pt x="213" y="1195"/>
                  </a:cubicBezTo>
                  <a:lnTo>
                    <a:pt x="6505" y="7548"/>
                  </a:lnTo>
                  <a:cubicBezTo>
                    <a:pt x="6582" y="7637"/>
                    <a:pt x="6690" y="7678"/>
                    <a:pt x="6796" y="7678"/>
                  </a:cubicBezTo>
                  <a:cubicBezTo>
                    <a:pt x="6945" y="7678"/>
                    <a:pt x="7091" y="7598"/>
                    <a:pt x="7144" y="7457"/>
                  </a:cubicBezTo>
                  <a:cubicBezTo>
                    <a:pt x="8974" y="3822"/>
                    <a:pt x="6131" y="1"/>
                    <a:pt x="260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9" name="Google Shape;1389;p28"/>
            <p:cNvSpPr/>
            <p:nvPr/>
          </p:nvSpPr>
          <p:spPr>
            <a:xfrm>
              <a:off x="6136246" y="335490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178" y="0"/>
                  </a:moveTo>
                  <a:cubicBezTo>
                    <a:pt x="2067" y="0"/>
                    <a:pt x="1961" y="46"/>
                    <a:pt x="1885" y="137"/>
                  </a:cubicBezTo>
                  <a:lnTo>
                    <a:pt x="183" y="1839"/>
                  </a:lnTo>
                  <a:cubicBezTo>
                    <a:pt x="0" y="2022"/>
                    <a:pt x="0" y="2295"/>
                    <a:pt x="183" y="2447"/>
                  </a:cubicBezTo>
                  <a:cubicBezTo>
                    <a:pt x="259" y="2538"/>
                    <a:pt x="365" y="2584"/>
                    <a:pt x="475" y="2584"/>
                  </a:cubicBezTo>
                  <a:cubicBezTo>
                    <a:pt x="586" y="2584"/>
                    <a:pt x="700" y="2538"/>
                    <a:pt x="791" y="2447"/>
                  </a:cubicBezTo>
                  <a:lnTo>
                    <a:pt x="2493" y="775"/>
                  </a:lnTo>
                  <a:cubicBezTo>
                    <a:pt x="2675" y="593"/>
                    <a:pt x="2675" y="319"/>
                    <a:pt x="2493" y="137"/>
                  </a:cubicBezTo>
                  <a:cubicBezTo>
                    <a:pt x="2402" y="46"/>
                    <a:pt x="2288" y="0"/>
                    <a:pt x="2178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90" name="Google Shape;1390;p28"/>
            <p:cNvSpPr/>
            <p:nvPr/>
          </p:nvSpPr>
          <p:spPr>
            <a:xfrm>
              <a:off x="6212967" y="258768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204" y="0"/>
                  </a:moveTo>
                  <a:cubicBezTo>
                    <a:pt x="2090" y="0"/>
                    <a:pt x="1976" y="46"/>
                    <a:pt x="1885" y="137"/>
                  </a:cubicBezTo>
                  <a:lnTo>
                    <a:pt x="183" y="1839"/>
                  </a:lnTo>
                  <a:cubicBezTo>
                    <a:pt x="0" y="1991"/>
                    <a:pt x="0" y="2295"/>
                    <a:pt x="183" y="2447"/>
                  </a:cubicBezTo>
                  <a:cubicBezTo>
                    <a:pt x="274" y="2538"/>
                    <a:pt x="388" y="2584"/>
                    <a:pt x="502" y="2584"/>
                  </a:cubicBezTo>
                  <a:cubicBezTo>
                    <a:pt x="616" y="2584"/>
                    <a:pt x="730" y="2538"/>
                    <a:pt x="821" y="2447"/>
                  </a:cubicBezTo>
                  <a:lnTo>
                    <a:pt x="2523" y="775"/>
                  </a:lnTo>
                  <a:cubicBezTo>
                    <a:pt x="2675" y="593"/>
                    <a:pt x="2675" y="319"/>
                    <a:pt x="2523" y="137"/>
                  </a:cubicBezTo>
                  <a:cubicBezTo>
                    <a:pt x="2432" y="46"/>
                    <a:pt x="2318" y="0"/>
                    <a:pt x="22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91" name="Google Shape;1391;p28"/>
            <p:cNvSpPr/>
            <p:nvPr/>
          </p:nvSpPr>
          <p:spPr>
            <a:xfrm>
              <a:off x="6095832" y="236162"/>
              <a:ext cx="247169" cy="212442"/>
            </a:xfrm>
            <a:custGeom>
              <a:avLst/>
              <a:gdLst/>
              <a:ahLst/>
              <a:cxnLst/>
              <a:rect l="l" t="t" r="r" b="b"/>
              <a:pathLst>
                <a:path w="8911" h="7659" extrusionOk="0">
                  <a:moveTo>
                    <a:pt x="10" y="914"/>
                  </a:moveTo>
                  <a:lnTo>
                    <a:pt x="10" y="914"/>
                  </a:lnTo>
                  <a:cubicBezTo>
                    <a:pt x="1" y="957"/>
                    <a:pt x="7" y="1000"/>
                    <a:pt x="29" y="1043"/>
                  </a:cubicBezTo>
                  <a:cubicBezTo>
                    <a:pt x="16" y="999"/>
                    <a:pt x="10" y="955"/>
                    <a:pt x="10" y="914"/>
                  </a:cubicBezTo>
                  <a:close/>
                  <a:moveTo>
                    <a:pt x="2543" y="1"/>
                  </a:moveTo>
                  <a:cubicBezTo>
                    <a:pt x="1794" y="1"/>
                    <a:pt x="1014" y="173"/>
                    <a:pt x="242" y="557"/>
                  </a:cubicBezTo>
                  <a:cubicBezTo>
                    <a:pt x="98" y="629"/>
                    <a:pt x="10" y="758"/>
                    <a:pt x="10" y="914"/>
                  </a:cubicBezTo>
                  <a:lnTo>
                    <a:pt x="10" y="914"/>
                  </a:lnTo>
                  <a:cubicBezTo>
                    <a:pt x="14" y="896"/>
                    <a:pt x="20" y="878"/>
                    <a:pt x="29" y="861"/>
                  </a:cubicBezTo>
                  <a:cubicBezTo>
                    <a:pt x="1275" y="1834"/>
                    <a:pt x="2491" y="2897"/>
                    <a:pt x="3616" y="4052"/>
                  </a:cubicBezTo>
                  <a:cubicBezTo>
                    <a:pt x="4740" y="5177"/>
                    <a:pt x="5804" y="6362"/>
                    <a:pt x="6777" y="7639"/>
                  </a:cubicBezTo>
                  <a:lnTo>
                    <a:pt x="6594" y="7639"/>
                  </a:lnTo>
                  <a:cubicBezTo>
                    <a:pt x="6640" y="7652"/>
                    <a:pt x="6684" y="7658"/>
                    <a:pt x="6726" y="7658"/>
                  </a:cubicBezTo>
                  <a:cubicBezTo>
                    <a:pt x="6881" y="7658"/>
                    <a:pt x="7009" y="7576"/>
                    <a:pt x="7081" y="7457"/>
                  </a:cubicBezTo>
                  <a:cubicBezTo>
                    <a:pt x="8911" y="3822"/>
                    <a:pt x="6068" y="1"/>
                    <a:pt x="25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92" name="Google Shape;1392;p28"/>
            <p:cNvSpPr/>
            <p:nvPr/>
          </p:nvSpPr>
          <p:spPr>
            <a:xfrm>
              <a:off x="5585712" y="275438"/>
              <a:ext cx="719178" cy="639460"/>
            </a:xfrm>
            <a:custGeom>
              <a:avLst/>
              <a:gdLst/>
              <a:ahLst/>
              <a:cxnLst/>
              <a:rect l="l" t="t" r="r" b="b"/>
              <a:pathLst>
                <a:path w="25928" h="23054" extrusionOk="0">
                  <a:moveTo>
                    <a:pt x="12978" y="1"/>
                  </a:moveTo>
                  <a:cubicBezTo>
                    <a:pt x="9623" y="1"/>
                    <a:pt x="6293" y="1462"/>
                    <a:pt x="4012" y="4278"/>
                  </a:cubicBezTo>
                  <a:cubicBezTo>
                    <a:pt x="0" y="9202"/>
                    <a:pt x="760" y="16466"/>
                    <a:pt x="5714" y="20479"/>
                  </a:cubicBezTo>
                  <a:cubicBezTo>
                    <a:pt x="7853" y="22211"/>
                    <a:pt x="10422" y="23053"/>
                    <a:pt x="12972" y="23053"/>
                  </a:cubicBezTo>
                  <a:cubicBezTo>
                    <a:pt x="16329" y="23053"/>
                    <a:pt x="19652" y="21592"/>
                    <a:pt x="21915" y="18776"/>
                  </a:cubicBezTo>
                  <a:cubicBezTo>
                    <a:pt x="25928" y="13822"/>
                    <a:pt x="25168" y="6588"/>
                    <a:pt x="20213" y="2576"/>
                  </a:cubicBezTo>
                  <a:cubicBezTo>
                    <a:pt x="18088" y="844"/>
                    <a:pt x="15526" y="1"/>
                    <a:pt x="129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93" name="Google Shape;1393;p28"/>
            <p:cNvSpPr/>
            <p:nvPr/>
          </p:nvSpPr>
          <p:spPr>
            <a:xfrm>
              <a:off x="5658217" y="340455"/>
              <a:ext cx="574166" cy="510176"/>
            </a:xfrm>
            <a:custGeom>
              <a:avLst/>
              <a:gdLst/>
              <a:ahLst/>
              <a:cxnLst/>
              <a:rect l="l" t="t" r="r" b="b"/>
              <a:pathLst>
                <a:path w="20700" h="18393" extrusionOk="0">
                  <a:moveTo>
                    <a:pt x="10373" y="1"/>
                  </a:moveTo>
                  <a:cubicBezTo>
                    <a:pt x="9351" y="1"/>
                    <a:pt x="8312" y="173"/>
                    <a:pt x="7295" y="536"/>
                  </a:cubicBezTo>
                  <a:cubicBezTo>
                    <a:pt x="2493" y="2238"/>
                    <a:pt x="0" y="7496"/>
                    <a:pt x="1702" y="12268"/>
                  </a:cubicBezTo>
                  <a:cubicBezTo>
                    <a:pt x="3044" y="16029"/>
                    <a:pt x="6594" y="18393"/>
                    <a:pt x="10374" y="18393"/>
                  </a:cubicBezTo>
                  <a:cubicBezTo>
                    <a:pt x="11390" y="18393"/>
                    <a:pt x="12424" y="18222"/>
                    <a:pt x="13435" y="17861"/>
                  </a:cubicBezTo>
                  <a:cubicBezTo>
                    <a:pt x="18207" y="16159"/>
                    <a:pt x="20700" y="10900"/>
                    <a:pt x="19028" y="6128"/>
                  </a:cubicBezTo>
                  <a:cubicBezTo>
                    <a:pt x="17688" y="2349"/>
                    <a:pt x="14147" y="1"/>
                    <a:pt x="10373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94" name="Google Shape;1394;p28"/>
            <p:cNvSpPr/>
            <p:nvPr/>
          </p:nvSpPr>
          <p:spPr>
            <a:xfrm>
              <a:off x="5923000" y="578054"/>
              <a:ext cx="42133" cy="35282"/>
            </a:xfrm>
            <a:custGeom>
              <a:avLst/>
              <a:gdLst/>
              <a:ahLst/>
              <a:cxnLst/>
              <a:rect l="l" t="t" r="r" b="b"/>
              <a:pathLst>
                <a:path w="1519" h="1272" extrusionOk="0">
                  <a:moveTo>
                    <a:pt x="800" y="1"/>
                  </a:moveTo>
                  <a:cubicBezTo>
                    <a:pt x="335" y="1"/>
                    <a:pt x="0" y="532"/>
                    <a:pt x="272" y="967"/>
                  </a:cubicBezTo>
                  <a:cubicBezTo>
                    <a:pt x="389" y="1175"/>
                    <a:pt x="589" y="1271"/>
                    <a:pt x="792" y="1271"/>
                  </a:cubicBezTo>
                  <a:cubicBezTo>
                    <a:pt x="1064" y="1271"/>
                    <a:pt x="1340" y="1098"/>
                    <a:pt x="1427" y="784"/>
                  </a:cubicBezTo>
                  <a:cubicBezTo>
                    <a:pt x="1518" y="450"/>
                    <a:pt x="1305" y="116"/>
                    <a:pt x="971" y="24"/>
                  </a:cubicBezTo>
                  <a:cubicBezTo>
                    <a:pt x="913" y="8"/>
                    <a:pt x="855" y="1"/>
                    <a:pt x="800" y="1"/>
                  </a:cubicBez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95" name="Google Shape;1395;p28"/>
            <p:cNvSpPr/>
            <p:nvPr/>
          </p:nvSpPr>
          <p:spPr>
            <a:xfrm>
              <a:off x="5938117" y="414320"/>
              <a:ext cx="56501" cy="182984"/>
            </a:xfrm>
            <a:custGeom>
              <a:avLst/>
              <a:gdLst/>
              <a:ahLst/>
              <a:cxnLst/>
              <a:rect l="l" t="t" r="r" b="b"/>
              <a:pathLst>
                <a:path w="2037" h="6597" extrusionOk="0">
                  <a:moveTo>
                    <a:pt x="2037" y="0"/>
                  </a:moveTo>
                  <a:lnTo>
                    <a:pt x="0" y="6444"/>
                  </a:lnTo>
                  <a:lnTo>
                    <a:pt x="517" y="6596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96" name="Google Shape;1396;p28"/>
            <p:cNvSpPr/>
            <p:nvPr/>
          </p:nvSpPr>
          <p:spPr>
            <a:xfrm>
              <a:off x="5826834" y="588844"/>
              <a:ext cx="122267" cy="75058"/>
            </a:xfrm>
            <a:custGeom>
              <a:avLst/>
              <a:gdLst/>
              <a:ahLst/>
              <a:cxnLst/>
              <a:rect l="l" t="t" r="r" b="b"/>
              <a:pathLst>
                <a:path w="4408" h="2706" extrusionOk="0">
                  <a:moveTo>
                    <a:pt x="4134" y="0"/>
                  </a:moveTo>
                  <a:lnTo>
                    <a:pt x="0" y="2705"/>
                  </a:lnTo>
                  <a:lnTo>
                    <a:pt x="4408" y="456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97" name="Google Shape;1397;p28"/>
            <p:cNvSpPr/>
            <p:nvPr/>
          </p:nvSpPr>
          <p:spPr>
            <a:xfrm>
              <a:off x="5772024" y="744812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0" y="669"/>
                  </a:moveTo>
                  <a:lnTo>
                    <a:pt x="669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98" name="Google Shape;1398;p28"/>
            <p:cNvSpPr/>
            <p:nvPr/>
          </p:nvSpPr>
          <p:spPr>
            <a:xfrm>
              <a:off x="6092393" y="425276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1" y="669"/>
                  </a:moveTo>
                  <a:lnTo>
                    <a:pt x="670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99" name="Google Shape;1399;p28"/>
            <p:cNvSpPr/>
            <p:nvPr/>
          </p:nvSpPr>
          <p:spPr>
            <a:xfrm>
              <a:off x="5710475" y="64870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3"/>
                  </a:moveTo>
                  <a:lnTo>
                    <a:pt x="912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00" name="Google Shape;1400;p28"/>
            <p:cNvSpPr/>
            <p:nvPr/>
          </p:nvSpPr>
          <p:spPr>
            <a:xfrm>
              <a:off x="6148034" y="532343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4"/>
                  </a:moveTo>
                  <a:lnTo>
                    <a:pt x="913" y="1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01" name="Google Shape;1401;p28"/>
            <p:cNvSpPr/>
            <p:nvPr/>
          </p:nvSpPr>
          <p:spPr>
            <a:xfrm>
              <a:off x="5710475" y="53151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0"/>
                  </a:moveTo>
                  <a:lnTo>
                    <a:pt x="912" y="243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02" name="Google Shape;1402;p28"/>
            <p:cNvSpPr/>
            <p:nvPr/>
          </p:nvSpPr>
          <p:spPr>
            <a:xfrm>
              <a:off x="6147202" y="649534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1"/>
                  </a:moveTo>
                  <a:lnTo>
                    <a:pt x="912" y="244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03" name="Google Shape;1403;p28"/>
            <p:cNvSpPr/>
            <p:nvPr/>
          </p:nvSpPr>
          <p:spPr>
            <a:xfrm>
              <a:off x="5772857" y="424444"/>
              <a:ext cx="18584" cy="18556"/>
            </a:xfrm>
            <a:custGeom>
              <a:avLst/>
              <a:gdLst/>
              <a:ahLst/>
              <a:cxnLst/>
              <a:rect l="l" t="t" r="r" b="b"/>
              <a:pathLst>
                <a:path w="670" h="669" fill="none" extrusionOk="0">
                  <a:moveTo>
                    <a:pt x="1" y="0"/>
                  </a:moveTo>
                  <a:lnTo>
                    <a:pt x="670" y="66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04" name="Google Shape;1404;p28"/>
            <p:cNvSpPr/>
            <p:nvPr/>
          </p:nvSpPr>
          <p:spPr>
            <a:xfrm>
              <a:off x="6092393" y="744812"/>
              <a:ext cx="17752" cy="19416"/>
            </a:xfrm>
            <a:custGeom>
              <a:avLst/>
              <a:gdLst/>
              <a:ahLst/>
              <a:cxnLst/>
              <a:rect l="l" t="t" r="r" b="b"/>
              <a:pathLst>
                <a:path w="640" h="700" fill="none" extrusionOk="0">
                  <a:moveTo>
                    <a:pt x="1" y="0"/>
                  </a:moveTo>
                  <a:lnTo>
                    <a:pt x="639" y="69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05" name="Google Shape;1405;p28"/>
            <p:cNvSpPr/>
            <p:nvPr/>
          </p:nvSpPr>
          <p:spPr>
            <a:xfrm>
              <a:off x="5879951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0" y="0"/>
                  </a:moveTo>
                  <a:lnTo>
                    <a:pt x="243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06" name="Google Shape;1406;p28"/>
            <p:cNvSpPr/>
            <p:nvPr/>
          </p:nvSpPr>
          <p:spPr>
            <a:xfrm>
              <a:off x="5996282" y="800453"/>
              <a:ext cx="6768" cy="25324"/>
            </a:xfrm>
            <a:custGeom>
              <a:avLst/>
              <a:gdLst/>
              <a:ahLst/>
              <a:cxnLst/>
              <a:rect l="l" t="t" r="r" b="b"/>
              <a:pathLst>
                <a:path w="244" h="913" fill="none" extrusionOk="0">
                  <a:moveTo>
                    <a:pt x="1" y="0"/>
                  </a:moveTo>
                  <a:lnTo>
                    <a:pt x="244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07" name="Google Shape;1407;p28"/>
            <p:cNvSpPr/>
            <p:nvPr/>
          </p:nvSpPr>
          <p:spPr>
            <a:xfrm>
              <a:off x="5997142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243" y="0"/>
                  </a:moveTo>
                  <a:lnTo>
                    <a:pt x="0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08" name="Google Shape;1408;p28"/>
            <p:cNvSpPr/>
            <p:nvPr/>
          </p:nvSpPr>
          <p:spPr>
            <a:xfrm>
              <a:off x="5879091" y="800453"/>
              <a:ext cx="6768" cy="24464"/>
            </a:xfrm>
            <a:custGeom>
              <a:avLst/>
              <a:gdLst/>
              <a:ahLst/>
              <a:cxnLst/>
              <a:rect l="l" t="t" r="r" b="b"/>
              <a:pathLst>
                <a:path w="244" h="882" fill="none" extrusionOk="0">
                  <a:moveTo>
                    <a:pt x="244" y="0"/>
                  </a:moveTo>
                  <a:lnTo>
                    <a:pt x="1" y="88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409" name="Google Shape;1409;p28"/>
          <p:cNvGrpSpPr/>
          <p:nvPr/>
        </p:nvGrpSpPr>
        <p:grpSpPr>
          <a:xfrm>
            <a:off x="217975" y="4222201"/>
            <a:ext cx="527400" cy="735075"/>
            <a:chOff x="3553100" y="1256250"/>
            <a:chExt cx="527400" cy="735075"/>
          </a:xfrm>
        </p:grpSpPr>
        <p:sp>
          <p:nvSpPr>
            <p:cNvPr id="1410" name="Google Shape;1410;p28"/>
            <p:cNvSpPr/>
            <p:nvPr/>
          </p:nvSpPr>
          <p:spPr>
            <a:xfrm>
              <a:off x="3885925" y="1874350"/>
              <a:ext cx="148225" cy="116975"/>
            </a:xfrm>
            <a:custGeom>
              <a:avLst/>
              <a:gdLst/>
              <a:ahLst/>
              <a:cxnLst/>
              <a:rect l="l" t="t" r="r" b="b"/>
              <a:pathLst>
                <a:path w="5929" h="4679" extrusionOk="0">
                  <a:moveTo>
                    <a:pt x="5107" y="0"/>
                  </a:moveTo>
                  <a:lnTo>
                    <a:pt x="1" y="1489"/>
                  </a:lnTo>
                  <a:lnTo>
                    <a:pt x="487" y="3192"/>
                  </a:lnTo>
                  <a:cubicBezTo>
                    <a:pt x="761" y="4088"/>
                    <a:pt x="1566" y="4679"/>
                    <a:pt x="2450" y="4679"/>
                  </a:cubicBezTo>
                  <a:cubicBezTo>
                    <a:pt x="2644" y="4679"/>
                    <a:pt x="2843" y="4650"/>
                    <a:pt x="3040" y="4590"/>
                  </a:cubicBezTo>
                  <a:lnTo>
                    <a:pt x="4226" y="4255"/>
                  </a:lnTo>
                  <a:cubicBezTo>
                    <a:pt x="5290" y="3921"/>
                    <a:pt x="5928" y="2796"/>
                    <a:pt x="5624" y="1702"/>
                  </a:cubicBezTo>
                  <a:lnTo>
                    <a:pt x="5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11" name="Google Shape;1411;p28"/>
            <p:cNvSpPr/>
            <p:nvPr/>
          </p:nvSpPr>
          <p:spPr>
            <a:xfrm>
              <a:off x="3841850" y="1837100"/>
              <a:ext cx="210525" cy="132525"/>
            </a:xfrm>
            <a:custGeom>
              <a:avLst/>
              <a:gdLst/>
              <a:ahLst/>
              <a:cxnLst/>
              <a:rect l="l" t="t" r="r" b="b"/>
              <a:pathLst>
                <a:path w="8421" h="5301" extrusionOk="0">
                  <a:moveTo>
                    <a:pt x="7661" y="1"/>
                  </a:moveTo>
                  <a:lnTo>
                    <a:pt x="1" y="2189"/>
                  </a:lnTo>
                  <a:lnTo>
                    <a:pt x="366" y="3496"/>
                  </a:lnTo>
                  <a:cubicBezTo>
                    <a:pt x="692" y="4574"/>
                    <a:pt x="1679" y="5300"/>
                    <a:pt x="2765" y="5300"/>
                  </a:cubicBezTo>
                  <a:cubicBezTo>
                    <a:pt x="2996" y="5300"/>
                    <a:pt x="3232" y="5268"/>
                    <a:pt x="3466" y="5198"/>
                  </a:cubicBezTo>
                  <a:lnTo>
                    <a:pt x="6323" y="4378"/>
                  </a:lnTo>
                  <a:cubicBezTo>
                    <a:pt x="7661" y="4013"/>
                    <a:pt x="8421" y="2615"/>
                    <a:pt x="8025" y="1277"/>
                  </a:cubicBezTo>
                  <a:lnTo>
                    <a:pt x="76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12" name="Google Shape;1412;p28"/>
            <p:cNvSpPr/>
            <p:nvPr/>
          </p:nvSpPr>
          <p:spPr>
            <a:xfrm>
              <a:off x="3553100" y="1256250"/>
              <a:ext cx="527400" cy="606725"/>
            </a:xfrm>
            <a:custGeom>
              <a:avLst/>
              <a:gdLst/>
              <a:ahLst/>
              <a:cxnLst/>
              <a:rect l="l" t="t" r="r" b="b"/>
              <a:pathLst>
                <a:path w="21096" h="24269" extrusionOk="0">
                  <a:moveTo>
                    <a:pt x="11165" y="0"/>
                  </a:moveTo>
                  <a:cubicBezTo>
                    <a:pt x="9187" y="0"/>
                    <a:pt x="7173" y="611"/>
                    <a:pt x="5411" y="1927"/>
                  </a:cubicBezTo>
                  <a:cubicBezTo>
                    <a:pt x="1" y="5970"/>
                    <a:pt x="305" y="14177"/>
                    <a:pt x="5989" y="17824"/>
                  </a:cubicBezTo>
                  <a:cubicBezTo>
                    <a:pt x="8207" y="19222"/>
                    <a:pt x="9849" y="21411"/>
                    <a:pt x="10578" y="23964"/>
                  </a:cubicBezTo>
                  <a:lnTo>
                    <a:pt x="10669" y="24268"/>
                  </a:lnTo>
                  <a:lnTo>
                    <a:pt x="19332" y="21776"/>
                  </a:lnTo>
                  <a:lnTo>
                    <a:pt x="19241" y="21472"/>
                  </a:lnTo>
                  <a:cubicBezTo>
                    <a:pt x="18542" y="18888"/>
                    <a:pt x="18785" y="16122"/>
                    <a:pt x="19940" y="13721"/>
                  </a:cubicBezTo>
                  <a:cubicBezTo>
                    <a:pt x="20913" y="11624"/>
                    <a:pt x="21095" y="9222"/>
                    <a:pt x="20457" y="7003"/>
                  </a:cubicBezTo>
                  <a:cubicBezTo>
                    <a:pt x="19207" y="2617"/>
                    <a:pt x="15261" y="0"/>
                    <a:pt x="111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13" name="Google Shape;1413;p28"/>
            <p:cNvSpPr/>
            <p:nvPr/>
          </p:nvSpPr>
          <p:spPr>
            <a:xfrm>
              <a:off x="3819825" y="1800625"/>
              <a:ext cx="229500" cy="121125"/>
            </a:xfrm>
            <a:custGeom>
              <a:avLst/>
              <a:gdLst/>
              <a:ahLst/>
              <a:cxnLst/>
              <a:rect l="l" t="t" r="r" b="b"/>
              <a:pathLst>
                <a:path w="9180" h="4845" extrusionOk="0">
                  <a:moveTo>
                    <a:pt x="8633" y="1"/>
                  </a:moveTo>
                  <a:lnTo>
                    <a:pt x="0" y="2493"/>
                  </a:lnTo>
                  <a:lnTo>
                    <a:pt x="122" y="2979"/>
                  </a:lnTo>
                  <a:cubicBezTo>
                    <a:pt x="448" y="4109"/>
                    <a:pt x="1479" y="4844"/>
                    <a:pt x="2598" y="4844"/>
                  </a:cubicBezTo>
                  <a:cubicBezTo>
                    <a:pt x="2834" y="4844"/>
                    <a:pt x="3075" y="4811"/>
                    <a:pt x="3314" y="4742"/>
                  </a:cubicBezTo>
                  <a:lnTo>
                    <a:pt x="7022" y="3679"/>
                  </a:lnTo>
                  <a:cubicBezTo>
                    <a:pt x="8390" y="3283"/>
                    <a:pt x="9180" y="1855"/>
                    <a:pt x="8785" y="487"/>
                  </a:cubicBezTo>
                  <a:lnTo>
                    <a:pt x="86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14" name="Google Shape;1414;p28"/>
            <p:cNvSpPr/>
            <p:nvPr/>
          </p:nvSpPr>
          <p:spPr>
            <a:xfrm>
              <a:off x="3866925" y="1617500"/>
              <a:ext cx="61600" cy="214300"/>
            </a:xfrm>
            <a:custGeom>
              <a:avLst/>
              <a:gdLst/>
              <a:ahLst/>
              <a:cxnLst/>
              <a:rect l="l" t="t" r="r" b="b"/>
              <a:pathLst>
                <a:path w="2464" h="8572" fill="none" extrusionOk="0">
                  <a:moveTo>
                    <a:pt x="2463" y="8572"/>
                  </a:moveTo>
                  <a:lnTo>
                    <a:pt x="1" y="0"/>
                  </a:lnTo>
                </a:path>
              </a:pathLst>
            </a:custGeom>
            <a:noFill/>
            <a:ln w="28875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15" name="Google Shape;1415;p28"/>
            <p:cNvSpPr/>
            <p:nvPr/>
          </p:nvSpPr>
          <p:spPr>
            <a:xfrm>
              <a:off x="3745350" y="1500475"/>
              <a:ext cx="191525" cy="123125"/>
            </a:xfrm>
            <a:custGeom>
              <a:avLst/>
              <a:gdLst/>
              <a:ahLst/>
              <a:cxnLst/>
              <a:rect l="l" t="t" r="r" b="b"/>
              <a:pathLst>
                <a:path w="7661" h="4925" fill="none" extrusionOk="0">
                  <a:moveTo>
                    <a:pt x="7660" y="0"/>
                  </a:moveTo>
                  <a:lnTo>
                    <a:pt x="4925" y="4925"/>
                  </a:lnTo>
                  <a:lnTo>
                    <a:pt x="1" y="2189"/>
                  </a:lnTo>
                </a:path>
              </a:pathLst>
            </a:custGeom>
            <a:noFill/>
            <a:ln w="288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416" name="Google Shape;1416;p28"/>
          <p:cNvGrpSpPr/>
          <p:nvPr/>
        </p:nvGrpSpPr>
        <p:grpSpPr>
          <a:xfrm rot="-6611352">
            <a:off x="7997638" y="4273137"/>
            <a:ext cx="934946" cy="861640"/>
            <a:chOff x="6708722" y="1052986"/>
            <a:chExt cx="935003" cy="861693"/>
          </a:xfrm>
        </p:grpSpPr>
        <p:sp>
          <p:nvSpPr>
            <p:cNvPr id="1417" name="Google Shape;1417;p28"/>
            <p:cNvSpPr/>
            <p:nvPr/>
          </p:nvSpPr>
          <p:spPr>
            <a:xfrm>
              <a:off x="6994529" y="1096756"/>
              <a:ext cx="598631" cy="524599"/>
            </a:xfrm>
            <a:custGeom>
              <a:avLst/>
              <a:gdLst/>
              <a:ahLst/>
              <a:cxnLst/>
              <a:rect l="l" t="t" r="r" b="b"/>
              <a:pathLst>
                <a:path w="21582" h="18913" extrusionOk="0">
                  <a:moveTo>
                    <a:pt x="10806" y="1"/>
                  </a:moveTo>
                  <a:cubicBezTo>
                    <a:pt x="7529" y="1"/>
                    <a:pt x="4342" y="1699"/>
                    <a:pt x="2584" y="4745"/>
                  </a:cubicBezTo>
                  <a:cubicBezTo>
                    <a:pt x="0" y="9274"/>
                    <a:pt x="1550" y="15049"/>
                    <a:pt x="6079" y="17663"/>
                  </a:cubicBezTo>
                  <a:cubicBezTo>
                    <a:pt x="7562" y="18509"/>
                    <a:pt x="9179" y="18912"/>
                    <a:pt x="10775" y="18912"/>
                  </a:cubicBezTo>
                  <a:cubicBezTo>
                    <a:pt x="14052" y="18912"/>
                    <a:pt x="17240" y="17214"/>
                    <a:pt x="18997" y="14168"/>
                  </a:cubicBezTo>
                  <a:cubicBezTo>
                    <a:pt x="21581" y="9639"/>
                    <a:pt x="20031" y="3864"/>
                    <a:pt x="15502" y="1250"/>
                  </a:cubicBezTo>
                  <a:cubicBezTo>
                    <a:pt x="14019" y="404"/>
                    <a:pt x="12402" y="1"/>
                    <a:pt x="108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18" name="Google Shape;1418;p28"/>
            <p:cNvSpPr/>
            <p:nvPr/>
          </p:nvSpPr>
          <p:spPr>
            <a:xfrm>
              <a:off x="6960800" y="1524274"/>
              <a:ext cx="155996" cy="153472"/>
            </a:xfrm>
            <a:custGeom>
              <a:avLst/>
              <a:gdLst/>
              <a:ahLst/>
              <a:cxnLst/>
              <a:rect l="l" t="t" r="r" b="b"/>
              <a:pathLst>
                <a:path w="5624" h="5533" extrusionOk="0">
                  <a:moveTo>
                    <a:pt x="3465" y="1"/>
                  </a:moveTo>
                  <a:lnTo>
                    <a:pt x="0" y="3284"/>
                  </a:lnTo>
                  <a:lnTo>
                    <a:pt x="2128" y="5533"/>
                  </a:lnTo>
                  <a:lnTo>
                    <a:pt x="5624" y="2250"/>
                  </a:lnTo>
                  <a:lnTo>
                    <a:pt x="346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19" name="Google Shape;1419;p28"/>
            <p:cNvSpPr/>
            <p:nvPr/>
          </p:nvSpPr>
          <p:spPr>
            <a:xfrm>
              <a:off x="6943936" y="1052986"/>
              <a:ext cx="699789" cy="611778"/>
            </a:xfrm>
            <a:custGeom>
              <a:avLst/>
              <a:gdLst/>
              <a:ahLst/>
              <a:cxnLst/>
              <a:rect l="l" t="t" r="r" b="b"/>
              <a:pathLst>
                <a:path w="25229" h="22056" extrusionOk="0">
                  <a:moveTo>
                    <a:pt x="12596" y="1578"/>
                  </a:moveTo>
                  <a:cubicBezTo>
                    <a:pt x="12683" y="1578"/>
                    <a:pt x="12770" y="1579"/>
                    <a:pt x="12858" y="1581"/>
                  </a:cubicBezTo>
                  <a:cubicBezTo>
                    <a:pt x="21277" y="1825"/>
                    <a:pt x="25229" y="12098"/>
                    <a:pt x="19119" y="17904"/>
                  </a:cubicBezTo>
                  <a:cubicBezTo>
                    <a:pt x="17286" y="19634"/>
                    <a:pt x="14943" y="20495"/>
                    <a:pt x="12606" y="20495"/>
                  </a:cubicBezTo>
                  <a:cubicBezTo>
                    <a:pt x="10100" y="20495"/>
                    <a:pt x="7601" y="19505"/>
                    <a:pt x="5745" y="17539"/>
                  </a:cubicBezTo>
                  <a:cubicBezTo>
                    <a:pt x="0" y="11493"/>
                    <a:pt x="4345" y="1578"/>
                    <a:pt x="12596" y="1578"/>
                  </a:cubicBezTo>
                  <a:close/>
                  <a:moveTo>
                    <a:pt x="12684" y="1"/>
                  </a:moveTo>
                  <a:cubicBezTo>
                    <a:pt x="7121" y="1"/>
                    <a:pt x="1763" y="4231"/>
                    <a:pt x="1581" y="10761"/>
                  </a:cubicBezTo>
                  <a:cubicBezTo>
                    <a:pt x="1459" y="15199"/>
                    <a:pt x="4043" y="19302"/>
                    <a:pt x="8116" y="21095"/>
                  </a:cubicBezTo>
                  <a:cubicBezTo>
                    <a:pt x="9559" y="21741"/>
                    <a:pt x="11089" y="22056"/>
                    <a:pt x="12607" y="22056"/>
                  </a:cubicBezTo>
                  <a:cubicBezTo>
                    <a:pt x="15375" y="22056"/>
                    <a:pt x="18102" y="21011"/>
                    <a:pt x="20183" y="19028"/>
                  </a:cubicBezTo>
                  <a:cubicBezTo>
                    <a:pt x="24591" y="14834"/>
                    <a:pt x="24773" y="7873"/>
                    <a:pt x="20609" y="3466"/>
                  </a:cubicBezTo>
                  <a:cubicBezTo>
                    <a:pt x="18339" y="1074"/>
                    <a:pt x="15485" y="1"/>
                    <a:pt x="126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20" name="Google Shape;1420;p28"/>
            <p:cNvSpPr/>
            <p:nvPr/>
          </p:nvSpPr>
          <p:spPr>
            <a:xfrm>
              <a:off x="7440520" y="1212338"/>
              <a:ext cx="89398" cy="301867"/>
            </a:xfrm>
            <a:custGeom>
              <a:avLst/>
              <a:gdLst/>
              <a:ahLst/>
              <a:cxnLst/>
              <a:rect l="l" t="t" r="r" b="b"/>
              <a:pathLst>
                <a:path w="3223" h="10883" fill="none" extrusionOk="0">
                  <a:moveTo>
                    <a:pt x="304" y="1"/>
                  </a:moveTo>
                  <a:cubicBezTo>
                    <a:pt x="3222" y="3071"/>
                    <a:pt x="3101" y="7964"/>
                    <a:pt x="1" y="10882"/>
                  </a:cubicBezTo>
                </a:path>
              </a:pathLst>
            </a:custGeom>
            <a:noFill/>
            <a:ln w="463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21" name="Google Shape;1421;p28"/>
            <p:cNvSpPr/>
            <p:nvPr/>
          </p:nvSpPr>
          <p:spPr>
            <a:xfrm>
              <a:off x="6708722" y="1583604"/>
              <a:ext cx="347384" cy="331075"/>
            </a:xfrm>
            <a:custGeom>
              <a:avLst/>
              <a:gdLst/>
              <a:ahLst/>
              <a:cxnLst/>
              <a:rect l="l" t="t" r="r" b="b"/>
              <a:pathLst>
                <a:path w="12524" h="11936" extrusionOk="0">
                  <a:moveTo>
                    <a:pt x="9844" y="1"/>
                  </a:moveTo>
                  <a:cubicBezTo>
                    <a:pt x="9572" y="1"/>
                    <a:pt x="9297" y="100"/>
                    <a:pt x="9088" y="294"/>
                  </a:cubicBezTo>
                  <a:lnTo>
                    <a:pt x="456" y="8500"/>
                  </a:lnTo>
                  <a:cubicBezTo>
                    <a:pt x="30" y="8896"/>
                    <a:pt x="0" y="9595"/>
                    <a:pt x="426" y="10020"/>
                  </a:cubicBezTo>
                  <a:lnTo>
                    <a:pt x="1915" y="11601"/>
                  </a:lnTo>
                  <a:cubicBezTo>
                    <a:pt x="2135" y="11821"/>
                    <a:pt x="2421" y="11936"/>
                    <a:pt x="2704" y="11936"/>
                  </a:cubicBezTo>
                  <a:cubicBezTo>
                    <a:pt x="2968" y="11936"/>
                    <a:pt x="3230" y="11836"/>
                    <a:pt x="3435" y="11631"/>
                  </a:cubicBezTo>
                  <a:lnTo>
                    <a:pt x="12098" y="3455"/>
                  </a:lnTo>
                  <a:cubicBezTo>
                    <a:pt x="12523" y="3029"/>
                    <a:pt x="12523" y="2360"/>
                    <a:pt x="12128" y="1905"/>
                  </a:cubicBezTo>
                  <a:lnTo>
                    <a:pt x="10608" y="324"/>
                  </a:lnTo>
                  <a:cubicBezTo>
                    <a:pt x="10407" y="107"/>
                    <a:pt x="10127" y="1"/>
                    <a:pt x="98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4100212"/>
      </p:ext>
    </p:extLst>
  </p:cSld>
  <p:clrMapOvr>
    <a:masterClrMapping/>
  </p:clrMapOvr>
  <p:transition spd="slow">
    <p:wheel spokes="1"/>
    <p:sndAc>
      <p:stSnd>
        <p:snd r:embed="rId1" name="chimes.wav"/>
      </p:stSnd>
    </p:sndAc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65068" y="-81050"/>
            <a:ext cx="9393295" cy="5305584"/>
            <a:chOff x="-56357" y="-49562"/>
            <a:chExt cx="9393295" cy="5305584"/>
          </a:xfrm>
        </p:grpSpPr>
        <p:sp>
          <p:nvSpPr>
            <p:cNvPr id="10" name="Google Shape;10;p2"/>
            <p:cNvSpPr/>
            <p:nvPr/>
          </p:nvSpPr>
          <p:spPr>
            <a:xfrm>
              <a:off x="-56349" y="-49550"/>
              <a:ext cx="9357374" cy="5269376"/>
            </a:xfrm>
            <a:custGeom>
              <a:avLst/>
              <a:gdLst/>
              <a:ahLst/>
              <a:cxnLst/>
              <a:rect l="l" t="t" r="r" b="b"/>
              <a:pathLst>
                <a:path w="284960" h="189973" extrusionOk="0">
                  <a:moveTo>
                    <a:pt x="0" y="0"/>
                  </a:moveTo>
                  <a:lnTo>
                    <a:pt x="0" y="189972"/>
                  </a:lnTo>
                  <a:lnTo>
                    <a:pt x="284960" y="189972"/>
                  </a:lnTo>
                  <a:lnTo>
                    <a:pt x="284960" y="0"/>
                  </a:lnTo>
                  <a:close/>
                </a:path>
              </a:pathLst>
            </a:custGeom>
            <a:solidFill>
              <a:srgbClr val="ACA9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3613363" y="337454"/>
              <a:ext cx="5723576" cy="4918567"/>
            </a:xfrm>
            <a:custGeom>
              <a:avLst/>
              <a:gdLst/>
              <a:ahLst/>
              <a:cxnLst/>
              <a:rect l="l" t="t" r="r" b="b"/>
              <a:pathLst>
                <a:path w="179690" h="154417" extrusionOk="0">
                  <a:moveTo>
                    <a:pt x="176173" y="1"/>
                  </a:moveTo>
                  <a:cubicBezTo>
                    <a:pt x="172534" y="1"/>
                    <a:pt x="168757" y="2481"/>
                    <a:pt x="166589" y="5630"/>
                  </a:cubicBezTo>
                  <a:cubicBezTo>
                    <a:pt x="163671" y="9825"/>
                    <a:pt x="162577" y="14992"/>
                    <a:pt x="160176" y="19521"/>
                  </a:cubicBezTo>
                  <a:cubicBezTo>
                    <a:pt x="156589" y="26238"/>
                    <a:pt x="150388" y="31101"/>
                    <a:pt x="145282" y="36725"/>
                  </a:cubicBezTo>
                  <a:cubicBezTo>
                    <a:pt x="140175" y="42348"/>
                    <a:pt x="135859" y="49795"/>
                    <a:pt x="137440" y="57242"/>
                  </a:cubicBezTo>
                  <a:cubicBezTo>
                    <a:pt x="138807" y="63807"/>
                    <a:pt x="144340" y="68549"/>
                    <a:pt x="149081" y="73291"/>
                  </a:cubicBezTo>
                  <a:cubicBezTo>
                    <a:pt x="153823" y="78063"/>
                    <a:pt x="158352" y="84355"/>
                    <a:pt x="156954" y="90920"/>
                  </a:cubicBezTo>
                  <a:cubicBezTo>
                    <a:pt x="155312" y="98823"/>
                    <a:pt x="146011" y="102592"/>
                    <a:pt x="137926" y="102896"/>
                  </a:cubicBezTo>
                  <a:cubicBezTo>
                    <a:pt x="137125" y="102929"/>
                    <a:pt x="136320" y="102942"/>
                    <a:pt x="135514" y="102942"/>
                  </a:cubicBezTo>
                  <a:cubicBezTo>
                    <a:pt x="132062" y="102942"/>
                    <a:pt x="128574" y="102696"/>
                    <a:pt x="125134" y="102696"/>
                  </a:cubicBezTo>
                  <a:cubicBezTo>
                    <a:pt x="121273" y="102696"/>
                    <a:pt x="117473" y="103007"/>
                    <a:pt x="113853" y="104324"/>
                  </a:cubicBezTo>
                  <a:cubicBezTo>
                    <a:pt x="99263" y="109613"/>
                    <a:pt x="93366" y="129006"/>
                    <a:pt x="78594" y="133778"/>
                  </a:cubicBezTo>
                  <a:cubicBezTo>
                    <a:pt x="76225" y="134541"/>
                    <a:pt x="73860" y="134867"/>
                    <a:pt x="71496" y="134867"/>
                  </a:cubicBezTo>
                  <a:cubicBezTo>
                    <a:pt x="58143" y="134867"/>
                    <a:pt x="44794" y="124490"/>
                    <a:pt x="30720" y="124051"/>
                  </a:cubicBezTo>
                  <a:cubicBezTo>
                    <a:pt x="30465" y="124043"/>
                    <a:pt x="30210" y="124040"/>
                    <a:pt x="29956" y="124040"/>
                  </a:cubicBezTo>
                  <a:cubicBezTo>
                    <a:pt x="14266" y="124040"/>
                    <a:pt x="0" y="138683"/>
                    <a:pt x="598" y="154416"/>
                  </a:cubicBezTo>
                  <a:lnTo>
                    <a:pt x="179690" y="154416"/>
                  </a:lnTo>
                  <a:lnTo>
                    <a:pt x="179690" y="888"/>
                  </a:lnTo>
                  <a:cubicBezTo>
                    <a:pt x="178576" y="274"/>
                    <a:pt x="177382" y="1"/>
                    <a:pt x="176173" y="1"/>
                  </a:cubicBezTo>
                  <a:close/>
                </a:path>
              </a:pathLst>
            </a:custGeom>
            <a:solidFill>
              <a:srgbClr val="9393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-56357" y="-49562"/>
              <a:ext cx="3919586" cy="3264482"/>
            </a:xfrm>
            <a:custGeom>
              <a:avLst/>
              <a:gdLst/>
              <a:ahLst/>
              <a:cxnLst/>
              <a:rect l="l" t="t" r="r" b="b"/>
              <a:pathLst>
                <a:path w="141310" h="117692" extrusionOk="0">
                  <a:moveTo>
                    <a:pt x="0" y="0"/>
                  </a:moveTo>
                  <a:lnTo>
                    <a:pt x="0" y="117692"/>
                  </a:lnTo>
                  <a:cubicBezTo>
                    <a:pt x="1216" y="113254"/>
                    <a:pt x="6353" y="111035"/>
                    <a:pt x="10973" y="110731"/>
                  </a:cubicBezTo>
                  <a:cubicBezTo>
                    <a:pt x="11645" y="110687"/>
                    <a:pt x="12319" y="110670"/>
                    <a:pt x="12993" y="110670"/>
                  </a:cubicBezTo>
                  <a:cubicBezTo>
                    <a:pt x="15351" y="110670"/>
                    <a:pt x="17717" y="110880"/>
                    <a:pt x="20063" y="110880"/>
                  </a:cubicBezTo>
                  <a:cubicBezTo>
                    <a:pt x="21655" y="110880"/>
                    <a:pt x="23238" y="110783"/>
                    <a:pt x="24803" y="110458"/>
                  </a:cubicBezTo>
                  <a:cubicBezTo>
                    <a:pt x="29332" y="109515"/>
                    <a:pt x="33861" y="105625"/>
                    <a:pt x="33162" y="101065"/>
                  </a:cubicBezTo>
                  <a:cubicBezTo>
                    <a:pt x="32645" y="97661"/>
                    <a:pt x="29545" y="95351"/>
                    <a:pt x="26718" y="93345"/>
                  </a:cubicBezTo>
                  <a:cubicBezTo>
                    <a:pt x="21672" y="89728"/>
                    <a:pt x="16535" y="85594"/>
                    <a:pt x="14408" y="79758"/>
                  </a:cubicBezTo>
                  <a:cubicBezTo>
                    <a:pt x="12310" y="73892"/>
                    <a:pt x="14620" y="66080"/>
                    <a:pt x="20578" y="64317"/>
                  </a:cubicBezTo>
                  <a:cubicBezTo>
                    <a:pt x="21506" y="64047"/>
                    <a:pt x="22443" y="63936"/>
                    <a:pt x="23386" y="63936"/>
                  </a:cubicBezTo>
                  <a:cubicBezTo>
                    <a:pt x="26363" y="63936"/>
                    <a:pt x="29393" y="65038"/>
                    <a:pt x="32371" y="65685"/>
                  </a:cubicBezTo>
                  <a:cubicBezTo>
                    <a:pt x="33431" y="65907"/>
                    <a:pt x="34565" y="66035"/>
                    <a:pt x="35694" y="66035"/>
                  </a:cubicBezTo>
                  <a:cubicBezTo>
                    <a:pt x="38743" y="66035"/>
                    <a:pt x="41748" y="65097"/>
                    <a:pt x="43101" y="62524"/>
                  </a:cubicBezTo>
                  <a:cubicBezTo>
                    <a:pt x="44590" y="59636"/>
                    <a:pt x="43314" y="56201"/>
                    <a:pt x="42767" y="53010"/>
                  </a:cubicBezTo>
                  <a:cubicBezTo>
                    <a:pt x="41125" y="43223"/>
                    <a:pt x="47326" y="33891"/>
                    <a:pt x="55411" y="28876"/>
                  </a:cubicBezTo>
                  <a:cubicBezTo>
                    <a:pt x="61313" y="25233"/>
                    <a:pt x="68023" y="24013"/>
                    <a:pt x="74827" y="24013"/>
                  </a:cubicBezTo>
                  <a:cubicBezTo>
                    <a:pt x="79377" y="24013"/>
                    <a:pt x="83969" y="24558"/>
                    <a:pt x="88391" y="25289"/>
                  </a:cubicBezTo>
                  <a:cubicBezTo>
                    <a:pt x="98117" y="26870"/>
                    <a:pt x="107692" y="29484"/>
                    <a:pt x="117510" y="30000"/>
                  </a:cubicBezTo>
                  <a:cubicBezTo>
                    <a:pt x="118315" y="30043"/>
                    <a:pt x="119130" y="30068"/>
                    <a:pt x="119946" y="30068"/>
                  </a:cubicBezTo>
                  <a:cubicBezTo>
                    <a:pt x="124397" y="30068"/>
                    <a:pt x="128911" y="29328"/>
                    <a:pt x="132404" y="26657"/>
                  </a:cubicBezTo>
                  <a:cubicBezTo>
                    <a:pt x="141310" y="19818"/>
                    <a:pt x="128665" y="4255"/>
                    <a:pt x="141127" y="0"/>
                  </a:cubicBezTo>
                  <a:close/>
                </a:path>
              </a:pathLst>
            </a:custGeom>
            <a:solidFill>
              <a:srgbClr val="9393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3" name="Google Shape;13;p2"/>
          <p:cNvSpPr txBox="1">
            <a:spLocks noGrp="1"/>
          </p:cNvSpPr>
          <p:nvPr>
            <p:ph type="title"/>
          </p:nvPr>
        </p:nvSpPr>
        <p:spPr>
          <a:xfrm>
            <a:off x="2696425" y="1823475"/>
            <a:ext cx="4266300" cy="133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600"/>
              <a:buNone/>
              <a:defRPr sz="3700">
                <a:solidFill>
                  <a:schemeClr val="accent2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2915738" y="3113788"/>
            <a:ext cx="3779100" cy="43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14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2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2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2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2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2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2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2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2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56961751"/>
      </p:ext>
    </p:extLst>
  </p:cSld>
  <p:clrMapOvr>
    <a:masterClrMapping/>
  </p:clrMapOvr>
  <p:transition spd="slow">
    <p:wheel spokes="1"/>
    <p:sndAc>
      <p:stSnd>
        <p:snd r:embed="rId1" name="chimes.wav"/>
      </p:stSnd>
    </p:sndAc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/>
          <p:nvPr/>
        </p:nvSpPr>
        <p:spPr>
          <a:xfrm>
            <a:off x="-65061" y="-81037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7" name="Google Shape;17;p3"/>
          <p:cNvSpPr/>
          <p:nvPr/>
        </p:nvSpPr>
        <p:spPr>
          <a:xfrm>
            <a:off x="4370828" y="1289524"/>
            <a:ext cx="4921709" cy="3939950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8" name="Google Shape;18;p3"/>
          <p:cNvSpPr/>
          <p:nvPr/>
        </p:nvSpPr>
        <p:spPr>
          <a:xfrm>
            <a:off x="-65073" y="-81050"/>
            <a:ext cx="2584560" cy="2152587"/>
          </a:xfrm>
          <a:custGeom>
            <a:avLst/>
            <a:gdLst/>
            <a:ahLst/>
            <a:cxnLst/>
            <a:rect l="l" t="t" r="r" b="b"/>
            <a:pathLst>
              <a:path w="141310" h="117692" extrusionOk="0">
                <a:moveTo>
                  <a:pt x="0" y="0"/>
                </a:moveTo>
                <a:lnTo>
                  <a:pt x="0" y="117692"/>
                </a:lnTo>
                <a:cubicBezTo>
                  <a:pt x="1216" y="113254"/>
                  <a:pt x="6353" y="111035"/>
                  <a:pt x="10973" y="110731"/>
                </a:cubicBezTo>
                <a:cubicBezTo>
                  <a:pt x="11645" y="110687"/>
                  <a:pt x="12319" y="110670"/>
                  <a:pt x="12993" y="110670"/>
                </a:cubicBezTo>
                <a:cubicBezTo>
                  <a:pt x="15351" y="110670"/>
                  <a:pt x="17717" y="110880"/>
                  <a:pt x="20063" y="110880"/>
                </a:cubicBezTo>
                <a:cubicBezTo>
                  <a:pt x="21655" y="110880"/>
                  <a:pt x="23238" y="110783"/>
                  <a:pt x="24803" y="110458"/>
                </a:cubicBezTo>
                <a:cubicBezTo>
                  <a:pt x="29332" y="109515"/>
                  <a:pt x="33861" y="105625"/>
                  <a:pt x="33162" y="101065"/>
                </a:cubicBezTo>
                <a:cubicBezTo>
                  <a:pt x="32645" y="97661"/>
                  <a:pt x="29545" y="95351"/>
                  <a:pt x="26718" y="93345"/>
                </a:cubicBezTo>
                <a:cubicBezTo>
                  <a:pt x="21672" y="89728"/>
                  <a:pt x="16535" y="85594"/>
                  <a:pt x="14408" y="79758"/>
                </a:cubicBezTo>
                <a:cubicBezTo>
                  <a:pt x="12310" y="73892"/>
                  <a:pt x="14620" y="66080"/>
                  <a:pt x="20578" y="64317"/>
                </a:cubicBezTo>
                <a:cubicBezTo>
                  <a:pt x="21506" y="64047"/>
                  <a:pt x="22443" y="63936"/>
                  <a:pt x="23386" y="63936"/>
                </a:cubicBezTo>
                <a:cubicBezTo>
                  <a:pt x="26363" y="63936"/>
                  <a:pt x="29393" y="65038"/>
                  <a:pt x="32371" y="65685"/>
                </a:cubicBezTo>
                <a:cubicBezTo>
                  <a:pt x="33431" y="65907"/>
                  <a:pt x="34565" y="66035"/>
                  <a:pt x="35694" y="66035"/>
                </a:cubicBezTo>
                <a:cubicBezTo>
                  <a:pt x="38743" y="66035"/>
                  <a:pt x="41748" y="65097"/>
                  <a:pt x="43101" y="62524"/>
                </a:cubicBezTo>
                <a:cubicBezTo>
                  <a:pt x="44590" y="59636"/>
                  <a:pt x="43314" y="56201"/>
                  <a:pt x="42767" y="53010"/>
                </a:cubicBezTo>
                <a:cubicBezTo>
                  <a:pt x="41125" y="43223"/>
                  <a:pt x="47326" y="33891"/>
                  <a:pt x="55411" y="28876"/>
                </a:cubicBezTo>
                <a:cubicBezTo>
                  <a:pt x="61313" y="25233"/>
                  <a:pt x="68023" y="24013"/>
                  <a:pt x="74827" y="24013"/>
                </a:cubicBezTo>
                <a:cubicBezTo>
                  <a:pt x="79377" y="24013"/>
                  <a:pt x="83969" y="24558"/>
                  <a:pt x="88391" y="25289"/>
                </a:cubicBezTo>
                <a:cubicBezTo>
                  <a:pt x="98117" y="26870"/>
                  <a:pt x="107692" y="29484"/>
                  <a:pt x="117510" y="30000"/>
                </a:cubicBezTo>
                <a:cubicBezTo>
                  <a:pt x="118315" y="30043"/>
                  <a:pt x="119130" y="30068"/>
                  <a:pt x="119946" y="30068"/>
                </a:cubicBezTo>
                <a:cubicBezTo>
                  <a:pt x="124397" y="30068"/>
                  <a:pt x="128911" y="29328"/>
                  <a:pt x="132404" y="26657"/>
                </a:cubicBezTo>
                <a:cubicBezTo>
                  <a:pt x="141310" y="19818"/>
                  <a:pt x="128665" y="4255"/>
                  <a:pt x="141127" y="0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" name="Google Shape;19;p3"/>
          <p:cNvSpPr txBox="1">
            <a:spLocks noGrp="1"/>
          </p:cNvSpPr>
          <p:nvPr>
            <p:ph type="title"/>
          </p:nvPr>
        </p:nvSpPr>
        <p:spPr>
          <a:xfrm>
            <a:off x="2156850" y="2824850"/>
            <a:ext cx="4830300" cy="66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subTitle" idx="1"/>
          </p:nvPr>
        </p:nvSpPr>
        <p:spPr>
          <a:xfrm>
            <a:off x="3240750" y="3494150"/>
            <a:ext cx="2662500" cy="454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14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title" idx="2" hasCustomPrompt="1"/>
          </p:nvPr>
        </p:nvSpPr>
        <p:spPr>
          <a:xfrm>
            <a:off x="3676350" y="1285513"/>
            <a:ext cx="1791300" cy="105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79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2" name="Google Shape;22;p3"/>
          <p:cNvSpPr/>
          <p:nvPr/>
        </p:nvSpPr>
        <p:spPr>
          <a:xfrm>
            <a:off x="8332317" y="1289521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3" name="Google Shape;23;p3"/>
          <p:cNvSpPr/>
          <p:nvPr/>
        </p:nvSpPr>
        <p:spPr>
          <a:xfrm>
            <a:off x="2673171" y="287083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4" name="Google Shape;24;p3"/>
          <p:cNvSpPr/>
          <p:nvPr/>
        </p:nvSpPr>
        <p:spPr>
          <a:xfrm>
            <a:off x="1434299" y="178032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5" name="Google Shape;25;p3"/>
          <p:cNvSpPr/>
          <p:nvPr/>
        </p:nvSpPr>
        <p:spPr>
          <a:xfrm>
            <a:off x="1492867" y="478610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7819753" y="4827101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7" name="Google Shape;27;p3"/>
          <p:cNvSpPr/>
          <p:nvPr/>
        </p:nvSpPr>
        <p:spPr>
          <a:xfrm>
            <a:off x="4011742" y="4480121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8" name="Google Shape;28;p3"/>
          <p:cNvSpPr/>
          <p:nvPr/>
        </p:nvSpPr>
        <p:spPr>
          <a:xfrm>
            <a:off x="150386" y="332227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96178" y="11777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30" name="Google Shape;30;p3"/>
          <p:cNvGrpSpPr/>
          <p:nvPr/>
        </p:nvGrpSpPr>
        <p:grpSpPr>
          <a:xfrm rot="851508">
            <a:off x="22697" y="3840078"/>
            <a:ext cx="1099336" cy="1274069"/>
            <a:chOff x="374513" y="3152476"/>
            <a:chExt cx="1519294" cy="1760777"/>
          </a:xfrm>
        </p:grpSpPr>
        <p:sp>
          <p:nvSpPr>
            <p:cNvPr id="31" name="Google Shape;31;p3"/>
            <p:cNvSpPr/>
            <p:nvPr/>
          </p:nvSpPr>
          <p:spPr>
            <a:xfrm>
              <a:off x="661153" y="3251277"/>
              <a:ext cx="1018493" cy="1027730"/>
            </a:xfrm>
            <a:custGeom>
              <a:avLst/>
              <a:gdLst/>
              <a:ahLst/>
              <a:cxnLst/>
              <a:rect l="l" t="t" r="r" b="b"/>
              <a:pathLst>
                <a:path w="36719" h="37052" extrusionOk="0">
                  <a:moveTo>
                    <a:pt x="5135" y="1"/>
                  </a:moveTo>
                  <a:cubicBezTo>
                    <a:pt x="3952" y="1"/>
                    <a:pt x="2145" y="189"/>
                    <a:pt x="1" y="1033"/>
                  </a:cubicBezTo>
                  <a:cubicBezTo>
                    <a:pt x="90" y="1023"/>
                    <a:pt x="185" y="1019"/>
                    <a:pt x="284" y="1019"/>
                  </a:cubicBezTo>
                  <a:cubicBezTo>
                    <a:pt x="3959" y="1019"/>
                    <a:pt x="14163" y="7532"/>
                    <a:pt x="21947" y="16322"/>
                  </a:cubicBezTo>
                  <a:cubicBezTo>
                    <a:pt x="29941" y="25380"/>
                    <a:pt x="30001" y="31064"/>
                    <a:pt x="30001" y="31064"/>
                  </a:cubicBezTo>
                  <a:lnTo>
                    <a:pt x="34926" y="37052"/>
                  </a:lnTo>
                  <a:cubicBezTo>
                    <a:pt x="36719" y="33647"/>
                    <a:pt x="33315" y="27325"/>
                    <a:pt x="24105" y="15775"/>
                  </a:cubicBezTo>
                  <a:cubicBezTo>
                    <a:pt x="14925" y="4224"/>
                    <a:pt x="6627" y="121"/>
                    <a:pt x="6627" y="121"/>
                  </a:cubicBezTo>
                  <a:cubicBezTo>
                    <a:pt x="6627" y="121"/>
                    <a:pt x="6081" y="1"/>
                    <a:pt x="5135" y="1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" name="Google Shape;32;p3"/>
            <p:cNvSpPr/>
            <p:nvPr/>
          </p:nvSpPr>
          <p:spPr>
            <a:xfrm>
              <a:off x="531314" y="3248836"/>
              <a:ext cx="313683" cy="211526"/>
            </a:xfrm>
            <a:custGeom>
              <a:avLst/>
              <a:gdLst/>
              <a:ahLst/>
              <a:cxnLst/>
              <a:rect l="l" t="t" r="r" b="b"/>
              <a:pathLst>
                <a:path w="11309" h="7626" extrusionOk="0">
                  <a:moveTo>
                    <a:pt x="9014" y="0"/>
                  </a:moveTo>
                  <a:cubicBezTo>
                    <a:pt x="7675" y="0"/>
                    <a:pt x="5986" y="217"/>
                    <a:pt x="4621" y="1091"/>
                  </a:cubicBezTo>
                  <a:cubicBezTo>
                    <a:pt x="2311" y="2610"/>
                    <a:pt x="639" y="4951"/>
                    <a:pt x="1" y="7626"/>
                  </a:cubicBezTo>
                  <a:lnTo>
                    <a:pt x="7114" y="5164"/>
                  </a:lnTo>
                  <a:cubicBezTo>
                    <a:pt x="7114" y="5164"/>
                    <a:pt x="8147" y="239"/>
                    <a:pt x="11308" y="209"/>
                  </a:cubicBezTo>
                  <a:cubicBezTo>
                    <a:pt x="11308" y="209"/>
                    <a:pt x="10330" y="0"/>
                    <a:pt x="90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" name="Google Shape;33;p3"/>
            <p:cNvSpPr/>
            <p:nvPr/>
          </p:nvSpPr>
          <p:spPr>
            <a:xfrm>
              <a:off x="961300" y="3154335"/>
              <a:ext cx="932507" cy="1101068"/>
            </a:xfrm>
            <a:custGeom>
              <a:avLst/>
              <a:gdLst/>
              <a:ahLst/>
              <a:cxnLst/>
              <a:rect l="l" t="t" r="r" b="b"/>
              <a:pathLst>
                <a:path w="33619" h="39696" extrusionOk="0">
                  <a:moveTo>
                    <a:pt x="3789" y="0"/>
                  </a:moveTo>
                  <a:cubicBezTo>
                    <a:pt x="2507" y="0"/>
                    <a:pt x="1229" y="231"/>
                    <a:pt x="1" y="698"/>
                  </a:cubicBezTo>
                  <a:cubicBezTo>
                    <a:pt x="3132" y="2127"/>
                    <a:pt x="13344" y="8175"/>
                    <a:pt x="20487" y="17902"/>
                  </a:cubicBezTo>
                  <a:cubicBezTo>
                    <a:pt x="27630" y="27629"/>
                    <a:pt x="27205" y="33282"/>
                    <a:pt x="27205" y="33282"/>
                  </a:cubicBezTo>
                  <a:lnTo>
                    <a:pt x="31521" y="39696"/>
                  </a:lnTo>
                  <a:cubicBezTo>
                    <a:pt x="33618" y="36474"/>
                    <a:pt x="30761" y="29878"/>
                    <a:pt x="22676" y="17537"/>
                  </a:cubicBezTo>
                  <a:cubicBezTo>
                    <a:pt x="14591" y="5227"/>
                    <a:pt x="6688" y="394"/>
                    <a:pt x="6688" y="394"/>
                  </a:cubicBezTo>
                  <a:cubicBezTo>
                    <a:pt x="5732" y="132"/>
                    <a:pt x="4759" y="0"/>
                    <a:pt x="3789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" name="Google Shape;34;p3"/>
            <p:cNvSpPr/>
            <p:nvPr/>
          </p:nvSpPr>
          <p:spPr>
            <a:xfrm>
              <a:off x="843277" y="3152476"/>
              <a:ext cx="303531" cy="157826"/>
            </a:xfrm>
            <a:custGeom>
              <a:avLst/>
              <a:gdLst/>
              <a:ahLst/>
              <a:cxnLst/>
              <a:rect l="l" t="t" r="r" b="b"/>
              <a:pathLst>
                <a:path w="10943" h="5690" extrusionOk="0">
                  <a:moveTo>
                    <a:pt x="7691" y="1"/>
                  </a:moveTo>
                  <a:cubicBezTo>
                    <a:pt x="6572" y="1"/>
                    <a:pt x="5324" y="181"/>
                    <a:pt x="4225" y="765"/>
                  </a:cubicBezTo>
                  <a:cubicBezTo>
                    <a:pt x="122" y="2923"/>
                    <a:pt x="0" y="5689"/>
                    <a:pt x="0" y="5689"/>
                  </a:cubicBezTo>
                  <a:lnTo>
                    <a:pt x="6353" y="4990"/>
                  </a:lnTo>
                  <a:cubicBezTo>
                    <a:pt x="6353" y="4990"/>
                    <a:pt x="7732" y="450"/>
                    <a:pt x="10687" y="450"/>
                  </a:cubicBezTo>
                  <a:cubicBezTo>
                    <a:pt x="10771" y="450"/>
                    <a:pt x="10856" y="454"/>
                    <a:pt x="10943" y="461"/>
                  </a:cubicBezTo>
                  <a:cubicBezTo>
                    <a:pt x="10943" y="461"/>
                    <a:pt x="9481" y="1"/>
                    <a:pt x="76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" name="Google Shape;35;p3"/>
            <p:cNvSpPr/>
            <p:nvPr/>
          </p:nvSpPr>
          <p:spPr>
            <a:xfrm>
              <a:off x="728610" y="3276851"/>
              <a:ext cx="1164337" cy="1325076"/>
            </a:xfrm>
            <a:custGeom>
              <a:avLst/>
              <a:gdLst/>
              <a:ahLst/>
              <a:cxnLst/>
              <a:rect l="l" t="t" r="r" b="b"/>
              <a:pathLst>
                <a:path w="41977" h="47772" extrusionOk="0">
                  <a:moveTo>
                    <a:pt x="6566" y="1"/>
                  </a:moveTo>
                  <a:cubicBezTo>
                    <a:pt x="2557" y="1"/>
                    <a:pt x="1" y="1509"/>
                    <a:pt x="1" y="1509"/>
                  </a:cubicBezTo>
                  <a:lnTo>
                    <a:pt x="33679" y="47771"/>
                  </a:lnTo>
                  <a:cubicBezTo>
                    <a:pt x="33679" y="47771"/>
                    <a:pt x="41916" y="42391"/>
                    <a:pt x="41947" y="39078"/>
                  </a:cubicBezTo>
                  <a:cubicBezTo>
                    <a:pt x="41977" y="35735"/>
                    <a:pt x="33649" y="19959"/>
                    <a:pt x="21977" y="7679"/>
                  </a:cubicBezTo>
                  <a:cubicBezTo>
                    <a:pt x="16119" y="1532"/>
                    <a:pt x="10606" y="1"/>
                    <a:pt x="6566" y="1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" name="Google Shape;36;p3"/>
            <p:cNvSpPr/>
            <p:nvPr/>
          </p:nvSpPr>
          <p:spPr>
            <a:xfrm>
              <a:off x="374513" y="3309249"/>
              <a:ext cx="1412227" cy="1604004"/>
            </a:xfrm>
            <a:custGeom>
              <a:avLst/>
              <a:gdLst/>
              <a:ahLst/>
              <a:cxnLst/>
              <a:rect l="l" t="t" r="r" b="b"/>
              <a:pathLst>
                <a:path w="50914" h="57828" extrusionOk="0">
                  <a:moveTo>
                    <a:pt x="15544" y="1"/>
                  </a:moveTo>
                  <a:cubicBezTo>
                    <a:pt x="13890" y="1"/>
                    <a:pt x="12282" y="341"/>
                    <a:pt x="10760" y="1071"/>
                  </a:cubicBezTo>
                  <a:cubicBezTo>
                    <a:pt x="4377" y="4110"/>
                    <a:pt x="0" y="9460"/>
                    <a:pt x="2006" y="20129"/>
                  </a:cubicBezTo>
                  <a:cubicBezTo>
                    <a:pt x="3435" y="27910"/>
                    <a:pt x="11733" y="44324"/>
                    <a:pt x="16688" y="53655"/>
                  </a:cubicBezTo>
                  <a:cubicBezTo>
                    <a:pt x="18100" y="56311"/>
                    <a:pt x="20829" y="57827"/>
                    <a:pt x="23646" y="57827"/>
                  </a:cubicBezTo>
                  <a:cubicBezTo>
                    <a:pt x="24891" y="57827"/>
                    <a:pt x="26153" y="57531"/>
                    <a:pt x="27326" y="56907"/>
                  </a:cubicBezTo>
                  <a:lnTo>
                    <a:pt x="45594" y="47150"/>
                  </a:lnTo>
                  <a:cubicBezTo>
                    <a:pt x="49485" y="45083"/>
                    <a:pt x="50913" y="40220"/>
                    <a:pt x="48755" y="36390"/>
                  </a:cubicBezTo>
                  <a:cubicBezTo>
                    <a:pt x="45715" y="30919"/>
                    <a:pt x="41217" y="23047"/>
                    <a:pt x="36566" y="15539"/>
                  </a:cubicBezTo>
                  <a:cubicBezTo>
                    <a:pt x="31016" y="6618"/>
                    <a:pt x="22839" y="1"/>
                    <a:pt x="1554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" name="Google Shape;37;p3"/>
            <p:cNvSpPr/>
            <p:nvPr/>
          </p:nvSpPr>
          <p:spPr>
            <a:xfrm>
              <a:off x="688141" y="3984906"/>
              <a:ext cx="992365" cy="856673"/>
            </a:xfrm>
            <a:custGeom>
              <a:avLst/>
              <a:gdLst/>
              <a:ahLst/>
              <a:cxnLst/>
              <a:rect l="l" t="t" r="r" b="b"/>
              <a:pathLst>
                <a:path w="35777" h="30885" extrusionOk="0">
                  <a:moveTo>
                    <a:pt x="23949" y="0"/>
                  </a:moveTo>
                  <a:cubicBezTo>
                    <a:pt x="22591" y="0"/>
                    <a:pt x="20896" y="655"/>
                    <a:pt x="18420" y="1849"/>
                  </a:cubicBezTo>
                  <a:cubicBezTo>
                    <a:pt x="12797" y="4554"/>
                    <a:pt x="1" y="11454"/>
                    <a:pt x="1338" y="15861"/>
                  </a:cubicBezTo>
                  <a:cubicBezTo>
                    <a:pt x="2415" y="19483"/>
                    <a:pt x="8002" y="30885"/>
                    <a:pt x="11714" y="30885"/>
                  </a:cubicBezTo>
                  <a:cubicBezTo>
                    <a:pt x="11771" y="30885"/>
                    <a:pt x="11828" y="30882"/>
                    <a:pt x="11885" y="30877"/>
                  </a:cubicBezTo>
                  <a:cubicBezTo>
                    <a:pt x="15594" y="30481"/>
                    <a:pt x="30153" y="21697"/>
                    <a:pt x="32646" y="20268"/>
                  </a:cubicBezTo>
                  <a:cubicBezTo>
                    <a:pt x="33314" y="19934"/>
                    <a:pt x="33861" y="19417"/>
                    <a:pt x="34287" y="18809"/>
                  </a:cubicBezTo>
                  <a:cubicBezTo>
                    <a:pt x="35776" y="16347"/>
                    <a:pt x="33770" y="12548"/>
                    <a:pt x="30335" y="6651"/>
                  </a:cubicBezTo>
                  <a:cubicBezTo>
                    <a:pt x="27666" y="2008"/>
                    <a:pt x="26326" y="0"/>
                    <a:pt x="2394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" name="Google Shape;38;p3"/>
            <p:cNvSpPr/>
            <p:nvPr/>
          </p:nvSpPr>
          <p:spPr>
            <a:xfrm>
              <a:off x="441943" y="3403057"/>
              <a:ext cx="927459" cy="824830"/>
            </a:xfrm>
            <a:custGeom>
              <a:avLst/>
              <a:gdLst/>
              <a:ahLst/>
              <a:cxnLst/>
              <a:rect l="l" t="t" r="r" b="b"/>
              <a:pathLst>
                <a:path w="33437" h="29737" extrusionOk="0">
                  <a:moveTo>
                    <a:pt x="17316" y="0"/>
                  </a:moveTo>
                  <a:cubicBezTo>
                    <a:pt x="13079" y="0"/>
                    <a:pt x="2751" y="4137"/>
                    <a:pt x="1338" y="8783"/>
                  </a:cubicBezTo>
                  <a:cubicBezTo>
                    <a:pt x="1" y="13099"/>
                    <a:pt x="3436" y="21823"/>
                    <a:pt x="6627" y="27476"/>
                  </a:cubicBezTo>
                  <a:cubicBezTo>
                    <a:pt x="7541" y="29104"/>
                    <a:pt x="8420" y="29737"/>
                    <a:pt x="9368" y="29737"/>
                  </a:cubicBezTo>
                  <a:cubicBezTo>
                    <a:pt x="11732" y="29737"/>
                    <a:pt x="14526" y="25803"/>
                    <a:pt x="19363" y="23525"/>
                  </a:cubicBezTo>
                  <a:cubicBezTo>
                    <a:pt x="26141" y="20333"/>
                    <a:pt x="33436" y="19178"/>
                    <a:pt x="30062" y="14041"/>
                  </a:cubicBezTo>
                  <a:cubicBezTo>
                    <a:pt x="26688" y="8905"/>
                    <a:pt x="21430" y="1336"/>
                    <a:pt x="18542" y="181"/>
                  </a:cubicBezTo>
                  <a:cubicBezTo>
                    <a:pt x="18236" y="59"/>
                    <a:pt x="17819" y="0"/>
                    <a:pt x="17316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" name="Google Shape;39;p3"/>
            <p:cNvSpPr/>
            <p:nvPr/>
          </p:nvSpPr>
          <p:spPr>
            <a:xfrm>
              <a:off x="441943" y="3404499"/>
              <a:ext cx="846521" cy="822278"/>
            </a:xfrm>
            <a:custGeom>
              <a:avLst/>
              <a:gdLst/>
              <a:ahLst/>
              <a:cxnLst/>
              <a:rect l="l" t="t" r="r" b="b"/>
              <a:pathLst>
                <a:path w="30519" h="29645" extrusionOk="0">
                  <a:moveTo>
                    <a:pt x="17164" y="0"/>
                  </a:moveTo>
                  <a:cubicBezTo>
                    <a:pt x="12922" y="0"/>
                    <a:pt x="2717" y="4127"/>
                    <a:pt x="1308" y="8761"/>
                  </a:cubicBezTo>
                  <a:cubicBezTo>
                    <a:pt x="1" y="13078"/>
                    <a:pt x="3436" y="21771"/>
                    <a:pt x="6627" y="27424"/>
                  </a:cubicBezTo>
                  <a:cubicBezTo>
                    <a:pt x="7524" y="29022"/>
                    <a:pt x="8335" y="29645"/>
                    <a:pt x="9187" y="29645"/>
                  </a:cubicBezTo>
                  <a:cubicBezTo>
                    <a:pt x="11365" y="29645"/>
                    <a:pt x="13813" y="25572"/>
                    <a:pt x="18664" y="23321"/>
                  </a:cubicBezTo>
                  <a:cubicBezTo>
                    <a:pt x="25381" y="20160"/>
                    <a:pt x="30518" y="18762"/>
                    <a:pt x="28451" y="14962"/>
                  </a:cubicBezTo>
                  <a:cubicBezTo>
                    <a:pt x="25533" y="9582"/>
                    <a:pt x="21278" y="1375"/>
                    <a:pt x="18421" y="190"/>
                  </a:cubicBezTo>
                  <a:cubicBezTo>
                    <a:pt x="18108" y="61"/>
                    <a:pt x="17680" y="0"/>
                    <a:pt x="1716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" name="Google Shape;40;p3"/>
            <p:cNvSpPr/>
            <p:nvPr/>
          </p:nvSpPr>
          <p:spPr>
            <a:xfrm>
              <a:off x="862666" y="3969401"/>
              <a:ext cx="71119" cy="57167"/>
            </a:xfrm>
            <a:custGeom>
              <a:avLst/>
              <a:gdLst/>
              <a:ahLst/>
              <a:cxnLst/>
              <a:rect l="l" t="t" r="r" b="b"/>
              <a:pathLst>
                <a:path w="2564" h="2061" extrusionOk="0">
                  <a:moveTo>
                    <a:pt x="1296" y="1"/>
                  </a:moveTo>
                  <a:cubicBezTo>
                    <a:pt x="1127" y="1"/>
                    <a:pt x="954" y="41"/>
                    <a:pt x="791" y="128"/>
                  </a:cubicBezTo>
                  <a:cubicBezTo>
                    <a:pt x="0" y="554"/>
                    <a:pt x="122" y="1739"/>
                    <a:pt x="1004" y="2013"/>
                  </a:cubicBezTo>
                  <a:cubicBezTo>
                    <a:pt x="1106" y="2046"/>
                    <a:pt x="1207" y="2061"/>
                    <a:pt x="1305" y="2061"/>
                  </a:cubicBezTo>
                  <a:cubicBezTo>
                    <a:pt x="2020" y="2061"/>
                    <a:pt x="2563" y="1245"/>
                    <a:pt x="2189" y="523"/>
                  </a:cubicBezTo>
                  <a:cubicBezTo>
                    <a:pt x="2002" y="191"/>
                    <a:pt x="1659" y="1"/>
                    <a:pt x="129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" name="Google Shape;41;p3"/>
            <p:cNvSpPr/>
            <p:nvPr/>
          </p:nvSpPr>
          <p:spPr>
            <a:xfrm>
              <a:off x="931788" y="3984546"/>
              <a:ext cx="748718" cy="856201"/>
            </a:xfrm>
            <a:custGeom>
              <a:avLst/>
              <a:gdLst/>
              <a:ahLst/>
              <a:cxnLst/>
              <a:rect l="l" t="t" r="r" b="b"/>
              <a:pathLst>
                <a:path w="26993" h="30868" extrusionOk="0">
                  <a:moveTo>
                    <a:pt x="15161" y="0"/>
                  </a:moveTo>
                  <a:cubicBezTo>
                    <a:pt x="14389" y="0"/>
                    <a:pt x="13507" y="213"/>
                    <a:pt x="12433" y="616"/>
                  </a:cubicBezTo>
                  <a:cubicBezTo>
                    <a:pt x="12442" y="616"/>
                    <a:pt x="12717" y="544"/>
                    <a:pt x="13160" y="544"/>
                  </a:cubicBezTo>
                  <a:cubicBezTo>
                    <a:pt x="14159" y="544"/>
                    <a:pt x="16010" y="909"/>
                    <a:pt x="17570" y="3290"/>
                  </a:cubicBezTo>
                  <a:cubicBezTo>
                    <a:pt x="19819" y="6695"/>
                    <a:pt x="24500" y="14050"/>
                    <a:pt x="24226" y="16604"/>
                  </a:cubicBezTo>
                  <a:cubicBezTo>
                    <a:pt x="23922" y="19187"/>
                    <a:pt x="13010" y="24962"/>
                    <a:pt x="8269" y="27242"/>
                  </a:cubicBezTo>
                  <a:cubicBezTo>
                    <a:pt x="4926" y="28839"/>
                    <a:pt x="3418" y="29392"/>
                    <a:pt x="1968" y="29392"/>
                  </a:cubicBezTo>
                  <a:cubicBezTo>
                    <a:pt x="1348" y="29392"/>
                    <a:pt x="739" y="29290"/>
                    <a:pt x="1" y="29127"/>
                  </a:cubicBezTo>
                  <a:lnTo>
                    <a:pt x="1" y="29127"/>
                  </a:lnTo>
                  <a:cubicBezTo>
                    <a:pt x="1029" y="30212"/>
                    <a:pt x="2030" y="30867"/>
                    <a:pt x="2928" y="30867"/>
                  </a:cubicBezTo>
                  <a:cubicBezTo>
                    <a:pt x="2986" y="30867"/>
                    <a:pt x="3044" y="30865"/>
                    <a:pt x="3101" y="30859"/>
                  </a:cubicBezTo>
                  <a:cubicBezTo>
                    <a:pt x="6840" y="30494"/>
                    <a:pt x="21369" y="21710"/>
                    <a:pt x="23892" y="20281"/>
                  </a:cubicBezTo>
                  <a:cubicBezTo>
                    <a:pt x="24530" y="19917"/>
                    <a:pt x="25077" y="19430"/>
                    <a:pt x="25503" y="18822"/>
                  </a:cubicBezTo>
                  <a:cubicBezTo>
                    <a:pt x="26992" y="16391"/>
                    <a:pt x="24986" y="12561"/>
                    <a:pt x="21551" y="6664"/>
                  </a:cubicBezTo>
                  <a:cubicBezTo>
                    <a:pt x="18868" y="2008"/>
                    <a:pt x="17534" y="0"/>
                    <a:pt x="15161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2" name="Google Shape;42;p3"/>
          <p:cNvGrpSpPr/>
          <p:nvPr/>
        </p:nvGrpSpPr>
        <p:grpSpPr>
          <a:xfrm rot="10312242">
            <a:off x="7944542" y="-118341"/>
            <a:ext cx="934955" cy="861648"/>
            <a:chOff x="6708722" y="1052986"/>
            <a:chExt cx="935003" cy="861693"/>
          </a:xfrm>
        </p:grpSpPr>
        <p:sp>
          <p:nvSpPr>
            <p:cNvPr id="43" name="Google Shape;43;p3"/>
            <p:cNvSpPr/>
            <p:nvPr/>
          </p:nvSpPr>
          <p:spPr>
            <a:xfrm>
              <a:off x="6994529" y="1096756"/>
              <a:ext cx="598631" cy="524599"/>
            </a:xfrm>
            <a:custGeom>
              <a:avLst/>
              <a:gdLst/>
              <a:ahLst/>
              <a:cxnLst/>
              <a:rect l="l" t="t" r="r" b="b"/>
              <a:pathLst>
                <a:path w="21582" h="18913" extrusionOk="0">
                  <a:moveTo>
                    <a:pt x="10806" y="1"/>
                  </a:moveTo>
                  <a:cubicBezTo>
                    <a:pt x="7529" y="1"/>
                    <a:pt x="4342" y="1699"/>
                    <a:pt x="2584" y="4745"/>
                  </a:cubicBezTo>
                  <a:cubicBezTo>
                    <a:pt x="0" y="9274"/>
                    <a:pt x="1550" y="15049"/>
                    <a:pt x="6079" y="17663"/>
                  </a:cubicBezTo>
                  <a:cubicBezTo>
                    <a:pt x="7562" y="18509"/>
                    <a:pt x="9179" y="18912"/>
                    <a:pt x="10775" y="18912"/>
                  </a:cubicBezTo>
                  <a:cubicBezTo>
                    <a:pt x="14052" y="18912"/>
                    <a:pt x="17240" y="17214"/>
                    <a:pt x="18997" y="14168"/>
                  </a:cubicBezTo>
                  <a:cubicBezTo>
                    <a:pt x="21581" y="9639"/>
                    <a:pt x="20031" y="3864"/>
                    <a:pt x="15502" y="1250"/>
                  </a:cubicBezTo>
                  <a:cubicBezTo>
                    <a:pt x="14019" y="404"/>
                    <a:pt x="12402" y="1"/>
                    <a:pt x="108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6960800" y="1524274"/>
              <a:ext cx="155996" cy="153472"/>
            </a:xfrm>
            <a:custGeom>
              <a:avLst/>
              <a:gdLst/>
              <a:ahLst/>
              <a:cxnLst/>
              <a:rect l="l" t="t" r="r" b="b"/>
              <a:pathLst>
                <a:path w="5624" h="5533" extrusionOk="0">
                  <a:moveTo>
                    <a:pt x="3465" y="1"/>
                  </a:moveTo>
                  <a:lnTo>
                    <a:pt x="0" y="3284"/>
                  </a:lnTo>
                  <a:lnTo>
                    <a:pt x="2128" y="5533"/>
                  </a:lnTo>
                  <a:lnTo>
                    <a:pt x="5624" y="2250"/>
                  </a:lnTo>
                  <a:lnTo>
                    <a:pt x="346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6943936" y="1052986"/>
              <a:ext cx="699789" cy="611778"/>
            </a:xfrm>
            <a:custGeom>
              <a:avLst/>
              <a:gdLst/>
              <a:ahLst/>
              <a:cxnLst/>
              <a:rect l="l" t="t" r="r" b="b"/>
              <a:pathLst>
                <a:path w="25229" h="22056" extrusionOk="0">
                  <a:moveTo>
                    <a:pt x="12596" y="1578"/>
                  </a:moveTo>
                  <a:cubicBezTo>
                    <a:pt x="12683" y="1578"/>
                    <a:pt x="12770" y="1579"/>
                    <a:pt x="12858" y="1581"/>
                  </a:cubicBezTo>
                  <a:cubicBezTo>
                    <a:pt x="21277" y="1825"/>
                    <a:pt x="25229" y="12098"/>
                    <a:pt x="19119" y="17904"/>
                  </a:cubicBezTo>
                  <a:cubicBezTo>
                    <a:pt x="17286" y="19634"/>
                    <a:pt x="14943" y="20495"/>
                    <a:pt x="12606" y="20495"/>
                  </a:cubicBezTo>
                  <a:cubicBezTo>
                    <a:pt x="10100" y="20495"/>
                    <a:pt x="7601" y="19505"/>
                    <a:pt x="5745" y="17539"/>
                  </a:cubicBezTo>
                  <a:cubicBezTo>
                    <a:pt x="0" y="11493"/>
                    <a:pt x="4345" y="1578"/>
                    <a:pt x="12596" y="1578"/>
                  </a:cubicBezTo>
                  <a:close/>
                  <a:moveTo>
                    <a:pt x="12684" y="1"/>
                  </a:moveTo>
                  <a:cubicBezTo>
                    <a:pt x="7121" y="1"/>
                    <a:pt x="1763" y="4231"/>
                    <a:pt x="1581" y="10761"/>
                  </a:cubicBezTo>
                  <a:cubicBezTo>
                    <a:pt x="1459" y="15199"/>
                    <a:pt x="4043" y="19302"/>
                    <a:pt x="8116" y="21095"/>
                  </a:cubicBezTo>
                  <a:cubicBezTo>
                    <a:pt x="9559" y="21741"/>
                    <a:pt x="11089" y="22056"/>
                    <a:pt x="12607" y="22056"/>
                  </a:cubicBezTo>
                  <a:cubicBezTo>
                    <a:pt x="15375" y="22056"/>
                    <a:pt x="18102" y="21011"/>
                    <a:pt x="20183" y="19028"/>
                  </a:cubicBezTo>
                  <a:cubicBezTo>
                    <a:pt x="24591" y="14834"/>
                    <a:pt x="24773" y="7873"/>
                    <a:pt x="20609" y="3466"/>
                  </a:cubicBezTo>
                  <a:cubicBezTo>
                    <a:pt x="18339" y="1074"/>
                    <a:pt x="15485" y="1"/>
                    <a:pt x="126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7440520" y="1212338"/>
              <a:ext cx="89398" cy="301867"/>
            </a:xfrm>
            <a:custGeom>
              <a:avLst/>
              <a:gdLst/>
              <a:ahLst/>
              <a:cxnLst/>
              <a:rect l="l" t="t" r="r" b="b"/>
              <a:pathLst>
                <a:path w="3223" h="10883" fill="none" extrusionOk="0">
                  <a:moveTo>
                    <a:pt x="304" y="1"/>
                  </a:moveTo>
                  <a:cubicBezTo>
                    <a:pt x="3222" y="3071"/>
                    <a:pt x="3101" y="7964"/>
                    <a:pt x="1" y="10882"/>
                  </a:cubicBezTo>
                </a:path>
              </a:pathLst>
            </a:custGeom>
            <a:noFill/>
            <a:ln w="463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" name="Google Shape;47;p3"/>
            <p:cNvSpPr/>
            <p:nvPr/>
          </p:nvSpPr>
          <p:spPr>
            <a:xfrm>
              <a:off x="6708722" y="1583604"/>
              <a:ext cx="347384" cy="331075"/>
            </a:xfrm>
            <a:custGeom>
              <a:avLst/>
              <a:gdLst/>
              <a:ahLst/>
              <a:cxnLst/>
              <a:rect l="l" t="t" r="r" b="b"/>
              <a:pathLst>
                <a:path w="12524" h="11936" extrusionOk="0">
                  <a:moveTo>
                    <a:pt x="9844" y="1"/>
                  </a:moveTo>
                  <a:cubicBezTo>
                    <a:pt x="9572" y="1"/>
                    <a:pt x="9297" y="100"/>
                    <a:pt x="9088" y="294"/>
                  </a:cubicBezTo>
                  <a:lnTo>
                    <a:pt x="456" y="8500"/>
                  </a:lnTo>
                  <a:cubicBezTo>
                    <a:pt x="30" y="8896"/>
                    <a:pt x="0" y="9595"/>
                    <a:pt x="426" y="10020"/>
                  </a:cubicBezTo>
                  <a:lnTo>
                    <a:pt x="1915" y="11601"/>
                  </a:lnTo>
                  <a:cubicBezTo>
                    <a:pt x="2135" y="11821"/>
                    <a:pt x="2421" y="11936"/>
                    <a:pt x="2704" y="11936"/>
                  </a:cubicBezTo>
                  <a:cubicBezTo>
                    <a:pt x="2968" y="11936"/>
                    <a:pt x="3230" y="11836"/>
                    <a:pt x="3435" y="11631"/>
                  </a:cubicBezTo>
                  <a:lnTo>
                    <a:pt x="12098" y="3455"/>
                  </a:lnTo>
                  <a:cubicBezTo>
                    <a:pt x="12523" y="3029"/>
                    <a:pt x="12523" y="2360"/>
                    <a:pt x="12128" y="1905"/>
                  </a:cubicBezTo>
                  <a:lnTo>
                    <a:pt x="10608" y="324"/>
                  </a:lnTo>
                  <a:cubicBezTo>
                    <a:pt x="10407" y="107"/>
                    <a:pt x="10127" y="1"/>
                    <a:pt x="98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8" name="Google Shape;48;p3"/>
          <p:cNvGrpSpPr/>
          <p:nvPr/>
        </p:nvGrpSpPr>
        <p:grpSpPr>
          <a:xfrm>
            <a:off x="242675" y="51192"/>
            <a:ext cx="757289" cy="864550"/>
            <a:chOff x="5585712" y="137416"/>
            <a:chExt cx="757289" cy="864550"/>
          </a:xfrm>
        </p:grpSpPr>
        <p:sp>
          <p:nvSpPr>
            <p:cNvPr id="49" name="Google Shape;49;p3"/>
            <p:cNvSpPr/>
            <p:nvPr/>
          </p:nvSpPr>
          <p:spPr>
            <a:xfrm>
              <a:off x="5606764" y="738904"/>
              <a:ext cx="129867" cy="146066"/>
            </a:xfrm>
            <a:custGeom>
              <a:avLst/>
              <a:gdLst/>
              <a:ahLst/>
              <a:cxnLst/>
              <a:rect l="l" t="t" r="r" b="b"/>
              <a:pathLst>
                <a:path w="4682" h="5266" extrusionOk="0">
                  <a:moveTo>
                    <a:pt x="2706" y="1"/>
                  </a:moveTo>
                  <a:cubicBezTo>
                    <a:pt x="2706" y="1"/>
                    <a:pt x="1" y="4712"/>
                    <a:pt x="913" y="5198"/>
                  </a:cubicBezTo>
                  <a:cubicBezTo>
                    <a:pt x="992" y="5245"/>
                    <a:pt x="1088" y="5266"/>
                    <a:pt x="1196" y="5266"/>
                  </a:cubicBezTo>
                  <a:cubicBezTo>
                    <a:pt x="2290" y="5266"/>
                    <a:pt x="4682" y="3101"/>
                    <a:pt x="4682" y="3101"/>
                  </a:cubicBezTo>
                  <a:lnTo>
                    <a:pt x="2706" y="1"/>
                  </a:ln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" name="Google Shape;50;p3"/>
            <p:cNvSpPr/>
            <p:nvPr/>
          </p:nvSpPr>
          <p:spPr>
            <a:xfrm>
              <a:off x="6009790" y="851879"/>
              <a:ext cx="91062" cy="150088"/>
            </a:xfrm>
            <a:custGeom>
              <a:avLst/>
              <a:gdLst/>
              <a:ahLst/>
              <a:cxnLst/>
              <a:rect l="l" t="t" r="r" b="b"/>
              <a:pathLst>
                <a:path w="3283" h="5411" extrusionOk="0">
                  <a:moveTo>
                    <a:pt x="3283" y="1"/>
                  </a:moveTo>
                  <a:lnTo>
                    <a:pt x="0" y="1703"/>
                  </a:lnTo>
                  <a:cubicBezTo>
                    <a:pt x="0" y="1703"/>
                    <a:pt x="1185" y="5381"/>
                    <a:pt x="2219" y="5411"/>
                  </a:cubicBezTo>
                  <a:cubicBezTo>
                    <a:pt x="3252" y="5411"/>
                    <a:pt x="3283" y="1"/>
                    <a:pt x="3283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" name="Google Shape;51;p3"/>
            <p:cNvSpPr/>
            <p:nvPr/>
          </p:nvSpPr>
          <p:spPr>
            <a:xfrm>
              <a:off x="5722402" y="155612"/>
              <a:ext cx="264643" cy="144401"/>
            </a:xfrm>
            <a:custGeom>
              <a:avLst/>
              <a:gdLst/>
              <a:ahLst/>
              <a:cxnLst/>
              <a:rect l="l" t="t" r="r" b="b"/>
              <a:pathLst>
                <a:path w="9541" h="5206" extrusionOk="0">
                  <a:moveTo>
                    <a:pt x="5166" y="1"/>
                  </a:moveTo>
                  <a:cubicBezTo>
                    <a:pt x="2660" y="1"/>
                    <a:pt x="194" y="1809"/>
                    <a:pt x="27" y="4829"/>
                  </a:cubicBezTo>
                  <a:cubicBezTo>
                    <a:pt x="0" y="5040"/>
                    <a:pt x="180" y="5205"/>
                    <a:pt x="387" y="5205"/>
                  </a:cubicBezTo>
                  <a:cubicBezTo>
                    <a:pt x="419" y="5205"/>
                    <a:pt x="450" y="5201"/>
                    <a:pt x="482" y="5193"/>
                  </a:cubicBezTo>
                  <a:lnTo>
                    <a:pt x="9145" y="2914"/>
                  </a:lnTo>
                  <a:cubicBezTo>
                    <a:pt x="9419" y="2853"/>
                    <a:pt x="9540" y="2549"/>
                    <a:pt x="9388" y="2306"/>
                  </a:cubicBezTo>
                  <a:cubicBezTo>
                    <a:pt x="8342" y="719"/>
                    <a:pt x="6746" y="1"/>
                    <a:pt x="516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" name="Google Shape;52;p3"/>
            <p:cNvSpPr/>
            <p:nvPr/>
          </p:nvSpPr>
          <p:spPr>
            <a:xfrm>
              <a:off x="5839482" y="242791"/>
              <a:ext cx="43853" cy="89287"/>
            </a:xfrm>
            <a:custGeom>
              <a:avLst/>
              <a:gdLst/>
              <a:ahLst/>
              <a:cxnLst/>
              <a:rect l="l" t="t" r="r" b="b"/>
              <a:pathLst>
                <a:path w="1581" h="3219" extrusionOk="0">
                  <a:moveTo>
                    <a:pt x="474" y="0"/>
                  </a:moveTo>
                  <a:cubicBezTo>
                    <a:pt x="438" y="0"/>
                    <a:pt x="402" y="5"/>
                    <a:pt x="365" y="14"/>
                  </a:cubicBezTo>
                  <a:cubicBezTo>
                    <a:pt x="122" y="75"/>
                    <a:pt x="0" y="318"/>
                    <a:pt x="61" y="561"/>
                  </a:cubicBezTo>
                  <a:lnTo>
                    <a:pt x="669" y="2871"/>
                  </a:lnTo>
                  <a:cubicBezTo>
                    <a:pt x="721" y="3078"/>
                    <a:pt x="904" y="3219"/>
                    <a:pt x="1108" y="3219"/>
                  </a:cubicBezTo>
                  <a:cubicBezTo>
                    <a:pt x="1143" y="3219"/>
                    <a:pt x="1180" y="3215"/>
                    <a:pt x="1216" y="3205"/>
                  </a:cubicBezTo>
                  <a:cubicBezTo>
                    <a:pt x="1429" y="3114"/>
                    <a:pt x="1581" y="2871"/>
                    <a:pt x="1520" y="2658"/>
                  </a:cubicBezTo>
                  <a:lnTo>
                    <a:pt x="912" y="318"/>
                  </a:lnTo>
                  <a:cubicBezTo>
                    <a:pt x="860" y="137"/>
                    <a:pt x="677" y="0"/>
                    <a:pt x="47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" name="Google Shape;53;p3"/>
            <p:cNvSpPr/>
            <p:nvPr/>
          </p:nvSpPr>
          <p:spPr>
            <a:xfrm>
              <a:off x="5810801" y="137416"/>
              <a:ext cx="44713" cy="89287"/>
            </a:xfrm>
            <a:custGeom>
              <a:avLst/>
              <a:gdLst/>
              <a:ahLst/>
              <a:cxnLst/>
              <a:rect l="l" t="t" r="r" b="b"/>
              <a:pathLst>
                <a:path w="1612" h="3219" extrusionOk="0">
                  <a:moveTo>
                    <a:pt x="504" y="0"/>
                  </a:moveTo>
                  <a:cubicBezTo>
                    <a:pt x="469" y="0"/>
                    <a:pt x="433" y="4"/>
                    <a:pt x="396" y="14"/>
                  </a:cubicBezTo>
                  <a:cubicBezTo>
                    <a:pt x="153" y="74"/>
                    <a:pt x="1" y="317"/>
                    <a:pt x="61" y="561"/>
                  </a:cubicBezTo>
                  <a:lnTo>
                    <a:pt x="700" y="2871"/>
                  </a:lnTo>
                  <a:cubicBezTo>
                    <a:pt x="751" y="3078"/>
                    <a:pt x="935" y="3218"/>
                    <a:pt x="1139" y="3218"/>
                  </a:cubicBezTo>
                  <a:cubicBezTo>
                    <a:pt x="1174" y="3218"/>
                    <a:pt x="1211" y="3214"/>
                    <a:pt x="1247" y="3205"/>
                  </a:cubicBezTo>
                  <a:cubicBezTo>
                    <a:pt x="1460" y="3114"/>
                    <a:pt x="1612" y="2871"/>
                    <a:pt x="1551" y="2658"/>
                  </a:cubicBezTo>
                  <a:lnTo>
                    <a:pt x="943" y="317"/>
                  </a:lnTo>
                  <a:cubicBezTo>
                    <a:pt x="866" y="137"/>
                    <a:pt x="700" y="0"/>
                    <a:pt x="5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" name="Google Shape;54;p3"/>
            <p:cNvSpPr/>
            <p:nvPr/>
          </p:nvSpPr>
          <p:spPr>
            <a:xfrm>
              <a:off x="5722458" y="155612"/>
              <a:ext cx="263728" cy="144901"/>
            </a:xfrm>
            <a:custGeom>
              <a:avLst/>
              <a:gdLst/>
              <a:ahLst/>
              <a:cxnLst/>
              <a:rect l="l" t="t" r="r" b="b"/>
              <a:pathLst>
                <a:path w="9508" h="5224" extrusionOk="0">
                  <a:moveTo>
                    <a:pt x="5164" y="1"/>
                  </a:moveTo>
                  <a:cubicBezTo>
                    <a:pt x="2658" y="1"/>
                    <a:pt x="192" y="1809"/>
                    <a:pt x="25" y="4829"/>
                  </a:cubicBezTo>
                  <a:cubicBezTo>
                    <a:pt x="1" y="4970"/>
                    <a:pt x="69" y="5112"/>
                    <a:pt x="200" y="5182"/>
                  </a:cubicBezTo>
                  <a:lnTo>
                    <a:pt x="200" y="5182"/>
                  </a:lnTo>
                  <a:cubicBezTo>
                    <a:pt x="191" y="5176"/>
                    <a:pt x="183" y="5170"/>
                    <a:pt x="177" y="5163"/>
                  </a:cubicBezTo>
                  <a:cubicBezTo>
                    <a:pt x="3125" y="3978"/>
                    <a:pt x="6256" y="3127"/>
                    <a:pt x="9417" y="2701"/>
                  </a:cubicBezTo>
                  <a:lnTo>
                    <a:pt x="9417" y="2701"/>
                  </a:lnTo>
                  <a:cubicBezTo>
                    <a:pt x="9386" y="2762"/>
                    <a:pt x="9356" y="2792"/>
                    <a:pt x="9326" y="2823"/>
                  </a:cubicBezTo>
                  <a:cubicBezTo>
                    <a:pt x="9478" y="2701"/>
                    <a:pt x="9508" y="2458"/>
                    <a:pt x="9386" y="2306"/>
                  </a:cubicBezTo>
                  <a:cubicBezTo>
                    <a:pt x="8340" y="719"/>
                    <a:pt x="6744" y="1"/>
                    <a:pt x="5164" y="1"/>
                  </a:cubicBezTo>
                  <a:close/>
                  <a:moveTo>
                    <a:pt x="200" y="5182"/>
                  </a:moveTo>
                  <a:cubicBezTo>
                    <a:pt x="233" y="5205"/>
                    <a:pt x="281" y="5224"/>
                    <a:pt x="328" y="5224"/>
                  </a:cubicBezTo>
                  <a:cubicBezTo>
                    <a:pt x="281" y="5217"/>
                    <a:pt x="238" y="5203"/>
                    <a:pt x="200" y="51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" name="Google Shape;55;p3"/>
            <p:cNvSpPr/>
            <p:nvPr/>
          </p:nvSpPr>
          <p:spPr>
            <a:xfrm>
              <a:off x="6094085" y="236162"/>
              <a:ext cx="248916" cy="212969"/>
            </a:xfrm>
            <a:custGeom>
              <a:avLst/>
              <a:gdLst/>
              <a:ahLst/>
              <a:cxnLst/>
              <a:rect l="l" t="t" r="r" b="b"/>
              <a:pathLst>
                <a:path w="8974" h="7678" extrusionOk="0">
                  <a:moveTo>
                    <a:pt x="2606" y="1"/>
                  </a:moveTo>
                  <a:cubicBezTo>
                    <a:pt x="1857" y="1"/>
                    <a:pt x="1077" y="173"/>
                    <a:pt x="305" y="557"/>
                  </a:cubicBezTo>
                  <a:cubicBezTo>
                    <a:pt x="61" y="678"/>
                    <a:pt x="1" y="1013"/>
                    <a:pt x="213" y="1195"/>
                  </a:cubicBezTo>
                  <a:lnTo>
                    <a:pt x="6505" y="7548"/>
                  </a:lnTo>
                  <a:cubicBezTo>
                    <a:pt x="6582" y="7637"/>
                    <a:pt x="6690" y="7678"/>
                    <a:pt x="6796" y="7678"/>
                  </a:cubicBezTo>
                  <a:cubicBezTo>
                    <a:pt x="6945" y="7678"/>
                    <a:pt x="7091" y="7598"/>
                    <a:pt x="7144" y="7457"/>
                  </a:cubicBezTo>
                  <a:cubicBezTo>
                    <a:pt x="8974" y="3822"/>
                    <a:pt x="6131" y="1"/>
                    <a:pt x="260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" name="Google Shape;56;p3"/>
            <p:cNvSpPr/>
            <p:nvPr/>
          </p:nvSpPr>
          <p:spPr>
            <a:xfrm>
              <a:off x="6136246" y="335490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178" y="0"/>
                  </a:moveTo>
                  <a:cubicBezTo>
                    <a:pt x="2067" y="0"/>
                    <a:pt x="1961" y="46"/>
                    <a:pt x="1885" y="137"/>
                  </a:cubicBezTo>
                  <a:lnTo>
                    <a:pt x="183" y="1839"/>
                  </a:lnTo>
                  <a:cubicBezTo>
                    <a:pt x="0" y="2022"/>
                    <a:pt x="0" y="2295"/>
                    <a:pt x="183" y="2447"/>
                  </a:cubicBezTo>
                  <a:cubicBezTo>
                    <a:pt x="259" y="2538"/>
                    <a:pt x="365" y="2584"/>
                    <a:pt x="475" y="2584"/>
                  </a:cubicBezTo>
                  <a:cubicBezTo>
                    <a:pt x="586" y="2584"/>
                    <a:pt x="700" y="2538"/>
                    <a:pt x="791" y="2447"/>
                  </a:cubicBezTo>
                  <a:lnTo>
                    <a:pt x="2493" y="775"/>
                  </a:lnTo>
                  <a:cubicBezTo>
                    <a:pt x="2675" y="593"/>
                    <a:pt x="2675" y="319"/>
                    <a:pt x="2493" y="137"/>
                  </a:cubicBezTo>
                  <a:cubicBezTo>
                    <a:pt x="2402" y="46"/>
                    <a:pt x="2288" y="0"/>
                    <a:pt x="2178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" name="Google Shape;57;p3"/>
            <p:cNvSpPr/>
            <p:nvPr/>
          </p:nvSpPr>
          <p:spPr>
            <a:xfrm>
              <a:off x="6212967" y="258768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204" y="0"/>
                  </a:moveTo>
                  <a:cubicBezTo>
                    <a:pt x="2090" y="0"/>
                    <a:pt x="1976" y="46"/>
                    <a:pt x="1885" y="137"/>
                  </a:cubicBezTo>
                  <a:lnTo>
                    <a:pt x="183" y="1839"/>
                  </a:lnTo>
                  <a:cubicBezTo>
                    <a:pt x="0" y="1991"/>
                    <a:pt x="0" y="2295"/>
                    <a:pt x="183" y="2447"/>
                  </a:cubicBezTo>
                  <a:cubicBezTo>
                    <a:pt x="274" y="2538"/>
                    <a:pt x="388" y="2584"/>
                    <a:pt x="502" y="2584"/>
                  </a:cubicBezTo>
                  <a:cubicBezTo>
                    <a:pt x="616" y="2584"/>
                    <a:pt x="730" y="2538"/>
                    <a:pt x="821" y="2447"/>
                  </a:cubicBezTo>
                  <a:lnTo>
                    <a:pt x="2523" y="775"/>
                  </a:lnTo>
                  <a:cubicBezTo>
                    <a:pt x="2675" y="593"/>
                    <a:pt x="2675" y="319"/>
                    <a:pt x="2523" y="137"/>
                  </a:cubicBezTo>
                  <a:cubicBezTo>
                    <a:pt x="2432" y="46"/>
                    <a:pt x="2318" y="0"/>
                    <a:pt x="22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" name="Google Shape;58;p3"/>
            <p:cNvSpPr/>
            <p:nvPr/>
          </p:nvSpPr>
          <p:spPr>
            <a:xfrm>
              <a:off x="6095832" y="236162"/>
              <a:ext cx="247169" cy="212442"/>
            </a:xfrm>
            <a:custGeom>
              <a:avLst/>
              <a:gdLst/>
              <a:ahLst/>
              <a:cxnLst/>
              <a:rect l="l" t="t" r="r" b="b"/>
              <a:pathLst>
                <a:path w="8911" h="7659" extrusionOk="0">
                  <a:moveTo>
                    <a:pt x="10" y="914"/>
                  </a:moveTo>
                  <a:lnTo>
                    <a:pt x="10" y="914"/>
                  </a:lnTo>
                  <a:cubicBezTo>
                    <a:pt x="1" y="957"/>
                    <a:pt x="7" y="1000"/>
                    <a:pt x="29" y="1043"/>
                  </a:cubicBezTo>
                  <a:cubicBezTo>
                    <a:pt x="16" y="999"/>
                    <a:pt x="10" y="955"/>
                    <a:pt x="10" y="914"/>
                  </a:cubicBezTo>
                  <a:close/>
                  <a:moveTo>
                    <a:pt x="2543" y="1"/>
                  </a:moveTo>
                  <a:cubicBezTo>
                    <a:pt x="1794" y="1"/>
                    <a:pt x="1014" y="173"/>
                    <a:pt x="242" y="557"/>
                  </a:cubicBezTo>
                  <a:cubicBezTo>
                    <a:pt x="98" y="629"/>
                    <a:pt x="10" y="758"/>
                    <a:pt x="10" y="914"/>
                  </a:cubicBezTo>
                  <a:lnTo>
                    <a:pt x="10" y="914"/>
                  </a:lnTo>
                  <a:cubicBezTo>
                    <a:pt x="14" y="896"/>
                    <a:pt x="20" y="878"/>
                    <a:pt x="29" y="861"/>
                  </a:cubicBezTo>
                  <a:cubicBezTo>
                    <a:pt x="1275" y="1834"/>
                    <a:pt x="2491" y="2897"/>
                    <a:pt x="3616" y="4052"/>
                  </a:cubicBezTo>
                  <a:cubicBezTo>
                    <a:pt x="4740" y="5177"/>
                    <a:pt x="5804" y="6362"/>
                    <a:pt x="6777" y="7639"/>
                  </a:cubicBezTo>
                  <a:lnTo>
                    <a:pt x="6594" y="7639"/>
                  </a:lnTo>
                  <a:cubicBezTo>
                    <a:pt x="6640" y="7652"/>
                    <a:pt x="6684" y="7658"/>
                    <a:pt x="6726" y="7658"/>
                  </a:cubicBezTo>
                  <a:cubicBezTo>
                    <a:pt x="6881" y="7658"/>
                    <a:pt x="7009" y="7576"/>
                    <a:pt x="7081" y="7457"/>
                  </a:cubicBezTo>
                  <a:cubicBezTo>
                    <a:pt x="8911" y="3822"/>
                    <a:pt x="6068" y="1"/>
                    <a:pt x="25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" name="Google Shape;59;p3"/>
            <p:cNvSpPr/>
            <p:nvPr/>
          </p:nvSpPr>
          <p:spPr>
            <a:xfrm>
              <a:off x="5585712" y="275438"/>
              <a:ext cx="719178" cy="639460"/>
            </a:xfrm>
            <a:custGeom>
              <a:avLst/>
              <a:gdLst/>
              <a:ahLst/>
              <a:cxnLst/>
              <a:rect l="l" t="t" r="r" b="b"/>
              <a:pathLst>
                <a:path w="25928" h="23054" extrusionOk="0">
                  <a:moveTo>
                    <a:pt x="12978" y="1"/>
                  </a:moveTo>
                  <a:cubicBezTo>
                    <a:pt x="9623" y="1"/>
                    <a:pt x="6293" y="1462"/>
                    <a:pt x="4012" y="4278"/>
                  </a:cubicBezTo>
                  <a:cubicBezTo>
                    <a:pt x="0" y="9202"/>
                    <a:pt x="760" y="16466"/>
                    <a:pt x="5714" y="20479"/>
                  </a:cubicBezTo>
                  <a:cubicBezTo>
                    <a:pt x="7853" y="22211"/>
                    <a:pt x="10422" y="23053"/>
                    <a:pt x="12972" y="23053"/>
                  </a:cubicBezTo>
                  <a:cubicBezTo>
                    <a:pt x="16329" y="23053"/>
                    <a:pt x="19652" y="21592"/>
                    <a:pt x="21915" y="18776"/>
                  </a:cubicBezTo>
                  <a:cubicBezTo>
                    <a:pt x="25928" y="13822"/>
                    <a:pt x="25168" y="6588"/>
                    <a:pt x="20213" y="2576"/>
                  </a:cubicBezTo>
                  <a:cubicBezTo>
                    <a:pt x="18088" y="844"/>
                    <a:pt x="15526" y="1"/>
                    <a:pt x="129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" name="Google Shape;60;p3"/>
            <p:cNvSpPr/>
            <p:nvPr/>
          </p:nvSpPr>
          <p:spPr>
            <a:xfrm>
              <a:off x="5658217" y="340455"/>
              <a:ext cx="574166" cy="510176"/>
            </a:xfrm>
            <a:custGeom>
              <a:avLst/>
              <a:gdLst/>
              <a:ahLst/>
              <a:cxnLst/>
              <a:rect l="l" t="t" r="r" b="b"/>
              <a:pathLst>
                <a:path w="20700" h="18393" extrusionOk="0">
                  <a:moveTo>
                    <a:pt x="10373" y="1"/>
                  </a:moveTo>
                  <a:cubicBezTo>
                    <a:pt x="9351" y="1"/>
                    <a:pt x="8312" y="173"/>
                    <a:pt x="7295" y="536"/>
                  </a:cubicBezTo>
                  <a:cubicBezTo>
                    <a:pt x="2493" y="2238"/>
                    <a:pt x="0" y="7496"/>
                    <a:pt x="1702" y="12268"/>
                  </a:cubicBezTo>
                  <a:cubicBezTo>
                    <a:pt x="3044" y="16029"/>
                    <a:pt x="6594" y="18393"/>
                    <a:pt x="10374" y="18393"/>
                  </a:cubicBezTo>
                  <a:cubicBezTo>
                    <a:pt x="11390" y="18393"/>
                    <a:pt x="12424" y="18222"/>
                    <a:pt x="13435" y="17861"/>
                  </a:cubicBezTo>
                  <a:cubicBezTo>
                    <a:pt x="18207" y="16159"/>
                    <a:pt x="20700" y="10900"/>
                    <a:pt x="19028" y="6128"/>
                  </a:cubicBezTo>
                  <a:cubicBezTo>
                    <a:pt x="17688" y="2349"/>
                    <a:pt x="14147" y="1"/>
                    <a:pt x="10373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" name="Google Shape;61;p3"/>
            <p:cNvSpPr/>
            <p:nvPr/>
          </p:nvSpPr>
          <p:spPr>
            <a:xfrm>
              <a:off x="5923000" y="578054"/>
              <a:ext cx="42133" cy="35282"/>
            </a:xfrm>
            <a:custGeom>
              <a:avLst/>
              <a:gdLst/>
              <a:ahLst/>
              <a:cxnLst/>
              <a:rect l="l" t="t" r="r" b="b"/>
              <a:pathLst>
                <a:path w="1519" h="1272" extrusionOk="0">
                  <a:moveTo>
                    <a:pt x="800" y="1"/>
                  </a:moveTo>
                  <a:cubicBezTo>
                    <a:pt x="335" y="1"/>
                    <a:pt x="0" y="532"/>
                    <a:pt x="272" y="967"/>
                  </a:cubicBezTo>
                  <a:cubicBezTo>
                    <a:pt x="389" y="1175"/>
                    <a:pt x="589" y="1271"/>
                    <a:pt x="792" y="1271"/>
                  </a:cubicBezTo>
                  <a:cubicBezTo>
                    <a:pt x="1064" y="1271"/>
                    <a:pt x="1340" y="1098"/>
                    <a:pt x="1427" y="784"/>
                  </a:cubicBezTo>
                  <a:cubicBezTo>
                    <a:pt x="1518" y="450"/>
                    <a:pt x="1305" y="116"/>
                    <a:pt x="971" y="24"/>
                  </a:cubicBezTo>
                  <a:cubicBezTo>
                    <a:pt x="913" y="8"/>
                    <a:pt x="855" y="1"/>
                    <a:pt x="800" y="1"/>
                  </a:cubicBez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" name="Google Shape;62;p3"/>
            <p:cNvSpPr/>
            <p:nvPr/>
          </p:nvSpPr>
          <p:spPr>
            <a:xfrm>
              <a:off x="5938117" y="414320"/>
              <a:ext cx="56501" cy="182984"/>
            </a:xfrm>
            <a:custGeom>
              <a:avLst/>
              <a:gdLst/>
              <a:ahLst/>
              <a:cxnLst/>
              <a:rect l="l" t="t" r="r" b="b"/>
              <a:pathLst>
                <a:path w="2037" h="6597" extrusionOk="0">
                  <a:moveTo>
                    <a:pt x="2037" y="0"/>
                  </a:moveTo>
                  <a:lnTo>
                    <a:pt x="0" y="6444"/>
                  </a:lnTo>
                  <a:lnTo>
                    <a:pt x="517" y="6596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" name="Google Shape;63;p3"/>
            <p:cNvSpPr/>
            <p:nvPr/>
          </p:nvSpPr>
          <p:spPr>
            <a:xfrm>
              <a:off x="5826834" y="588844"/>
              <a:ext cx="122267" cy="75058"/>
            </a:xfrm>
            <a:custGeom>
              <a:avLst/>
              <a:gdLst/>
              <a:ahLst/>
              <a:cxnLst/>
              <a:rect l="l" t="t" r="r" b="b"/>
              <a:pathLst>
                <a:path w="4408" h="2706" extrusionOk="0">
                  <a:moveTo>
                    <a:pt x="4134" y="0"/>
                  </a:moveTo>
                  <a:lnTo>
                    <a:pt x="0" y="2705"/>
                  </a:lnTo>
                  <a:lnTo>
                    <a:pt x="4408" y="456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" name="Google Shape;64;p3"/>
            <p:cNvSpPr/>
            <p:nvPr/>
          </p:nvSpPr>
          <p:spPr>
            <a:xfrm>
              <a:off x="5772024" y="744812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0" y="669"/>
                  </a:moveTo>
                  <a:lnTo>
                    <a:pt x="669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" name="Google Shape;65;p3"/>
            <p:cNvSpPr/>
            <p:nvPr/>
          </p:nvSpPr>
          <p:spPr>
            <a:xfrm>
              <a:off x="6092393" y="425276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1" y="669"/>
                  </a:moveTo>
                  <a:lnTo>
                    <a:pt x="670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" name="Google Shape;66;p3"/>
            <p:cNvSpPr/>
            <p:nvPr/>
          </p:nvSpPr>
          <p:spPr>
            <a:xfrm>
              <a:off x="5710475" y="64870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3"/>
                  </a:moveTo>
                  <a:lnTo>
                    <a:pt x="912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" name="Google Shape;67;p3"/>
            <p:cNvSpPr/>
            <p:nvPr/>
          </p:nvSpPr>
          <p:spPr>
            <a:xfrm>
              <a:off x="6148034" y="532343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4"/>
                  </a:moveTo>
                  <a:lnTo>
                    <a:pt x="913" y="1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8" name="Google Shape;68;p3"/>
            <p:cNvSpPr/>
            <p:nvPr/>
          </p:nvSpPr>
          <p:spPr>
            <a:xfrm>
              <a:off x="5710475" y="53151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0"/>
                  </a:moveTo>
                  <a:lnTo>
                    <a:pt x="912" y="243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9" name="Google Shape;69;p3"/>
            <p:cNvSpPr/>
            <p:nvPr/>
          </p:nvSpPr>
          <p:spPr>
            <a:xfrm>
              <a:off x="6147202" y="649534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1"/>
                  </a:moveTo>
                  <a:lnTo>
                    <a:pt x="912" y="244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0" name="Google Shape;70;p3"/>
            <p:cNvSpPr/>
            <p:nvPr/>
          </p:nvSpPr>
          <p:spPr>
            <a:xfrm>
              <a:off x="5772857" y="424444"/>
              <a:ext cx="18584" cy="18556"/>
            </a:xfrm>
            <a:custGeom>
              <a:avLst/>
              <a:gdLst/>
              <a:ahLst/>
              <a:cxnLst/>
              <a:rect l="l" t="t" r="r" b="b"/>
              <a:pathLst>
                <a:path w="670" h="669" fill="none" extrusionOk="0">
                  <a:moveTo>
                    <a:pt x="1" y="0"/>
                  </a:moveTo>
                  <a:lnTo>
                    <a:pt x="670" y="66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" name="Google Shape;71;p3"/>
            <p:cNvSpPr/>
            <p:nvPr/>
          </p:nvSpPr>
          <p:spPr>
            <a:xfrm>
              <a:off x="6092393" y="744812"/>
              <a:ext cx="17752" cy="19416"/>
            </a:xfrm>
            <a:custGeom>
              <a:avLst/>
              <a:gdLst/>
              <a:ahLst/>
              <a:cxnLst/>
              <a:rect l="l" t="t" r="r" b="b"/>
              <a:pathLst>
                <a:path w="640" h="700" fill="none" extrusionOk="0">
                  <a:moveTo>
                    <a:pt x="1" y="0"/>
                  </a:moveTo>
                  <a:lnTo>
                    <a:pt x="639" y="69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2" name="Google Shape;72;p3"/>
            <p:cNvSpPr/>
            <p:nvPr/>
          </p:nvSpPr>
          <p:spPr>
            <a:xfrm>
              <a:off x="5879951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0" y="0"/>
                  </a:moveTo>
                  <a:lnTo>
                    <a:pt x="243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3" name="Google Shape;73;p3"/>
            <p:cNvSpPr/>
            <p:nvPr/>
          </p:nvSpPr>
          <p:spPr>
            <a:xfrm>
              <a:off x="5996282" y="800453"/>
              <a:ext cx="6768" cy="25324"/>
            </a:xfrm>
            <a:custGeom>
              <a:avLst/>
              <a:gdLst/>
              <a:ahLst/>
              <a:cxnLst/>
              <a:rect l="l" t="t" r="r" b="b"/>
              <a:pathLst>
                <a:path w="244" h="913" fill="none" extrusionOk="0">
                  <a:moveTo>
                    <a:pt x="1" y="0"/>
                  </a:moveTo>
                  <a:lnTo>
                    <a:pt x="244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" name="Google Shape;74;p3"/>
            <p:cNvSpPr/>
            <p:nvPr/>
          </p:nvSpPr>
          <p:spPr>
            <a:xfrm>
              <a:off x="5997142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243" y="0"/>
                  </a:moveTo>
                  <a:lnTo>
                    <a:pt x="0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5" name="Google Shape;75;p3"/>
            <p:cNvSpPr/>
            <p:nvPr/>
          </p:nvSpPr>
          <p:spPr>
            <a:xfrm>
              <a:off x="5879091" y="800453"/>
              <a:ext cx="6768" cy="24464"/>
            </a:xfrm>
            <a:custGeom>
              <a:avLst/>
              <a:gdLst/>
              <a:ahLst/>
              <a:cxnLst/>
              <a:rect l="l" t="t" r="r" b="b"/>
              <a:pathLst>
                <a:path w="244" h="882" fill="none" extrusionOk="0">
                  <a:moveTo>
                    <a:pt x="244" y="0"/>
                  </a:moveTo>
                  <a:lnTo>
                    <a:pt x="1" y="88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76" name="Google Shape;76;p3"/>
          <p:cNvGrpSpPr/>
          <p:nvPr/>
        </p:nvGrpSpPr>
        <p:grpSpPr>
          <a:xfrm>
            <a:off x="7929505" y="3830160"/>
            <a:ext cx="1657343" cy="808493"/>
            <a:chOff x="6016754" y="2989146"/>
            <a:chExt cx="1657343" cy="808493"/>
          </a:xfrm>
        </p:grpSpPr>
        <p:sp>
          <p:nvSpPr>
            <p:cNvPr id="77" name="Google Shape;77;p3"/>
            <p:cNvSpPr/>
            <p:nvPr/>
          </p:nvSpPr>
          <p:spPr>
            <a:xfrm>
              <a:off x="6016754" y="3515687"/>
              <a:ext cx="357259" cy="262230"/>
            </a:xfrm>
            <a:custGeom>
              <a:avLst/>
              <a:gdLst/>
              <a:ahLst/>
              <a:cxnLst/>
              <a:rect l="l" t="t" r="r" b="b"/>
              <a:pathLst>
                <a:path w="12880" h="9454" extrusionOk="0">
                  <a:moveTo>
                    <a:pt x="9172" y="0"/>
                  </a:moveTo>
                  <a:lnTo>
                    <a:pt x="630" y="7782"/>
                  </a:lnTo>
                  <a:cubicBezTo>
                    <a:pt x="1" y="8381"/>
                    <a:pt x="406" y="9454"/>
                    <a:pt x="1263" y="9454"/>
                  </a:cubicBezTo>
                  <a:cubicBezTo>
                    <a:pt x="1275" y="9454"/>
                    <a:pt x="1287" y="9454"/>
                    <a:pt x="1299" y="9453"/>
                  </a:cubicBezTo>
                  <a:lnTo>
                    <a:pt x="12880" y="9271"/>
                  </a:lnTo>
                  <a:lnTo>
                    <a:pt x="917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8" name="Google Shape;78;p3"/>
            <p:cNvSpPr/>
            <p:nvPr/>
          </p:nvSpPr>
          <p:spPr>
            <a:xfrm>
              <a:off x="6239098" y="2989146"/>
              <a:ext cx="1435000" cy="808493"/>
            </a:xfrm>
            <a:custGeom>
              <a:avLst/>
              <a:gdLst/>
              <a:ahLst/>
              <a:cxnLst/>
              <a:rect l="l" t="t" r="r" b="b"/>
              <a:pathLst>
                <a:path w="51735" h="29148" extrusionOk="0">
                  <a:moveTo>
                    <a:pt x="46755" y="1"/>
                  </a:moveTo>
                  <a:cubicBezTo>
                    <a:pt x="46570" y="1"/>
                    <a:pt x="46383" y="35"/>
                    <a:pt x="46202" y="108"/>
                  </a:cubicBezTo>
                  <a:lnTo>
                    <a:pt x="1156" y="17980"/>
                  </a:lnTo>
                  <a:cubicBezTo>
                    <a:pt x="365" y="18284"/>
                    <a:pt x="1" y="19166"/>
                    <a:pt x="305" y="19956"/>
                  </a:cubicBezTo>
                  <a:lnTo>
                    <a:pt x="3587" y="28193"/>
                  </a:lnTo>
                  <a:cubicBezTo>
                    <a:pt x="3821" y="28778"/>
                    <a:pt x="4398" y="29147"/>
                    <a:pt x="5011" y="29147"/>
                  </a:cubicBezTo>
                  <a:cubicBezTo>
                    <a:pt x="5195" y="29147"/>
                    <a:pt x="5381" y="29114"/>
                    <a:pt x="5563" y="29044"/>
                  </a:cubicBezTo>
                  <a:lnTo>
                    <a:pt x="50579" y="11172"/>
                  </a:lnTo>
                  <a:cubicBezTo>
                    <a:pt x="51369" y="10868"/>
                    <a:pt x="51734" y="9986"/>
                    <a:pt x="51430" y="9196"/>
                  </a:cubicBezTo>
                  <a:lnTo>
                    <a:pt x="48147" y="959"/>
                  </a:lnTo>
                  <a:cubicBezTo>
                    <a:pt x="47916" y="356"/>
                    <a:pt x="47348" y="1"/>
                    <a:pt x="4675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9" name="Google Shape;79;p3"/>
            <p:cNvSpPr/>
            <p:nvPr/>
          </p:nvSpPr>
          <p:spPr>
            <a:xfrm>
              <a:off x="6363029" y="3028367"/>
              <a:ext cx="1187969" cy="730162"/>
            </a:xfrm>
            <a:custGeom>
              <a:avLst/>
              <a:gdLst/>
              <a:ahLst/>
              <a:cxnLst/>
              <a:rect l="l" t="t" r="r" b="b"/>
              <a:pathLst>
                <a:path w="42829" h="26324" extrusionOk="0">
                  <a:moveTo>
                    <a:pt x="38421" y="1"/>
                  </a:moveTo>
                  <a:lnTo>
                    <a:pt x="1" y="15259"/>
                  </a:lnTo>
                  <a:lnTo>
                    <a:pt x="4378" y="26323"/>
                  </a:lnTo>
                  <a:lnTo>
                    <a:pt x="42828" y="11065"/>
                  </a:lnTo>
                  <a:lnTo>
                    <a:pt x="3842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" name="Google Shape;80;p3"/>
            <p:cNvSpPr/>
            <p:nvPr/>
          </p:nvSpPr>
          <p:spPr>
            <a:xfrm>
              <a:off x="7358750" y="3043540"/>
              <a:ext cx="154304" cy="319564"/>
            </a:xfrm>
            <a:custGeom>
              <a:avLst/>
              <a:gdLst/>
              <a:ahLst/>
              <a:cxnLst/>
              <a:rect l="l" t="t" r="r" b="b"/>
              <a:pathLst>
                <a:path w="5563" h="11521" extrusionOk="0">
                  <a:moveTo>
                    <a:pt x="1155" y="1"/>
                  </a:moveTo>
                  <a:lnTo>
                    <a:pt x="0" y="457"/>
                  </a:lnTo>
                  <a:lnTo>
                    <a:pt x="4377" y="11521"/>
                  </a:lnTo>
                  <a:lnTo>
                    <a:pt x="5563" y="11065"/>
                  </a:lnTo>
                  <a:lnTo>
                    <a:pt x="11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" name="Google Shape;81;p3"/>
            <p:cNvSpPr/>
            <p:nvPr/>
          </p:nvSpPr>
          <p:spPr>
            <a:xfrm>
              <a:off x="6400142" y="3423793"/>
              <a:ext cx="154304" cy="319564"/>
            </a:xfrm>
            <a:custGeom>
              <a:avLst/>
              <a:gdLst/>
              <a:ahLst/>
              <a:cxnLst/>
              <a:rect l="l" t="t" r="r" b="b"/>
              <a:pathLst>
                <a:path w="5563" h="11521" extrusionOk="0">
                  <a:moveTo>
                    <a:pt x="1186" y="0"/>
                  </a:moveTo>
                  <a:lnTo>
                    <a:pt x="0" y="456"/>
                  </a:lnTo>
                  <a:lnTo>
                    <a:pt x="4408" y="11520"/>
                  </a:lnTo>
                  <a:lnTo>
                    <a:pt x="5563" y="11064"/>
                  </a:lnTo>
                  <a:lnTo>
                    <a:pt x="11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85777459"/>
      </p:ext>
    </p:extLst>
  </p:cSld>
  <p:clrMapOvr>
    <a:masterClrMapping/>
  </p:clrMapOvr>
  <p:transition spd="slow">
    <p:wheel spokes="1"/>
    <p:sndAc>
      <p:stSnd>
        <p:snd r:embed="rId1" name="chimes.wav"/>
      </p:stSnd>
    </p:sndAc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4"/>
          <p:cNvSpPr/>
          <p:nvPr/>
        </p:nvSpPr>
        <p:spPr>
          <a:xfrm>
            <a:off x="-65061" y="-81037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4" name="Google Shape;84;p4"/>
          <p:cNvSpPr/>
          <p:nvPr/>
        </p:nvSpPr>
        <p:spPr>
          <a:xfrm flipH="1">
            <a:off x="-65123" y="3783647"/>
            <a:ext cx="1799595" cy="1440711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5" name="Google Shape;85;p4"/>
          <p:cNvSpPr/>
          <p:nvPr/>
        </p:nvSpPr>
        <p:spPr>
          <a:xfrm flipH="1">
            <a:off x="5400942" y="-81050"/>
            <a:ext cx="3927358" cy="4225731"/>
          </a:xfrm>
          <a:custGeom>
            <a:avLst/>
            <a:gdLst/>
            <a:ahLst/>
            <a:cxnLst/>
            <a:rect l="l" t="t" r="r" b="b"/>
            <a:pathLst>
              <a:path w="141310" h="117692" extrusionOk="0">
                <a:moveTo>
                  <a:pt x="0" y="0"/>
                </a:moveTo>
                <a:lnTo>
                  <a:pt x="0" y="117692"/>
                </a:lnTo>
                <a:cubicBezTo>
                  <a:pt x="1216" y="113254"/>
                  <a:pt x="6353" y="111035"/>
                  <a:pt x="10973" y="110731"/>
                </a:cubicBezTo>
                <a:cubicBezTo>
                  <a:pt x="11645" y="110687"/>
                  <a:pt x="12319" y="110670"/>
                  <a:pt x="12993" y="110670"/>
                </a:cubicBezTo>
                <a:cubicBezTo>
                  <a:pt x="15351" y="110670"/>
                  <a:pt x="17717" y="110880"/>
                  <a:pt x="20063" y="110880"/>
                </a:cubicBezTo>
                <a:cubicBezTo>
                  <a:pt x="21655" y="110880"/>
                  <a:pt x="23238" y="110783"/>
                  <a:pt x="24803" y="110458"/>
                </a:cubicBezTo>
                <a:cubicBezTo>
                  <a:pt x="29332" y="109515"/>
                  <a:pt x="33861" y="105625"/>
                  <a:pt x="33162" y="101065"/>
                </a:cubicBezTo>
                <a:cubicBezTo>
                  <a:pt x="32645" y="97661"/>
                  <a:pt x="29545" y="95351"/>
                  <a:pt x="26718" y="93345"/>
                </a:cubicBezTo>
                <a:cubicBezTo>
                  <a:pt x="21672" y="89728"/>
                  <a:pt x="16535" y="85594"/>
                  <a:pt x="14408" y="79758"/>
                </a:cubicBezTo>
                <a:cubicBezTo>
                  <a:pt x="12310" y="73892"/>
                  <a:pt x="14620" y="66080"/>
                  <a:pt x="20578" y="64317"/>
                </a:cubicBezTo>
                <a:cubicBezTo>
                  <a:pt x="21506" y="64047"/>
                  <a:pt x="22443" y="63936"/>
                  <a:pt x="23386" y="63936"/>
                </a:cubicBezTo>
                <a:cubicBezTo>
                  <a:pt x="26363" y="63936"/>
                  <a:pt x="29393" y="65038"/>
                  <a:pt x="32371" y="65685"/>
                </a:cubicBezTo>
                <a:cubicBezTo>
                  <a:pt x="33431" y="65907"/>
                  <a:pt x="34565" y="66035"/>
                  <a:pt x="35694" y="66035"/>
                </a:cubicBezTo>
                <a:cubicBezTo>
                  <a:pt x="38743" y="66035"/>
                  <a:pt x="41748" y="65097"/>
                  <a:pt x="43101" y="62524"/>
                </a:cubicBezTo>
                <a:cubicBezTo>
                  <a:pt x="44590" y="59636"/>
                  <a:pt x="43314" y="56201"/>
                  <a:pt x="42767" y="53010"/>
                </a:cubicBezTo>
                <a:cubicBezTo>
                  <a:pt x="41125" y="43223"/>
                  <a:pt x="47326" y="33891"/>
                  <a:pt x="55411" y="28876"/>
                </a:cubicBezTo>
                <a:cubicBezTo>
                  <a:pt x="61313" y="25233"/>
                  <a:pt x="68023" y="24013"/>
                  <a:pt x="74827" y="24013"/>
                </a:cubicBezTo>
                <a:cubicBezTo>
                  <a:pt x="79377" y="24013"/>
                  <a:pt x="83969" y="24558"/>
                  <a:pt x="88391" y="25289"/>
                </a:cubicBezTo>
                <a:cubicBezTo>
                  <a:pt x="98117" y="26870"/>
                  <a:pt x="107692" y="29484"/>
                  <a:pt x="117510" y="30000"/>
                </a:cubicBezTo>
                <a:cubicBezTo>
                  <a:pt x="118315" y="30043"/>
                  <a:pt x="119130" y="30068"/>
                  <a:pt x="119946" y="30068"/>
                </a:cubicBezTo>
                <a:cubicBezTo>
                  <a:pt x="124397" y="30068"/>
                  <a:pt x="128911" y="29328"/>
                  <a:pt x="132404" y="26657"/>
                </a:cubicBezTo>
                <a:cubicBezTo>
                  <a:pt x="141310" y="19818"/>
                  <a:pt x="128665" y="4255"/>
                  <a:pt x="141127" y="0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6" name="Google Shape;86;p4"/>
          <p:cNvSpPr txBox="1">
            <a:spLocks noGrp="1"/>
          </p:cNvSpPr>
          <p:nvPr>
            <p:ph type="body" idx="1"/>
          </p:nvPr>
        </p:nvSpPr>
        <p:spPr>
          <a:xfrm>
            <a:off x="571500" y="977375"/>
            <a:ext cx="8115300" cy="370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342892" rtl="0">
              <a:spcBef>
                <a:spcPts val="0"/>
              </a:spcBef>
              <a:spcAft>
                <a:spcPts val="0"/>
              </a:spcAft>
              <a:buSzPts val="1800"/>
              <a:buFont typeface="Chau Philomene One"/>
              <a:buChar char="●"/>
              <a:defRPr sz="1200"/>
            </a:lvl1pPr>
            <a:lvl2pPr marL="914378" lvl="1" indent="-317492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  <a:defRPr/>
            </a:lvl2pPr>
            <a:lvl3pPr marL="1371566" lvl="2" indent="-317492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■"/>
              <a:defRPr/>
            </a:lvl3pPr>
            <a:lvl4pPr marL="1828754" lvl="3" indent="-317492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  <a:defRPr/>
            </a:lvl4pPr>
            <a:lvl5pPr marL="2285943" lvl="4" indent="-317492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  <a:defRPr/>
            </a:lvl5pPr>
            <a:lvl6pPr marL="2743132" lvl="5" indent="-317492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■"/>
              <a:defRPr/>
            </a:lvl6pPr>
            <a:lvl7pPr marL="3200320" lvl="6" indent="-317492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  <a:defRPr/>
            </a:lvl7pPr>
            <a:lvl8pPr marL="3657509" lvl="7" indent="-317492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  <a:defRPr/>
            </a:lvl8pPr>
            <a:lvl9pPr marL="4114697" lvl="8" indent="-317492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■"/>
              <a:defRPr/>
            </a:lvl9pPr>
          </a:lstStyle>
          <a:p>
            <a:endParaRPr/>
          </a:p>
        </p:txBody>
      </p:sp>
      <p:sp>
        <p:nvSpPr>
          <p:cNvPr id="87" name="Google Shape;87;p4"/>
          <p:cNvSpPr/>
          <p:nvPr/>
        </p:nvSpPr>
        <p:spPr>
          <a:xfrm>
            <a:off x="2435946" y="-83179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8" name="Google Shape;88;p4"/>
          <p:cNvSpPr/>
          <p:nvPr/>
        </p:nvSpPr>
        <p:spPr>
          <a:xfrm>
            <a:off x="-2" y="2571501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9" name="Google Shape;89;p4"/>
          <p:cNvSpPr/>
          <p:nvPr/>
        </p:nvSpPr>
        <p:spPr>
          <a:xfrm>
            <a:off x="2074642" y="495728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0" name="Google Shape;90;p4"/>
          <p:cNvSpPr/>
          <p:nvPr/>
        </p:nvSpPr>
        <p:spPr>
          <a:xfrm>
            <a:off x="7860778" y="492957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1" name="Google Shape;91;p4"/>
          <p:cNvSpPr/>
          <p:nvPr/>
        </p:nvSpPr>
        <p:spPr>
          <a:xfrm>
            <a:off x="7926192" y="3230396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" name="Google Shape;92;p4"/>
          <p:cNvSpPr/>
          <p:nvPr/>
        </p:nvSpPr>
        <p:spPr>
          <a:xfrm>
            <a:off x="337637" y="502822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3" name="Google Shape;93;p4"/>
          <p:cNvSpPr/>
          <p:nvPr/>
        </p:nvSpPr>
        <p:spPr>
          <a:xfrm>
            <a:off x="6066628" y="36902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4" name="Google Shape;94;p4"/>
          <p:cNvSpPr/>
          <p:nvPr/>
        </p:nvSpPr>
        <p:spPr>
          <a:xfrm>
            <a:off x="8910208" y="767059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5" name="Google Shape;95;p4"/>
          <p:cNvSpPr/>
          <p:nvPr/>
        </p:nvSpPr>
        <p:spPr>
          <a:xfrm>
            <a:off x="178242" y="28750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96" name="Google Shape;96;p4"/>
          <p:cNvGrpSpPr/>
          <p:nvPr/>
        </p:nvGrpSpPr>
        <p:grpSpPr>
          <a:xfrm rot="2403300">
            <a:off x="-161521" y="4057379"/>
            <a:ext cx="516957" cy="1275505"/>
            <a:chOff x="2266600" y="1348075"/>
            <a:chExt cx="516975" cy="1275550"/>
          </a:xfrm>
        </p:grpSpPr>
        <p:sp>
          <p:nvSpPr>
            <p:cNvPr id="97" name="Google Shape;97;p4"/>
            <p:cNvSpPr/>
            <p:nvPr/>
          </p:nvSpPr>
          <p:spPr>
            <a:xfrm>
              <a:off x="2370700" y="1348400"/>
              <a:ext cx="153525" cy="225800"/>
            </a:xfrm>
            <a:custGeom>
              <a:avLst/>
              <a:gdLst/>
              <a:ahLst/>
              <a:cxnLst/>
              <a:rect l="l" t="t" r="r" b="b"/>
              <a:pathLst>
                <a:path w="6141" h="9032" extrusionOk="0">
                  <a:moveTo>
                    <a:pt x="2408" y="0"/>
                  </a:moveTo>
                  <a:cubicBezTo>
                    <a:pt x="2346" y="0"/>
                    <a:pt x="2282" y="11"/>
                    <a:pt x="2220" y="35"/>
                  </a:cubicBezTo>
                  <a:cubicBezTo>
                    <a:pt x="2068" y="96"/>
                    <a:pt x="1977" y="217"/>
                    <a:pt x="1946" y="369"/>
                  </a:cubicBezTo>
                  <a:lnTo>
                    <a:pt x="1" y="9032"/>
                  </a:lnTo>
                  <a:lnTo>
                    <a:pt x="6141" y="8546"/>
                  </a:lnTo>
                  <a:lnTo>
                    <a:pt x="2828" y="278"/>
                  </a:lnTo>
                  <a:cubicBezTo>
                    <a:pt x="2760" y="97"/>
                    <a:pt x="2591" y="0"/>
                    <a:pt x="2408" y="0"/>
                  </a:cubicBezTo>
                  <a:close/>
                </a:path>
              </a:pathLst>
            </a:custGeom>
            <a:solidFill>
              <a:srgbClr val="F4F0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" name="Google Shape;98;p4"/>
            <p:cNvSpPr/>
            <p:nvPr/>
          </p:nvSpPr>
          <p:spPr>
            <a:xfrm>
              <a:off x="2370700" y="1552000"/>
              <a:ext cx="231800" cy="983475"/>
            </a:xfrm>
            <a:custGeom>
              <a:avLst/>
              <a:gdLst/>
              <a:ahLst/>
              <a:cxnLst/>
              <a:rect l="l" t="t" r="r" b="b"/>
              <a:pathLst>
                <a:path w="9272" h="39339" extrusionOk="0">
                  <a:moveTo>
                    <a:pt x="5484" y="0"/>
                  </a:moveTo>
                  <a:cubicBezTo>
                    <a:pt x="5023" y="0"/>
                    <a:pt x="4505" y="219"/>
                    <a:pt x="4469" y="493"/>
                  </a:cubicBezTo>
                  <a:lnTo>
                    <a:pt x="1703" y="705"/>
                  </a:lnTo>
                  <a:cubicBezTo>
                    <a:pt x="1557" y="462"/>
                    <a:pt x="1256" y="365"/>
                    <a:pt x="946" y="365"/>
                  </a:cubicBezTo>
                  <a:cubicBezTo>
                    <a:pt x="482" y="365"/>
                    <a:pt x="1" y="584"/>
                    <a:pt x="1" y="857"/>
                  </a:cubicBezTo>
                  <a:lnTo>
                    <a:pt x="3101" y="39338"/>
                  </a:lnTo>
                  <a:lnTo>
                    <a:pt x="9272" y="38852"/>
                  </a:lnTo>
                  <a:lnTo>
                    <a:pt x="6171" y="341"/>
                  </a:lnTo>
                  <a:cubicBezTo>
                    <a:pt x="6074" y="98"/>
                    <a:pt x="5792" y="0"/>
                    <a:pt x="54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" name="Google Shape;99;p4"/>
            <p:cNvSpPr/>
            <p:nvPr/>
          </p:nvSpPr>
          <p:spPr>
            <a:xfrm>
              <a:off x="2406425" y="1348075"/>
              <a:ext cx="56250" cy="71250"/>
            </a:xfrm>
            <a:custGeom>
              <a:avLst/>
              <a:gdLst/>
              <a:ahLst/>
              <a:cxnLst/>
              <a:rect l="l" t="t" r="r" b="b"/>
              <a:pathLst>
                <a:path w="2250" h="2850" extrusionOk="0">
                  <a:moveTo>
                    <a:pt x="964" y="1"/>
                  </a:moveTo>
                  <a:cubicBezTo>
                    <a:pt x="763" y="1"/>
                    <a:pt x="566" y="124"/>
                    <a:pt x="517" y="352"/>
                  </a:cubicBezTo>
                  <a:lnTo>
                    <a:pt x="0" y="2631"/>
                  </a:lnTo>
                  <a:cubicBezTo>
                    <a:pt x="318" y="2764"/>
                    <a:pt x="659" y="2850"/>
                    <a:pt x="1002" y="2850"/>
                  </a:cubicBezTo>
                  <a:cubicBezTo>
                    <a:pt x="1053" y="2850"/>
                    <a:pt x="1104" y="2848"/>
                    <a:pt x="1155" y="2844"/>
                  </a:cubicBezTo>
                  <a:cubicBezTo>
                    <a:pt x="1551" y="2814"/>
                    <a:pt x="1915" y="2662"/>
                    <a:pt x="2250" y="2449"/>
                  </a:cubicBezTo>
                  <a:lnTo>
                    <a:pt x="1399" y="291"/>
                  </a:lnTo>
                  <a:cubicBezTo>
                    <a:pt x="1314" y="93"/>
                    <a:pt x="1137" y="1"/>
                    <a:pt x="9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" name="Google Shape;100;p4"/>
            <p:cNvSpPr/>
            <p:nvPr/>
          </p:nvSpPr>
          <p:spPr>
            <a:xfrm>
              <a:off x="2413275" y="1564300"/>
              <a:ext cx="147425" cy="967375"/>
            </a:xfrm>
            <a:custGeom>
              <a:avLst/>
              <a:gdLst/>
              <a:ahLst/>
              <a:cxnLst/>
              <a:rect l="l" t="t" r="r" b="b"/>
              <a:pathLst>
                <a:path w="5897" h="38695" extrusionOk="0">
                  <a:moveTo>
                    <a:pt x="2766" y="1"/>
                  </a:moveTo>
                  <a:lnTo>
                    <a:pt x="0" y="244"/>
                  </a:lnTo>
                  <a:lnTo>
                    <a:pt x="3131" y="38694"/>
                  </a:lnTo>
                  <a:lnTo>
                    <a:pt x="5897" y="38481"/>
                  </a:lnTo>
                  <a:lnTo>
                    <a:pt x="2766" y="1"/>
                  </a:lnTo>
                  <a:close/>
                </a:path>
              </a:pathLst>
            </a:custGeom>
            <a:solidFill>
              <a:srgbClr val="F4AE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" name="Google Shape;101;p4"/>
            <p:cNvSpPr/>
            <p:nvPr/>
          </p:nvSpPr>
          <p:spPr>
            <a:xfrm>
              <a:off x="2413275" y="1549075"/>
              <a:ext cx="151225" cy="982600"/>
            </a:xfrm>
            <a:custGeom>
              <a:avLst/>
              <a:gdLst/>
              <a:ahLst/>
              <a:cxnLst/>
              <a:rect l="l" t="t" r="r" b="b"/>
              <a:pathLst>
                <a:path w="6049" h="39304" extrusionOk="0">
                  <a:moveTo>
                    <a:pt x="1501" y="0"/>
                  </a:moveTo>
                  <a:cubicBezTo>
                    <a:pt x="879" y="0"/>
                    <a:pt x="223" y="264"/>
                    <a:pt x="0" y="853"/>
                  </a:cubicBezTo>
                  <a:lnTo>
                    <a:pt x="3131" y="39303"/>
                  </a:lnTo>
                  <a:lnTo>
                    <a:pt x="6049" y="39090"/>
                  </a:lnTo>
                  <a:lnTo>
                    <a:pt x="2766" y="610"/>
                  </a:lnTo>
                  <a:cubicBezTo>
                    <a:pt x="2607" y="219"/>
                    <a:pt x="2068" y="0"/>
                    <a:pt x="15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02" name="Google Shape;102;p4"/>
            <p:cNvGrpSpPr/>
            <p:nvPr/>
          </p:nvGrpSpPr>
          <p:grpSpPr>
            <a:xfrm>
              <a:off x="2266600" y="1494350"/>
              <a:ext cx="516975" cy="1129275"/>
              <a:chOff x="2266600" y="1494350"/>
              <a:chExt cx="516975" cy="1129275"/>
            </a:xfrm>
          </p:grpSpPr>
          <p:sp>
            <p:nvSpPr>
              <p:cNvPr id="103" name="Google Shape;103;p4"/>
              <p:cNvSpPr/>
              <p:nvPr/>
            </p:nvSpPr>
            <p:spPr>
              <a:xfrm>
                <a:off x="2621475" y="1494350"/>
                <a:ext cx="162100" cy="234875"/>
              </a:xfrm>
              <a:custGeom>
                <a:avLst/>
                <a:gdLst/>
                <a:ahLst/>
                <a:cxnLst/>
                <a:rect l="l" t="t" r="r" b="b"/>
                <a:pathLst>
                  <a:path w="6484" h="9395" extrusionOk="0">
                    <a:moveTo>
                      <a:pt x="5988" y="1"/>
                    </a:moveTo>
                    <a:cubicBezTo>
                      <a:pt x="5854" y="1"/>
                      <a:pt x="5719" y="58"/>
                      <a:pt x="5624" y="185"/>
                    </a:cubicBezTo>
                    <a:lnTo>
                      <a:pt x="0" y="7115"/>
                    </a:lnTo>
                    <a:lnTo>
                      <a:pt x="5745" y="9395"/>
                    </a:lnTo>
                    <a:lnTo>
                      <a:pt x="6444" y="519"/>
                    </a:lnTo>
                    <a:cubicBezTo>
                      <a:pt x="6484" y="202"/>
                      <a:pt x="6239" y="1"/>
                      <a:pt x="5988" y="1"/>
                    </a:cubicBezTo>
                    <a:close/>
                  </a:path>
                </a:pathLst>
              </a:custGeom>
              <a:solidFill>
                <a:srgbClr val="F4F0E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4" name="Google Shape;104;p4"/>
              <p:cNvSpPr/>
              <p:nvPr/>
            </p:nvSpPr>
            <p:spPr>
              <a:xfrm>
                <a:off x="2725575" y="1494400"/>
                <a:ext cx="56250" cy="7052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2821" extrusionOk="0">
                    <a:moveTo>
                      <a:pt x="1824" y="0"/>
                    </a:moveTo>
                    <a:cubicBezTo>
                      <a:pt x="1672" y="0"/>
                      <a:pt x="1520" y="61"/>
                      <a:pt x="1429" y="183"/>
                    </a:cubicBezTo>
                    <a:lnTo>
                      <a:pt x="1" y="1976"/>
                    </a:lnTo>
                    <a:cubicBezTo>
                      <a:pt x="244" y="2280"/>
                      <a:pt x="548" y="2523"/>
                      <a:pt x="913" y="2675"/>
                    </a:cubicBezTo>
                    <a:cubicBezTo>
                      <a:pt x="1180" y="2764"/>
                      <a:pt x="1463" y="2821"/>
                      <a:pt x="1750" y="2821"/>
                    </a:cubicBezTo>
                    <a:cubicBezTo>
                      <a:pt x="1856" y="2821"/>
                      <a:pt x="1962" y="2813"/>
                      <a:pt x="2068" y="2797"/>
                    </a:cubicBezTo>
                    <a:lnTo>
                      <a:pt x="2250" y="487"/>
                    </a:lnTo>
                    <a:cubicBezTo>
                      <a:pt x="2250" y="243"/>
                      <a:pt x="2068" y="31"/>
                      <a:pt x="182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5" name="Google Shape;105;p4"/>
              <p:cNvSpPr/>
              <p:nvPr/>
            </p:nvSpPr>
            <p:spPr>
              <a:xfrm>
                <a:off x="2266600" y="1667525"/>
                <a:ext cx="499600" cy="956100"/>
              </a:xfrm>
              <a:custGeom>
                <a:avLst/>
                <a:gdLst/>
                <a:ahLst/>
                <a:cxnLst/>
                <a:rect l="l" t="t" r="r" b="b"/>
                <a:pathLst>
                  <a:path w="19984" h="38244" extrusionOk="0">
                    <a:moveTo>
                      <a:pt x="14626" y="0"/>
                    </a:moveTo>
                    <a:cubicBezTo>
                      <a:pt x="14428" y="0"/>
                      <a:pt x="14272" y="59"/>
                      <a:pt x="14226" y="188"/>
                    </a:cubicBezTo>
                    <a:lnTo>
                      <a:pt x="1" y="35963"/>
                    </a:lnTo>
                    <a:lnTo>
                      <a:pt x="5745" y="38243"/>
                    </a:lnTo>
                    <a:lnTo>
                      <a:pt x="19940" y="2468"/>
                    </a:lnTo>
                    <a:cubicBezTo>
                      <a:pt x="19984" y="1989"/>
                      <a:pt x="19280" y="1666"/>
                      <a:pt x="18787" y="1666"/>
                    </a:cubicBezTo>
                    <a:cubicBezTo>
                      <a:pt x="18591" y="1666"/>
                      <a:pt x="18429" y="1717"/>
                      <a:pt x="18360" y="1829"/>
                    </a:cubicBezTo>
                    <a:lnTo>
                      <a:pt x="15806" y="826"/>
                    </a:lnTo>
                    <a:cubicBezTo>
                      <a:pt x="15764" y="317"/>
                      <a:pt x="15085" y="0"/>
                      <a:pt x="14626" y="0"/>
                    </a:cubicBezTo>
                    <a:close/>
                  </a:path>
                </a:pathLst>
              </a:custGeom>
              <a:solidFill>
                <a:srgbClr val="FF640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6" name="Google Shape;106;p4"/>
              <p:cNvSpPr/>
              <p:nvPr/>
            </p:nvSpPr>
            <p:spPr>
              <a:xfrm>
                <a:off x="2306125" y="1680300"/>
                <a:ext cx="420575" cy="927350"/>
              </a:xfrm>
              <a:custGeom>
                <a:avLst/>
                <a:gdLst/>
                <a:ahLst/>
                <a:cxnLst/>
                <a:rect l="l" t="t" r="r" b="b"/>
                <a:pathLst>
                  <a:path w="16823" h="37094" extrusionOk="0">
                    <a:moveTo>
                      <a:pt x="15076" y="0"/>
                    </a:moveTo>
                    <a:cubicBezTo>
                      <a:pt x="14765" y="0"/>
                      <a:pt x="14464" y="93"/>
                      <a:pt x="14225" y="315"/>
                    </a:cubicBezTo>
                    <a:lnTo>
                      <a:pt x="0" y="36060"/>
                    </a:lnTo>
                    <a:lnTo>
                      <a:pt x="2553" y="37094"/>
                    </a:lnTo>
                    <a:lnTo>
                      <a:pt x="16779" y="1318"/>
                    </a:lnTo>
                    <a:cubicBezTo>
                      <a:pt x="16823" y="675"/>
                      <a:pt x="15913" y="0"/>
                      <a:pt x="1507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07" name="Google Shape;107;p4"/>
          <p:cNvGrpSpPr/>
          <p:nvPr/>
        </p:nvGrpSpPr>
        <p:grpSpPr>
          <a:xfrm rot="6502401">
            <a:off x="7448826" y="-800521"/>
            <a:ext cx="1048700" cy="2045351"/>
            <a:chOff x="5329725" y="2719275"/>
            <a:chExt cx="1048725" cy="2045400"/>
          </a:xfrm>
        </p:grpSpPr>
        <p:sp>
          <p:nvSpPr>
            <p:cNvPr id="108" name="Google Shape;108;p4"/>
            <p:cNvSpPr/>
            <p:nvPr/>
          </p:nvSpPr>
          <p:spPr>
            <a:xfrm>
              <a:off x="6086575" y="4365250"/>
              <a:ext cx="291350" cy="399250"/>
            </a:xfrm>
            <a:custGeom>
              <a:avLst/>
              <a:gdLst/>
              <a:ahLst/>
              <a:cxnLst/>
              <a:rect l="l" t="t" r="r" b="b"/>
              <a:pathLst>
                <a:path w="11654" h="15970" extrusionOk="0">
                  <a:moveTo>
                    <a:pt x="9575" y="1"/>
                  </a:moveTo>
                  <a:lnTo>
                    <a:pt x="1" y="4439"/>
                  </a:lnTo>
                  <a:lnTo>
                    <a:pt x="10244" y="15715"/>
                  </a:lnTo>
                  <a:cubicBezTo>
                    <a:pt x="10411" y="15892"/>
                    <a:pt x="10618" y="15970"/>
                    <a:pt x="10821" y="15970"/>
                  </a:cubicBezTo>
                  <a:cubicBezTo>
                    <a:pt x="11247" y="15970"/>
                    <a:pt x="11653" y="15622"/>
                    <a:pt x="11612" y="15107"/>
                  </a:cubicBezTo>
                  <a:lnTo>
                    <a:pt x="9575" y="1"/>
                  </a:lnTo>
                  <a:close/>
                </a:path>
              </a:pathLst>
            </a:custGeom>
            <a:solidFill>
              <a:srgbClr val="F4F0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" name="Google Shape;109;p4"/>
            <p:cNvSpPr/>
            <p:nvPr/>
          </p:nvSpPr>
          <p:spPr>
            <a:xfrm>
              <a:off x="5395075" y="2869800"/>
              <a:ext cx="934525" cy="1615025"/>
            </a:xfrm>
            <a:custGeom>
              <a:avLst/>
              <a:gdLst/>
              <a:ahLst/>
              <a:cxnLst/>
              <a:rect l="l" t="t" r="r" b="b"/>
              <a:pathLst>
                <a:path w="37381" h="64601" extrusionOk="0">
                  <a:moveTo>
                    <a:pt x="9606" y="0"/>
                  </a:moveTo>
                  <a:lnTo>
                    <a:pt x="1" y="4408"/>
                  </a:lnTo>
                  <a:lnTo>
                    <a:pt x="27661" y="64287"/>
                  </a:lnTo>
                  <a:cubicBezTo>
                    <a:pt x="27862" y="64508"/>
                    <a:pt x="28141" y="64601"/>
                    <a:pt x="28451" y="64601"/>
                  </a:cubicBezTo>
                  <a:cubicBezTo>
                    <a:pt x="29502" y="64601"/>
                    <a:pt x="30902" y="63539"/>
                    <a:pt x="30761" y="62858"/>
                  </a:cubicBezTo>
                  <a:lnTo>
                    <a:pt x="34561" y="61126"/>
                  </a:lnTo>
                  <a:cubicBezTo>
                    <a:pt x="34762" y="61264"/>
                    <a:pt x="35002" y="61323"/>
                    <a:pt x="35256" y="61323"/>
                  </a:cubicBezTo>
                  <a:cubicBezTo>
                    <a:pt x="36225" y="61323"/>
                    <a:pt x="37380" y="60458"/>
                    <a:pt x="37235" y="59880"/>
                  </a:cubicBezTo>
                  <a:lnTo>
                    <a:pt x="37266" y="59880"/>
                  </a:lnTo>
                  <a:lnTo>
                    <a:pt x="960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" name="Google Shape;110;p4"/>
            <p:cNvSpPr/>
            <p:nvPr/>
          </p:nvSpPr>
          <p:spPr>
            <a:xfrm>
              <a:off x="6275800" y="4643750"/>
              <a:ext cx="102650" cy="120925"/>
            </a:xfrm>
            <a:custGeom>
              <a:avLst/>
              <a:gdLst/>
              <a:ahLst/>
              <a:cxnLst/>
              <a:rect l="l" t="t" r="r" b="b"/>
              <a:pathLst>
                <a:path w="4106" h="4837" extrusionOk="0">
                  <a:moveTo>
                    <a:pt x="3157" y="1"/>
                  </a:moveTo>
                  <a:cubicBezTo>
                    <a:pt x="2602" y="1"/>
                    <a:pt x="2051" y="123"/>
                    <a:pt x="1520" y="350"/>
                  </a:cubicBezTo>
                  <a:cubicBezTo>
                    <a:pt x="912" y="654"/>
                    <a:pt x="396" y="1080"/>
                    <a:pt x="0" y="1657"/>
                  </a:cubicBezTo>
                  <a:lnTo>
                    <a:pt x="2675" y="4575"/>
                  </a:lnTo>
                  <a:cubicBezTo>
                    <a:pt x="2838" y="4757"/>
                    <a:pt x="3042" y="4836"/>
                    <a:pt x="3243" y="4836"/>
                  </a:cubicBezTo>
                  <a:cubicBezTo>
                    <a:pt x="3682" y="4836"/>
                    <a:pt x="4106" y="4458"/>
                    <a:pt x="4043" y="3937"/>
                  </a:cubicBezTo>
                  <a:lnTo>
                    <a:pt x="3496" y="16"/>
                  </a:lnTo>
                  <a:cubicBezTo>
                    <a:pt x="3383" y="6"/>
                    <a:pt x="3270" y="1"/>
                    <a:pt x="31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" name="Google Shape;111;p4"/>
            <p:cNvSpPr/>
            <p:nvPr/>
          </p:nvSpPr>
          <p:spPr>
            <a:xfrm>
              <a:off x="5470300" y="2900950"/>
              <a:ext cx="788050" cy="1550075"/>
            </a:xfrm>
            <a:custGeom>
              <a:avLst/>
              <a:gdLst/>
              <a:ahLst/>
              <a:cxnLst/>
              <a:rect l="l" t="t" r="r" b="b"/>
              <a:pathLst>
                <a:path w="31522" h="62003" extrusionOk="0">
                  <a:moveTo>
                    <a:pt x="3892" y="1"/>
                  </a:moveTo>
                  <a:lnTo>
                    <a:pt x="1" y="1824"/>
                  </a:lnTo>
                  <a:lnTo>
                    <a:pt x="27752" y="61612"/>
                  </a:lnTo>
                  <a:cubicBezTo>
                    <a:pt x="28003" y="61880"/>
                    <a:pt x="28398" y="62002"/>
                    <a:pt x="28841" y="62002"/>
                  </a:cubicBezTo>
                  <a:cubicBezTo>
                    <a:pt x="30007" y="62002"/>
                    <a:pt x="31499" y="61150"/>
                    <a:pt x="31521" y="59849"/>
                  </a:cubicBezTo>
                  <a:lnTo>
                    <a:pt x="389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" name="Google Shape;112;p4"/>
            <p:cNvSpPr/>
            <p:nvPr/>
          </p:nvSpPr>
          <p:spPr>
            <a:xfrm>
              <a:off x="5329725" y="2719275"/>
              <a:ext cx="300200" cy="251600"/>
            </a:xfrm>
            <a:custGeom>
              <a:avLst/>
              <a:gdLst/>
              <a:ahLst/>
              <a:cxnLst/>
              <a:rect l="l" t="t" r="r" b="b"/>
              <a:pathLst>
                <a:path w="12008" h="10064" extrusionOk="0">
                  <a:moveTo>
                    <a:pt x="6020" y="1"/>
                  </a:moveTo>
                  <a:cubicBezTo>
                    <a:pt x="5276" y="1"/>
                    <a:pt x="4520" y="158"/>
                    <a:pt x="3800" y="489"/>
                  </a:cubicBezTo>
                  <a:cubicBezTo>
                    <a:pt x="1156" y="1736"/>
                    <a:pt x="1" y="4866"/>
                    <a:pt x="1247" y="7511"/>
                  </a:cubicBezTo>
                  <a:lnTo>
                    <a:pt x="2432" y="10064"/>
                  </a:lnTo>
                  <a:lnTo>
                    <a:pt x="12007" y="5626"/>
                  </a:lnTo>
                  <a:lnTo>
                    <a:pt x="10822" y="3073"/>
                  </a:lnTo>
                  <a:cubicBezTo>
                    <a:pt x="9915" y="1126"/>
                    <a:pt x="8010" y="1"/>
                    <a:pt x="60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" name="Google Shape;113;p4"/>
            <p:cNvSpPr/>
            <p:nvPr/>
          </p:nvSpPr>
          <p:spPr>
            <a:xfrm>
              <a:off x="5389750" y="2856875"/>
              <a:ext cx="296400" cy="234825"/>
            </a:xfrm>
            <a:custGeom>
              <a:avLst/>
              <a:gdLst/>
              <a:ahLst/>
              <a:cxnLst/>
              <a:rect l="l" t="t" r="r" b="b"/>
              <a:pathLst>
                <a:path w="11856" h="9393" extrusionOk="0">
                  <a:moveTo>
                    <a:pt x="9576" y="1"/>
                  </a:moveTo>
                  <a:lnTo>
                    <a:pt x="1" y="4469"/>
                  </a:lnTo>
                  <a:lnTo>
                    <a:pt x="2281" y="9393"/>
                  </a:lnTo>
                  <a:lnTo>
                    <a:pt x="11855" y="4955"/>
                  </a:lnTo>
                  <a:lnTo>
                    <a:pt x="9576" y="1"/>
                  </a:lnTo>
                  <a:close/>
                </a:path>
              </a:pathLst>
            </a:custGeom>
            <a:solidFill>
              <a:srgbClr val="E1D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" name="Google Shape;114;p4"/>
            <p:cNvSpPr/>
            <p:nvPr/>
          </p:nvSpPr>
          <p:spPr>
            <a:xfrm>
              <a:off x="5408750" y="2897900"/>
              <a:ext cx="258400" cy="152775"/>
            </a:xfrm>
            <a:custGeom>
              <a:avLst/>
              <a:gdLst/>
              <a:ahLst/>
              <a:cxnLst/>
              <a:rect l="l" t="t" r="r" b="b"/>
              <a:pathLst>
                <a:path w="10336" h="6111" extrusionOk="0">
                  <a:moveTo>
                    <a:pt x="9576" y="1"/>
                  </a:moveTo>
                  <a:lnTo>
                    <a:pt x="1" y="4469"/>
                  </a:lnTo>
                  <a:lnTo>
                    <a:pt x="761" y="6110"/>
                  </a:lnTo>
                  <a:lnTo>
                    <a:pt x="10335" y="1673"/>
                  </a:lnTo>
                  <a:lnTo>
                    <a:pt x="957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15" name="Google Shape;115;p4"/>
          <p:cNvSpPr txBox="1">
            <a:spLocks noGrp="1"/>
          </p:cNvSpPr>
          <p:nvPr>
            <p:ph type="title"/>
          </p:nvPr>
        </p:nvSpPr>
        <p:spPr>
          <a:xfrm>
            <a:off x="571500" y="423625"/>
            <a:ext cx="7198200" cy="51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grpSp>
        <p:nvGrpSpPr>
          <p:cNvPr id="116" name="Google Shape;116;p4"/>
          <p:cNvGrpSpPr/>
          <p:nvPr/>
        </p:nvGrpSpPr>
        <p:grpSpPr>
          <a:xfrm>
            <a:off x="8085576" y="4047376"/>
            <a:ext cx="1031261" cy="913250"/>
            <a:chOff x="1343200" y="1432100"/>
            <a:chExt cx="1031261" cy="913250"/>
          </a:xfrm>
        </p:grpSpPr>
        <p:sp>
          <p:nvSpPr>
            <p:cNvPr id="117" name="Google Shape;117;p4"/>
            <p:cNvSpPr/>
            <p:nvPr/>
          </p:nvSpPr>
          <p:spPr>
            <a:xfrm>
              <a:off x="1343200" y="1432100"/>
              <a:ext cx="350600" cy="505025"/>
            </a:xfrm>
            <a:custGeom>
              <a:avLst/>
              <a:gdLst/>
              <a:ahLst/>
              <a:cxnLst/>
              <a:rect l="l" t="t" r="r" b="b"/>
              <a:pathLst>
                <a:path w="14024" h="20201" extrusionOk="0">
                  <a:moveTo>
                    <a:pt x="0" y="20201"/>
                  </a:moveTo>
                  <a:lnTo>
                    <a:pt x="10164" y="1400"/>
                  </a:lnTo>
                  <a:lnTo>
                    <a:pt x="14024" y="0"/>
                  </a:lnTo>
                  <a:lnTo>
                    <a:pt x="3810" y="1928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118" name="Google Shape;118;p4"/>
            <p:cNvSpPr/>
            <p:nvPr/>
          </p:nvSpPr>
          <p:spPr>
            <a:xfrm>
              <a:off x="1343200" y="1890700"/>
              <a:ext cx="777200" cy="454650"/>
            </a:xfrm>
            <a:custGeom>
              <a:avLst/>
              <a:gdLst/>
              <a:ahLst/>
              <a:cxnLst/>
              <a:rect l="l" t="t" r="r" b="b"/>
              <a:pathLst>
                <a:path w="31088" h="18186" extrusionOk="0">
                  <a:moveTo>
                    <a:pt x="0" y="1873"/>
                  </a:moveTo>
                  <a:lnTo>
                    <a:pt x="5688" y="0"/>
                  </a:lnTo>
                  <a:lnTo>
                    <a:pt x="31088" y="17065"/>
                  </a:lnTo>
                  <a:lnTo>
                    <a:pt x="27278" y="18186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</p:sp>
        <p:sp>
          <p:nvSpPr>
            <p:cNvPr id="119" name="Google Shape;119;p4"/>
            <p:cNvSpPr/>
            <p:nvPr/>
          </p:nvSpPr>
          <p:spPr>
            <a:xfrm>
              <a:off x="1436723" y="1432178"/>
              <a:ext cx="937737" cy="885480"/>
            </a:xfrm>
            <a:custGeom>
              <a:avLst/>
              <a:gdLst/>
              <a:ahLst/>
              <a:cxnLst/>
              <a:rect l="l" t="t" r="r" b="b"/>
              <a:pathLst>
                <a:path w="39819" h="37600" extrusionOk="0">
                  <a:moveTo>
                    <a:pt x="10882" y="1"/>
                  </a:moveTo>
                  <a:lnTo>
                    <a:pt x="0" y="20153"/>
                  </a:lnTo>
                  <a:lnTo>
                    <a:pt x="28937" y="37600"/>
                  </a:lnTo>
                  <a:lnTo>
                    <a:pt x="39819" y="17448"/>
                  </a:lnTo>
                  <a:lnTo>
                    <a:pt x="1088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" name="Google Shape;120;p4"/>
            <p:cNvSpPr/>
            <p:nvPr/>
          </p:nvSpPr>
          <p:spPr>
            <a:xfrm>
              <a:off x="1580614" y="1566036"/>
              <a:ext cx="334292" cy="410194"/>
            </a:xfrm>
            <a:custGeom>
              <a:avLst/>
              <a:gdLst/>
              <a:ahLst/>
              <a:cxnLst/>
              <a:rect l="l" t="t" r="r" b="b"/>
              <a:pathLst>
                <a:path w="14195" h="17418" extrusionOk="0">
                  <a:moveTo>
                    <a:pt x="7386" y="1"/>
                  </a:moveTo>
                  <a:lnTo>
                    <a:pt x="0" y="13587"/>
                  </a:lnTo>
                  <a:lnTo>
                    <a:pt x="6809" y="17417"/>
                  </a:lnTo>
                  <a:lnTo>
                    <a:pt x="14195" y="3861"/>
                  </a:lnTo>
                  <a:lnTo>
                    <a:pt x="738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00125787"/>
      </p:ext>
    </p:extLst>
  </p:cSld>
  <p:clrMapOvr>
    <a:masterClrMapping/>
  </p:clrMapOvr>
  <p:transition spd="slow">
    <p:wheel spokes="1"/>
    <p:sndAc>
      <p:stSnd>
        <p:snd r:embed="rId1" name="chimes.wav"/>
      </p:stSnd>
    </p:sndAc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_ONLY_1_1">
    <p:spTree>
      <p:nvGrpSpPr>
        <p:cNvPr id="1" name="Shape 6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0" name="Google Shape;620;p27"/>
          <p:cNvPicPr preferRelativeResize="0"/>
          <p:nvPr/>
        </p:nvPicPr>
        <p:blipFill rotWithShape="1">
          <a:blip r:embed="rId3">
            <a:alphaModFix amt="70000"/>
          </a:blip>
          <a:srcRect/>
          <a:stretch/>
        </p:blipFill>
        <p:spPr>
          <a:xfrm>
            <a:off x="0" y="2171"/>
            <a:ext cx="9144003" cy="5139149"/>
          </a:xfrm>
          <a:prstGeom prst="rect">
            <a:avLst/>
          </a:prstGeom>
          <a:noFill/>
          <a:ln>
            <a:noFill/>
          </a:ln>
        </p:spPr>
      </p:pic>
      <p:sp>
        <p:nvSpPr>
          <p:cNvPr id="621" name="Google Shape;621;p27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36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622" name="Google Shape;622;p27"/>
          <p:cNvGrpSpPr/>
          <p:nvPr/>
        </p:nvGrpSpPr>
        <p:grpSpPr>
          <a:xfrm rot="10800000">
            <a:off x="8277700" y="4329000"/>
            <a:ext cx="1769400" cy="1769400"/>
            <a:chOff x="-888300" y="-896475"/>
            <a:chExt cx="1769400" cy="1769400"/>
          </a:xfrm>
        </p:grpSpPr>
        <p:grpSp>
          <p:nvGrpSpPr>
            <p:cNvPr id="623" name="Google Shape;623;p27"/>
            <p:cNvGrpSpPr/>
            <p:nvPr/>
          </p:nvGrpSpPr>
          <p:grpSpPr>
            <a:xfrm>
              <a:off x="-888300" y="-896475"/>
              <a:ext cx="1769400" cy="1769400"/>
              <a:chOff x="-888300" y="-896475"/>
              <a:chExt cx="1769400" cy="1769400"/>
            </a:xfrm>
          </p:grpSpPr>
          <p:sp>
            <p:nvSpPr>
              <p:cNvPr id="624" name="Google Shape;624;p27"/>
              <p:cNvSpPr/>
              <p:nvPr/>
            </p:nvSpPr>
            <p:spPr>
              <a:xfrm>
                <a:off x="-888300" y="-896475"/>
                <a:ext cx="1769400" cy="1769400"/>
              </a:xfrm>
              <a:prstGeom prst="ellipse">
                <a:avLst/>
              </a:prstGeom>
              <a:noFill/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5" name="Google Shape;625;p27"/>
              <p:cNvSpPr/>
              <p:nvPr/>
            </p:nvSpPr>
            <p:spPr>
              <a:xfrm>
                <a:off x="455075" y="439888"/>
                <a:ext cx="353700" cy="3537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26" name="Google Shape;626;p27"/>
            <p:cNvSpPr/>
            <p:nvPr/>
          </p:nvSpPr>
          <p:spPr>
            <a:xfrm rot="10800000" flipH="1">
              <a:off x="524030" y="533382"/>
              <a:ext cx="215797" cy="160176"/>
            </a:xfrm>
            <a:custGeom>
              <a:avLst/>
              <a:gdLst/>
              <a:ahLst/>
              <a:cxnLst/>
              <a:rect l="l" t="t" r="r" b="b"/>
              <a:pathLst>
                <a:path w="5517" h="4095" extrusionOk="0">
                  <a:moveTo>
                    <a:pt x="1422" y="0"/>
                  </a:moveTo>
                  <a:cubicBezTo>
                    <a:pt x="1067" y="0"/>
                    <a:pt x="711" y="185"/>
                    <a:pt x="541" y="356"/>
                  </a:cubicBezTo>
                  <a:cubicBezTo>
                    <a:pt x="0" y="896"/>
                    <a:pt x="185" y="1777"/>
                    <a:pt x="711" y="2133"/>
                  </a:cubicBezTo>
                  <a:lnTo>
                    <a:pt x="2844" y="4095"/>
                  </a:lnTo>
                  <a:lnTo>
                    <a:pt x="4976" y="2133"/>
                  </a:lnTo>
                  <a:cubicBezTo>
                    <a:pt x="5517" y="1777"/>
                    <a:pt x="5517" y="896"/>
                    <a:pt x="5161" y="356"/>
                  </a:cubicBezTo>
                  <a:cubicBezTo>
                    <a:pt x="4866" y="161"/>
                    <a:pt x="4519" y="22"/>
                    <a:pt x="4180" y="22"/>
                  </a:cubicBezTo>
                  <a:cubicBezTo>
                    <a:pt x="3899" y="22"/>
                    <a:pt x="3622" y="117"/>
                    <a:pt x="3384" y="356"/>
                  </a:cubicBezTo>
                  <a:lnTo>
                    <a:pt x="3029" y="541"/>
                  </a:lnTo>
                  <a:cubicBezTo>
                    <a:pt x="2936" y="626"/>
                    <a:pt x="2847" y="668"/>
                    <a:pt x="2759" y="668"/>
                  </a:cubicBezTo>
                  <a:cubicBezTo>
                    <a:pt x="2670" y="668"/>
                    <a:pt x="2581" y="626"/>
                    <a:pt x="2488" y="541"/>
                  </a:cubicBezTo>
                  <a:lnTo>
                    <a:pt x="2318" y="356"/>
                  </a:lnTo>
                  <a:cubicBezTo>
                    <a:pt x="2133" y="185"/>
                    <a:pt x="1778" y="0"/>
                    <a:pt x="1422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27" name="Google Shape;627;p27"/>
          <p:cNvGrpSpPr/>
          <p:nvPr/>
        </p:nvGrpSpPr>
        <p:grpSpPr>
          <a:xfrm rot="10800000" flipH="1">
            <a:off x="-888300" y="4329000"/>
            <a:ext cx="1769400" cy="1769400"/>
            <a:chOff x="-888300" y="-896475"/>
            <a:chExt cx="1769400" cy="1769400"/>
          </a:xfrm>
        </p:grpSpPr>
        <p:grpSp>
          <p:nvGrpSpPr>
            <p:cNvPr id="628" name="Google Shape;628;p27"/>
            <p:cNvGrpSpPr/>
            <p:nvPr/>
          </p:nvGrpSpPr>
          <p:grpSpPr>
            <a:xfrm>
              <a:off x="-888300" y="-896475"/>
              <a:ext cx="1769400" cy="1769400"/>
              <a:chOff x="-888300" y="-896475"/>
              <a:chExt cx="1769400" cy="1769400"/>
            </a:xfrm>
          </p:grpSpPr>
          <p:sp>
            <p:nvSpPr>
              <p:cNvPr id="629" name="Google Shape;629;p27"/>
              <p:cNvSpPr/>
              <p:nvPr/>
            </p:nvSpPr>
            <p:spPr>
              <a:xfrm>
                <a:off x="-888300" y="-896475"/>
                <a:ext cx="1769400" cy="1769400"/>
              </a:xfrm>
              <a:prstGeom prst="ellipse">
                <a:avLst/>
              </a:prstGeom>
              <a:noFill/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0" name="Google Shape;630;p27"/>
              <p:cNvSpPr/>
              <p:nvPr/>
            </p:nvSpPr>
            <p:spPr>
              <a:xfrm>
                <a:off x="455075" y="439888"/>
                <a:ext cx="353700" cy="3537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31" name="Google Shape;631;p27"/>
            <p:cNvSpPr/>
            <p:nvPr/>
          </p:nvSpPr>
          <p:spPr>
            <a:xfrm rot="10800000" flipH="1">
              <a:off x="524030" y="522777"/>
              <a:ext cx="215797" cy="160176"/>
            </a:xfrm>
            <a:custGeom>
              <a:avLst/>
              <a:gdLst/>
              <a:ahLst/>
              <a:cxnLst/>
              <a:rect l="l" t="t" r="r" b="b"/>
              <a:pathLst>
                <a:path w="5517" h="4095" extrusionOk="0">
                  <a:moveTo>
                    <a:pt x="1422" y="0"/>
                  </a:moveTo>
                  <a:cubicBezTo>
                    <a:pt x="1067" y="0"/>
                    <a:pt x="711" y="185"/>
                    <a:pt x="541" y="356"/>
                  </a:cubicBezTo>
                  <a:cubicBezTo>
                    <a:pt x="0" y="896"/>
                    <a:pt x="185" y="1777"/>
                    <a:pt x="711" y="2133"/>
                  </a:cubicBezTo>
                  <a:lnTo>
                    <a:pt x="2844" y="4095"/>
                  </a:lnTo>
                  <a:lnTo>
                    <a:pt x="4976" y="2133"/>
                  </a:lnTo>
                  <a:cubicBezTo>
                    <a:pt x="5517" y="1777"/>
                    <a:pt x="5517" y="896"/>
                    <a:pt x="5161" y="356"/>
                  </a:cubicBezTo>
                  <a:cubicBezTo>
                    <a:pt x="4866" y="161"/>
                    <a:pt x="4519" y="22"/>
                    <a:pt x="4180" y="22"/>
                  </a:cubicBezTo>
                  <a:cubicBezTo>
                    <a:pt x="3899" y="22"/>
                    <a:pt x="3622" y="117"/>
                    <a:pt x="3384" y="356"/>
                  </a:cubicBezTo>
                  <a:lnTo>
                    <a:pt x="3029" y="541"/>
                  </a:lnTo>
                  <a:cubicBezTo>
                    <a:pt x="2936" y="626"/>
                    <a:pt x="2847" y="668"/>
                    <a:pt x="2759" y="668"/>
                  </a:cubicBezTo>
                  <a:cubicBezTo>
                    <a:pt x="2670" y="668"/>
                    <a:pt x="2581" y="626"/>
                    <a:pt x="2488" y="541"/>
                  </a:cubicBezTo>
                  <a:lnTo>
                    <a:pt x="2318" y="356"/>
                  </a:lnTo>
                  <a:cubicBezTo>
                    <a:pt x="2133" y="185"/>
                    <a:pt x="1778" y="0"/>
                    <a:pt x="1422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ransition spd="slow">
    <p:wheel spokes="1"/>
    <p:sndAc>
      <p:stSnd>
        <p:snd r:embed="rId1" name="chimes.wav"/>
      </p:stSnd>
    </p:sndAc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7"/>
          <p:cNvSpPr/>
          <p:nvPr/>
        </p:nvSpPr>
        <p:spPr>
          <a:xfrm>
            <a:off x="-65061" y="-81037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24" name="Google Shape;224;p7"/>
          <p:cNvSpPr/>
          <p:nvPr/>
        </p:nvSpPr>
        <p:spPr>
          <a:xfrm>
            <a:off x="-411925" y="-299952"/>
            <a:ext cx="2528460" cy="2958406"/>
          </a:xfrm>
          <a:custGeom>
            <a:avLst/>
            <a:gdLst/>
            <a:ahLst/>
            <a:cxnLst/>
            <a:rect l="l" t="t" r="r" b="b"/>
            <a:pathLst>
              <a:path w="152985" h="178999" extrusionOk="0">
                <a:moveTo>
                  <a:pt x="18102" y="160346"/>
                </a:moveTo>
                <a:cubicBezTo>
                  <a:pt x="20161" y="187849"/>
                  <a:pt x="17613" y="176882"/>
                  <a:pt x="19713" y="176636"/>
                </a:cubicBezTo>
                <a:cubicBezTo>
                  <a:pt x="21813" y="176390"/>
                  <a:pt x="27771" y="163622"/>
                  <a:pt x="30704" y="158871"/>
                </a:cubicBezTo>
                <a:cubicBezTo>
                  <a:pt x="33638" y="154120"/>
                  <a:pt x="34835" y="151883"/>
                  <a:pt x="37314" y="148130"/>
                </a:cubicBezTo>
                <a:cubicBezTo>
                  <a:pt x="39793" y="144378"/>
                  <a:pt x="43270" y="140109"/>
                  <a:pt x="45577" y="136356"/>
                </a:cubicBezTo>
                <a:cubicBezTo>
                  <a:pt x="47884" y="132603"/>
                  <a:pt x="50156" y="129052"/>
                  <a:pt x="51154" y="125614"/>
                </a:cubicBezTo>
                <a:cubicBezTo>
                  <a:pt x="52152" y="122176"/>
                  <a:pt x="52048" y="118753"/>
                  <a:pt x="51566" y="115728"/>
                </a:cubicBezTo>
                <a:cubicBezTo>
                  <a:pt x="51084" y="112703"/>
                  <a:pt x="49982" y="109921"/>
                  <a:pt x="48261" y="107465"/>
                </a:cubicBezTo>
                <a:cubicBezTo>
                  <a:pt x="46540" y="105009"/>
                  <a:pt x="43993" y="103276"/>
                  <a:pt x="41239" y="100992"/>
                </a:cubicBezTo>
                <a:cubicBezTo>
                  <a:pt x="38485" y="98708"/>
                  <a:pt x="33734" y="96647"/>
                  <a:pt x="31737" y="93762"/>
                </a:cubicBezTo>
                <a:cubicBezTo>
                  <a:pt x="29740" y="90877"/>
                  <a:pt x="28500" y="87142"/>
                  <a:pt x="29257" y="83684"/>
                </a:cubicBezTo>
                <a:cubicBezTo>
                  <a:pt x="30014" y="80226"/>
                  <a:pt x="34008" y="77038"/>
                  <a:pt x="36280" y="73014"/>
                </a:cubicBezTo>
                <a:cubicBezTo>
                  <a:pt x="38552" y="68990"/>
                  <a:pt x="43028" y="64923"/>
                  <a:pt x="42890" y="59542"/>
                </a:cubicBezTo>
                <a:cubicBezTo>
                  <a:pt x="42753" y="54161"/>
                  <a:pt x="36075" y="45792"/>
                  <a:pt x="35455" y="40728"/>
                </a:cubicBezTo>
                <a:cubicBezTo>
                  <a:pt x="34836" y="35665"/>
                  <a:pt x="36522" y="31605"/>
                  <a:pt x="39173" y="29161"/>
                </a:cubicBezTo>
                <a:cubicBezTo>
                  <a:pt x="41824" y="26717"/>
                  <a:pt x="45577" y="25890"/>
                  <a:pt x="51361" y="26062"/>
                </a:cubicBezTo>
                <a:cubicBezTo>
                  <a:pt x="57145" y="26234"/>
                  <a:pt x="66199" y="30467"/>
                  <a:pt x="73876" y="30194"/>
                </a:cubicBezTo>
                <a:cubicBezTo>
                  <a:pt x="81553" y="29921"/>
                  <a:pt x="90124" y="24769"/>
                  <a:pt x="97423" y="24425"/>
                </a:cubicBezTo>
                <a:cubicBezTo>
                  <a:pt x="104722" y="24081"/>
                  <a:pt x="111815" y="28165"/>
                  <a:pt x="117668" y="28128"/>
                </a:cubicBezTo>
                <a:cubicBezTo>
                  <a:pt x="123521" y="28091"/>
                  <a:pt x="128341" y="26197"/>
                  <a:pt x="132541" y="24203"/>
                </a:cubicBezTo>
                <a:cubicBezTo>
                  <a:pt x="136741" y="22209"/>
                  <a:pt x="141216" y="18467"/>
                  <a:pt x="142868" y="16163"/>
                </a:cubicBezTo>
                <a:cubicBezTo>
                  <a:pt x="144520" y="13859"/>
                  <a:pt x="165040" y="11137"/>
                  <a:pt x="142455" y="10379"/>
                </a:cubicBezTo>
                <a:cubicBezTo>
                  <a:pt x="119871" y="9622"/>
                  <a:pt x="28087" y="-13376"/>
                  <a:pt x="7361" y="11618"/>
                </a:cubicBezTo>
                <a:cubicBezTo>
                  <a:pt x="-13364" y="36613"/>
                  <a:pt x="16043" y="132843"/>
                  <a:pt x="18102" y="160346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225" name="Google Shape;225;p7"/>
          <p:cNvSpPr/>
          <p:nvPr/>
        </p:nvSpPr>
        <p:spPr>
          <a:xfrm>
            <a:off x="4709026" y="1782626"/>
            <a:ext cx="4619381" cy="3441569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26" name="Google Shape;226;p7"/>
          <p:cNvSpPr/>
          <p:nvPr/>
        </p:nvSpPr>
        <p:spPr>
          <a:xfrm>
            <a:off x="4222422" y="-23179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27" name="Google Shape;227;p7"/>
          <p:cNvSpPr/>
          <p:nvPr/>
        </p:nvSpPr>
        <p:spPr>
          <a:xfrm>
            <a:off x="61073" y="3230401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28" name="Google Shape;228;p7"/>
          <p:cNvSpPr/>
          <p:nvPr/>
        </p:nvSpPr>
        <p:spPr>
          <a:xfrm>
            <a:off x="2060917" y="486970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29" name="Google Shape;229;p7"/>
          <p:cNvSpPr/>
          <p:nvPr/>
        </p:nvSpPr>
        <p:spPr>
          <a:xfrm>
            <a:off x="5233277" y="485862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30" name="Google Shape;230;p7"/>
          <p:cNvSpPr/>
          <p:nvPr/>
        </p:nvSpPr>
        <p:spPr>
          <a:xfrm>
            <a:off x="8721466" y="4194896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31" name="Google Shape;231;p7"/>
          <p:cNvSpPr/>
          <p:nvPr/>
        </p:nvSpPr>
        <p:spPr>
          <a:xfrm>
            <a:off x="337637" y="502822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32" name="Google Shape;232;p7"/>
          <p:cNvSpPr/>
          <p:nvPr/>
        </p:nvSpPr>
        <p:spPr>
          <a:xfrm>
            <a:off x="8654900" y="1072276"/>
            <a:ext cx="156853" cy="149270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33" name="Google Shape;233;p7"/>
          <p:cNvSpPr/>
          <p:nvPr/>
        </p:nvSpPr>
        <p:spPr>
          <a:xfrm>
            <a:off x="8959408" y="2139559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34" name="Google Shape;234;p7"/>
          <p:cNvSpPr/>
          <p:nvPr/>
        </p:nvSpPr>
        <p:spPr>
          <a:xfrm>
            <a:off x="-65059" y="47373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35" name="Google Shape;235;p7"/>
          <p:cNvSpPr txBox="1">
            <a:spLocks noGrp="1"/>
          </p:cNvSpPr>
          <p:nvPr>
            <p:ph type="body" idx="1"/>
          </p:nvPr>
        </p:nvSpPr>
        <p:spPr>
          <a:xfrm>
            <a:off x="4592250" y="1444575"/>
            <a:ext cx="3697800" cy="275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279393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Open Sans"/>
              <a:buChar char="●"/>
              <a:defRPr/>
            </a:lvl1pPr>
            <a:lvl2pPr marL="914378" lvl="1" indent="-279393">
              <a:spcBef>
                <a:spcPts val="0"/>
              </a:spcBef>
              <a:spcAft>
                <a:spcPts val="0"/>
              </a:spcAft>
              <a:buSzPts val="800"/>
              <a:buFont typeface="Open Sans"/>
              <a:buChar char="○"/>
              <a:defRPr sz="1200"/>
            </a:lvl2pPr>
            <a:lvl3pPr marL="1371566" lvl="2" indent="-279393">
              <a:spcBef>
                <a:spcPts val="0"/>
              </a:spcBef>
              <a:spcAft>
                <a:spcPts val="0"/>
              </a:spcAft>
              <a:buSzPts val="800"/>
              <a:buFont typeface="Open Sans"/>
              <a:buChar char="■"/>
              <a:defRPr sz="1200"/>
            </a:lvl3pPr>
            <a:lvl4pPr marL="1828754" lvl="3" indent="-279393">
              <a:spcBef>
                <a:spcPts val="0"/>
              </a:spcBef>
              <a:spcAft>
                <a:spcPts val="0"/>
              </a:spcAft>
              <a:buSzPts val="800"/>
              <a:buFont typeface="Open Sans"/>
              <a:buChar char="●"/>
              <a:defRPr sz="1200"/>
            </a:lvl4pPr>
            <a:lvl5pPr marL="2285943" lvl="4" indent="-317492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Char char="○"/>
              <a:defRPr sz="1200"/>
            </a:lvl5pPr>
            <a:lvl6pPr marL="2743132" lvl="5" indent="-317492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Char char="■"/>
              <a:defRPr sz="1200"/>
            </a:lvl6pPr>
            <a:lvl7pPr marL="3200320" lvl="6" indent="-273044">
              <a:spcBef>
                <a:spcPts val="0"/>
              </a:spcBef>
              <a:spcAft>
                <a:spcPts val="0"/>
              </a:spcAft>
              <a:buSzPts val="700"/>
              <a:buFont typeface="Open Sans"/>
              <a:buChar char="●"/>
              <a:defRPr sz="1200"/>
            </a:lvl7pPr>
            <a:lvl8pPr marL="3657509" lvl="7" indent="-273044">
              <a:spcBef>
                <a:spcPts val="0"/>
              </a:spcBef>
              <a:spcAft>
                <a:spcPts val="0"/>
              </a:spcAft>
              <a:buSzPts val="700"/>
              <a:buFont typeface="Open Sans"/>
              <a:buChar char="○"/>
              <a:defRPr sz="1200"/>
            </a:lvl8pPr>
            <a:lvl9pPr marL="4114697" lvl="8" indent="-266693">
              <a:spcBef>
                <a:spcPts val="0"/>
              </a:spcBef>
              <a:spcAft>
                <a:spcPts val="0"/>
              </a:spcAft>
              <a:buSzPts val="600"/>
              <a:buFont typeface="Open Sans"/>
              <a:buChar char="■"/>
              <a:defRPr sz="1200"/>
            </a:lvl9pPr>
          </a:lstStyle>
          <a:p>
            <a:endParaRPr/>
          </a:p>
        </p:txBody>
      </p:sp>
      <p:grpSp>
        <p:nvGrpSpPr>
          <p:cNvPr id="236" name="Google Shape;236;p7"/>
          <p:cNvGrpSpPr/>
          <p:nvPr/>
        </p:nvGrpSpPr>
        <p:grpSpPr>
          <a:xfrm rot="7355417">
            <a:off x="7776335" y="3794683"/>
            <a:ext cx="1048671" cy="2045294"/>
            <a:chOff x="5329725" y="2719275"/>
            <a:chExt cx="1048725" cy="2045400"/>
          </a:xfrm>
        </p:grpSpPr>
        <p:sp>
          <p:nvSpPr>
            <p:cNvPr id="237" name="Google Shape;237;p7"/>
            <p:cNvSpPr/>
            <p:nvPr/>
          </p:nvSpPr>
          <p:spPr>
            <a:xfrm>
              <a:off x="6086575" y="4365250"/>
              <a:ext cx="291350" cy="399250"/>
            </a:xfrm>
            <a:custGeom>
              <a:avLst/>
              <a:gdLst/>
              <a:ahLst/>
              <a:cxnLst/>
              <a:rect l="l" t="t" r="r" b="b"/>
              <a:pathLst>
                <a:path w="11654" h="15970" extrusionOk="0">
                  <a:moveTo>
                    <a:pt x="9575" y="1"/>
                  </a:moveTo>
                  <a:lnTo>
                    <a:pt x="1" y="4439"/>
                  </a:lnTo>
                  <a:lnTo>
                    <a:pt x="10244" y="15715"/>
                  </a:lnTo>
                  <a:cubicBezTo>
                    <a:pt x="10411" y="15892"/>
                    <a:pt x="10618" y="15970"/>
                    <a:pt x="10821" y="15970"/>
                  </a:cubicBezTo>
                  <a:cubicBezTo>
                    <a:pt x="11247" y="15970"/>
                    <a:pt x="11653" y="15622"/>
                    <a:pt x="11612" y="15107"/>
                  </a:cubicBezTo>
                  <a:lnTo>
                    <a:pt x="9575" y="1"/>
                  </a:lnTo>
                  <a:close/>
                </a:path>
              </a:pathLst>
            </a:custGeom>
            <a:solidFill>
              <a:srgbClr val="F4F0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8" name="Google Shape;238;p7"/>
            <p:cNvSpPr/>
            <p:nvPr/>
          </p:nvSpPr>
          <p:spPr>
            <a:xfrm>
              <a:off x="5395075" y="2869800"/>
              <a:ext cx="934525" cy="1615025"/>
            </a:xfrm>
            <a:custGeom>
              <a:avLst/>
              <a:gdLst/>
              <a:ahLst/>
              <a:cxnLst/>
              <a:rect l="l" t="t" r="r" b="b"/>
              <a:pathLst>
                <a:path w="37381" h="64601" extrusionOk="0">
                  <a:moveTo>
                    <a:pt x="9606" y="0"/>
                  </a:moveTo>
                  <a:lnTo>
                    <a:pt x="1" y="4408"/>
                  </a:lnTo>
                  <a:lnTo>
                    <a:pt x="27661" y="64287"/>
                  </a:lnTo>
                  <a:cubicBezTo>
                    <a:pt x="27862" y="64508"/>
                    <a:pt x="28141" y="64601"/>
                    <a:pt x="28451" y="64601"/>
                  </a:cubicBezTo>
                  <a:cubicBezTo>
                    <a:pt x="29502" y="64601"/>
                    <a:pt x="30902" y="63539"/>
                    <a:pt x="30761" y="62858"/>
                  </a:cubicBezTo>
                  <a:lnTo>
                    <a:pt x="34561" y="61126"/>
                  </a:lnTo>
                  <a:cubicBezTo>
                    <a:pt x="34762" y="61264"/>
                    <a:pt x="35002" y="61323"/>
                    <a:pt x="35256" y="61323"/>
                  </a:cubicBezTo>
                  <a:cubicBezTo>
                    <a:pt x="36225" y="61323"/>
                    <a:pt x="37380" y="60458"/>
                    <a:pt x="37235" y="59880"/>
                  </a:cubicBezTo>
                  <a:lnTo>
                    <a:pt x="37266" y="59880"/>
                  </a:lnTo>
                  <a:lnTo>
                    <a:pt x="960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9" name="Google Shape;239;p7"/>
            <p:cNvSpPr/>
            <p:nvPr/>
          </p:nvSpPr>
          <p:spPr>
            <a:xfrm>
              <a:off x="6275800" y="4643750"/>
              <a:ext cx="102650" cy="120925"/>
            </a:xfrm>
            <a:custGeom>
              <a:avLst/>
              <a:gdLst/>
              <a:ahLst/>
              <a:cxnLst/>
              <a:rect l="l" t="t" r="r" b="b"/>
              <a:pathLst>
                <a:path w="4106" h="4837" extrusionOk="0">
                  <a:moveTo>
                    <a:pt x="3157" y="1"/>
                  </a:moveTo>
                  <a:cubicBezTo>
                    <a:pt x="2602" y="1"/>
                    <a:pt x="2051" y="123"/>
                    <a:pt x="1520" y="350"/>
                  </a:cubicBezTo>
                  <a:cubicBezTo>
                    <a:pt x="912" y="654"/>
                    <a:pt x="396" y="1080"/>
                    <a:pt x="0" y="1657"/>
                  </a:cubicBezTo>
                  <a:lnTo>
                    <a:pt x="2675" y="4575"/>
                  </a:lnTo>
                  <a:cubicBezTo>
                    <a:pt x="2838" y="4757"/>
                    <a:pt x="3042" y="4836"/>
                    <a:pt x="3243" y="4836"/>
                  </a:cubicBezTo>
                  <a:cubicBezTo>
                    <a:pt x="3682" y="4836"/>
                    <a:pt x="4106" y="4458"/>
                    <a:pt x="4043" y="3937"/>
                  </a:cubicBezTo>
                  <a:lnTo>
                    <a:pt x="3496" y="16"/>
                  </a:lnTo>
                  <a:cubicBezTo>
                    <a:pt x="3383" y="6"/>
                    <a:pt x="3270" y="1"/>
                    <a:pt x="31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0" name="Google Shape;240;p7"/>
            <p:cNvSpPr/>
            <p:nvPr/>
          </p:nvSpPr>
          <p:spPr>
            <a:xfrm>
              <a:off x="5470300" y="2900950"/>
              <a:ext cx="788050" cy="1550075"/>
            </a:xfrm>
            <a:custGeom>
              <a:avLst/>
              <a:gdLst/>
              <a:ahLst/>
              <a:cxnLst/>
              <a:rect l="l" t="t" r="r" b="b"/>
              <a:pathLst>
                <a:path w="31522" h="62003" extrusionOk="0">
                  <a:moveTo>
                    <a:pt x="3892" y="1"/>
                  </a:moveTo>
                  <a:lnTo>
                    <a:pt x="1" y="1824"/>
                  </a:lnTo>
                  <a:lnTo>
                    <a:pt x="27752" y="61612"/>
                  </a:lnTo>
                  <a:cubicBezTo>
                    <a:pt x="28003" y="61880"/>
                    <a:pt x="28398" y="62002"/>
                    <a:pt x="28841" y="62002"/>
                  </a:cubicBezTo>
                  <a:cubicBezTo>
                    <a:pt x="30007" y="62002"/>
                    <a:pt x="31499" y="61150"/>
                    <a:pt x="31521" y="59849"/>
                  </a:cubicBezTo>
                  <a:lnTo>
                    <a:pt x="389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1" name="Google Shape;241;p7"/>
            <p:cNvSpPr/>
            <p:nvPr/>
          </p:nvSpPr>
          <p:spPr>
            <a:xfrm>
              <a:off x="5329725" y="2719275"/>
              <a:ext cx="300200" cy="251600"/>
            </a:xfrm>
            <a:custGeom>
              <a:avLst/>
              <a:gdLst/>
              <a:ahLst/>
              <a:cxnLst/>
              <a:rect l="l" t="t" r="r" b="b"/>
              <a:pathLst>
                <a:path w="12008" h="10064" extrusionOk="0">
                  <a:moveTo>
                    <a:pt x="6020" y="1"/>
                  </a:moveTo>
                  <a:cubicBezTo>
                    <a:pt x="5276" y="1"/>
                    <a:pt x="4520" y="158"/>
                    <a:pt x="3800" y="489"/>
                  </a:cubicBezTo>
                  <a:cubicBezTo>
                    <a:pt x="1156" y="1736"/>
                    <a:pt x="1" y="4866"/>
                    <a:pt x="1247" y="7511"/>
                  </a:cubicBezTo>
                  <a:lnTo>
                    <a:pt x="2432" y="10064"/>
                  </a:lnTo>
                  <a:lnTo>
                    <a:pt x="12007" y="5626"/>
                  </a:lnTo>
                  <a:lnTo>
                    <a:pt x="10822" y="3073"/>
                  </a:lnTo>
                  <a:cubicBezTo>
                    <a:pt x="9915" y="1126"/>
                    <a:pt x="8010" y="1"/>
                    <a:pt x="60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2" name="Google Shape;242;p7"/>
            <p:cNvSpPr/>
            <p:nvPr/>
          </p:nvSpPr>
          <p:spPr>
            <a:xfrm>
              <a:off x="5389750" y="2856875"/>
              <a:ext cx="296400" cy="234825"/>
            </a:xfrm>
            <a:custGeom>
              <a:avLst/>
              <a:gdLst/>
              <a:ahLst/>
              <a:cxnLst/>
              <a:rect l="l" t="t" r="r" b="b"/>
              <a:pathLst>
                <a:path w="11856" h="9393" extrusionOk="0">
                  <a:moveTo>
                    <a:pt x="9576" y="1"/>
                  </a:moveTo>
                  <a:lnTo>
                    <a:pt x="1" y="4469"/>
                  </a:lnTo>
                  <a:lnTo>
                    <a:pt x="2281" y="9393"/>
                  </a:lnTo>
                  <a:lnTo>
                    <a:pt x="11855" y="4955"/>
                  </a:lnTo>
                  <a:lnTo>
                    <a:pt x="9576" y="1"/>
                  </a:lnTo>
                  <a:close/>
                </a:path>
              </a:pathLst>
            </a:custGeom>
            <a:solidFill>
              <a:srgbClr val="E1D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3" name="Google Shape;243;p7"/>
            <p:cNvSpPr/>
            <p:nvPr/>
          </p:nvSpPr>
          <p:spPr>
            <a:xfrm>
              <a:off x="5408750" y="2897900"/>
              <a:ext cx="258400" cy="152775"/>
            </a:xfrm>
            <a:custGeom>
              <a:avLst/>
              <a:gdLst/>
              <a:ahLst/>
              <a:cxnLst/>
              <a:rect l="l" t="t" r="r" b="b"/>
              <a:pathLst>
                <a:path w="10336" h="6111" extrusionOk="0">
                  <a:moveTo>
                    <a:pt x="9576" y="1"/>
                  </a:moveTo>
                  <a:lnTo>
                    <a:pt x="1" y="4469"/>
                  </a:lnTo>
                  <a:lnTo>
                    <a:pt x="761" y="6110"/>
                  </a:lnTo>
                  <a:lnTo>
                    <a:pt x="10335" y="1673"/>
                  </a:lnTo>
                  <a:lnTo>
                    <a:pt x="957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44" name="Google Shape;244;p7"/>
          <p:cNvGrpSpPr/>
          <p:nvPr/>
        </p:nvGrpSpPr>
        <p:grpSpPr>
          <a:xfrm rot="-1479328">
            <a:off x="-63808" y="3980450"/>
            <a:ext cx="934867" cy="861567"/>
            <a:chOff x="6708722" y="1052986"/>
            <a:chExt cx="935003" cy="861693"/>
          </a:xfrm>
        </p:grpSpPr>
        <p:sp>
          <p:nvSpPr>
            <p:cNvPr id="245" name="Google Shape;245;p7"/>
            <p:cNvSpPr/>
            <p:nvPr/>
          </p:nvSpPr>
          <p:spPr>
            <a:xfrm>
              <a:off x="6994529" y="1096756"/>
              <a:ext cx="598631" cy="524599"/>
            </a:xfrm>
            <a:custGeom>
              <a:avLst/>
              <a:gdLst/>
              <a:ahLst/>
              <a:cxnLst/>
              <a:rect l="l" t="t" r="r" b="b"/>
              <a:pathLst>
                <a:path w="21582" h="18913" extrusionOk="0">
                  <a:moveTo>
                    <a:pt x="10806" y="1"/>
                  </a:moveTo>
                  <a:cubicBezTo>
                    <a:pt x="7529" y="1"/>
                    <a:pt x="4342" y="1699"/>
                    <a:pt x="2584" y="4745"/>
                  </a:cubicBezTo>
                  <a:cubicBezTo>
                    <a:pt x="0" y="9274"/>
                    <a:pt x="1550" y="15049"/>
                    <a:pt x="6079" y="17663"/>
                  </a:cubicBezTo>
                  <a:cubicBezTo>
                    <a:pt x="7562" y="18509"/>
                    <a:pt x="9179" y="18912"/>
                    <a:pt x="10775" y="18912"/>
                  </a:cubicBezTo>
                  <a:cubicBezTo>
                    <a:pt x="14052" y="18912"/>
                    <a:pt x="17240" y="17214"/>
                    <a:pt x="18997" y="14168"/>
                  </a:cubicBezTo>
                  <a:cubicBezTo>
                    <a:pt x="21581" y="9639"/>
                    <a:pt x="20031" y="3864"/>
                    <a:pt x="15502" y="1250"/>
                  </a:cubicBezTo>
                  <a:cubicBezTo>
                    <a:pt x="14019" y="404"/>
                    <a:pt x="12402" y="1"/>
                    <a:pt x="108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6" name="Google Shape;246;p7"/>
            <p:cNvSpPr/>
            <p:nvPr/>
          </p:nvSpPr>
          <p:spPr>
            <a:xfrm>
              <a:off x="6960800" y="1524274"/>
              <a:ext cx="155996" cy="153472"/>
            </a:xfrm>
            <a:custGeom>
              <a:avLst/>
              <a:gdLst/>
              <a:ahLst/>
              <a:cxnLst/>
              <a:rect l="l" t="t" r="r" b="b"/>
              <a:pathLst>
                <a:path w="5624" h="5533" extrusionOk="0">
                  <a:moveTo>
                    <a:pt x="3465" y="1"/>
                  </a:moveTo>
                  <a:lnTo>
                    <a:pt x="0" y="3284"/>
                  </a:lnTo>
                  <a:lnTo>
                    <a:pt x="2128" y="5533"/>
                  </a:lnTo>
                  <a:lnTo>
                    <a:pt x="5624" y="2250"/>
                  </a:lnTo>
                  <a:lnTo>
                    <a:pt x="346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7" name="Google Shape;247;p7"/>
            <p:cNvSpPr/>
            <p:nvPr/>
          </p:nvSpPr>
          <p:spPr>
            <a:xfrm>
              <a:off x="6943936" y="1052986"/>
              <a:ext cx="699789" cy="611778"/>
            </a:xfrm>
            <a:custGeom>
              <a:avLst/>
              <a:gdLst/>
              <a:ahLst/>
              <a:cxnLst/>
              <a:rect l="l" t="t" r="r" b="b"/>
              <a:pathLst>
                <a:path w="25229" h="22056" extrusionOk="0">
                  <a:moveTo>
                    <a:pt x="12596" y="1578"/>
                  </a:moveTo>
                  <a:cubicBezTo>
                    <a:pt x="12683" y="1578"/>
                    <a:pt x="12770" y="1579"/>
                    <a:pt x="12858" y="1581"/>
                  </a:cubicBezTo>
                  <a:cubicBezTo>
                    <a:pt x="21277" y="1825"/>
                    <a:pt x="25229" y="12098"/>
                    <a:pt x="19119" y="17904"/>
                  </a:cubicBezTo>
                  <a:cubicBezTo>
                    <a:pt x="17286" y="19634"/>
                    <a:pt x="14943" y="20495"/>
                    <a:pt x="12606" y="20495"/>
                  </a:cubicBezTo>
                  <a:cubicBezTo>
                    <a:pt x="10100" y="20495"/>
                    <a:pt x="7601" y="19505"/>
                    <a:pt x="5745" y="17539"/>
                  </a:cubicBezTo>
                  <a:cubicBezTo>
                    <a:pt x="0" y="11493"/>
                    <a:pt x="4345" y="1578"/>
                    <a:pt x="12596" y="1578"/>
                  </a:cubicBezTo>
                  <a:close/>
                  <a:moveTo>
                    <a:pt x="12684" y="1"/>
                  </a:moveTo>
                  <a:cubicBezTo>
                    <a:pt x="7121" y="1"/>
                    <a:pt x="1763" y="4231"/>
                    <a:pt x="1581" y="10761"/>
                  </a:cubicBezTo>
                  <a:cubicBezTo>
                    <a:pt x="1459" y="15199"/>
                    <a:pt x="4043" y="19302"/>
                    <a:pt x="8116" y="21095"/>
                  </a:cubicBezTo>
                  <a:cubicBezTo>
                    <a:pt x="9559" y="21741"/>
                    <a:pt x="11089" y="22056"/>
                    <a:pt x="12607" y="22056"/>
                  </a:cubicBezTo>
                  <a:cubicBezTo>
                    <a:pt x="15375" y="22056"/>
                    <a:pt x="18102" y="21011"/>
                    <a:pt x="20183" y="19028"/>
                  </a:cubicBezTo>
                  <a:cubicBezTo>
                    <a:pt x="24591" y="14834"/>
                    <a:pt x="24773" y="7873"/>
                    <a:pt x="20609" y="3466"/>
                  </a:cubicBezTo>
                  <a:cubicBezTo>
                    <a:pt x="18339" y="1074"/>
                    <a:pt x="15485" y="1"/>
                    <a:pt x="126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8" name="Google Shape;248;p7"/>
            <p:cNvSpPr/>
            <p:nvPr/>
          </p:nvSpPr>
          <p:spPr>
            <a:xfrm>
              <a:off x="7440520" y="1212338"/>
              <a:ext cx="89398" cy="301867"/>
            </a:xfrm>
            <a:custGeom>
              <a:avLst/>
              <a:gdLst/>
              <a:ahLst/>
              <a:cxnLst/>
              <a:rect l="l" t="t" r="r" b="b"/>
              <a:pathLst>
                <a:path w="3223" h="10883" fill="none" extrusionOk="0">
                  <a:moveTo>
                    <a:pt x="304" y="1"/>
                  </a:moveTo>
                  <a:cubicBezTo>
                    <a:pt x="3222" y="3071"/>
                    <a:pt x="3101" y="7964"/>
                    <a:pt x="1" y="10882"/>
                  </a:cubicBezTo>
                </a:path>
              </a:pathLst>
            </a:custGeom>
            <a:noFill/>
            <a:ln w="463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9" name="Google Shape;249;p7"/>
            <p:cNvSpPr/>
            <p:nvPr/>
          </p:nvSpPr>
          <p:spPr>
            <a:xfrm>
              <a:off x="6708722" y="1583604"/>
              <a:ext cx="347384" cy="331075"/>
            </a:xfrm>
            <a:custGeom>
              <a:avLst/>
              <a:gdLst/>
              <a:ahLst/>
              <a:cxnLst/>
              <a:rect l="l" t="t" r="r" b="b"/>
              <a:pathLst>
                <a:path w="12524" h="11936" extrusionOk="0">
                  <a:moveTo>
                    <a:pt x="9844" y="1"/>
                  </a:moveTo>
                  <a:cubicBezTo>
                    <a:pt x="9572" y="1"/>
                    <a:pt x="9297" y="100"/>
                    <a:pt x="9088" y="294"/>
                  </a:cubicBezTo>
                  <a:lnTo>
                    <a:pt x="456" y="8500"/>
                  </a:lnTo>
                  <a:cubicBezTo>
                    <a:pt x="30" y="8896"/>
                    <a:pt x="0" y="9595"/>
                    <a:pt x="426" y="10020"/>
                  </a:cubicBezTo>
                  <a:lnTo>
                    <a:pt x="1915" y="11601"/>
                  </a:lnTo>
                  <a:cubicBezTo>
                    <a:pt x="2135" y="11821"/>
                    <a:pt x="2421" y="11936"/>
                    <a:pt x="2704" y="11936"/>
                  </a:cubicBezTo>
                  <a:cubicBezTo>
                    <a:pt x="2968" y="11936"/>
                    <a:pt x="3230" y="11836"/>
                    <a:pt x="3435" y="11631"/>
                  </a:cubicBezTo>
                  <a:lnTo>
                    <a:pt x="12098" y="3455"/>
                  </a:lnTo>
                  <a:cubicBezTo>
                    <a:pt x="12523" y="3029"/>
                    <a:pt x="12523" y="2360"/>
                    <a:pt x="12128" y="1905"/>
                  </a:cubicBezTo>
                  <a:lnTo>
                    <a:pt x="10608" y="324"/>
                  </a:lnTo>
                  <a:cubicBezTo>
                    <a:pt x="10407" y="107"/>
                    <a:pt x="10127" y="1"/>
                    <a:pt x="98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50" name="Google Shape;250;p7"/>
          <p:cNvSpPr txBox="1">
            <a:spLocks noGrp="1"/>
          </p:cNvSpPr>
          <p:nvPr>
            <p:ph type="title"/>
          </p:nvPr>
        </p:nvSpPr>
        <p:spPr>
          <a:xfrm>
            <a:off x="571500" y="423625"/>
            <a:ext cx="7198200" cy="51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grpSp>
        <p:nvGrpSpPr>
          <p:cNvPr id="251" name="Google Shape;251;p7"/>
          <p:cNvGrpSpPr/>
          <p:nvPr/>
        </p:nvGrpSpPr>
        <p:grpSpPr>
          <a:xfrm>
            <a:off x="7971890" y="-237986"/>
            <a:ext cx="1111474" cy="1244475"/>
            <a:chOff x="1338201" y="32850"/>
            <a:chExt cx="1111474" cy="1244475"/>
          </a:xfrm>
        </p:grpSpPr>
        <p:sp>
          <p:nvSpPr>
            <p:cNvPr id="252" name="Google Shape;252;p7"/>
            <p:cNvSpPr/>
            <p:nvPr/>
          </p:nvSpPr>
          <p:spPr>
            <a:xfrm>
              <a:off x="1338201" y="359526"/>
              <a:ext cx="203500" cy="189675"/>
            </a:xfrm>
            <a:custGeom>
              <a:avLst/>
              <a:gdLst/>
              <a:ahLst/>
              <a:cxnLst/>
              <a:rect l="l" t="t" r="r" b="b"/>
              <a:pathLst>
                <a:path w="8140" h="7587" extrusionOk="0">
                  <a:moveTo>
                    <a:pt x="166" y="4353"/>
                  </a:moveTo>
                  <a:cubicBezTo>
                    <a:pt x="-304" y="3110"/>
                    <a:pt x="245" y="476"/>
                    <a:pt x="1565" y="83"/>
                  </a:cubicBezTo>
                  <a:cubicBezTo>
                    <a:pt x="2885" y="-310"/>
                    <a:pt x="7618" y="753"/>
                    <a:pt x="8088" y="1996"/>
                  </a:cubicBezTo>
                  <a:cubicBezTo>
                    <a:pt x="8558" y="3239"/>
                    <a:pt x="5707" y="7150"/>
                    <a:pt x="4387" y="7543"/>
                  </a:cubicBezTo>
                  <a:cubicBezTo>
                    <a:pt x="3067" y="7936"/>
                    <a:pt x="636" y="5596"/>
                    <a:pt x="166" y="435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3" name="Google Shape;253;p7"/>
            <p:cNvSpPr/>
            <p:nvPr/>
          </p:nvSpPr>
          <p:spPr>
            <a:xfrm>
              <a:off x="1347250" y="337675"/>
              <a:ext cx="536800" cy="938625"/>
            </a:xfrm>
            <a:custGeom>
              <a:avLst/>
              <a:gdLst/>
              <a:ahLst/>
              <a:cxnLst/>
              <a:rect l="l" t="t" r="r" b="b"/>
              <a:pathLst>
                <a:path w="21472" h="37545" extrusionOk="0">
                  <a:moveTo>
                    <a:pt x="1669" y="0"/>
                  </a:moveTo>
                  <a:lnTo>
                    <a:pt x="21472" y="33894"/>
                  </a:lnTo>
                  <a:lnTo>
                    <a:pt x="18605" y="37545"/>
                  </a:lnTo>
                  <a:lnTo>
                    <a:pt x="0" y="5619"/>
                  </a:lnTo>
                  <a:lnTo>
                    <a:pt x="286" y="1713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4" name="Google Shape;254;p7"/>
            <p:cNvSpPr/>
            <p:nvPr/>
          </p:nvSpPr>
          <p:spPr>
            <a:xfrm>
              <a:off x="1811700" y="876800"/>
              <a:ext cx="637575" cy="400525"/>
            </a:xfrm>
            <a:custGeom>
              <a:avLst/>
              <a:gdLst/>
              <a:ahLst/>
              <a:cxnLst/>
              <a:rect l="l" t="t" r="r" b="b"/>
              <a:pathLst>
                <a:path w="25503" h="16021" extrusionOk="0">
                  <a:moveTo>
                    <a:pt x="0" y="16021"/>
                  </a:moveTo>
                  <a:lnTo>
                    <a:pt x="3306" y="11485"/>
                  </a:lnTo>
                  <a:lnTo>
                    <a:pt x="25503" y="0"/>
                  </a:lnTo>
                  <a:lnTo>
                    <a:pt x="23371" y="375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255" name="Google Shape;255;p7"/>
            <p:cNvSpPr/>
            <p:nvPr/>
          </p:nvSpPr>
          <p:spPr>
            <a:xfrm>
              <a:off x="1388850" y="32850"/>
              <a:ext cx="1060825" cy="1149000"/>
            </a:xfrm>
            <a:custGeom>
              <a:avLst/>
              <a:gdLst/>
              <a:ahLst/>
              <a:cxnLst/>
              <a:rect l="l" t="t" r="r" b="b"/>
              <a:pathLst>
                <a:path w="42433" h="45960" extrusionOk="0">
                  <a:moveTo>
                    <a:pt x="22736" y="1"/>
                  </a:moveTo>
                  <a:lnTo>
                    <a:pt x="0" y="12190"/>
                  </a:lnTo>
                  <a:lnTo>
                    <a:pt x="19697" y="45959"/>
                  </a:lnTo>
                  <a:lnTo>
                    <a:pt x="42433" y="33770"/>
                  </a:lnTo>
                  <a:lnTo>
                    <a:pt x="2273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6" name="Google Shape;256;p7"/>
            <p:cNvSpPr/>
            <p:nvPr/>
          </p:nvSpPr>
          <p:spPr>
            <a:xfrm>
              <a:off x="1577300" y="219800"/>
              <a:ext cx="487875" cy="395150"/>
            </a:xfrm>
            <a:custGeom>
              <a:avLst/>
              <a:gdLst/>
              <a:ahLst/>
              <a:cxnLst/>
              <a:rect l="l" t="t" r="r" b="b"/>
              <a:pathLst>
                <a:path w="19515" h="15806" extrusionOk="0">
                  <a:moveTo>
                    <a:pt x="14773" y="0"/>
                  </a:moveTo>
                  <a:lnTo>
                    <a:pt x="0" y="7933"/>
                  </a:lnTo>
                  <a:lnTo>
                    <a:pt x="4742" y="15806"/>
                  </a:lnTo>
                  <a:lnTo>
                    <a:pt x="19514" y="7873"/>
                  </a:lnTo>
                  <a:lnTo>
                    <a:pt x="1477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73699716"/>
      </p:ext>
    </p:extLst>
  </p:cSld>
  <p:clrMapOvr>
    <a:masterClrMapping/>
  </p:clrMapOvr>
  <p:transition spd="slow">
    <p:wheel spokes="1"/>
    <p:sndAc>
      <p:stSnd>
        <p:snd r:embed="rId1" name="chimes.wav"/>
      </p:stSnd>
    </p:sndAc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8"/>
          <p:cNvSpPr/>
          <p:nvPr/>
        </p:nvSpPr>
        <p:spPr>
          <a:xfrm>
            <a:off x="-65061" y="-81037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59" name="Google Shape;259;p8"/>
          <p:cNvSpPr/>
          <p:nvPr/>
        </p:nvSpPr>
        <p:spPr>
          <a:xfrm flipH="1">
            <a:off x="-74892" y="2492978"/>
            <a:ext cx="3411864" cy="2731251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60" name="Google Shape;260;p8"/>
          <p:cNvSpPr/>
          <p:nvPr/>
        </p:nvSpPr>
        <p:spPr>
          <a:xfrm flipH="1">
            <a:off x="5246090" y="-516848"/>
            <a:ext cx="4615557" cy="5705146"/>
          </a:xfrm>
          <a:custGeom>
            <a:avLst/>
            <a:gdLst/>
            <a:ahLst/>
            <a:cxnLst/>
            <a:rect l="l" t="t" r="r" b="b"/>
            <a:pathLst>
              <a:path w="152985" h="178999" extrusionOk="0">
                <a:moveTo>
                  <a:pt x="18102" y="160346"/>
                </a:moveTo>
                <a:cubicBezTo>
                  <a:pt x="20161" y="187849"/>
                  <a:pt x="17613" y="176882"/>
                  <a:pt x="19713" y="176636"/>
                </a:cubicBezTo>
                <a:cubicBezTo>
                  <a:pt x="21813" y="176390"/>
                  <a:pt x="27771" y="163622"/>
                  <a:pt x="30704" y="158871"/>
                </a:cubicBezTo>
                <a:cubicBezTo>
                  <a:pt x="33638" y="154120"/>
                  <a:pt x="34835" y="151883"/>
                  <a:pt x="37314" y="148130"/>
                </a:cubicBezTo>
                <a:cubicBezTo>
                  <a:pt x="39793" y="144378"/>
                  <a:pt x="43270" y="140109"/>
                  <a:pt x="45577" y="136356"/>
                </a:cubicBezTo>
                <a:cubicBezTo>
                  <a:pt x="47884" y="132603"/>
                  <a:pt x="50156" y="129052"/>
                  <a:pt x="51154" y="125614"/>
                </a:cubicBezTo>
                <a:cubicBezTo>
                  <a:pt x="52152" y="122176"/>
                  <a:pt x="52048" y="118753"/>
                  <a:pt x="51566" y="115728"/>
                </a:cubicBezTo>
                <a:cubicBezTo>
                  <a:pt x="51084" y="112703"/>
                  <a:pt x="49982" y="109921"/>
                  <a:pt x="48261" y="107465"/>
                </a:cubicBezTo>
                <a:cubicBezTo>
                  <a:pt x="46540" y="105009"/>
                  <a:pt x="43993" y="103276"/>
                  <a:pt x="41239" y="100992"/>
                </a:cubicBezTo>
                <a:cubicBezTo>
                  <a:pt x="38485" y="98708"/>
                  <a:pt x="33734" y="96647"/>
                  <a:pt x="31737" y="93762"/>
                </a:cubicBezTo>
                <a:cubicBezTo>
                  <a:pt x="29740" y="90877"/>
                  <a:pt x="28500" y="87142"/>
                  <a:pt x="29257" y="83684"/>
                </a:cubicBezTo>
                <a:cubicBezTo>
                  <a:pt x="30014" y="80226"/>
                  <a:pt x="34008" y="77038"/>
                  <a:pt x="36280" y="73014"/>
                </a:cubicBezTo>
                <a:cubicBezTo>
                  <a:pt x="38552" y="68990"/>
                  <a:pt x="43028" y="64923"/>
                  <a:pt x="42890" y="59542"/>
                </a:cubicBezTo>
                <a:cubicBezTo>
                  <a:pt x="42753" y="54161"/>
                  <a:pt x="36075" y="45792"/>
                  <a:pt x="35455" y="40728"/>
                </a:cubicBezTo>
                <a:cubicBezTo>
                  <a:pt x="34836" y="35665"/>
                  <a:pt x="36522" y="31605"/>
                  <a:pt x="39173" y="29161"/>
                </a:cubicBezTo>
                <a:cubicBezTo>
                  <a:pt x="41824" y="26717"/>
                  <a:pt x="45577" y="25890"/>
                  <a:pt x="51361" y="26062"/>
                </a:cubicBezTo>
                <a:cubicBezTo>
                  <a:pt x="57145" y="26234"/>
                  <a:pt x="66199" y="30467"/>
                  <a:pt x="73876" y="30194"/>
                </a:cubicBezTo>
                <a:cubicBezTo>
                  <a:pt x="81553" y="29921"/>
                  <a:pt x="90124" y="24769"/>
                  <a:pt x="97423" y="24425"/>
                </a:cubicBezTo>
                <a:cubicBezTo>
                  <a:pt x="104722" y="24081"/>
                  <a:pt x="111815" y="28165"/>
                  <a:pt x="117668" y="28128"/>
                </a:cubicBezTo>
                <a:cubicBezTo>
                  <a:pt x="123521" y="28091"/>
                  <a:pt x="128341" y="26197"/>
                  <a:pt x="132541" y="24203"/>
                </a:cubicBezTo>
                <a:cubicBezTo>
                  <a:pt x="136741" y="22209"/>
                  <a:pt x="141216" y="18467"/>
                  <a:pt x="142868" y="16163"/>
                </a:cubicBezTo>
                <a:cubicBezTo>
                  <a:pt x="144520" y="13859"/>
                  <a:pt x="165040" y="11137"/>
                  <a:pt x="142455" y="10379"/>
                </a:cubicBezTo>
                <a:cubicBezTo>
                  <a:pt x="119871" y="9622"/>
                  <a:pt x="28087" y="-13376"/>
                  <a:pt x="7361" y="11618"/>
                </a:cubicBezTo>
                <a:cubicBezTo>
                  <a:pt x="-13364" y="36613"/>
                  <a:pt x="16043" y="132843"/>
                  <a:pt x="18102" y="160346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261" name="Google Shape;261;p8"/>
          <p:cNvSpPr txBox="1">
            <a:spLocks noGrp="1"/>
          </p:cNvSpPr>
          <p:nvPr>
            <p:ph type="title"/>
          </p:nvPr>
        </p:nvSpPr>
        <p:spPr>
          <a:xfrm>
            <a:off x="1779150" y="1456650"/>
            <a:ext cx="5585700" cy="2230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72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262" name="Google Shape;262;p8"/>
          <p:cNvSpPr/>
          <p:nvPr/>
        </p:nvSpPr>
        <p:spPr>
          <a:xfrm>
            <a:off x="4222422" y="-23179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63" name="Google Shape;263;p8"/>
          <p:cNvSpPr/>
          <p:nvPr/>
        </p:nvSpPr>
        <p:spPr>
          <a:xfrm>
            <a:off x="-156277" y="249297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64" name="Google Shape;264;p8"/>
          <p:cNvSpPr/>
          <p:nvPr/>
        </p:nvSpPr>
        <p:spPr>
          <a:xfrm>
            <a:off x="2060917" y="486970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65" name="Google Shape;265;p8"/>
          <p:cNvSpPr/>
          <p:nvPr/>
        </p:nvSpPr>
        <p:spPr>
          <a:xfrm>
            <a:off x="7701403" y="476467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66" name="Google Shape;266;p8"/>
          <p:cNvSpPr/>
          <p:nvPr/>
        </p:nvSpPr>
        <p:spPr>
          <a:xfrm>
            <a:off x="7926192" y="3230396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67" name="Google Shape;267;p8"/>
          <p:cNvSpPr/>
          <p:nvPr/>
        </p:nvSpPr>
        <p:spPr>
          <a:xfrm>
            <a:off x="337637" y="502822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68" name="Google Shape;268;p8"/>
          <p:cNvSpPr/>
          <p:nvPr/>
        </p:nvSpPr>
        <p:spPr>
          <a:xfrm>
            <a:off x="6841253" y="44602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69" name="Google Shape;269;p8"/>
          <p:cNvSpPr/>
          <p:nvPr/>
        </p:nvSpPr>
        <p:spPr>
          <a:xfrm>
            <a:off x="8768258" y="1633484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70" name="Google Shape;270;p8"/>
          <p:cNvSpPr/>
          <p:nvPr/>
        </p:nvSpPr>
        <p:spPr>
          <a:xfrm>
            <a:off x="1551342" y="47373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71" name="Google Shape;271;p8"/>
          <p:cNvGrpSpPr/>
          <p:nvPr/>
        </p:nvGrpSpPr>
        <p:grpSpPr>
          <a:xfrm>
            <a:off x="8026530" y="215597"/>
            <a:ext cx="1657343" cy="808493"/>
            <a:chOff x="6016754" y="2989146"/>
            <a:chExt cx="1657343" cy="808493"/>
          </a:xfrm>
        </p:grpSpPr>
        <p:sp>
          <p:nvSpPr>
            <p:cNvPr id="272" name="Google Shape;272;p8"/>
            <p:cNvSpPr/>
            <p:nvPr/>
          </p:nvSpPr>
          <p:spPr>
            <a:xfrm>
              <a:off x="6016754" y="3515687"/>
              <a:ext cx="357259" cy="262230"/>
            </a:xfrm>
            <a:custGeom>
              <a:avLst/>
              <a:gdLst/>
              <a:ahLst/>
              <a:cxnLst/>
              <a:rect l="l" t="t" r="r" b="b"/>
              <a:pathLst>
                <a:path w="12880" h="9454" extrusionOk="0">
                  <a:moveTo>
                    <a:pt x="9172" y="0"/>
                  </a:moveTo>
                  <a:lnTo>
                    <a:pt x="630" y="7782"/>
                  </a:lnTo>
                  <a:cubicBezTo>
                    <a:pt x="1" y="8381"/>
                    <a:pt x="406" y="9454"/>
                    <a:pt x="1263" y="9454"/>
                  </a:cubicBezTo>
                  <a:cubicBezTo>
                    <a:pt x="1275" y="9454"/>
                    <a:pt x="1287" y="9454"/>
                    <a:pt x="1299" y="9453"/>
                  </a:cubicBezTo>
                  <a:lnTo>
                    <a:pt x="12880" y="9271"/>
                  </a:lnTo>
                  <a:lnTo>
                    <a:pt x="917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3" name="Google Shape;273;p8"/>
            <p:cNvSpPr/>
            <p:nvPr/>
          </p:nvSpPr>
          <p:spPr>
            <a:xfrm>
              <a:off x="6239098" y="2989146"/>
              <a:ext cx="1435000" cy="808493"/>
            </a:xfrm>
            <a:custGeom>
              <a:avLst/>
              <a:gdLst/>
              <a:ahLst/>
              <a:cxnLst/>
              <a:rect l="l" t="t" r="r" b="b"/>
              <a:pathLst>
                <a:path w="51735" h="29148" extrusionOk="0">
                  <a:moveTo>
                    <a:pt x="46755" y="1"/>
                  </a:moveTo>
                  <a:cubicBezTo>
                    <a:pt x="46570" y="1"/>
                    <a:pt x="46383" y="35"/>
                    <a:pt x="46202" y="108"/>
                  </a:cubicBezTo>
                  <a:lnTo>
                    <a:pt x="1156" y="17980"/>
                  </a:lnTo>
                  <a:cubicBezTo>
                    <a:pt x="365" y="18284"/>
                    <a:pt x="1" y="19166"/>
                    <a:pt x="305" y="19956"/>
                  </a:cubicBezTo>
                  <a:lnTo>
                    <a:pt x="3587" y="28193"/>
                  </a:lnTo>
                  <a:cubicBezTo>
                    <a:pt x="3821" y="28778"/>
                    <a:pt x="4398" y="29147"/>
                    <a:pt x="5011" y="29147"/>
                  </a:cubicBezTo>
                  <a:cubicBezTo>
                    <a:pt x="5195" y="29147"/>
                    <a:pt x="5381" y="29114"/>
                    <a:pt x="5563" y="29044"/>
                  </a:cubicBezTo>
                  <a:lnTo>
                    <a:pt x="50579" y="11172"/>
                  </a:lnTo>
                  <a:cubicBezTo>
                    <a:pt x="51369" y="10868"/>
                    <a:pt x="51734" y="9986"/>
                    <a:pt x="51430" y="9196"/>
                  </a:cubicBezTo>
                  <a:lnTo>
                    <a:pt x="48147" y="959"/>
                  </a:lnTo>
                  <a:cubicBezTo>
                    <a:pt x="47916" y="356"/>
                    <a:pt x="47348" y="1"/>
                    <a:pt x="4675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4" name="Google Shape;274;p8"/>
            <p:cNvSpPr/>
            <p:nvPr/>
          </p:nvSpPr>
          <p:spPr>
            <a:xfrm>
              <a:off x="6363029" y="3028367"/>
              <a:ext cx="1187969" cy="730162"/>
            </a:xfrm>
            <a:custGeom>
              <a:avLst/>
              <a:gdLst/>
              <a:ahLst/>
              <a:cxnLst/>
              <a:rect l="l" t="t" r="r" b="b"/>
              <a:pathLst>
                <a:path w="42829" h="26324" extrusionOk="0">
                  <a:moveTo>
                    <a:pt x="38421" y="1"/>
                  </a:moveTo>
                  <a:lnTo>
                    <a:pt x="1" y="15259"/>
                  </a:lnTo>
                  <a:lnTo>
                    <a:pt x="4378" y="26323"/>
                  </a:lnTo>
                  <a:lnTo>
                    <a:pt x="42828" y="11065"/>
                  </a:lnTo>
                  <a:lnTo>
                    <a:pt x="3842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5" name="Google Shape;275;p8"/>
            <p:cNvSpPr/>
            <p:nvPr/>
          </p:nvSpPr>
          <p:spPr>
            <a:xfrm>
              <a:off x="7358750" y="3043540"/>
              <a:ext cx="154304" cy="319564"/>
            </a:xfrm>
            <a:custGeom>
              <a:avLst/>
              <a:gdLst/>
              <a:ahLst/>
              <a:cxnLst/>
              <a:rect l="l" t="t" r="r" b="b"/>
              <a:pathLst>
                <a:path w="5563" h="11521" extrusionOk="0">
                  <a:moveTo>
                    <a:pt x="1155" y="1"/>
                  </a:moveTo>
                  <a:lnTo>
                    <a:pt x="0" y="457"/>
                  </a:lnTo>
                  <a:lnTo>
                    <a:pt x="4377" y="11521"/>
                  </a:lnTo>
                  <a:lnTo>
                    <a:pt x="5563" y="11065"/>
                  </a:lnTo>
                  <a:lnTo>
                    <a:pt x="11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6" name="Google Shape;276;p8"/>
            <p:cNvSpPr/>
            <p:nvPr/>
          </p:nvSpPr>
          <p:spPr>
            <a:xfrm>
              <a:off x="6400142" y="3423793"/>
              <a:ext cx="154304" cy="319564"/>
            </a:xfrm>
            <a:custGeom>
              <a:avLst/>
              <a:gdLst/>
              <a:ahLst/>
              <a:cxnLst/>
              <a:rect l="l" t="t" r="r" b="b"/>
              <a:pathLst>
                <a:path w="5563" h="11521" extrusionOk="0">
                  <a:moveTo>
                    <a:pt x="1186" y="0"/>
                  </a:moveTo>
                  <a:lnTo>
                    <a:pt x="0" y="456"/>
                  </a:lnTo>
                  <a:lnTo>
                    <a:pt x="4408" y="11520"/>
                  </a:lnTo>
                  <a:lnTo>
                    <a:pt x="5563" y="11064"/>
                  </a:lnTo>
                  <a:lnTo>
                    <a:pt x="11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77" name="Google Shape;277;p8"/>
          <p:cNvGrpSpPr/>
          <p:nvPr/>
        </p:nvGrpSpPr>
        <p:grpSpPr>
          <a:xfrm>
            <a:off x="8362924" y="-81042"/>
            <a:ext cx="1094855" cy="1504759"/>
            <a:chOff x="6143348" y="1855432"/>
            <a:chExt cx="1094855" cy="1504759"/>
          </a:xfrm>
        </p:grpSpPr>
        <p:sp>
          <p:nvSpPr>
            <p:cNvPr id="278" name="Google Shape;278;p8"/>
            <p:cNvSpPr/>
            <p:nvPr/>
          </p:nvSpPr>
          <p:spPr>
            <a:xfrm>
              <a:off x="6143348" y="3014887"/>
              <a:ext cx="306555" cy="345304"/>
            </a:xfrm>
            <a:custGeom>
              <a:avLst/>
              <a:gdLst/>
              <a:ahLst/>
              <a:cxnLst/>
              <a:rect l="l" t="t" r="r" b="b"/>
              <a:pathLst>
                <a:path w="11052" h="12449" extrusionOk="0">
                  <a:moveTo>
                    <a:pt x="2754" y="0"/>
                  </a:moveTo>
                  <a:lnTo>
                    <a:pt x="139" y="11277"/>
                  </a:lnTo>
                  <a:cubicBezTo>
                    <a:pt x="1" y="11924"/>
                    <a:pt x="530" y="12449"/>
                    <a:pt x="1099" y="12449"/>
                  </a:cubicBezTo>
                  <a:cubicBezTo>
                    <a:pt x="1278" y="12449"/>
                    <a:pt x="1461" y="12397"/>
                    <a:pt x="1629" y="12280"/>
                  </a:cubicBezTo>
                  <a:lnTo>
                    <a:pt x="11052" y="5563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9" name="Google Shape;279;p8"/>
            <p:cNvSpPr/>
            <p:nvPr/>
          </p:nvSpPr>
          <p:spPr>
            <a:xfrm>
              <a:off x="6190197" y="1855432"/>
              <a:ext cx="1048006" cy="1338418"/>
            </a:xfrm>
            <a:custGeom>
              <a:avLst/>
              <a:gdLst/>
              <a:ahLst/>
              <a:cxnLst/>
              <a:rect l="l" t="t" r="r" b="b"/>
              <a:pathLst>
                <a:path w="37783" h="48253" extrusionOk="0">
                  <a:moveTo>
                    <a:pt x="28676" y="0"/>
                  </a:moveTo>
                  <a:cubicBezTo>
                    <a:pt x="28185" y="0"/>
                    <a:pt x="27705" y="236"/>
                    <a:pt x="27418" y="676"/>
                  </a:cubicBezTo>
                  <a:lnTo>
                    <a:pt x="487" y="40950"/>
                  </a:lnTo>
                  <a:cubicBezTo>
                    <a:pt x="1" y="41649"/>
                    <a:pt x="213" y="42592"/>
                    <a:pt x="913" y="43048"/>
                  </a:cubicBezTo>
                  <a:lnTo>
                    <a:pt x="8268" y="48002"/>
                  </a:lnTo>
                  <a:cubicBezTo>
                    <a:pt x="8527" y="48171"/>
                    <a:pt x="8819" y="48252"/>
                    <a:pt x="9109" y="48252"/>
                  </a:cubicBezTo>
                  <a:cubicBezTo>
                    <a:pt x="9603" y="48252"/>
                    <a:pt x="10090" y="48017"/>
                    <a:pt x="10396" y="47576"/>
                  </a:cubicBezTo>
                  <a:lnTo>
                    <a:pt x="37327" y="7302"/>
                  </a:lnTo>
                  <a:cubicBezTo>
                    <a:pt x="37783" y="6603"/>
                    <a:pt x="37600" y="5661"/>
                    <a:pt x="36901" y="5205"/>
                  </a:cubicBezTo>
                  <a:lnTo>
                    <a:pt x="29515" y="251"/>
                  </a:lnTo>
                  <a:cubicBezTo>
                    <a:pt x="29256" y="82"/>
                    <a:pt x="28964" y="0"/>
                    <a:pt x="286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0" name="Google Shape;280;p8"/>
            <p:cNvSpPr/>
            <p:nvPr/>
          </p:nvSpPr>
          <p:spPr>
            <a:xfrm>
              <a:off x="6258487" y="1955952"/>
              <a:ext cx="912259" cy="1136516"/>
            </a:xfrm>
            <a:custGeom>
              <a:avLst/>
              <a:gdLst/>
              <a:ahLst/>
              <a:cxnLst/>
              <a:rect l="l" t="t" r="r" b="b"/>
              <a:pathLst>
                <a:path w="32889" h="40974" extrusionOk="0">
                  <a:moveTo>
                    <a:pt x="22980" y="0"/>
                  </a:moveTo>
                  <a:lnTo>
                    <a:pt x="1" y="34378"/>
                  </a:lnTo>
                  <a:lnTo>
                    <a:pt x="9910" y="40974"/>
                  </a:lnTo>
                  <a:lnTo>
                    <a:pt x="32889" y="6627"/>
                  </a:lnTo>
                  <a:lnTo>
                    <a:pt x="2298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1" name="Google Shape;281;p8"/>
            <p:cNvSpPr/>
            <p:nvPr/>
          </p:nvSpPr>
          <p:spPr>
            <a:xfrm>
              <a:off x="6854565" y="1989681"/>
              <a:ext cx="293435" cy="212469"/>
            </a:xfrm>
            <a:custGeom>
              <a:avLst/>
              <a:gdLst/>
              <a:ahLst/>
              <a:cxnLst/>
              <a:rect l="l" t="t" r="r" b="b"/>
              <a:pathLst>
                <a:path w="10579" h="7660" extrusionOk="0">
                  <a:moveTo>
                    <a:pt x="700" y="0"/>
                  </a:moveTo>
                  <a:lnTo>
                    <a:pt x="0" y="1034"/>
                  </a:lnTo>
                  <a:lnTo>
                    <a:pt x="9879" y="7660"/>
                  </a:lnTo>
                  <a:lnTo>
                    <a:pt x="10578" y="6596"/>
                  </a:lnTo>
                  <a:lnTo>
                    <a:pt x="7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2" name="Google Shape;282;p8"/>
            <p:cNvSpPr/>
            <p:nvPr/>
          </p:nvSpPr>
          <p:spPr>
            <a:xfrm>
              <a:off x="6281259" y="2846271"/>
              <a:ext cx="293435" cy="213329"/>
            </a:xfrm>
            <a:custGeom>
              <a:avLst/>
              <a:gdLst/>
              <a:ahLst/>
              <a:cxnLst/>
              <a:rect l="l" t="t" r="r" b="b"/>
              <a:pathLst>
                <a:path w="10579" h="7691" extrusionOk="0">
                  <a:moveTo>
                    <a:pt x="700" y="0"/>
                  </a:moveTo>
                  <a:lnTo>
                    <a:pt x="0" y="1064"/>
                  </a:lnTo>
                  <a:lnTo>
                    <a:pt x="9879" y="7690"/>
                  </a:lnTo>
                  <a:lnTo>
                    <a:pt x="10578" y="6626"/>
                  </a:lnTo>
                  <a:lnTo>
                    <a:pt x="7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83" name="Google Shape;283;p8"/>
          <p:cNvGrpSpPr/>
          <p:nvPr/>
        </p:nvGrpSpPr>
        <p:grpSpPr>
          <a:xfrm>
            <a:off x="433950" y="4142626"/>
            <a:ext cx="527400" cy="735075"/>
            <a:chOff x="3553100" y="1256250"/>
            <a:chExt cx="527400" cy="735075"/>
          </a:xfrm>
        </p:grpSpPr>
        <p:sp>
          <p:nvSpPr>
            <p:cNvPr id="284" name="Google Shape;284;p8"/>
            <p:cNvSpPr/>
            <p:nvPr/>
          </p:nvSpPr>
          <p:spPr>
            <a:xfrm>
              <a:off x="3885925" y="1874350"/>
              <a:ext cx="148225" cy="116975"/>
            </a:xfrm>
            <a:custGeom>
              <a:avLst/>
              <a:gdLst/>
              <a:ahLst/>
              <a:cxnLst/>
              <a:rect l="l" t="t" r="r" b="b"/>
              <a:pathLst>
                <a:path w="5929" h="4679" extrusionOk="0">
                  <a:moveTo>
                    <a:pt x="5107" y="0"/>
                  </a:moveTo>
                  <a:lnTo>
                    <a:pt x="1" y="1489"/>
                  </a:lnTo>
                  <a:lnTo>
                    <a:pt x="487" y="3192"/>
                  </a:lnTo>
                  <a:cubicBezTo>
                    <a:pt x="761" y="4088"/>
                    <a:pt x="1566" y="4679"/>
                    <a:pt x="2450" y="4679"/>
                  </a:cubicBezTo>
                  <a:cubicBezTo>
                    <a:pt x="2644" y="4679"/>
                    <a:pt x="2843" y="4650"/>
                    <a:pt x="3040" y="4590"/>
                  </a:cubicBezTo>
                  <a:lnTo>
                    <a:pt x="4226" y="4255"/>
                  </a:lnTo>
                  <a:cubicBezTo>
                    <a:pt x="5290" y="3921"/>
                    <a:pt x="5928" y="2796"/>
                    <a:pt x="5624" y="1702"/>
                  </a:cubicBezTo>
                  <a:lnTo>
                    <a:pt x="5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5" name="Google Shape;285;p8"/>
            <p:cNvSpPr/>
            <p:nvPr/>
          </p:nvSpPr>
          <p:spPr>
            <a:xfrm>
              <a:off x="3841850" y="1837100"/>
              <a:ext cx="210525" cy="132525"/>
            </a:xfrm>
            <a:custGeom>
              <a:avLst/>
              <a:gdLst/>
              <a:ahLst/>
              <a:cxnLst/>
              <a:rect l="l" t="t" r="r" b="b"/>
              <a:pathLst>
                <a:path w="8421" h="5301" extrusionOk="0">
                  <a:moveTo>
                    <a:pt x="7661" y="1"/>
                  </a:moveTo>
                  <a:lnTo>
                    <a:pt x="1" y="2189"/>
                  </a:lnTo>
                  <a:lnTo>
                    <a:pt x="366" y="3496"/>
                  </a:lnTo>
                  <a:cubicBezTo>
                    <a:pt x="692" y="4574"/>
                    <a:pt x="1679" y="5300"/>
                    <a:pt x="2765" y="5300"/>
                  </a:cubicBezTo>
                  <a:cubicBezTo>
                    <a:pt x="2996" y="5300"/>
                    <a:pt x="3232" y="5268"/>
                    <a:pt x="3466" y="5198"/>
                  </a:cubicBezTo>
                  <a:lnTo>
                    <a:pt x="6323" y="4378"/>
                  </a:lnTo>
                  <a:cubicBezTo>
                    <a:pt x="7661" y="4013"/>
                    <a:pt x="8421" y="2615"/>
                    <a:pt x="8025" y="1277"/>
                  </a:cubicBezTo>
                  <a:lnTo>
                    <a:pt x="76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6" name="Google Shape;286;p8"/>
            <p:cNvSpPr/>
            <p:nvPr/>
          </p:nvSpPr>
          <p:spPr>
            <a:xfrm>
              <a:off x="3553100" y="1256250"/>
              <a:ext cx="527400" cy="606725"/>
            </a:xfrm>
            <a:custGeom>
              <a:avLst/>
              <a:gdLst/>
              <a:ahLst/>
              <a:cxnLst/>
              <a:rect l="l" t="t" r="r" b="b"/>
              <a:pathLst>
                <a:path w="21096" h="24269" extrusionOk="0">
                  <a:moveTo>
                    <a:pt x="11165" y="0"/>
                  </a:moveTo>
                  <a:cubicBezTo>
                    <a:pt x="9187" y="0"/>
                    <a:pt x="7173" y="611"/>
                    <a:pt x="5411" y="1927"/>
                  </a:cubicBezTo>
                  <a:cubicBezTo>
                    <a:pt x="1" y="5970"/>
                    <a:pt x="305" y="14177"/>
                    <a:pt x="5989" y="17824"/>
                  </a:cubicBezTo>
                  <a:cubicBezTo>
                    <a:pt x="8207" y="19222"/>
                    <a:pt x="9849" y="21411"/>
                    <a:pt x="10578" y="23964"/>
                  </a:cubicBezTo>
                  <a:lnTo>
                    <a:pt x="10669" y="24268"/>
                  </a:lnTo>
                  <a:lnTo>
                    <a:pt x="19332" y="21776"/>
                  </a:lnTo>
                  <a:lnTo>
                    <a:pt x="19241" y="21472"/>
                  </a:lnTo>
                  <a:cubicBezTo>
                    <a:pt x="18542" y="18888"/>
                    <a:pt x="18785" y="16122"/>
                    <a:pt x="19940" y="13721"/>
                  </a:cubicBezTo>
                  <a:cubicBezTo>
                    <a:pt x="20913" y="11624"/>
                    <a:pt x="21095" y="9222"/>
                    <a:pt x="20457" y="7003"/>
                  </a:cubicBezTo>
                  <a:cubicBezTo>
                    <a:pt x="19207" y="2617"/>
                    <a:pt x="15261" y="0"/>
                    <a:pt x="111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7" name="Google Shape;287;p8"/>
            <p:cNvSpPr/>
            <p:nvPr/>
          </p:nvSpPr>
          <p:spPr>
            <a:xfrm>
              <a:off x="3819825" y="1800625"/>
              <a:ext cx="229500" cy="121125"/>
            </a:xfrm>
            <a:custGeom>
              <a:avLst/>
              <a:gdLst/>
              <a:ahLst/>
              <a:cxnLst/>
              <a:rect l="l" t="t" r="r" b="b"/>
              <a:pathLst>
                <a:path w="9180" h="4845" extrusionOk="0">
                  <a:moveTo>
                    <a:pt x="8633" y="1"/>
                  </a:moveTo>
                  <a:lnTo>
                    <a:pt x="0" y="2493"/>
                  </a:lnTo>
                  <a:lnTo>
                    <a:pt x="122" y="2979"/>
                  </a:lnTo>
                  <a:cubicBezTo>
                    <a:pt x="448" y="4109"/>
                    <a:pt x="1479" y="4844"/>
                    <a:pt x="2598" y="4844"/>
                  </a:cubicBezTo>
                  <a:cubicBezTo>
                    <a:pt x="2834" y="4844"/>
                    <a:pt x="3075" y="4811"/>
                    <a:pt x="3314" y="4742"/>
                  </a:cubicBezTo>
                  <a:lnTo>
                    <a:pt x="7022" y="3679"/>
                  </a:lnTo>
                  <a:cubicBezTo>
                    <a:pt x="8390" y="3283"/>
                    <a:pt x="9180" y="1855"/>
                    <a:pt x="8785" y="487"/>
                  </a:cubicBezTo>
                  <a:lnTo>
                    <a:pt x="86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8" name="Google Shape;288;p8"/>
            <p:cNvSpPr/>
            <p:nvPr/>
          </p:nvSpPr>
          <p:spPr>
            <a:xfrm>
              <a:off x="3866925" y="1617500"/>
              <a:ext cx="61600" cy="214300"/>
            </a:xfrm>
            <a:custGeom>
              <a:avLst/>
              <a:gdLst/>
              <a:ahLst/>
              <a:cxnLst/>
              <a:rect l="l" t="t" r="r" b="b"/>
              <a:pathLst>
                <a:path w="2464" h="8572" fill="none" extrusionOk="0">
                  <a:moveTo>
                    <a:pt x="2463" y="8572"/>
                  </a:moveTo>
                  <a:lnTo>
                    <a:pt x="1" y="0"/>
                  </a:lnTo>
                </a:path>
              </a:pathLst>
            </a:custGeom>
            <a:noFill/>
            <a:ln w="28875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9" name="Google Shape;289;p8"/>
            <p:cNvSpPr/>
            <p:nvPr/>
          </p:nvSpPr>
          <p:spPr>
            <a:xfrm>
              <a:off x="3745350" y="1500475"/>
              <a:ext cx="191525" cy="123125"/>
            </a:xfrm>
            <a:custGeom>
              <a:avLst/>
              <a:gdLst/>
              <a:ahLst/>
              <a:cxnLst/>
              <a:rect l="l" t="t" r="r" b="b"/>
              <a:pathLst>
                <a:path w="7661" h="4925" fill="none" extrusionOk="0">
                  <a:moveTo>
                    <a:pt x="7660" y="0"/>
                  </a:moveTo>
                  <a:lnTo>
                    <a:pt x="4925" y="4925"/>
                  </a:lnTo>
                  <a:lnTo>
                    <a:pt x="1" y="2189"/>
                  </a:lnTo>
                </a:path>
              </a:pathLst>
            </a:custGeom>
            <a:noFill/>
            <a:ln w="288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90" name="Google Shape;290;p8"/>
          <p:cNvGrpSpPr/>
          <p:nvPr/>
        </p:nvGrpSpPr>
        <p:grpSpPr>
          <a:xfrm rot="943739">
            <a:off x="182008" y="338296"/>
            <a:ext cx="1031309" cy="913293"/>
            <a:chOff x="1343200" y="1432100"/>
            <a:chExt cx="1031261" cy="913250"/>
          </a:xfrm>
        </p:grpSpPr>
        <p:sp>
          <p:nvSpPr>
            <p:cNvPr id="291" name="Google Shape;291;p8"/>
            <p:cNvSpPr/>
            <p:nvPr/>
          </p:nvSpPr>
          <p:spPr>
            <a:xfrm>
              <a:off x="1343200" y="1432100"/>
              <a:ext cx="350600" cy="505025"/>
            </a:xfrm>
            <a:custGeom>
              <a:avLst/>
              <a:gdLst/>
              <a:ahLst/>
              <a:cxnLst/>
              <a:rect l="l" t="t" r="r" b="b"/>
              <a:pathLst>
                <a:path w="14024" h="20201" extrusionOk="0">
                  <a:moveTo>
                    <a:pt x="0" y="20201"/>
                  </a:moveTo>
                  <a:lnTo>
                    <a:pt x="10164" y="1400"/>
                  </a:lnTo>
                  <a:lnTo>
                    <a:pt x="14024" y="0"/>
                  </a:lnTo>
                  <a:lnTo>
                    <a:pt x="3810" y="1928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292" name="Google Shape;292;p8"/>
            <p:cNvSpPr/>
            <p:nvPr/>
          </p:nvSpPr>
          <p:spPr>
            <a:xfrm>
              <a:off x="1343200" y="1890700"/>
              <a:ext cx="777200" cy="454650"/>
            </a:xfrm>
            <a:custGeom>
              <a:avLst/>
              <a:gdLst/>
              <a:ahLst/>
              <a:cxnLst/>
              <a:rect l="l" t="t" r="r" b="b"/>
              <a:pathLst>
                <a:path w="31088" h="18186" extrusionOk="0">
                  <a:moveTo>
                    <a:pt x="0" y="1873"/>
                  </a:moveTo>
                  <a:lnTo>
                    <a:pt x="5688" y="0"/>
                  </a:lnTo>
                  <a:lnTo>
                    <a:pt x="31088" y="17065"/>
                  </a:lnTo>
                  <a:lnTo>
                    <a:pt x="27278" y="18186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93" name="Google Shape;293;p8"/>
            <p:cNvSpPr/>
            <p:nvPr/>
          </p:nvSpPr>
          <p:spPr>
            <a:xfrm>
              <a:off x="1436723" y="1432178"/>
              <a:ext cx="937737" cy="885480"/>
            </a:xfrm>
            <a:custGeom>
              <a:avLst/>
              <a:gdLst/>
              <a:ahLst/>
              <a:cxnLst/>
              <a:rect l="l" t="t" r="r" b="b"/>
              <a:pathLst>
                <a:path w="39819" h="37600" extrusionOk="0">
                  <a:moveTo>
                    <a:pt x="10882" y="1"/>
                  </a:moveTo>
                  <a:lnTo>
                    <a:pt x="0" y="20153"/>
                  </a:lnTo>
                  <a:lnTo>
                    <a:pt x="28937" y="37600"/>
                  </a:lnTo>
                  <a:lnTo>
                    <a:pt x="39819" y="17448"/>
                  </a:lnTo>
                  <a:lnTo>
                    <a:pt x="10882" y="1"/>
                  </a:lnTo>
                  <a:close/>
                </a:path>
              </a:pathLst>
            </a:custGeom>
            <a:solidFill>
              <a:srgbClr val="FF640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4" name="Google Shape;294;p8"/>
            <p:cNvSpPr/>
            <p:nvPr/>
          </p:nvSpPr>
          <p:spPr>
            <a:xfrm>
              <a:off x="1580614" y="1566036"/>
              <a:ext cx="334292" cy="410194"/>
            </a:xfrm>
            <a:custGeom>
              <a:avLst/>
              <a:gdLst/>
              <a:ahLst/>
              <a:cxnLst/>
              <a:rect l="l" t="t" r="r" b="b"/>
              <a:pathLst>
                <a:path w="14195" h="17418" extrusionOk="0">
                  <a:moveTo>
                    <a:pt x="7386" y="1"/>
                  </a:moveTo>
                  <a:lnTo>
                    <a:pt x="0" y="13587"/>
                  </a:lnTo>
                  <a:lnTo>
                    <a:pt x="6809" y="17417"/>
                  </a:lnTo>
                  <a:lnTo>
                    <a:pt x="14195" y="3861"/>
                  </a:lnTo>
                  <a:lnTo>
                    <a:pt x="738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95" name="Google Shape;295;p8"/>
          <p:cNvGrpSpPr/>
          <p:nvPr/>
        </p:nvGrpSpPr>
        <p:grpSpPr>
          <a:xfrm>
            <a:off x="8168201" y="3964450"/>
            <a:ext cx="1031261" cy="913250"/>
            <a:chOff x="1343200" y="1432100"/>
            <a:chExt cx="1031261" cy="913250"/>
          </a:xfrm>
        </p:grpSpPr>
        <p:sp>
          <p:nvSpPr>
            <p:cNvPr id="296" name="Google Shape;296;p8"/>
            <p:cNvSpPr/>
            <p:nvPr/>
          </p:nvSpPr>
          <p:spPr>
            <a:xfrm>
              <a:off x="1343200" y="1432100"/>
              <a:ext cx="350600" cy="505025"/>
            </a:xfrm>
            <a:custGeom>
              <a:avLst/>
              <a:gdLst/>
              <a:ahLst/>
              <a:cxnLst/>
              <a:rect l="l" t="t" r="r" b="b"/>
              <a:pathLst>
                <a:path w="14024" h="20201" extrusionOk="0">
                  <a:moveTo>
                    <a:pt x="0" y="20201"/>
                  </a:moveTo>
                  <a:lnTo>
                    <a:pt x="10164" y="1400"/>
                  </a:lnTo>
                  <a:lnTo>
                    <a:pt x="14024" y="0"/>
                  </a:lnTo>
                  <a:lnTo>
                    <a:pt x="3810" y="1928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297" name="Google Shape;297;p8"/>
            <p:cNvSpPr/>
            <p:nvPr/>
          </p:nvSpPr>
          <p:spPr>
            <a:xfrm>
              <a:off x="1343200" y="1890700"/>
              <a:ext cx="777200" cy="454650"/>
            </a:xfrm>
            <a:custGeom>
              <a:avLst/>
              <a:gdLst/>
              <a:ahLst/>
              <a:cxnLst/>
              <a:rect l="l" t="t" r="r" b="b"/>
              <a:pathLst>
                <a:path w="31088" h="18186" extrusionOk="0">
                  <a:moveTo>
                    <a:pt x="0" y="1873"/>
                  </a:moveTo>
                  <a:lnTo>
                    <a:pt x="5688" y="0"/>
                  </a:lnTo>
                  <a:lnTo>
                    <a:pt x="31088" y="17065"/>
                  </a:lnTo>
                  <a:lnTo>
                    <a:pt x="27278" y="18186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</p:sp>
        <p:sp>
          <p:nvSpPr>
            <p:cNvPr id="298" name="Google Shape;298;p8"/>
            <p:cNvSpPr/>
            <p:nvPr/>
          </p:nvSpPr>
          <p:spPr>
            <a:xfrm>
              <a:off x="1436723" y="1432178"/>
              <a:ext cx="937737" cy="885480"/>
            </a:xfrm>
            <a:custGeom>
              <a:avLst/>
              <a:gdLst/>
              <a:ahLst/>
              <a:cxnLst/>
              <a:rect l="l" t="t" r="r" b="b"/>
              <a:pathLst>
                <a:path w="39819" h="37600" extrusionOk="0">
                  <a:moveTo>
                    <a:pt x="10882" y="1"/>
                  </a:moveTo>
                  <a:lnTo>
                    <a:pt x="0" y="20153"/>
                  </a:lnTo>
                  <a:lnTo>
                    <a:pt x="28937" y="37600"/>
                  </a:lnTo>
                  <a:lnTo>
                    <a:pt x="39819" y="17448"/>
                  </a:lnTo>
                  <a:lnTo>
                    <a:pt x="1088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9" name="Google Shape;299;p8"/>
            <p:cNvSpPr/>
            <p:nvPr/>
          </p:nvSpPr>
          <p:spPr>
            <a:xfrm>
              <a:off x="1580614" y="1566036"/>
              <a:ext cx="334292" cy="410194"/>
            </a:xfrm>
            <a:custGeom>
              <a:avLst/>
              <a:gdLst/>
              <a:ahLst/>
              <a:cxnLst/>
              <a:rect l="l" t="t" r="r" b="b"/>
              <a:pathLst>
                <a:path w="14195" h="17418" extrusionOk="0">
                  <a:moveTo>
                    <a:pt x="7386" y="1"/>
                  </a:moveTo>
                  <a:lnTo>
                    <a:pt x="0" y="13587"/>
                  </a:lnTo>
                  <a:lnTo>
                    <a:pt x="6809" y="17417"/>
                  </a:lnTo>
                  <a:lnTo>
                    <a:pt x="14195" y="3861"/>
                  </a:lnTo>
                  <a:lnTo>
                    <a:pt x="738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93028242"/>
      </p:ext>
    </p:extLst>
  </p:cSld>
  <p:clrMapOvr>
    <a:masterClrMapping/>
  </p:clrMapOvr>
  <p:transition spd="slow">
    <p:wheel spokes="1"/>
    <p:sndAc>
      <p:stSnd>
        <p:snd r:embed="rId1" name="chimes.wav"/>
      </p:stSnd>
    </p:sndAc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9"/>
          <p:cNvSpPr/>
          <p:nvPr/>
        </p:nvSpPr>
        <p:spPr>
          <a:xfrm>
            <a:off x="-65061" y="-81037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02" name="Google Shape;302;p9"/>
          <p:cNvSpPr/>
          <p:nvPr/>
        </p:nvSpPr>
        <p:spPr>
          <a:xfrm>
            <a:off x="3944748" y="914452"/>
            <a:ext cx="5383512" cy="4309778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03" name="Google Shape;303;p9"/>
          <p:cNvSpPr txBox="1">
            <a:spLocks noGrp="1"/>
          </p:cNvSpPr>
          <p:nvPr>
            <p:ph type="title"/>
          </p:nvPr>
        </p:nvSpPr>
        <p:spPr>
          <a:xfrm>
            <a:off x="2345400" y="1573450"/>
            <a:ext cx="4453200" cy="114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sp>
        <p:nvSpPr>
          <p:cNvPr id="304" name="Google Shape;304;p9"/>
          <p:cNvSpPr txBox="1">
            <a:spLocks noGrp="1"/>
          </p:cNvSpPr>
          <p:nvPr>
            <p:ph type="subTitle" idx="1"/>
          </p:nvPr>
        </p:nvSpPr>
        <p:spPr>
          <a:xfrm>
            <a:off x="2665500" y="2654875"/>
            <a:ext cx="3813000" cy="98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305" name="Google Shape;305;p9"/>
          <p:cNvSpPr/>
          <p:nvPr/>
        </p:nvSpPr>
        <p:spPr>
          <a:xfrm>
            <a:off x="-597925" y="-507373"/>
            <a:ext cx="4594384" cy="4556765"/>
          </a:xfrm>
          <a:custGeom>
            <a:avLst/>
            <a:gdLst/>
            <a:ahLst/>
            <a:cxnLst/>
            <a:rect l="l" t="t" r="r" b="b"/>
            <a:pathLst>
              <a:path w="216410" h="214638" extrusionOk="0">
                <a:moveTo>
                  <a:pt x="4967" y="202992"/>
                </a:moveTo>
                <a:cubicBezTo>
                  <a:pt x="8695" y="216965"/>
                  <a:pt x="18051" y="215037"/>
                  <a:pt x="24303" y="213745"/>
                </a:cubicBezTo>
                <a:cubicBezTo>
                  <a:pt x="30555" y="212453"/>
                  <a:pt x="37361" y="205677"/>
                  <a:pt x="42480" y="195242"/>
                </a:cubicBezTo>
                <a:cubicBezTo>
                  <a:pt x="47599" y="184807"/>
                  <a:pt x="50196" y="161160"/>
                  <a:pt x="55016" y="151134"/>
                </a:cubicBezTo>
                <a:cubicBezTo>
                  <a:pt x="59836" y="141108"/>
                  <a:pt x="62886" y="138312"/>
                  <a:pt x="71400" y="135087"/>
                </a:cubicBezTo>
                <a:cubicBezTo>
                  <a:pt x="79915" y="131862"/>
                  <a:pt x="98891" y="135405"/>
                  <a:pt x="106103" y="131782"/>
                </a:cubicBezTo>
                <a:cubicBezTo>
                  <a:pt x="113315" y="128159"/>
                  <a:pt x="117373" y="120579"/>
                  <a:pt x="114672" y="113349"/>
                </a:cubicBezTo>
                <a:cubicBezTo>
                  <a:pt x="111971" y="106119"/>
                  <a:pt x="95966" y="95474"/>
                  <a:pt x="89899" y="88400"/>
                </a:cubicBezTo>
                <a:cubicBezTo>
                  <a:pt x="83832" y="81326"/>
                  <a:pt x="78693" y="75718"/>
                  <a:pt x="78272" y="70904"/>
                </a:cubicBezTo>
                <a:cubicBezTo>
                  <a:pt x="77851" y="66090"/>
                  <a:pt x="81425" y="59630"/>
                  <a:pt x="87372" y="59517"/>
                </a:cubicBezTo>
                <a:cubicBezTo>
                  <a:pt x="93319" y="59404"/>
                  <a:pt x="105253" y="66650"/>
                  <a:pt x="113952" y="70225"/>
                </a:cubicBezTo>
                <a:cubicBezTo>
                  <a:pt x="122651" y="73800"/>
                  <a:pt x="131786" y="79934"/>
                  <a:pt x="139567" y="80967"/>
                </a:cubicBezTo>
                <a:cubicBezTo>
                  <a:pt x="147348" y="82000"/>
                  <a:pt x="155264" y="80101"/>
                  <a:pt x="160636" y="76422"/>
                </a:cubicBezTo>
                <a:cubicBezTo>
                  <a:pt x="166008" y="72743"/>
                  <a:pt x="166147" y="62506"/>
                  <a:pt x="171799" y="58895"/>
                </a:cubicBezTo>
                <a:cubicBezTo>
                  <a:pt x="177451" y="55284"/>
                  <a:pt x="188314" y="57169"/>
                  <a:pt x="194549" y="54754"/>
                </a:cubicBezTo>
                <a:cubicBezTo>
                  <a:pt x="200784" y="52339"/>
                  <a:pt x="205587" y="48544"/>
                  <a:pt x="209210" y="44403"/>
                </a:cubicBezTo>
                <a:cubicBezTo>
                  <a:pt x="212833" y="40262"/>
                  <a:pt x="215783" y="35344"/>
                  <a:pt x="216288" y="29909"/>
                </a:cubicBezTo>
                <a:cubicBezTo>
                  <a:pt x="216793" y="24474"/>
                  <a:pt x="215781" y="16607"/>
                  <a:pt x="212242" y="11792"/>
                </a:cubicBezTo>
                <a:cubicBezTo>
                  <a:pt x="208703" y="6977"/>
                  <a:pt x="200446" y="1350"/>
                  <a:pt x="195054" y="1021"/>
                </a:cubicBezTo>
                <a:cubicBezTo>
                  <a:pt x="189662" y="692"/>
                  <a:pt x="209294" y="8612"/>
                  <a:pt x="179888" y="9820"/>
                </a:cubicBezTo>
                <a:cubicBezTo>
                  <a:pt x="150482" y="11028"/>
                  <a:pt x="48277" y="-11747"/>
                  <a:pt x="18618" y="8267"/>
                </a:cubicBezTo>
                <a:cubicBezTo>
                  <a:pt x="-11041" y="28282"/>
                  <a:pt x="4209" y="97453"/>
                  <a:pt x="1934" y="129907"/>
                </a:cubicBezTo>
                <a:cubicBezTo>
                  <a:pt x="-341" y="162361"/>
                  <a:pt x="1239" y="189019"/>
                  <a:pt x="4967" y="20299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306" name="Google Shape;306;p9"/>
          <p:cNvSpPr/>
          <p:nvPr/>
        </p:nvSpPr>
        <p:spPr>
          <a:xfrm>
            <a:off x="4222422" y="-23179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07" name="Google Shape;307;p9"/>
          <p:cNvSpPr/>
          <p:nvPr/>
        </p:nvSpPr>
        <p:spPr>
          <a:xfrm>
            <a:off x="-156277" y="249297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08" name="Google Shape;308;p9"/>
          <p:cNvSpPr/>
          <p:nvPr/>
        </p:nvSpPr>
        <p:spPr>
          <a:xfrm>
            <a:off x="2060917" y="486970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09" name="Google Shape;309;p9"/>
          <p:cNvSpPr/>
          <p:nvPr/>
        </p:nvSpPr>
        <p:spPr>
          <a:xfrm>
            <a:off x="8036653" y="4758401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10" name="Google Shape;310;p9"/>
          <p:cNvSpPr/>
          <p:nvPr/>
        </p:nvSpPr>
        <p:spPr>
          <a:xfrm>
            <a:off x="7926192" y="3230396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11" name="Google Shape;311;p9"/>
          <p:cNvSpPr/>
          <p:nvPr/>
        </p:nvSpPr>
        <p:spPr>
          <a:xfrm>
            <a:off x="337637" y="502822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12" name="Google Shape;312;p9"/>
          <p:cNvSpPr/>
          <p:nvPr/>
        </p:nvSpPr>
        <p:spPr>
          <a:xfrm>
            <a:off x="6841253" y="44602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13" name="Google Shape;313;p9"/>
          <p:cNvSpPr/>
          <p:nvPr/>
        </p:nvSpPr>
        <p:spPr>
          <a:xfrm>
            <a:off x="8768258" y="1633484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14" name="Google Shape;314;p9"/>
          <p:cNvSpPr/>
          <p:nvPr/>
        </p:nvSpPr>
        <p:spPr>
          <a:xfrm>
            <a:off x="1435417" y="98525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315" name="Google Shape;315;p9"/>
          <p:cNvGrpSpPr/>
          <p:nvPr/>
        </p:nvGrpSpPr>
        <p:grpSpPr>
          <a:xfrm>
            <a:off x="255000" y="120705"/>
            <a:ext cx="757289" cy="864550"/>
            <a:chOff x="5585712" y="137416"/>
            <a:chExt cx="757289" cy="864550"/>
          </a:xfrm>
        </p:grpSpPr>
        <p:sp>
          <p:nvSpPr>
            <p:cNvPr id="316" name="Google Shape;316;p9"/>
            <p:cNvSpPr/>
            <p:nvPr/>
          </p:nvSpPr>
          <p:spPr>
            <a:xfrm>
              <a:off x="5606764" y="738904"/>
              <a:ext cx="129867" cy="146066"/>
            </a:xfrm>
            <a:custGeom>
              <a:avLst/>
              <a:gdLst/>
              <a:ahLst/>
              <a:cxnLst/>
              <a:rect l="l" t="t" r="r" b="b"/>
              <a:pathLst>
                <a:path w="4682" h="5266" extrusionOk="0">
                  <a:moveTo>
                    <a:pt x="2706" y="1"/>
                  </a:moveTo>
                  <a:cubicBezTo>
                    <a:pt x="2706" y="1"/>
                    <a:pt x="1" y="4712"/>
                    <a:pt x="913" y="5198"/>
                  </a:cubicBezTo>
                  <a:cubicBezTo>
                    <a:pt x="992" y="5245"/>
                    <a:pt x="1088" y="5266"/>
                    <a:pt x="1196" y="5266"/>
                  </a:cubicBezTo>
                  <a:cubicBezTo>
                    <a:pt x="2290" y="5266"/>
                    <a:pt x="4682" y="3101"/>
                    <a:pt x="4682" y="3101"/>
                  </a:cubicBezTo>
                  <a:lnTo>
                    <a:pt x="2706" y="1"/>
                  </a:ln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7" name="Google Shape;317;p9"/>
            <p:cNvSpPr/>
            <p:nvPr/>
          </p:nvSpPr>
          <p:spPr>
            <a:xfrm>
              <a:off x="6009790" y="851879"/>
              <a:ext cx="91062" cy="150088"/>
            </a:xfrm>
            <a:custGeom>
              <a:avLst/>
              <a:gdLst/>
              <a:ahLst/>
              <a:cxnLst/>
              <a:rect l="l" t="t" r="r" b="b"/>
              <a:pathLst>
                <a:path w="3283" h="5411" extrusionOk="0">
                  <a:moveTo>
                    <a:pt x="3283" y="1"/>
                  </a:moveTo>
                  <a:lnTo>
                    <a:pt x="0" y="1703"/>
                  </a:lnTo>
                  <a:cubicBezTo>
                    <a:pt x="0" y="1703"/>
                    <a:pt x="1185" y="5381"/>
                    <a:pt x="2219" y="5411"/>
                  </a:cubicBezTo>
                  <a:cubicBezTo>
                    <a:pt x="3252" y="5411"/>
                    <a:pt x="3283" y="1"/>
                    <a:pt x="3283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8" name="Google Shape;318;p9"/>
            <p:cNvSpPr/>
            <p:nvPr/>
          </p:nvSpPr>
          <p:spPr>
            <a:xfrm>
              <a:off x="5722402" y="155612"/>
              <a:ext cx="264643" cy="144401"/>
            </a:xfrm>
            <a:custGeom>
              <a:avLst/>
              <a:gdLst/>
              <a:ahLst/>
              <a:cxnLst/>
              <a:rect l="l" t="t" r="r" b="b"/>
              <a:pathLst>
                <a:path w="9541" h="5206" extrusionOk="0">
                  <a:moveTo>
                    <a:pt x="5166" y="1"/>
                  </a:moveTo>
                  <a:cubicBezTo>
                    <a:pt x="2660" y="1"/>
                    <a:pt x="194" y="1809"/>
                    <a:pt x="27" y="4829"/>
                  </a:cubicBezTo>
                  <a:cubicBezTo>
                    <a:pt x="0" y="5040"/>
                    <a:pt x="180" y="5205"/>
                    <a:pt x="387" y="5205"/>
                  </a:cubicBezTo>
                  <a:cubicBezTo>
                    <a:pt x="419" y="5205"/>
                    <a:pt x="450" y="5201"/>
                    <a:pt x="482" y="5193"/>
                  </a:cubicBezTo>
                  <a:lnTo>
                    <a:pt x="9145" y="2914"/>
                  </a:lnTo>
                  <a:cubicBezTo>
                    <a:pt x="9419" y="2853"/>
                    <a:pt x="9540" y="2549"/>
                    <a:pt x="9388" y="2306"/>
                  </a:cubicBezTo>
                  <a:cubicBezTo>
                    <a:pt x="8342" y="719"/>
                    <a:pt x="6746" y="1"/>
                    <a:pt x="516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9" name="Google Shape;319;p9"/>
            <p:cNvSpPr/>
            <p:nvPr/>
          </p:nvSpPr>
          <p:spPr>
            <a:xfrm>
              <a:off x="5839482" y="242791"/>
              <a:ext cx="43853" cy="89287"/>
            </a:xfrm>
            <a:custGeom>
              <a:avLst/>
              <a:gdLst/>
              <a:ahLst/>
              <a:cxnLst/>
              <a:rect l="l" t="t" r="r" b="b"/>
              <a:pathLst>
                <a:path w="1581" h="3219" extrusionOk="0">
                  <a:moveTo>
                    <a:pt x="474" y="0"/>
                  </a:moveTo>
                  <a:cubicBezTo>
                    <a:pt x="438" y="0"/>
                    <a:pt x="402" y="5"/>
                    <a:pt x="365" y="14"/>
                  </a:cubicBezTo>
                  <a:cubicBezTo>
                    <a:pt x="122" y="75"/>
                    <a:pt x="0" y="318"/>
                    <a:pt x="61" y="561"/>
                  </a:cubicBezTo>
                  <a:lnTo>
                    <a:pt x="669" y="2871"/>
                  </a:lnTo>
                  <a:cubicBezTo>
                    <a:pt x="721" y="3078"/>
                    <a:pt x="904" y="3219"/>
                    <a:pt x="1108" y="3219"/>
                  </a:cubicBezTo>
                  <a:cubicBezTo>
                    <a:pt x="1143" y="3219"/>
                    <a:pt x="1180" y="3215"/>
                    <a:pt x="1216" y="3205"/>
                  </a:cubicBezTo>
                  <a:cubicBezTo>
                    <a:pt x="1429" y="3114"/>
                    <a:pt x="1581" y="2871"/>
                    <a:pt x="1520" y="2658"/>
                  </a:cubicBezTo>
                  <a:lnTo>
                    <a:pt x="912" y="318"/>
                  </a:lnTo>
                  <a:cubicBezTo>
                    <a:pt x="860" y="137"/>
                    <a:pt x="677" y="0"/>
                    <a:pt x="47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0" name="Google Shape;320;p9"/>
            <p:cNvSpPr/>
            <p:nvPr/>
          </p:nvSpPr>
          <p:spPr>
            <a:xfrm>
              <a:off x="5810801" y="137416"/>
              <a:ext cx="44713" cy="89287"/>
            </a:xfrm>
            <a:custGeom>
              <a:avLst/>
              <a:gdLst/>
              <a:ahLst/>
              <a:cxnLst/>
              <a:rect l="l" t="t" r="r" b="b"/>
              <a:pathLst>
                <a:path w="1612" h="3219" extrusionOk="0">
                  <a:moveTo>
                    <a:pt x="504" y="0"/>
                  </a:moveTo>
                  <a:cubicBezTo>
                    <a:pt x="469" y="0"/>
                    <a:pt x="433" y="4"/>
                    <a:pt x="396" y="14"/>
                  </a:cubicBezTo>
                  <a:cubicBezTo>
                    <a:pt x="153" y="74"/>
                    <a:pt x="1" y="317"/>
                    <a:pt x="61" y="561"/>
                  </a:cubicBezTo>
                  <a:lnTo>
                    <a:pt x="700" y="2871"/>
                  </a:lnTo>
                  <a:cubicBezTo>
                    <a:pt x="751" y="3078"/>
                    <a:pt x="935" y="3218"/>
                    <a:pt x="1139" y="3218"/>
                  </a:cubicBezTo>
                  <a:cubicBezTo>
                    <a:pt x="1174" y="3218"/>
                    <a:pt x="1211" y="3214"/>
                    <a:pt x="1247" y="3205"/>
                  </a:cubicBezTo>
                  <a:cubicBezTo>
                    <a:pt x="1460" y="3114"/>
                    <a:pt x="1612" y="2871"/>
                    <a:pt x="1551" y="2658"/>
                  </a:cubicBezTo>
                  <a:lnTo>
                    <a:pt x="943" y="317"/>
                  </a:lnTo>
                  <a:cubicBezTo>
                    <a:pt x="866" y="137"/>
                    <a:pt x="700" y="0"/>
                    <a:pt x="5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1" name="Google Shape;321;p9"/>
            <p:cNvSpPr/>
            <p:nvPr/>
          </p:nvSpPr>
          <p:spPr>
            <a:xfrm>
              <a:off x="5722458" y="155612"/>
              <a:ext cx="263728" cy="144901"/>
            </a:xfrm>
            <a:custGeom>
              <a:avLst/>
              <a:gdLst/>
              <a:ahLst/>
              <a:cxnLst/>
              <a:rect l="l" t="t" r="r" b="b"/>
              <a:pathLst>
                <a:path w="9508" h="5224" extrusionOk="0">
                  <a:moveTo>
                    <a:pt x="5164" y="1"/>
                  </a:moveTo>
                  <a:cubicBezTo>
                    <a:pt x="2658" y="1"/>
                    <a:pt x="192" y="1809"/>
                    <a:pt x="25" y="4829"/>
                  </a:cubicBezTo>
                  <a:cubicBezTo>
                    <a:pt x="1" y="4970"/>
                    <a:pt x="69" y="5112"/>
                    <a:pt x="200" y="5182"/>
                  </a:cubicBezTo>
                  <a:lnTo>
                    <a:pt x="200" y="5182"/>
                  </a:lnTo>
                  <a:cubicBezTo>
                    <a:pt x="191" y="5176"/>
                    <a:pt x="183" y="5170"/>
                    <a:pt x="177" y="5163"/>
                  </a:cubicBezTo>
                  <a:cubicBezTo>
                    <a:pt x="3125" y="3978"/>
                    <a:pt x="6256" y="3127"/>
                    <a:pt x="9417" y="2701"/>
                  </a:cubicBezTo>
                  <a:lnTo>
                    <a:pt x="9417" y="2701"/>
                  </a:lnTo>
                  <a:cubicBezTo>
                    <a:pt x="9386" y="2762"/>
                    <a:pt x="9356" y="2792"/>
                    <a:pt x="9326" y="2823"/>
                  </a:cubicBezTo>
                  <a:cubicBezTo>
                    <a:pt x="9478" y="2701"/>
                    <a:pt x="9508" y="2458"/>
                    <a:pt x="9386" y="2306"/>
                  </a:cubicBezTo>
                  <a:cubicBezTo>
                    <a:pt x="8340" y="719"/>
                    <a:pt x="6744" y="1"/>
                    <a:pt x="5164" y="1"/>
                  </a:cubicBezTo>
                  <a:close/>
                  <a:moveTo>
                    <a:pt x="200" y="5182"/>
                  </a:moveTo>
                  <a:cubicBezTo>
                    <a:pt x="233" y="5205"/>
                    <a:pt x="281" y="5224"/>
                    <a:pt x="328" y="5224"/>
                  </a:cubicBezTo>
                  <a:cubicBezTo>
                    <a:pt x="281" y="5217"/>
                    <a:pt x="238" y="5203"/>
                    <a:pt x="200" y="51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2" name="Google Shape;322;p9"/>
            <p:cNvSpPr/>
            <p:nvPr/>
          </p:nvSpPr>
          <p:spPr>
            <a:xfrm>
              <a:off x="6094085" y="236162"/>
              <a:ext cx="248916" cy="212969"/>
            </a:xfrm>
            <a:custGeom>
              <a:avLst/>
              <a:gdLst/>
              <a:ahLst/>
              <a:cxnLst/>
              <a:rect l="l" t="t" r="r" b="b"/>
              <a:pathLst>
                <a:path w="8974" h="7678" extrusionOk="0">
                  <a:moveTo>
                    <a:pt x="2606" y="1"/>
                  </a:moveTo>
                  <a:cubicBezTo>
                    <a:pt x="1857" y="1"/>
                    <a:pt x="1077" y="173"/>
                    <a:pt x="305" y="557"/>
                  </a:cubicBezTo>
                  <a:cubicBezTo>
                    <a:pt x="61" y="678"/>
                    <a:pt x="1" y="1013"/>
                    <a:pt x="213" y="1195"/>
                  </a:cubicBezTo>
                  <a:lnTo>
                    <a:pt x="6505" y="7548"/>
                  </a:lnTo>
                  <a:cubicBezTo>
                    <a:pt x="6582" y="7637"/>
                    <a:pt x="6690" y="7678"/>
                    <a:pt x="6796" y="7678"/>
                  </a:cubicBezTo>
                  <a:cubicBezTo>
                    <a:pt x="6945" y="7678"/>
                    <a:pt x="7091" y="7598"/>
                    <a:pt x="7144" y="7457"/>
                  </a:cubicBezTo>
                  <a:cubicBezTo>
                    <a:pt x="8974" y="3822"/>
                    <a:pt x="6131" y="1"/>
                    <a:pt x="260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3" name="Google Shape;323;p9"/>
            <p:cNvSpPr/>
            <p:nvPr/>
          </p:nvSpPr>
          <p:spPr>
            <a:xfrm>
              <a:off x="6136246" y="335490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178" y="0"/>
                  </a:moveTo>
                  <a:cubicBezTo>
                    <a:pt x="2067" y="0"/>
                    <a:pt x="1961" y="46"/>
                    <a:pt x="1885" y="137"/>
                  </a:cubicBezTo>
                  <a:lnTo>
                    <a:pt x="183" y="1839"/>
                  </a:lnTo>
                  <a:cubicBezTo>
                    <a:pt x="0" y="2022"/>
                    <a:pt x="0" y="2295"/>
                    <a:pt x="183" y="2447"/>
                  </a:cubicBezTo>
                  <a:cubicBezTo>
                    <a:pt x="259" y="2538"/>
                    <a:pt x="365" y="2584"/>
                    <a:pt x="475" y="2584"/>
                  </a:cubicBezTo>
                  <a:cubicBezTo>
                    <a:pt x="586" y="2584"/>
                    <a:pt x="700" y="2538"/>
                    <a:pt x="791" y="2447"/>
                  </a:cubicBezTo>
                  <a:lnTo>
                    <a:pt x="2493" y="775"/>
                  </a:lnTo>
                  <a:cubicBezTo>
                    <a:pt x="2675" y="593"/>
                    <a:pt x="2675" y="319"/>
                    <a:pt x="2493" y="137"/>
                  </a:cubicBezTo>
                  <a:cubicBezTo>
                    <a:pt x="2402" y="46"/>
                    <a:pt x="2288" y="0"/>
                    <a:pt x="2178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4" name="Google Shape;324;p9"/>
            <p:cNvSpPr/>
            <p:nvPr/>
          </p:nvSpPr>
          <p:spPr>
            <a:xfrm>
              <a:off x="6212967" y="258768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204" y="0"/>
                  </a:moveTo>
                  <a:cubicBezTo>
                    <a:pt x="2090" y="0"/>
                    <a:pt x="1976" y="46"/>
                    <a:pt x="1885" y="137"/>
                  </a:cubicBezTo>
                  <a:lnTo>
                    <a:pt x="183" y="1839"/>
                  </a:lnTo>
                  <a:cubicBezTo>
                    <a:pt x="0" y="1991"/>
                    <a:pt x="0" y="2295"/>
                    <a:pt x="183" y="2447"/>
                  </a:cubicBezTo>
                  <a:cubicBezTo>
                    <a:pt x="274" y="2538"/>
                    <a:pt x="388" y="2584"/>
                    <a:pt x="502" y="2584"/>
                  </a:cubicBezTo>
                  <a:cubicBezTo>
                    <a:pt x="616" y="2584"/>
                    <a:pt x="730" y="2538"/>
                    <a:pt x="821" y="2447"/>
                  </a:cubicBezTo>
                  <a:lnTo>
                    <a:pt x="2523" y="775"/>
                  </a:lnTo>
                  <a:cubicBezTo>
                    <a:pt x="2675" y="593"/>
                    <a:pt x="2675" y="319"/>
                    <a:pt x="2523" y="137"/>
                  </a:cubicBezTo>
                  <a:cubicBezTo>
                    <a:pt x="2432" y="46"/>
                    <a:pt x="2318" y="0"/>
                    <a:pt x="22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5" name="Google Shape;325;p9"/>
            <p:cNvSpPr/>
            <p:nvPr/>
          </p:nvSpPr>
          <p:spPr>
            <a:xfrm>
              <a:off x="6095832" y="236162"/>
              <a:ext cx="247169" cy="212442"/>
            </a:xfrm>
            <a:custGeom>
              <a:avLst/>
              <a:gdLst/>
              <a:ahLst/>
              <a:cxnLst/>
              <a:rect l="l" t="t" r="r" b="b"/>
              <a:pathLst>
                <a:path w="8911" h="7659" extrusionOk="0">
                  <a:moveTo>
                    <a:pt x="10" y="914"/>
                  </a:moveTo>
                  <a:lnTo>
                    <a:pt x="10" y="914"/>
                  </a:lnTo>
                  <a:cubicBezTo>
                    <a:pt x="1" y="957"/>
                    <a:pt x="7" y="1000"/>
                    <a:pt x="29" y="1043"/>
                  </a:cubicBezTo>
                  <a:cubicBezTo>
                    <a:pt x="16" y="999"/>
                    <a:pt x="10" y="955"/>
                    <a:pt x="10" y="914"/>
                  </a:cubicBezTo>
                  <a:close/>
                  <a:moveTo>
                    <a:pt x="2543" y="1"/>
                  </a:moveTo>
                  <a:cubicBezTo>
                    <a:pt x="1794" y="1"/>
                    <a:pt x="1014" y="173"/>
                    <a:pt x="242" y="557"/>
                  </a:cubicBezTo>
                  <a:cubicBezTo>
                    <a:pt x="98" y="629"/>
                    <a:pt x="10" y="758"/>
                    <a:pt x="10" y="914"/>
                  </a:cubicBezTo>
                  <a:lnTo>
                    <a:pt x="10" y="914"/>
                  </a:lnTo>
                  <a:cubicBezTo>
                    <a:pt x="14" y="896"/>
                    <a:pt x="20" y="878"/>
                    <a:pt x="29" y="861"/>
                  </a:cubicBezTo>
                  <a:cubicBezTo>
                    <a:pt x="1275" y="1834"/>
                    <a:pt x="2491" y="2897"/>
                    <a:pt x="3616" y="4052"/>
                  </a:cubicBezTo>
                  <a:cubicBezTo>
                    <a:pt x="4740" y="5177"/>
                    <a:pt x="5804" y="6362"/>
                    <a:pt x="6777" y="7639"/>
                  </a:cubicBezTo>
                  <a:lnTo>
                    <a:pt x="6594" y="7639"/>
                  </a:lnTo>
                  <a:cubicBezTo>
                    <a:pt x="6640" y="7652"/>
                    <a:pt x="6684" y="7658"/>
                    <a:pt x="6726" y="7658"/>
                  </a:cubicBezTo>
                  <a:cubicBezTo>
                    <a:pt x="6881" y="7658"/>
                    <a:pt x="7009" y="7576"/>
                    <a:pt x="7081" y="7457"/>
                  </a:cubicBezTo>
                  <a:cubicBezTo>
                    <a:pt x="8911" y="3822"/>
                    <a:pt x="6068" y="1"/>
                    <a:pt x="25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6" name="Google Shape;326;p9"/>
            <p:cNvSpPr/>
            <p:nvPr/>
          </p:nvSpPr>
          <p:spPr>
            <a:xfrm>
              <a:off x="5585712" y="275438"/>
              <a:ext cx="719178" cy="639460"/>
            </a:xfrm>
            <a:custGeom>
              <a:avLst/>
              <a:gdLst/>
              <a:ahLst/>
              <a:cxnLst/>
              <a:rect l="l" t="t" r="r" b="b"/>
              <a:pathLst>
                <a:path w="25928" h="23054" extrusionOk="0">
                  <a:moveTo>
                    <a:pt x="12978" y="1"/>
                  </a:moveTo>
                  <a:cubicBezTo>
                    <a:pt x="9623" y="1"/>
                    <a:pt x="6293" y="1462"/>
                    <a:pt x="4012" y="4278"/>
                  </a:cubicBezTo>
                  <a:cubicBezTo>
                    <a:pt x="0" y="9202"/>
                    <a:pt x="760" y="16466"/>
                    <a:pt x="5714" y="20479"/>
                  </a:cubicBezTo>
                  <a:cubicBezTo>
                    <a:pt x="7853" y="22211"/>
                    <a:pt x="10422" y="23053"/>
                    <a:pt x="12972" y="23053"/>
                  </a:cubicBezTo>
                  <a:cubicBezTo>
                    <a:pt x="16329" y="23053"/>
                    <a:pt x="19652" y="21592"/>
                    <a:pt x="21915" y="18776"/>
                  </a:cubicBezTo>
                  <a:cubicBezTo>
                    <a:pt x="25928" y="13822"/>
                    <a:pt x="25168" y="6588"/>
                    <a:pt x="20213" y="2576"/>
                  </a:cubicBezTo>
                  <a:cubicBezTo>
                    <a:pt x="18088" y="844"/>
                    <a:pt x="15526" y="1"/>
                    <a:pt x="129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7" name="Google Shape;327;p9"/>
            <p:cNvSpPr/>
            <p:nvPr/>
          </p:nvSpPr>
          <p:spPr>
            <a:xfrm>
              <a:off x="5658217" y="340455"/>
              <a:ext cx="574166" cy="510176"/>
            </a:xfrm>
            <a:custGeom>
              <a:avLst/>
              <a:gdLst/>
              <a:ahLst/>
              <a:cxnLst/>
              <a:rect l="l" t="t" r="r" b="b"/>
              <a:pathLst>
                <a:path w="20700" h="18393" extrusionOk="0">
                  <a:moveTo>
                    <a:pt x="10373" y="1"/>
                  </a:moveTo>
                  <a:cubicBezTo>
                    <a:pt x="9351" y="1"/>
                    <a:pt x="8312" y="173"/>
                    <a:pt x="7295" y="536"/>
                  </a:cubicBezTo>
                  <a:cubicBezTo>
                    <a:pt x="2493" y="2238"/>
                    <a:pt x="0" y="7496"/>
                    <a:pt x="1702" y="12268"/>
                  </a:cubicBezTo>
                  <a:cubicBezTo>
                    <a:pt x="3044" y="16029"/>
                    <a:pt x="6594" y="18393"/>
                    <a:pt x="10374" y="18393"/>
                  </a:cubicBezTo>
                  <a:cubicBezTo>
                    <a:pt x="11390" y="18393"/>
                    <a:pt x="12424" y="18222"/>
                    <a:pt x="13435" y="17861"/>
                  </a:cubicBezTo>
                  <a:cubicBezTo>
                    <a:pt x="18207" y="16159"/>
                    <a:pt x="20700" y="10900"/>
                    <a:pt x="19028" y="6128"/>
                  </a:cubicBezTo>
                  <a:cubicBezTo>
                    <a:pt x="17688" y="2349"/>
                    <a:pt x="14147" y="1"/>
                    <a:pt x="10373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8" name="Google Shape;328;p9"/>
            <p:cNvSpPr/>
            <p:nvPr/>
          </p:nvSpPr>
          <p:spPr>
            <a:xfrm>
              <a:off x="5923000" y="578054"/>
              <a:ext cx="42133" cy="35282"/>
            </a:xfrm>
            <a:custGeom>
              <a:avLst/>
              <a:gdLst/>
              <a:ahLst/>
              <a:cxnLst/>
              <a:rect l="l" t="t" r="r" b="b"/>
              <a:pathLst>
                <a:path w="1519" h="1272" extrusionOk="0">
                  <a:moveTo>
                    <a:pt x="800" y="1"/>
                  </a:moveTo>
                  <a:cubicBezTo>
                    <a:pt x="335" y="1"/>
                    <a:pt x="0" y="532"/>
                    <a:pt x="272" y="967"/>
                  </a:cubicBezTo>
                  <a:cubicBezTo>
                    <a:pt x="389" y="1175"/>
                    <a:pt x="589" y="1271"/>
                    <a:pt x="792" y="1271"/>
                  </a:cubicBezTo>
                  <a:cubicBezTo>
                    <a:pt x="1064" y="1271"/>
                    <a:pt x="1340" y="1098"/>
                    <a:pt x="1427" y="784"/>
                  </a:cubicBezTo>
                  <a:cubicBezTo>
                    <a:pt x="1518" y="450"/>
                    <a:pt x="1305" y="116"/>
                    <a:pt x="971" y="24"/>
                  </a:cubicBezTo>
                  <a:cubicBezTo>
                    <a:pt x="913" y="8"/>
                    <a:pt x="855" y="1"/>
                    <a:pt x="800" y="1"/>
                  </a:cubicBez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9" name="Google Shape;329;p9"/>
            <p:cNvSpPr/>
            <p:nvPr/>
          </p:nvSpPr>
          <p:spPr>
            <a:xfrm>
              <a:off x="5938117" y="414320"/>
              <a:ext cx="56501" cy="182984"/>
            </a:xfrm>
            <a:custGeom>
              <a:avLst/>
              <a:gdLst/>
              <a:ahLst/>
              <a:cxnLst/>
              <a:rect l="l" t="t" r="r" b="b"/>
              <a:pathLst>
                <a:path w="2037" h="6597" extrusionOk="0">
                  <a:moveTo>
                    <a:pt x="2037" y="0"/>
                  </a:moveTo>
                  <a:lnTo>
                    <a:pt x="0" y="6444"/>
                  </a:lnTo>
                  <a:lnTo>
                    <a:pt x="517" y="6596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0" name="Google Shape;330;p9"/>
            <p:cNvSpPr/>
            <p:nvPr/>
          </p:nvSpPr>
          <p:spPr>
            <a:xfrm>
              <a:off x="5826834" y="588844"/>
              <a:ext cx="122267" cy="75058"/>
            </a:xfrm>
            <a:custGeom>
              <a:avLst/>
              <a:gdLst/>
              <a:ahLst/>
              <a:cxnLst/>
              <a:rect l="l" t="t" r="r" b="b"/>
              <a:pathLst>
                <a:path w="4408" h="2706" extrusionOk="0">
                  <a:moveTo>
                    <a:pt x="4134" y="0"/>
                  </a:moveTo>
                  <a:lnTo>
                    <a:pt x="0" y="2705"/>
                  </a:lnTo>
                  <a:lnTo>
                    <a:pt x="4408" y="456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1" name="Google Shape;331;p9"/>
            <p:cNvSpPr/>
            <p:nvPr/>
          </p:nvSpPr>
          <p:spPr>
            <a:xfrm>
              <a:off x="5772024" y="744812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0" y="669"/>
                  </a:moveTo>
                  <a:lnTo>
                    <a:pt x="669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2" name="Google Shape;332;p9"/>
            <p:cNvSpPr/>
            <p:nvPr/>
          </p:nvSpPr>
          <p:spPr>
            <a:xfrm>
              <a:off x="6092393" y="425276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1" y="669"/>
                  </a:moveTo>
                  <a:lnTo>
                    <a:pt x="670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3" name="Google Shape;333;p9"/>
            <p:cNvSpPr/>
            <p:nvPr/>
          </p:nvSpPr>
          <p:spPr>
            <a:xfrm>
              <a:off x="5710475" y="64870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3"/>
                  </a:moveTo>
                  <a:lnTo>
                    <a:pt x="912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4" name="Google Shape;334;p9"/>
            <p:cNvSpPr/>
            <p:nvPr/>
          </p:nvSpPr>
          <p:spPr>
            <a:xfrm>
              <a:off x="6148034" y="532343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4"/>
                  </a:moveTo>
                  <a:lnTo>
                    <a:pt x="913" y="1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5" name="Google Shape;335;p9"/>
            <p:cNvSpPr/>
            <p:nvPr/>
          </p:nvSpPr>
          <p:spPr>
            <a:xfrm>
              <a:off x="5710475" y="53151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0"/>
                  </a:moveTo>
                  <a:lnTo>
                    <a:pt x="912" y="243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6" name="Google Shape;336;p9"/>
            <p:cNvSpPr/>
            <p:nvPr/>
          </p:nvSpPr>
          <p:spPr>
            <a:xfrm>
              <a:off x="6147202" y="649534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1"/>
                  </a:moveTo>
                  <a:lnTo>
                    <a:pt x="912" y="244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7" name="Google Shape;337;p9"/>
            <p:cNvSpPr/>
            <p:nvPr/>
          </p:nvSpPr>
          <p:spPr>
            <a:xfrm>
              <a:off x="5772857" y="424444"/>
              <a:ext cx="18584" cy="18556"/>
            </a:xfrm>
            <a:custGeom>
              <a:avLst/>
              <a:gdLst/>
              <a:ahLst/>
              <a:cxnLst/>
              <a:rect l="l" t="t" r="r" b="b"/>
              <a:pathLst>
                <a:path w="670" h="669" fill="none" extrusionOk="0">
                  <a:moveTo>
                    <a:pt x="1" y="0"/>
                  </a:moveTo>
                  <a:lnTo>
                    <a:pt x="670" y="66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8" name="Google Shape;338;p9"/>
            <p:cNvSpPr/>
            <p:nvPr/>
          </p:nvSpPr>
          <p:spPr>
            <a:xfrm>
              <a:off x="6092393" y="744812"/>
              <a:ext cx="17752" cy="19416"/>
            </a:xfrm>
            <a:custGeom>
              <a:avLst/>
              <a:gdLst/>
              <a:ahLst/>
              <a:cxnLst/>
              <a:rect l="l" t="t" r="r" b="b"/>
              <a:pathLst>
                <a:path w="640" h="700" fill="none" extrusionOk="0">
                  <a:moveTo>
                    <a:pt x="1" y="0"/>
                  </a:moveTo>
                  <a:lnTo>
                    <a:pt x="639" y="69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9" name="Google Shape;339;p9"/>
            <p:cNvSpPr/>
            <p:nvPr/>
          </p:nvSpPr>
          <p:spPr>
            <a:xfrm>
              <a:off x="5879951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0" y="0"/>
                  </a:moveTo>
                  <a:lnTo>
                    <a:pt x="243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0" name="Google Shape;340;p9"/>
            <p:cNvSpPr/>
            <p:nvPr/>
          </p:nvSpPr>
          <p:spPr>
            <a:xfrm>
              <a:off x="5996282" y="800453"/>
              <a:ext cx="6768" cy="25324"/>
            </a:xfrm>
            <a:custGeom>
              <a:avLst/>
              <a:gdLst/>
              <a:ahLst/>
              <a:cxnLst/>
              <a:rect l="l" t="t" r="r" b="b"/>
              <a:pathLst>
                <a:path w="244" h="913" fill="none" extrusionOk="0">
                  <a:moveTo>
                    <a:pt x="1" y="0"/>
                  </a:moveTo>
                  <a:lnTo>
                    <a:pt x="244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1" name="Google Shape;341;p9"/>
            <p:cNvSpPr/>
            <p:nvPr/>
          </p:nvSpPr>
          <p:spPr>
            <a:xfrm>
              <a:off x="5997142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243" y="0"/>
                  </a:moveTo>
                  <a:lnTo>
                    <a:pt x="0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2" name="Google Shape;342;p9"/>
            <p:cNvSpPr/>
            <p:nvPr/>
          </p:nvSpPr>
          <p:spPr>
            <a:xfrm>
              <a:off x="5879091" y="800453"/>
              <a:ext cx="6768" cy="24464"/>
            </a:xfrm>
            <a:custGeom>
              <a:avLst/>
              <a:gdLst/>
              <a:ahLst/>
              <a:cxnLst/>
              <a:rect l="l" t="t" r="r" b="b"/>
              <a:pathLst>
                <a:path w="244" h="882" fill="none" extrusionOk="0">
                  <a:moveTo>
                    <a:pt x="244" y="0"/>
                  </a:moveTo>
                  <a:lnTo>
                    <a:pt x="1" y="88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43" name="Google Shape;343;p9"/>
          <p:cNvGrpSpPr/>
          <p:nvPr/>
        </p:nvGrpSpPr>
        <p:grpSpPr>
          <a:xfrm>
            <a:off x="8562325" y="4237250"/>
            <a:ext cx="527400" cy="735075"/>
            <a:chOff x="3553100" y="1256250"/>
            <a:chExt cx="527400" cy="735075"/>
          </a:xfrm>
        </p:grpSpPr>
        <p:sp>
          <p:nvSpPr>
            <p:cNvPr id="344" name="Google Shape;344;p9"/>
            <p:cNvSpPr/>
            <p:nvPr/>
          </p:nvSpPr>
          <p:spPr>
            <a:xfrm>
              <a:off x="3885925" y="1874350"/>
              <a:ext cx="148225" cy="116975"/>
            </a:xfrm>
            <a:custGeom>
              <a:avLst/>
              <a:gdLst/>
              <a:ahLst/>
              <a:cxnLst/>
              <a:rect l="l" t="t" r="r" b="b"/>
              <a:pathLst>
                <a:path w="5929" h="4679" extrusionOk="0">
                  <a:moveTo>
                    <a:pt x="5107" y="0"/>
                  </a:moveTo>
                  <a:lnTo>
                    <a:pt x="1" y="1489"/>
                  </a:lnTo>
                  <a:lnTo>
                    <a:pt x="487" y="3192"/>
                  </a:lnTo>
                  <a:cubicBezTo>
                    <a:pt x="761" y="4088"/>
                    <a:pt x="1566" y="4679"/>
                    <a:pt x="2450" y="4679"/>
                  </a:cubicBezTo>
                  <a:cubicBezTo>
                    <a:pt x="2644" y="4679"/>
                    <a:pt x="2843" y="4650"/>
                    <a:pt x="3040" y="4590"/>
                  </a:cubicBezTo>
                  <a:lnTo>
                    <a:pt x="4226" y="4255"/>
                  </a:lnTo>
                  <a:cubicBezTo>
                    <a:pt x="5290" y="3921"/>
                    <a:pt x="5928" y="2796"/>
                    <a:pt x="5624" y="1702"/>
                  </a:cubicBezTo>
                  <a:lnTo>
                    <a:pt x="5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5" name="Google Shape;345;p9"/>
            <p:cNvSpPr/>
            <p:nvPr/>
          </p:nvSpPr>
          <p:spPr>
            <a:xfrm>
              <a:off x="3841850" y="1837100"/>
              <a:ext cx="210525" cy="132525"/>
            </a:xfrm>
            <a:custGeom>
              <a:avLst/>
              <a:gdLst/>
              <a:ahLst/>
              <a:cxnLst/>
              <a:rect l="l" t="t" r="r" b="b"/>
              <a:pathLst>
                <a:path w="8421" h="5301" extrusionOk="0">
                  <a:moveTo>
                    <a:pt x="7661" y="1"/>
                  </a:moveTo>
                  <a:lnTo>
                    <a:pt x="1" y="2189"/>
                  </a:lnTo>
                  <a:lnTo>
                    <a:pt x="366" y="3496"/>
                  </a:lnTo>
                  <a:cubicBezTo>
                    <a:pt x="692" y="4574"/>
                    <a:pt x="1679" y="5300"/>
                    <a:pt x="2765" y="5300"/>
                  </a:cubicBezTo>
                  <a:cubicBezTo>
                    <a:pt x="2996" y="5300"/>
                    <a:pt x="3232" y="5268"/>
                    <a:pt x="3466" y="5198"/>
                  </a:cubicBezTo>
                  <a:lnTo>
                    <a:pt x="6323" y="4378"/>
                  </a:lnTo>
                  <a:cubicBezTo>
                    <a:pt x="7661" y="4013"/>
                    <a:pt x="8421" y="2615"/>
                    <a:pt x="8025" y="1277"/>
                  </a:cubicBezTo>
                  <a:lnTo>
                    <a:pt x="76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6" name="Google Shape;346;p9"/>
            <p:cNvSpPr/>
            <p:nvPr/>
          </p:nvSpPr>
          <p:spPr>
            <a:xfrm>
              <a:off x="3553100" y="1256250"/>
              <a:ext cx="527400" cy="606725"/>
            </a:xfrm>
            <a:custGeom>
              <a:avLst/>
              <a:gdLst/>
              <a:ahLst/>
              <a:cxnLst/>
              <a:rect l="l" t="t" r="r" b="b"/>
              <a:pathLst>
                <a:path w="21096" h="24269" extrusionOk="0">
                  <a:moveTo>
                    <a:pt x="11165" y="0"/>
                  </a:moveTo>
                  <a:cubicBezTo>
                    <a:pt x="9187" y="0"/>
                    <a:pt x="7173" y="611"/>
                    <a:pt x="5411" y="1927"/>
                  </a:cubicBezTo>
                  <a:cubicBezTo>
                    <a:pt x="1" y="5970"/>
                    <a:pt x="305" y="14177"/>
                    <a:pt x="5989" y="17824"/>
                  </a:cubicBezTo>
                  <a:cubicBezTo>
                    <a:pt x="8207" y="19222"/>
                    <a:pt x="9849" y="21411"/>
                    <a:pt x="10578" y="23964"/>
                  </a:cubicBezTo>
                  <a:lnTo>
                    <a:pt x="10669" y="24268"/>
                  </a:lnTo>
                  <a:lnTo>
                    <a:pt x="19332" y="21776"/>
                  </a:lnTo>
                  <a:lnTo>
                    <a:pt x="19241" y="21472"/>
                  </a:lnTo>
                  <a:cubicBezTo>
                    <a:pt x="18542" y="18888"/>
                    <a:pt x="18785" y="16122"/>
                    <a:pt x="19940" y="13721"/>
                  </a:cubicBezTo>
                  <a:cubicBezTo>
                    <a:pt x="20913" y="11624"/>
                    <a:pt x="21095" y="9222"/>
                    <a:pt x="20457" y="7003"/>
                  </a:cubicBezTo>
                  <a:cubicBezTo>
                    <a:pt x="19207" y="2617"/>
                    <a:pt x="15261" y="0"/>
                    <a:pt x="111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7" name="Google Shape;347;p9"/>
            <p:cNvSpPr/>
            <p:nvPr/>
          </p:nvSpPr>
          <p:spPr>
            <a:xfrm>
              <a:off x="3819825" y="1800625"/>
              <a:ext cx="229500" cy="121125"/>
            </a:xfrm>
            <a:custGeom>
              <a:avLst/>
              <a:gdLst/>
              <a:ahLst/>
              <a:cxnLst/>
              <a:rect l="l" t="t" r="r" b="b"/>
              <a:pathLst>
                <a:path w="9180" h="4845" extrusionOk="0">
                  <a:moveTo>
                    <a:pt x="8633" y="1"/>
                  </a:moveTo>
                  <a:lnTo>
                    <a:pt x="0" y="2493"/>
                  </a:lnTo>
                  <a:lnTo>
                    <a:pt x="122" y="2979"/>
                  </a:lnTo>
                  <a:cubicBezTo>
                    <a:pt x="448" y="4109"/>
                    <a:pt x="1479" y="4844"/>
                    <a:pt x="2598" y="4844"/>
                  </a:cubicBezTo>
                  <a:cubicBezTo>
                    <a:pt x="2834" y="4844"/>
                    <a:pt x="3075" y="4811"/>
                    <a:pt x="3314" y="4742"/>
                  </a:cubicBezTo>
                  <a:lnTo>
                    <a:pt x="7022" y="3679"/>
                  </a:lnTo>
                  <a:cubicBezTo>
                    <a:pt x="8390" y="3283"/>
                    <a:pt x="9180" y="1855"/>
                    <a:pt x="8785" y="487"/>
                  </a:cubicBezTo>
                  <a:lnTo>
                    <a:pt x="86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8" name="Google Shape;348;p9"/>
            <p:cNvSpPr/>
            <p:nvPr/>
          </p:nvSpPr>
          <p:spPr>
            <a:xfrm>
              <a:off x="3866925" y="1617500"/>
              <a:ext cx="61600" cy="214300"/>
            </a:xfrm>
            <a:custGeom>
              <a:avLst/>
              <a:gdLst/>
              <a:ahLst/>
              <a:cxnLst/>
              <a:rect l="l" t="t" r="r" b="b"/>
              <a:pathLst>
                <a:path w="2464" h="8572" fill="none" extrusionOk="0">
                  <a:moveTo>
                    <a:pt x="2463" y="8572"/>
                  </a:moveTo>
                  <a:lnTo>
                    <a:pt x="1" y="0"/>
                  </a:lnTo>
                </a:path>
              </a:pathLst>
            </a:custGeom>
            <a:noFill/>
            <a:ln w="28875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9" name="Google Shape;349;p9"/>
            <p:cNvSpPr/>
            <p:nvPr/>
          </p:nvSpPr>
          <p:spPr>
            <a:xfrm>
              <a:off x="3745350" y="1500475"/>
              <a:ext cx="191525" cy="123125"/>
            </a:xfrm>
            <a:custGeom>
              <a:avLst/>
              <a:gdLst/>
              <a:ahLst/>
              <a:cxnLst/>
              <a:rect l="l" t="t" r="r" b="b"/>
              <a:pathLst>
                <a:path w="7661" h="4925" fill="none" extrusionOk="0">
                  <a:moveTo>
                    <a:pt x="7660" y="0"/>
                  </a:moveTo>
                  <a:lnTo>
                    <a:pt x="4925" y="4925"/>
                  </a:lnTo>
                  <a:lnTo>
                    <a:pt x="1" y="2189"/>
                  </a:lnTo>
                </a:path>
              </a:pathLst>
            </a:custGeom>
            <a:noFill/>
            <a:ln w="288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50" name="Google Shape;350;p9"/>
          <p:cNvGrpSpPr/>
          <p:nvPr/>
        </p:nvGrpSpPr>
        <p:grpSpPr>
          <a:xfrm rot="10312242">
            <a:off x="7645617" y="122159"/>
            <a:ext cx="934955" cy="861648"/>
            <a:chOff x="6708722" y="1052986"/>
            <a:chExt cx="935003" cy="861693"/>
          </a:xfrm>
        </p:grpSpPr>
        <p:sp>
          <p:nvSpPr>
            <p:cNvPr id="351" name="Google Shape;351;p9"/>
            <p:cNvSpPr/>
            <p:nvPr/>
          </p:nvSpPr>
          <p:spPr>
            <a:xfrm>
              <a:off x="6994529" y="1096756"/>
              <a:ext cx="598631" cy="524599"/>
            </a:xfrm>
            <a:custGeom>
              <a:avLst/>
              <a:gdLst/>
              <a:ahLst/>
              <a:cxnLst/>
              <a:rect l="l" t="t" r="r" b="b"/>
              <a:pathLst>
                <a:path w="21582" h="18913" extrusionOk="0">
                  <a:moveTo>
                    <a:pt x="10806" y="1"/>
                  </a:moveTo>
                  <a:cubicBezTo>
                    <a:pt x="7529" y="1"/>
                    <a:pt x="4342" y="1699"/>
                    <a:pt x="2584" y="4745"/>
                  </a:cubicBezTo>
                  <a:cubicBezTo>
                    <a:pt x="0" y="9274"/>
                    <a:pt x="1550" y="15049"/>
                    <a:pt x="6079" y="17663"/>
                  </a:cubicBezTo>
                  <a:cubicBezTo>
                    <a:pt x="7562" y="18509"/>
                    <a:pt x="9179" y="18912"/>
                    <a:pt x="10775" y="18912"/>
                  </a:cubicBezTo>
                  <a:cubicBezTo>
                    <a:pt x="14052" y="18912"/>
                    <a:pt x="17240" y="17214"/>
                    <a:pt x="18997" y="14168"/>
                  </a:cubicBezTo>
                  <a:cubicBezTo>
                    <a:pt x="21581" y="9639"/>
                    <a:pt x="20031" y="3864"/>
                    <a:pt x="15502" y="1250"/>
                  </a:cubicBezTo>
                  <a:cubicBezTo>
                    <a:pt x="14019" y="404"/>
                    <a:pt x="12402" y="1"/>
                    <a:pt x="108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2" name="Google Shape;352;p9"/>
            <p:cNvSpPr/>
            <p:nvPr/>
          </p:nvSpPr>
          <p:spPr>
            <a:xfrm>
              <a:off x="6960800" y="1524274"/>
              <a:ext cx="155996" cy="153472"/>
            </a:xfrm>
            <a:custGeom>
              <a:avLst/>
              <a:gdLst/>
              <a:ahLst/>
              <a:cxnLst/>
              <a:rect l="l" t="t" r="r" b="b"/>
              <a:pathLst>
                <a:path w="5624" h="5533" extrusionOk="0">
                  <a:moveTo>
                    <a:pt x="3465" y="1"/>
                  </a:moveTo>
                  <a:lnTo>
                    <a:pt x="0" y="3284"/>
                  </a:lnTo>
                  <a:lnTo>
                    <a:pt x="2128" y="5533"/>
                  </a:lnTo>
                  <a:lnTo>
                    <a:pt x="5624" y="2250"/>
                  </a:lnTo>
                  <a:lnTo>
                    <a:pt x="346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3" name="Google Shape;353;p9"/>
            <p:cNvSpPr/>
            <p:nvPr/>
          </p:nvSpPr>
          <p:spPr>
            <a:xfrm>
              <a:off x="6943936" y="1052986"/>
              <a:ext cx="699789" cy="611778"/>
            </a:xfrm>
            <a:custGeom>
              <a:avLst/>
              <a:gdLst/>
              <a:ahLst/>
              <a:cxnLst/>
              <a:rect l="l" t="t" r="r" b="b"/>
              <a:pathLst>
                <a:path w="25229" h="22056" extrusionOk="0">
                  <a:moveTo>
                    <a:pt x="12596" y="1578"/>
                  </a:moveTo>
                  <a:cubicBezTo>
                    <a:pt x="12683" y="1578"/>
                    <a:pt x="12770" y="1579"/>
                    <a:pt x="12858" y="1581"/>
                  </a:cubicBezTo>
                  <a:cubicBezTo>
                    <a:pt x="21277" y="1825"/>
                    <a:pt x="25229" y="12098"/>
                    <a:pt x="19119" y="17904"/>
                  </a:cubicBezTo>
                  <a:cubicBezTo>
                    <a:pt x="17286" y="19634"/>
                    <a:pt x="14943" y="20495"/>
                    <a:pt x="12606" y="20495"/>
                  </a:cubicBezTo>
                  <a:cubicBezTo>
                    <a:pt x="10100" y="20495"/>
                    <a:pt x="7601" y="19505"/>
                    <a:pt x="5745" y="17539"/>
                  </a:cubicBezTo>
                  <a:cubicBezTo>
                    <a:pt x="0" y="11493"/>
                    <a:pt x="4345" y="1578"/>
                    <a:pt x="12596" y="1578"/>
                  </a:cubicBezTo>
                  <a:close/>
                  <a:moveTo>
                    <a:pt x="12684" y="1"/>
                  </a:moveTo>
                  <a:cubicBezTo>
                    <a:pt x="7121" y="1"/>
                    <a:pt x="1763" y="4231"/>
                    <a:pt x="1581" y="10761"/>
                  </a:cubicBezTo>
                  <a:cubicBezTo>
                    <a:pt x="1459" y="15199"/>
                    <a:pt x="4043" y="19302"/>
                    <a:pt x="8116" y="21095"/>
                  </a:cubicBezTo>
                  <a:cubicBezTo>
                    <a:pt x="9559" y="21741"/>
                    <a:pt x="11089" y="22056"/>
                    <a:pt x="12607" y="22056"/>
                  </a:cubicBezTo>
                  <a:cubicBezTo>
                    <a:pt x="15375" y="22056"/>
                    <a:pt x="18102" y="21011"/>
                    <a:pt x="20183" y="19028"/>
                  </a:cubicBezTo>
                  <a:cubicBezTo>
                    <a:pt x="24591" y="14834"/>
                    <a:pt x="24773" y="7873"/>
                    <a:pt x="20609" y="3466"/>
                  </a:cubicBezTo>
                  <a:cubicBezTo>
                    <a:pt x="18339" y="1074"/>
                    <a:pt x="15485" y="1"/>
                    <a:pt x="126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4" name="Google Shape;354;p9"/>
            <p:cNvSpPr/>
            <p:nvPr/>
          </p:nvSpPr>
          <p:spPr>
            <a:xfrm>
              <a:off x="7440520" y="1212338"/>
              <a:ext cx="89398" cy="301867"/>
            </a:xfrm>
            <a:custGeom>
              <a:avLst/>
              <a:gdLst/>
              <a:ahLst/>
              <a:cxnLst/>
              <a:rect l="l" t="t" r="r" b="b"/>
              <a:pathLst>
                <a:path w="3223" h="10883" fill="none" extrusionOk="0">
                  <a:moveTo>
                    <a:pt x="304" y="1"/>
                  </a:moveTo>
                  <a:cubicBezTo>
                    <a:pt x="3222" y="3071"/>
                    <a:pt x="3101" y="7964"/>
                    <a:pt x="1" y="10882"/>
                  </a:cubicBezTo>
                </a:path>
              </a:pathLst>
            </a:custGeom>
            <a:noFill/>
            <a:ln w="463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5" name="Google Shape;355;p9"/>
            <p:cNvSpPr/>
            <p:nvPr/>
          </p:nvSpPr>
          <p:spPr>
            <a:xfrm>
              <a:off x="6708722" y="1583604"/>
              <a:ext cx="347384" cy="331075"/>
            </a:xfrm>
            <a:custGeom>
              <a:avLst/>
              <a:gdLst/>
              <a:ahLst/>
              <a:cxnLst/>
              <a:rect l="l" t="t" r="r" b="b"/>
              <a:pathLst>
                <a:path w="12524" h="11936" extrusionOk="0">
                  <a:moveTo>
                    <a:pt x="9844" y="1"/>
                  </a:moveTo>
                  <a:cubicBezTo>
                    <a:pt x="9572" y="1"/>
                    <a:pt x="9297" y="100"/>
                    <a:pt x="9088" y="294"/>
                  </a:cubicBezTo>
                  <a:lnTo>
                    <a:pt x="456" y="8500"/>
                  </a:lnTo>
                  <a:cubicBezTo>
                    <a:pt x="30" y="8896"/>
                    <a:pt x="0" y="9595"/>
                    <a:pt x="426" y="10020"/>
                  </a:cubicBezTo>
                  <a:lnTo>
                    <a:pt x="1915" y="11601"/>
                  </a:lnTo>
                  <a:cubicBezTo>
                    <a:pt x="2135" y="11821"/>
                    <a:pt x="2421" y="11936"/>
                    <a:pt x="2704" y="11936"/>
                  </a:cubicBezTo>
                  <a:cubicBezTo>
                    <a:pt x="2968" y="11936"/>
                    <a:pt x="3230" y="11836"/>
                    <a:pt x="3435" y="11631"/>
                  </a:cubicBezTo>
                  <a:lnTo>
                    <a:pt x="12098" y="3455"/>
                  </a:lnTo>
                  <a:cubicBezTo>
                    <a:pt x="12523" y="3029"/>
                    <a:pt x="12523" y="2360"/>
                    <a:pt x="12128" y="1905"/>
                  </a:cubicBezTo>
                  <a:lnTo>
                    <a:pt x="10608" y="324"/>
                  </a:lnTo>
                  <a:cubicBezTo>
                    <a:pt x="10407" y="107"/>
                    <a:pt x="10127" y="1"/>
                    <a:pt x="98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56" name="Google Shape;356;p9"/>
          <p:cNvGrpSpPr/>
          <p:nvPr/>
        </p:nvGrpSpPr>
        <p:grpSpPr>
          <a:xfrm rot="615892">
            <a:off x="73118" y="4030385"/>
            <a:ext cx="1031267" cy="913255"/>
            <a:chOff x="1343200" y="1432100"/>
            <a:chExt cx="1031261" cy="913250"/>
          </a:xfrm>
        </p:grpSpPr>
        <p:sp>
          <p:nvSpPr>
            <p:cNvPr id="357" name="Google Shape;357;p9"/>
            <p:cNvSpPr/>
            <p:nvPr/>
          </p:nvSpPr>
          <p:spPr>
            <a:xfrm>
              <a:off x="1343200" y="1432100"/>
              <a:ext cx="350600" cy="505025"/>
            </a:xfrm>
            <a:custGeom>
              <a:avLst/>
              <a:gdLst/>
              <a:ahLst/>
              <a:cxnLst/>
              <a:rect l="l" t="t" r="r" b="b"/>
              <a:pathLst>
                <a:path w="14024" h="20201" extrusionOk="0">
                  <a:moveTo>
                    <a:pt x="0" y="20201"/>
                  </a:moveTo>
                  <a:lnTo>
                    <a:pt x="10164" y="1400"/>
                  </a:lnTo>
                  <a:lnTo>
                    <a:pt x="14024" y="0"/>
                  </a:lnTo>
                  <a:lnTo>
                    <a:pt x="3810" y="1928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358" name="Google Shape;358;p9"/>
            <p:cNvSpPr/>
            <p:nvPr/>
          </p:nvSpPr>
          <p:spPr>
            <a:xfrm>
              <a:off x="1343200" y="1890700"/>
              <a:ext cx="777200" cy="454650"/>
            </a:xfrm>
            <a:custGeom>
              <a:avLst/>
              <a:gdLst/>
              <a:ahLst/>
              <a:cxnLst/>
              <a:rect l="l" t="t" r="r" b="b"/>
              <a:pathLst>
                <a:path w="31088" h="18186" extrusionOk="0">
                  <a:moveTo>
                    <a:pt x="0" y="1873"/>
                  </a:moveTo>
                  <a:lnTo>
                    <a:pt x="5688" y="0"/>
                  </a:lnTo>
                  <a:lnTo>
                    <a:pt x="31088" y="17065"/>
                  </a:lnTo>
                  <a:lnTo>
                    <a:pt x="27278" y="18186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</p:sp>
        <p:sp>
          <p:nvSpPr>
            <p:cNvPr id="359" name="Google Shape;359;p9"/>
            <p:cNvSpPr/>
            <p:nvPr/>
          </p:nvSpPr>
          <p:spPr>
            <a:xfrm>
              <a:off x="1436723" y="1432178"/>
              <a:ext cx="937737" cy="885480"/>
            </a:xfrm>
            <a:custGeom>
              <a:avLst/>
              <a:gdLst/>
              <a:ahLst/>
              <a:cxnLst/>
              <a:rect l="l" t="t" r="r" b="b"/>
              <a:pathLst>
                <a:path w="39819" h="37600" extrusionOk="0">
                  <a:moveTo>
                    <a:pt x="10882" y="1"/>
                  </a:moveTo>
                  <a:lnTo>
                    <a:pt x="0" y="20153"/>
                  </a:lnTo>
                  <a:lnTo>
                    <a:pt x="28937" y="37600"/>
                  </a:lnTo>
                  <a:lnTo>
                    <a:pt x="39819" y="17448"/>
                  </a:lnTo>
                  <a:lnTo>
                    <a:pt x="1088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0" name="Google Shape;360;p9"/>
            <p:cNvSpPr/>
            <p:nvPr/>
          </p:nvSpPr>
          <p:spPr>
            <a:xfrm>
              <a:off x="1580614" y="1566036"/>
              <a:ext cx="334292" cy="410194"/>
            </a:xfrm>
            <a:custGeom>
              <a:avLst/>
              <a:gdLst/>
              <a:ahLst/>
              <a:cxnLst/>
              <a:rect l="l" t="t" r="r" b="b"/>
              <a:pathLst>
                <a:path w="14195" h="17418" extrusionOk="0">
                  <a:moveTo>
                    <a:pt x="7386" y="1"/>
                  </a:moveTo>
                  <a:lnTo>
                    <a:pt x="0" y="13587"/>
                  </a:lnTo>
                  <a:lnTo>
                    <a:pt x="6809" y="17417"/>
                  </a:lnTo>
                  <a:lnTo>
                    <a:pt x="14195" y="3861"/>
                  </a:lnTo>
                  <a:lnTo>
                    <a:pt x="738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61" name="Google Shape;361;p9"/>
          <p:cNvGrpSpPr/>
          <p:nvPr/>
        </p:nvGrpSpPr>
        <p:grpSpPr>
          <a:xfrm rot="615892">
            <a:off x="515889" y="3544863"/>
            <a:ext cx="1111480" cy="1244482"/>
            <a:chOff x="1338201" y="32850"/>
            <a:chExt cx="1111474" cy="1244475"/>
          </a:xfrm>
        </p:grpSpPr>
        <p:sp>
          <p:nvSpPr>
            <p:cNvPr id="362" name="Google Shape;362;p9"/>
            <p:cNvSpPr/>
            <p:nvPr/>
          </p:nvSpPr>
          <p:spPr>
            <a:xfrm>
              <a:off x="1338201" y="359526"/>
              <a:ext cx="203500" cy="189675"/>
            </a:xfrm>
            <a:custGeom>
              <a:avLst/>
              <a:gdLst/>
              <a:ahLst/>
              <a:cxnLst/>
              <a:rect l="l" t="t" r="r" b="b"/>
              <a:pathLst>
                <a:path w="8140" h="7587" extrusionOk="0">
                  <a:moveTo>
                    <a:pt x="166" y="4353"/>
                  </a:moveTo>
                  <a:cubicBezTo>
                    <a:pt x="-304" y="3110"/>
                    <a:pt x="245" y="476"/>
                    <a:pt x="1565" y="83"/>
                  </a:cubicBezTo>
                  <a:cubicBezTo>
                    <a:pt x="2885" y="-310"/>
                    <a:pt x="7618" y="753"/>
                    <a:pt x="8088" y="1996"/>
                  </a:cubicBezTo>
                  <a:cubicBezTo>
                    <a:pt x="8558" y="3239"/>
                    <a:pt x="5707" y="7150"/>
                    <a:pt x="4387" y="7543"/>
                  </a:cubicBezTo>
                  <a:cubicBezTo>
                    <a:pt x="3067" y="7936"/>
                    <a:pt x="636" y="5596"/>
                    <a:pt x="166" y="435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63" name="Google Shape;363;p9"/>
            <p:cNvSpPr/>
            <p:nvPr/>
          </p:nvSpPr>
          <p:spPr>
            <a:xfrm>
              <a:off x="1347250" y="337675"/>
              <a:ext cx="536800" cy="938625"/>
            </a:xfrm>
            <a:custGeom>
              <a:avLst/>
              <a:gdLst/>
              <a:ahLst/>
              <a:cxnLst/>
              <a:rect l="l" t="t" r="r" b="b"/>
              <a:pathLst>
                <a:path w="21472" h="37545" extrusionOk="0">
                  <a:moveTo>
                    <a:pt x="1669" y="0"/>
                  </a:moveTo>
                  <a:lnTo>
                    <a:pt x="21472" y="33894"/>
                  </a:lnTo>
                  <a:lnTo>
                    <a:pt x="18605" y="37545"/>
                  </a:lnTo>
                  <a:lnTo>
                    <a:pt x="0" y="5619"/>
                  </a:lnTo>
                  <a:lnTo>
                    <a:pt x="286" y="1713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64" name="Google Shape;364;p9"/>
            <p:cNvSpPr/>
            <p:nvPr/>
          </p:nvSpPr>
          <p:spPr>
            <a:xfrm>
              <a:off x="1811700" y="876800"/>
              <a:ext cx="637575" cy="400525"/>
            </a:xfrm>
            <a:custGeom>
              <a:avLst/>
              <a:gdLst/>
              <a:ahLst/>
              <a:cxnLst/>
              <a:rect l="l" t="t" r="r" b="b"/>
              <a:pathLst>
                <a:path w="25503" h="16021" extrusionOk="0">
                  <a:moveTo>
                    <a:pt x="0" y="16021"/>
                  </a:moveTo>
                  <a:lnTo>
                    <a:pt x="3306" y="11485"/>
                  </a:lnTo>
                  <a:lnTo>
                    <a:pt x="25503" y="0"/>
                  </a:lnTo>
                  <a:lnTo>
                    <a:pt x="23371" y="375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365" name="Google Shape;365;p9"/>
            <p:cNvSpPr/>
            <p:nvPr/>
          </p:nvSpPr>
          <p:spPr>
            <a:xfrm>
              <a:off x="1388850" y="32850"/>
              <a:ext cx="1060825" cy="1149000"/>
            </a:xfrm>
            <a:custGeom>
              <a:avLst/>
              <a:gdLst/>
              <a:ahLst/>
              <a:cxnLst/>
              <a:rect l="l" t="t" r="r" b="b"/>
              <a:pathLst>
                <a:path w="42433" h="45960" extrusionOk="0">
                  <a:moveTo>
                    <a:pt x="22736" y="1"/>
                  </a:moveTo>
                  <a:lnTo>
                    <a:pt x="0" y="12190"/>
                  </a:lnTo>
                  <a:lnTo>
                    <a:pt x="19697" y="45959"/>
                  </a:lnTo>
                  <a:lnTo>
                    <a:pt x="42433" y="33770"/>
                  </a:lnTo>
                  <a:lnTo>
                    <a:pt x="2273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6" name="Google Shape;366;p9"/>
            <p:cNvSpPr/>
            <p:nvPr/>
          </p:nvSpPr>
          <p:spPr>
            <a:xfrm>
              <a:off x="1577300" y="219800"/>
              <a:ext cx="487875" cy="395150"/>
            </a:xfrm>
            <a:custGeom>
              <a:avLst/>
              <a:gdLst/>
              <a:ahLst/>
              <a:cxnLst/>
              <a:rect l="l" t="t" r="r" b="b"/>
              <a:pathLst>
                <a:path w="19515" h="15806" extrusionOk="0">
                  <a:moveTo>
                    <a:pt x="14773" y="0"/>
                  </a:moveTo>
                  <a:lnTo>
                    <a:pt x="0" y="7933"/>
                  </a:lnTo>
                  <a:lnTo>
                    <a:pt x="4742" y="15806"/>
                  </a:lnTo>
                  <a:lnTo>
                    <a:pt x="19514" y="7873"/>
                  </a:lnTo>
                  <a:lnTo>
                    <a:pt x="1477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82383304"/>
      </p:ext>
    </p:extLst>
  </p:cSld>
  <p:clrMapOvr>
    <a:masterClrMapping/>
  </p:clrMapOvr>
  <p:transition spd="slow">
    <p:wheel spokes="1"/>
    <p:sndAc>
      <p:stSnd>
        <p:snd r:embed="rId1" name="chimes.wav"/>
      </p:stSnd>
    </p:sndAc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p11"/>
          <p:cNvSpPr/>
          <p:nvPr/>
        </p:nvSpPr>
        <p:spPr>
          <a:xfrm>
            <a:off x="-65061" y="-81037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34" name="Google Shape;434;p11"/>
          <p:cNvSpPr/>
          <p:nvPr/>
        </p:nvSpPr>
        <p:spPr>
          <a:xfrm>
            <a:off x="3189300" y="2102774"/>
            <a:ext cx="6138660" cy="3121540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35" name="Google Shape;435;p11"/>
          <p:cNvSpPr/>
          <p:nvPr/>
        </p:nvSpPr>
        <p:spPr>
          <a:xfrm>
            <a:off x="-65075" y="-81050"/>
            <a:ext cx="3927358" cy="3121486"/>
          </a:xfrm>
          <a:custGeom>
            <a:avLst/>
            <a:gdLst/>
            <a:ahLst/>
            <a:cxnLst/>
            <a:rect l="l" t="t" r="r" b="b"/>
            <a:pathLst>
              <a:path w="141310" h="117692" extrusionOk="0">
                <a:moveTo>
                  <a:pt x="0" y="0"/>
                </a:moveTo>
                <a:lnTo>
                  <a:pt x="0" y="117692"/>
                </a:lnTo>
                <a:cubicBezTo>
                  <a:pt x="1216" y="113254"/>
                  <a:pt x="6353" y="111035"/>
                  <a:pt x="10973" y="110731"/>
                </a:cubicBezTo>
                <a:cubicBezTo>
                  <a:pt x="11645" y="110687"/>
                  <a:pt x="12319" y="110670"/>
                  <a:pt x="12993" y="110670"/>
                </a:cubicBezTo>
                <a:cubicBezTo>
                  <a:pt x="15351" y="110670"/>
                  <a:pt x="17717" y="110880"/>
                  <a:pt x="20063" y="110880"/>
                </a:cubicBezTo>
                <a:cubicBezTo>
                  <a:pt x="21655" y="110880"/>
                  <a:pt x="23238" y="110783"/>
                  <a:pt x="24803" y="110458"/>
                </a:cubicBezTo>
                <a:cubicBezTo>
                  <a:pt x="29332" y="109515"/>
                  <a:pt x="33861" y="105625"/>
                  <a:pt x="33162" y="101065"/>
                </a:cubicBezTo>
                <a:cubicBezTo>
                  <a:pt x="32645" y="97661"/>
                  <a:pt x="29545" y="95351"/>
                  <a:pt x="26718" y="93345"/>
                </a:cubicBezTo>
                <a:cubicBezTo>
                  <a:pt x="21672" y="89728"/>
                  <a:pt x="16535" y="85594"/>
                  <a:pt x="14408" y="79758"/>
                </a:cubicBezTo>
                <a:cubicBezTo>
                  <a:pt x="12310" y="73892"/>
                  <a:pt x="14620" y="66080"/>
                  <a:pt x="20578" y="64317"/>
                </a:cubicBezTo>
                <a:cubicBezTo>
                  <a:pt x="21506" y="64047"/>
                  <a:pt x="22443" y="63936"/>
                  <a:pt x="23386" y="63936"/>
                </a:cubicBezTo>
                <a:cubicBezTo>
                  <a:pt x="26363" y="63936"/>
                  <a:pt x="29393" y="65038"/>
                  <a:pt x="32371" y="65685"/>
                </a:cubicBezTo>
                <a:cubicBezTo>
                  <a:pt x="33431" y="65907"/>
                  <a:pt x="34565" y="66035"/>
                  <a:pt x="35694" y="66035"/>
                </a:cubicBezTo>
                <a:cubicBezTo>
                  <a:pt x="38743" y="66035"/>
                  <a:pt x="41748" y="65097"/>
                  <a:pt x="43101" y="62524"/>
                </a:cubicBezTo>
                <a:cubicBezTo>
                  <a:pt x="44590" y="59636"/>
                  <a:pt x="43314" y="56201"/>
                  <a:pt x="42767" y="53010"/>
                </a:cubicBezTo>
                <a:cubicBezTo>
                  <a:pt x="41125" y="43223"/>
                  <a:pt x="47326" y="33891"/>
                  <a:pt x="55411" y="28876"/>
                </a:cubicBezTo>
                <a:cubicBezTo>
                  <a:pt x="61313" y="25233"/>
                  <a:pt x="68023" y="24013"/>
                  <a:pt x="74827" y="24013"/>
                </a:cubicBezTo>
                <a:cubicBezTo>
                  <a:pt x="79377" y="24013"/>
                  <a:pt x="83969" y="24558"/>
                  <a:pt x="88391" y="25289"/>
                </a:cubicBezTo>
                <a:cubicBezTo>
                  <a:pt x="98117" y="26870"/>
                  <a:pt x="107692" y="29484"/>
                  <a:pt x="117510" y="30000"/>
                </a:cubicBezTo>
                <a:cubicBezTo>
                  <a:pt x="118315" y="30043"/>
                  <a:pt x="119130" y="30068"/>
                  <a:pt x="119946" y="30068"/>
                </a:cubicBezTo>
                <a:cubicBezTo>
                  <a:pt x="124397" y="30068"/>
                  <a:pt x="128911" y="29328"/>
                  <a:pt x="132404" y="26657"/>
                </a:cubicBezTo>
                <a:cubicBezTo>
                  <a:pt x="141310" y="19818"/>
                  <a:pt x="128665" y="4255"/>
                  <a:pt x="141127" y="0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36" name="Google Shape;436;p11"/>
          <p:cNvSpPr txBox="1">
            <a:spLocks noGrp="1"/>
          </p:cNvSpPr>
          <p:nvPr>
            <p:ph type="title" hasCustomPrompt="1"/>
          </p:nvPr>
        </p:nvSpPr>
        <p:spPr>
          <a:xfrm>
            <a:off x="1749750" y="1937925"/>
            <a:ext cx="5644500" cy="93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2000"/>
              <a:buNone/>
              <a:defRPr sz="8100"/>
            </a:lvl1pPr>
            <a:lvl2pPr lvl="1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37" name="Google Shape;437;p11"/>
          <p:cNvSpPr txBox="1">
            <a:spLocks noGrp="1"/>
          </p:cNvSpPr>
          <p:nvPr>
            <p:ph type="body" idx="1"/>
          </p:nvPr>
        </p:nvSpPr>
        <p:spPr>
          <a:xfrm>
            <a:off x="2898000" y="2979675"/>
            <a:ext cx="3348000" cy="53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317492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00"/>
            </a:lvl1pPr>
            <a:lvl2pPr marL="914378" lvl="1" indent="-317492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566" lvl="2" indent="-317492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754" lvl="3" indent="-317492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5943" lvl="4" indent="-317492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132" lvl="5" indent="-317492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320" lvl="6" indent="-317492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509" lvl="7" indent="-317492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697" lvl="8" indent="-317492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38" name="Google Shape;438;p11"/>
          <p:cNvSpPr/>
          <p:nvPr/>
        </p:nvSpPr>
        <p:spPr>
          <a:xfrm>
            <a:off x="4222422" y="-23179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39" name="Google Shape;439;p11"/>
          <p:cNvSpPr/>
          <p:nvPr/>
        </p:nvSpPr>
        <p:spPr>
          <a:xfrm>
            <a:off x="-156277" y="249297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40" name="Google Shape;440;p11"/>
          <p:cNvSpPr/>
          <p:nvPr/>
        </p:nvSpPr>
        <p:spPr>
          <a:xfrm>
            <a:off x="1668442" y="466963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41" name="Google Shape;441;p11"/>
          <p:cNvSpPr/>
          <p:nvPr/>
        </p:nvSpPr>
        <p:spPr>
          <a:xfrm>
            <a:off x="7540877" y="487202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42" name="Google Shape;442;p11"/>
          <p:cNvSpPr/>
          <p:nvPr/>
        </p:nvSpPr>
        <p:spPr>
          <a:xfrm>
            <a:off x="8208016" y="3519596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43" name="Google Shape;443;p11"/>
          <p:cNvSpPr/>
          <p:nvPr/>
        </p:nvSpPr>
        <p:spPr>
          <a:xfrm>
            <a:off x="337637" y="502822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44" name="Google Shape;444;p11"/>
          <p:cNvSpPr/>
          <p:nvPr/>
        </p:nvSpPr>
        <p:spPr>
          <a:xfrm>
            <a:off x="8866753" y="289382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45" name="Google Shape;445;p11"/>
          <p:cNvSpPr/>
          <p:nvPr/>
        </p:nvSpPr>
        <p:spPr>
          <a:xfrm>
            <a:off x="6933958" y="-138866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46" name="Google Shape;446;p11"/>
          <p:cNvSpPr/>
          <p:nvPr/>
        </p:nvSpPr>
        <p:spPr>
          <a:xfrm>
            <a:off x="337617" y="126520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447" name="Google Shape;447;p11"/>
          <p:cNvGrpSpPr/>
          <p:nvPr/>
        </p:nvGrpSpPr>
        <p:grpSpPr>
          <a:xfrm rot="851508">
            <a:off x="22697" y="3840078"/>
            <a:ext cx="1099336" cy="1274069"/>
            <a:chOff x="374513" y="3152476"/>
            <a:chExt cx="1519294" cy="1760777"/>
          </a:xfrm>
        </p:grpSpPr>
        <p:sp>
          <p:nvSpPr>
            <p:cNvPr id="448" name="Google Shape;448;p11"/>
            <p:cNvSpPr/>
            <p:nvPr/>
          </p:nvSpPr>
          <p:spPr>
            <a:xfrm>
              <a:off x="661153" y="3251277"/>
              <a:ext cx="1018493" cy="1027730"/>
            </a:xfrm>
            <a:custGeom>
              <a:avLst/>
              <a:gdLst/>
              <a:ahLst/>
              <a:cxnLst/>
              <a:rect l="l" t="t" r="r" b="b"/>
              <a:pathLst>
                <a:path w="36719" h="37052" extrusionOk="0">
                  <a:moveTo>
                    <a:pt x="5135" y="1"/>
                  </a:moveTo>
                  <a:cubicBezTo>
                    <a:pt x="3952" y="1"/>
                    <a:pt x="2145" y="189"/>
                    <a:pt x="1" y="1033"/>
                  </a:cubicBezTo>
                  <a:cubicBezTo>
                    <a:pt x="90" y="1023"/>
                    <a:pt x="185" y="1019"/>
                    <a:pt x="284" y="1019"/>
                  </a:cubicBezTo>
                  <a:cubicBezTo>
                    <a:pt x="3959" y="1019"/>
                    <a:pt x="14163" y="7532"/>
                    <a:pt x="21947" y="16322"/>
                  </a:cubicBezTo>
                  <a:cubicBezTo>
                    <a:pt x="29941" y="25380"/>
                    <a:pt x="30001" y="31064"/>
                    <a:pt x="30001" y="31064"/>
                  </a:cubicBezTo>
                  <a:lnTo>
                    <a:pt x="34926" y="37052"/>
                  </a:lnTo>
                  <a:cubicBezTo>
                    <a:pt x="36719" y="33647"/>
                    <a:pt x="33315" y="27325"/>
                    <a:pt x="24105" y="15775"/>
                  </a:cubicBezTo>
                  <a:cubicBezTo>
                    <a:pt x="14925" y="4224"/>
                    <a:pt x="6627" y="121"/>
                    <a:pt x="6627" y="121"/>
                  </a:cubicBezTo>
                  <a:cubicBezTo>
                    <a:pt x="6627" y="121"/>
                    <a:pt x="6081" y="1"/>
                    <a:pt x="5135" y="1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9" name="Google Shape;449;p11"/>
            <p:cNvSpPr/>
            <p:nvPr/>
          </p:nvSpPr>
          <p:spPr>
            <a:xfrm>
              <a:off x="531314" y="3248836"/>
              <a:ext cx="313683" cy="211526"/>
            </a:xfrm>
            <a:custGeom>
              <a:avLst/>
              <a:gdLst/>
              <a:ahLst/>
              <a:cxnLst/>
              <a:rect l="l" t="t" r="r" b="b"/>
              <a:pathLst>
                <a:path w="11309" h="7626" extrusionOk="0">
                  <a:moveTo>
                    <a:pt x="9014" y="0"/>
                  </a:moveTo>
                  <a:cubicBezTo>
                    <a:pt x="7675" y="0"/>
                    <a:pt x="5986" y="217"/>
                    <a:pt x="4621" y="1091"/>
                  </a:cubicBezTo>
                  <a:cubicBezTo>
                    <a:pt x="2311" y="2610"/>
                    <a:pt x="639" y="4951"/>
                    <a:pt x="1" y="7626"/>
                  </a:cubicBezTo>
                  <a:lnTo>
                    <a:pt x="7114" y="5164"/>
                  </a:lnTo>
                  <a:cubicBezTo>
                    <a:pt x="7114" y="5164"/>
                    <a:pt x="8147" y="239"/>
                    <a:pt x="11308" y="209"/>
                  </a:cubicBezTo>
                  <a:cubicBezTo>
                    <a:pt x="11308" y="209"/>
                    <a:pt x="10330" y="0"/>
                    <a:pt x="90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0" name="Google Shape;450;p11"/>
            <p:cNvSpPr/>
            <p:nvPr/>
          </p:nvSpPr>
          <p:spPr>
            <a:xfrm>
              <a:off x="961300" y="3154335"/>
              <a:ext cx="932507" cy="1101068"/>
            </a:xfrm>
            <a:custGeom>
              <a:avLst/>
              <a:gdLst/>
              <a:ahLst/>
              <a:cxnLst/>
              <a:rect l="l" t="t" r="r" b="b"/>
              <a:pathLst>
                <a:path w="33619" h="39696" extrusionOk="0">
                  <a:moveTo>
                    <a:pt x="3789" y="0"/>
                  </a:moveTo>
                  <a:cubicBezTo>
                    <a:pt x="2507" y="0"/>
                    <a:pt x="1229" y="231"/>
                    <a:pt x="1" y="698"/>
                  </a:cubicBezTo>
                  <a:cubicBezTo>
                    <a:pt x="3132" y="2127"/>
                    <a:pt x="13344" y="8175"/>
                    <a:pt x="20487" y="17902"/>
                  </a:cubicBezTo>
                  <a:cubicBezTo>
                    <a:pt x="27630" y="27629"/>
                    <a:pt x="27205" y="33282"/>
                    <a:pt x="27205" y="33282"/>
                  </a:cubicBezTo>
                  <a:lnTo>
                    <a:pt x="31521" y="39696"/>
                  </a:lnTo>
                  <a:cubicBezTo>
                    <a:pt x="33618" y="36474"/>
                    <a:pt x="30761" y="29878"/>
                    <a:pt x="22676" y="17537"/>
                  </a:cubicBezTo>
                  <a:cubicBezTo>
                    <a:pt x="14591" y="5227"/>
                    <a:pt x="6688" y="394"/>
                    <a:pt x="6688" y="394"/>
                  </a:cubicBezTo>
                  <a:cubicBezTo>
                    <a:pt x="5732" y="132"/>
                    <a:pt x="4759" y="0"/>
                    <a:pt x="3789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1" name="Google Shape;451;p11"/>
            <p:cNvSpPr/>
            <p:nvPr/>
          </p:nvSpPr>
          <p:spPr>
            <a:xfrm>
              <a:off x="843277" y="3152476"/>
              <a:ext cx="303531" cy="157826"/>
            </a:xfrm>
            <a:custGeom>
              <a:avLst/>
              <a:gdLst/>
              <a:ahLst/>
              <a:cxnLst/>
              <a:rect l="l" t="t" r="r" b="b"/>
              <a:pathLst>
                <a:path w="10943" h="5690" extrusionOk="0">
                  <a:moveTo>
                    <a:pt x="7691" y="1"/>
                  </a:moveTo>
                  <a:cubicBezTo>
                    <a:pt x="6572" y="1"/>
                    <a:pt x="5324" y="181"/>
                    <a:pt x="4225" y="765"/>
                  </a:cubicBezTo>
                  <a:cubicBezTo>
                    <a:pt x="122" y="2923"/>
                    <a:pt x="0" y="5689"/>
                    <a:pt x="0" y="5689"/>
                  </a:cubicBezTo>
                  <a:lnTo>
                    <a:pt x="6353" y="4990"/>
                  </a:lnTo>
                  <a:cubicBezTo>
                    <a:pt x="6353" y="4990"/>
                    <a:pt x="7732" y="450"/>
                    <a:pt x="10687" y="450"/>
                  </a:cubicBezTo>
                  <a:cubicBezTo>
                    <a:pt x="10771" y="450"/>
                    <a:pt x="10856" y="454"/>
                    <a:pt x="10943" y="461"/>
                  </a:cubicBezTo>
                  <a:cubicBezTo>
                    <a:pt x="10943" y="461"/>
                    <a:pt x="9481" y="1"/>
                    <a:pt x="76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2" name="Google Shape;452;p11"/>
            <p:cNvSpPr/>
            <p:nvPr/>
          </p:nvSpPr>
          <p:spPr>
            <a:xfrm>
              <a:off x="728610" y="3276851"/>
              <a:ext cx="1164337" cy="1325076"/>
            </a:xfrm>
            <a:custGeom>
              <a:avLst/>
              <a:gdLst/>
              <a:ahLst/>
              <a:cxnLst/>
              <a:rect l="l" t="t" r="r" b="b"/>
              <a:pathLst>
                <a:path w="41977" h="47772" extrusionOk="0">
                  <a:moveTo>
                    <a:pt x="6566" y="1"/>
                  </a:moveTo>
                  <a:cubicBezTo>
                    <a:pt x="2557" y="1"/>
                    <a:pt x="1" y="1509"/>
                    <a:pt x="1" y="1509"/>
                  </a:cubicBezTo>
                  <a:lnTo>
                    <a:pt x="33679" y="47771"/>
                  </a:lnTo>
                  <a:cubicBezTo>
                    <a:pt x="33679" y="47771"/>
                    <a:pt x="41916" y="42391"/>
                    <a:pt x="41947" y="39078"/>
                  </a:cubicBezTo>
                  <a:cubicBezTo>
                    <a:pt x="41977" y="35735"/>
                    <a:pt x="33649" y="19959"/>
                    <a:pt x="21977" y="7679"/>
                  </a:cubicBezTo>
                  <a:cubicBezTo>
                    <a:pt x="16119" y="1532"/>
                    <a:pt x="10606" y="1"/>
                    <a:pt x="6566" y="1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3" name="Google Shape;453;p11"/>
            <p:cNvSpPr/>
            <p:nvPr/>
          </p:nvSpPr>
          <p:spPr>
            <a:xfrm>
              <a:off x="374513" y="3309249"/>
              <a:ext cx="1412227" cy="1604004"/>
            </a:xfrm>
            <a:custGeom>
              <a:avLst/>
              <a:gdLst/>
              <a:ahLst/>
              <a:cxnLst/>
              <a:rect l="l" t="t" r="r" b="b"/>
              <a:pathLst>
                <a:path w="50914" h="57828" extrusionOk="0">
                  <a:moveTo>
                    <a:pt x="15544" y="1"/>
                  </a:moveTo>
                  <a:cubicBezTo>
                    <a:pt x="13890" y="1"/>
                    <a:pt x="12282" y="341"/>
                    <a:pt x="10760" y="1071"/>
                  </a:cubicBezTo>
                  <a:cubicBezTo>
                    <a:pt x="4377" y="4110"/>
                    <a:pt x="0" y="9460"/>
                    <a:pt x="2006" y="20129"/>
                  </a:cubicBezTo>
                  <a:cubicBezTo>
                    <a:pt x="3435" y="27910"/>
                    <a:pt x="11733" y="44324"/>
                    <a:pt x="16688" y="53655"/>
                  </a:cubicBezTo>
                  <a:cubicBezTo>
                    <a:pt x="18100" y="56311"/>
                    <a:pt x="20829" y="57827"/>
                    <a:pt x="23646" y="57827"/>
                  </a:cubicBezTo>
                  <a:cubicBezTo>
                    <a:pt x="24891" y="57827"/>
                    <a:pt x="26153" y="57531"/>
                    <a:pt x="27326" y="56907"/>
                  </a:cubicBezTo>
                  <a:lnTo>
                    <a:pt x="45594" y="47150"/>
                  </a:lnTo>
                  <a:cubicBezTo>
                    <a:pt x="49485" y="45083"/>
                    <a:pt x="50913" y="40220"/>
                    <a:pt x="48755" y="36390"/>
                  </a:cubicBezTo>
                  <a:cubicBezTo>
                    <a:pt x="45715" y="30919"/>
                    <a:pt x="41217" y="23047"/>
                    <a:pt x="36566" y="15539"/>
                  </a:cubicBezTo>
                  <a:cubicBezTo>
                    <a:pt x="31016" y="6618"/>
                    <a:pt x="22839" y="1"/>
                    <a:pt x="1554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4" name="Google Shape;454;p11"/>
            <p:cNvSpPr/>
            <p:nvPr/>
          </p:nvSpPr>
          <p:spPr>
            <a:xfrm>
              <a:off x="688141" y="3984906"/>
              <a:ext cx="992365" cy="856673"/>
            </a:xfrm>
            <a:custGeom>
              <a:avLst/>
              <a:gdLst/>
              <a:ahLst/>
              <a:cxnLst/>
              <a:rect l="l" t="t" r="r" b="b"/>
              <a:pathLst>
                <a:path w="35777" h="30885" extrusionOk="0">
                  <a:moveTo>
                    <a:pt x="23949" y="0"/>
                  </a:moveTo>
                  <a:cubicBezTo>
                    <a:pt x="22591" y="0"/>
                    <a:pt x="20896" y="655"/>
                    <a:pt x="18420" y="1849"/>
                  </a:cubicBezTo>
                  <a:cubicBezTo>
                    <a:pt x="12797" y="4554"/>
                    <a:pt x="1" y="11454"/>
                    <a:pt x="1338" y="15861"/>
                  </a:cubicBezTo>
                  <a:cubicBezTo>
                    <a:pt x="2415" y="19483"/>
                    <a:pt x="8002" y="30885"/>
                    <a:pt x="11714" y="30885"/>
                  </a:cubicBezTo>
                  <a:cubicBezTo>
                    <a:pt x="11771" y="30885"/>
                    <a:pt x="11828" y="30882"/>
                    <a:pt x="11885" y="30877"/>
                  </a:cubicBezTo>
                  <a:cubicBezTo>
                    <a:pt x="15594" y="30481"/>
                    <a:pt x="30153" y="21697"/>
                    <a:pt x="32646" y="20268"/>
                  </a:cubicBezTo>
                  <a:cubicBezTo>
                    <a:pt x="33314" y="19934"/>
                    <a:pt x="33861" y="19417"/>
                    <a:pt x="34287" y="18809"/>
                  </a:cubicBezTo>
                  <a:cubicBezTo>
                    <a:pt x="35776" y="16347"/>
                    <a:pt x="33770" y="12548"/>
                    <a:pt x="30335" y="6651"/>
                  </a:cubicBezTo>
                  <a:cubicBezTo>
                    <a:pt x="27666" y="2008"/>
                    <a:pt x="26326" y="0"/>
                    <a:pt x="2394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5" name="Google Shape;455;p11"/>
            <p:cNvSpPr/>
            <p:nvPr/>
          </p:nvSpPr>
          <p:spPr>
            <a:xfrm>
              <a:off x="441943" y="3403057"/>
              <a:ext cx="927459" cy="824830"/>
            </a:xfrm>
            <a:custGeom>
              <a:avLst/>
              <a:gdLst/>
              <a:ahLst/>
              <a:cxnLst/>
              <a:rect l="l" t="t" r="r" b="b"/>
              <a:pathLst>
                <a:path w="33437" h="29737" extrusionOk="0">
                  <a:moveTo>
                    <a:pt x="17316" y="0"/>
                  </a:moveTo>
                  <a:cubicBezTo>
                    <a:pt x="13079" y="0"/>
                    <a:pt x="2751" y="4137"/>
                    <a:pt x="1338" y="8783"/>
                  </a:cubicBezTo>
                  <a:cubicBezTo>
                    <a:pt x="1" y="13099"/>
                    <a:pt x="3436" y="21823"/>
                    <a:pt x="6627" y="27476"/>
                  </a:cubicBezTo>
                  <a:cubicBezTo>
                    <a:pt x="7541" y="29104"/>
                    <a:pt x="8420" y="29737"/>
                    <a:pt x="9368" y="29737"/>
                  </a:cubicBezTo>
                  <a:cubicBezTo>
                    <a:pt x="11732" y="29737"/>
                    <a:pt x="14526" y="25803"/>
                    <a:pt x="19363" y="23525"/>
                  </a:cubicBezTo>
                  <a:cubicBezTo>
                    <a:pt x="26141" y="20333"/>
                    <a:pt x="33436" y="19178"/>
                    <a:pt x="30062" y="14041"/>
                  </a:cubicBezTo>
                  <a:cubicBezTo>
                    <a:pt x="26688" y="8905"/>
                    <a:pt x="21430" y="1336"/>
                    <a:pt x="18542" y="181"/>
                  </a:cubicBezTo>
                  <a:cubicBezTo>
                    <a:pt x="18236" y="59"/>
                    <a:pt x="17819" y="0"/>
                    <a:pt x="17316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6" name="Google Shape;456;p11"/>
            <p:cNvSpPr/>
            <p:nvPr/>
          </p:nvSpPr>
          <p:spPr>
            <a:xfrm>
              <a:off x="441943" y="3404499"/>
              <a:ext cx="846521" cy="822278"/>
            </a:xfrm>
            <a:custGeom>
              <a:avLst/>
              <a:gdLst/>
              <a:ahLst/>
              <a:cxnLst/>
              <a:rect l="l" t="t" r="r" b="b"/>
              <a:pathLst>
                <a:path w="30519" h="29645" extrusionOk="0">
                  <a:moveTo>
                    <a:pt x="17164" y="0"/>
                  </a:moveTo>
                  <a:cubicBezTo>
                    <a:pt x="12922" y="0"/>
                    <a:pt x="2717" y="4127"/>
                    <a:pt x="1308" y="8761"/>
                  </a:cubicBezTo>
                  <a:cubicBezTo>
                    <a:pt x="1" y="13078"/>
                    <a:pt x="3436" y="21771"/>
                    <a:pt x="6627" y="27424"/>
                  </a:cubicBezTo>
                  <a:cubicBezTo>
                    <a:pt x="7524" y="29022"/>
                    <a:pt x="8335" y="29645"/>
                    <a:pt x="9187" y="29645"/>
                  </a:cubicBezTo>
                  <a:cubicBezTo>
                    <a:pt x="11365" y="29645"/>
                    <a:pt x="13813" y="25572"/>
                    <a:pt x="18664" y="23321"/>
                  </a:cubicBezTo>
                  <a:cubicBezTo>
                    <a:pt x="25381" y="20160"/>
                    <a:pt x="30518" y="18762"/>
                    <a:pt x="28451" y="14962"/>
                  </a:cubicBezTo>
                  <a:cubicBezTo>
                    <a:pt x="25533" y="9582"/>
                    <a:pt x="21278" y="1375"/>
                    <a:pt x="18421" y="190"/>
                  </a:cubicBezTo>
                  <a:cubicBezTo>
                    <a:pt x="18108" y="61"/>
                    <a:pt x="17680" y="0"/>
                    <a:pt x="1716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7" name="Google Shape;457;p11"/>
            <p:cNvSpPr/>
            <p:nvPr/>
          </p:nvSpPr>
          <p:spPr>
            <a:xfrm>
              <a:off x="862666" y="3969401"/>
              <a:ext cx="71119" cy="57167"/>
            </a:xfrm>
            <a:custGeom>
              <a:avLst/>
              <a:gdLst/>
              <a:ahLst/>
              <a:cxnLst/>
              <a:rect l="l" t="t" r="r" b="b"/>
              <a:pathLst>
                <a:path w="2564" h="2061" extrusionOk="0">
                  <a:moveTo>
                    <a:pt x="1296" y="1"/>
                  </a:moveTo>
                  <a:cubicBezTo>
                    <a:pt x="1127" y="1"/>
                    <a:pt x="954" y="41"/>
                    <a:pt x="791" y="128"/>
                  </a:cubicBezTo>
                  <a:cubicBezTo>
                    <a:pt x="0" y="554"/>
                    <a:pt x="122" y="1739"/>
                    <a:pt x="1004" y="2013"/>
                  </a:cubicBezTo>
                  <a:cubicBezTo>
                    <a:pt x="1106" y="2046"/>
                    <a:pt x="1207" y="2061"/>
                    <a:pt x="1305" y="2061"/>
                  </a:cubicBezTo>
                  <a:cubicBezTo>
                    <a:pt x="2020" y="2061"/>
                    <a:pt x="2563" y="1245"/>
                    <a:pt x="2189" y="523"/>
                  </a:cubicBezTo>
                  <a:cubicBezTo>
                    <a:pt x="2002" y="191"/>
                    <a:pt x="1659" y="1"/>
                    <a:pt x="129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8" name="Google Shape;458;p11"/>
            <p:cNvSpPr/>
            <p:nvPr/>
          </p:nvSpPr>
          <p:spPr>
            <a:xfrm>
              <a:off x="931788" y="3984546"/>
              <a:ext cx="748718" cy="856201"/>
            </a:xfrm>
            <a:custGeom>
              <a:avLst/>
              <a:gdLst/>
              <a:ahLst/>
              <a:cxnLst/>
              <a:rect l="l" t="t" r="r" b="b"/>
              <a:pathLst>
                <a:path w="26993" h="30868" extrusionOk="0">
                  <a:moveTo>
                    <a:pt x="15161" y="0"/>
                  </a:moveTo>
                  <a:cubicBezTo>
                    <a:pt x="14389" y="0"/>
                    <a:pt x="13507" y="213"/>
                    <a:pt x="12433" y="616"/>
                  </a:cubicBezTo>
                  <a:cubicBezTo>
                    <a:pt x="12442" y="616"/>
                    <a:pt x="12717" y="544"/>
                    <a:pt x="13160" y="544"/>
                  </a:cubicBezTo>
                  <a:cubicBezTo>
                    <a:pt x="14159" y="544"/>
                    <a:pt x="16010" y="909"/>
                    <a:pt x="17570" y="3290"/>
                  </a:cubicBezTo>
                  <a:cubicBezTo>
                    <a:pt x="19819" y="6695"/>
                    <a:pt x="24500" y="14050"/>
                    <a:pt x="24226" y="16604"/>
                  </a:cubicBezTo>
                  <a:cubicBezTo>
                    <a:pt x="23922" y="19187"/>
                    <a:pt x="13010" y="24962"/>
                    <a:pt x="8269" y="27242"/>
                  </a:cubicBezTo>
                  <a:cubicBezTo>
                    <a:pt x="4926" y="28839"/>
                    <a:pt x="3418" y="29392"/>
                    <a:pt x="1968" y="29392"/>
                  </a:cubicBezTo>
                  <a:cubicBezTo>
                    <a:pt x="1348" y="29392"/>
                    <a:pt x="739" y="29290"/>
                    <a:pt x="1" y="29127"/>
                  </a:cubicBezTo>
                  <a:lnTo>
                    <a:pt x="1" y="29127"/>
                  </a:lnTo>
                  <a:cubicBezTo>
                    <a:pt x="1029" y="30212"/>
                    <a:pt x="2030" y="30867"/>
                    <a:pt x="2928" y="30867"/>
                  </a:cubicBezTo>
                  <a:cubicBezTo>
                    <a:pt x="2986" y="30867"/>
                    <a:pt x="3044" y="30865"/>
                    <a:pt x="3101" y="30859"/>
                  </a:cubicBezTo>
                  <a:cubicBezTo>
                    <a:pt x="6840" y="30494"/>
                    <a:pt x="21369" y="21710"/>
                    <a:pt x="23892" y="20281"/>
                  </a:cubicBezTo>
                  <a:cubicBezTo>
                    <a:pt x="24530" y="19917"/>
                    <a:pt x="25077" y="19430"/>
                    <a:pt x="25503" y="18822"/>
                  </a:cubicBezTo>
                  <a:cubicBezTo>
                    <a:pt x="26992" y="16391"/>
                    <a:pt x="24986" y="12561"/>
                    <a:pt x="21551" y="6664"/>
                  </a:cubicBezTo>
                  <a:cubicBezTo>
                    <a:pt x="18868" y="2008"/>
                    <a:pt x="17534" y="0"/>
                    <a:pt x="15161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59" name="Google Shape;459;p11"/>
          <p:cNvGrpSpPr/>
          <p:nvPr/>
        </p:nvGrpSpPr>
        <p:grpSpPr>
          <a:xfrm>
            <a:off x="242675" y="51192"/>
            <a:ext cx="757289" cy="864550"/>
            <a:chOff x="5585712" y="137416"/>
            <a:chExt cx="757289" cy="864550"/>
          </a:xfrm>
        </p:grpSpPr>
        <p:sp>
          <p:nvSpPr>
            <p:cNvPr id="460" name="Google Shape;460;p11"/>
            <p:cNvSpPr/>
            <p:nvPr/>
          </p:nvSpPr>
          <p:spPr>
            <a:xfrm>
              <a:off x="5606764" y="738904"/>
              <a:ext cx="129867" cy="146066"/>
            </a:xfrm>
            <a:custGeom>
              <a:avLst/>
              <a:gdLst/>
              <a:ahLst/>
              <a:cxnLst/>
              <a:rect l="l" t="t" r="r" b="b"/>
              <a:pathLst>
                <a:path w="4682" h="5266" extrusionOk="0">
                  <a:moveTo>
                    <a:pt x="2706" y="1"/>
                  </a:moveTo>
                  <a:cubicBezTo>
                    <a:pt x="2706" y="1"/>
                    <a:pt x="1" y="4712"/>
                    <a:pt x="913" y="5198"/>
                  </a:cubicBezTo>
                  <a:cubicBezTo>
                    <a:pt x="992" y="5245"/>
                    <a:pt x="1088" y="5266"/>
                    <a:pt x="1196" y="5266"/>
                  </a:cubicBezTo>
                  <a:cubicBezTo>
                    <a:pt x="2290" y="5266"/>
                    <a:pt x="4682" y="3101"/>
                    <a:pt x="4682" y="3101"/>
                  </a:cubicBezTo>
                  <a:lnTo>
                    <a:pt x="2706" y="1"/>
                  </a:ln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1" name="Google Shape;461;p11"/>
            <p:cNvSpPr/>
            <p:nvPr/>
          </p:nvSpPr>
          <p:spPr>
            <a:xfrm>
              <a:off x="6009790" y="851879"/>
              <a:ext cx="91062" cy="150088"/>
            </a:xfrm>
            <a:custGeom>
              <a:avLst/>
              <a:gdLst/>
              <a:ahLst/>
              <a:cxnLst/>
              <a:rect l="l" t="t" r="r" b="b"/>
              <a:pathLst>
                <a:path w="3283" h="5411" extrusionOk="0">
                  <a:moveTo>
                    <a:pt x="3283" y="1"/>
                  </a:moveTo>
                  <a:lnTo>
                    <a:pt x="0" y="1703"/>
                  </a:lnTo>
                  <a:cubicBezTo>
                    <a:pt x="0" y="1703"/>
                    <a:pt x="1185" y="5381"/>
                    <a:pt x="2219" y="5411"/>
                  </a:cubicBezTo>
                  <a:cubicBezTo>
                    <a:pt x="3252" y="5411"/>
                    <a:pt x="3283" y="1"/>
                    <a:pt x="3283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2" name="Google Shape;462;p11"/>
            <p:cNvSpPr/>
            <p:nvPr/>
          </p:nvSpPr>
          <p:spPr>
            <a:xfrm>
              <a:off x="5722402" y="155612"/>
              <a:ext cx="264643" cy="144401"/>
            </a:xfrm>
            <a:custGeom>
              <a:avLst/>
              <a:gdLst/>
              <a:ahLst/>
              <a:cxnLst/>
              <a:rect l="l" t="t" r="r" b="b"/>
              <a:pathLst>
                <a:path w="9541" h="5206" extrusionOk="0">
                  <a:moveTo>
                    <a:pt x="5166" y="1"/>
                  </a:moveTo>
                  <a:cubicBezTo>
                    <a:pt x="2660" y="1"/>
                    <a:pt x="194" y="1809"/>
                    <a:pt x="27" y="4829"/>
                  </a:cubicBezTo>
                  <a:cubicBezTo>
                    <a:pt x="0" y="5040"/>
                    <a:pt x="180" y="5205"/>
                    <a:pt x="387" y="5205"/>
                  </a:cubicBezTo>
                  <a:cubicBezTo>
                    <a:pt x="419" y="5205"/>
                    <a:pt x="450" y="5201"/>
                    <a:pt x="482" y="5193"/>
                  </a:cubicBezTo>
                  <a:lnTo>
                    <a:pt x="9145" y="2914"/>
                  </a:lnTo>
                  <a:cubicBezTo>
                    <a:pt x="9419" y="2853"/>
                    <a:pt x="9540" y="2549"/>
                    <a:pt x="9388" y="2306"/>
                  </a:cubicBezTo>
                  <a:cubicBezTo>
                    <a:pt x="8342" y="719"/>
                    <a:pt x="6746" y="1"/>
                    <a:pt x="516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3" name="Google Shape;463;p11"/>
            <p:cNvSpPr/>
            <p:nvPr/>
          </p:nvSpPr>
          <p:spPr>
            <a:xfrm>
              <a:off x="5839482" y="242791"/>
              <a:ext cx="43853" cy="89287"/>
            </a:xfrm>
            <a:custGeom>
              <a:avLst/>
              <a:gdLst/>
              <a:ahLst/>
              <a:cxnLst/>
              <a:rect l="l" t="t" r="r" b="b"/>
              <a:pathLst>
                <a:path w="1581" h="3219" extrusionOk="0">
                  <a:moveTo>
                    <a:pt x="474" y="0"/>
                  </a:moveTo>
                  <a:cubicBezTo>
                    <a:pt x="438" y="0"/>
                    <a:pt x="402" y="5"/>
                    <a:pt x="365" y="14"/>
                  </a:cubicBezTo>
                  <a:cubicBezTo>
                    <a:pt x="122" y="75"/>
                    <a:pt x="0" y="318"/>
                    <a:pt x="61" y="561"/>
                  </a:cubicBezTo>
                  <a:lnTo>
                    <a:pt x="669" y="2871"/>
                  </a:lnTo>
                  <a:cubicBezTo>
                    <a:pt x="721" y="3078"/>
                    <a:pt x="904" y="3219"/>
                    <a:pt x="1108" y="3219"/>
                  </a:cubicBezTo>
                  <a:cubicBezTo>
                    <a:pt x="1143" y="3219"/>
                    <a:pt x="1180" y="3215"/>
                    <a:pt x="1216" y="3205"/>
                  </a:cubicBezTo>
                  <a:cubicBezTo>
                    <a:pt x="1429" y="3114"/>
                    <a:pt x="1581" y="2871"/>
                    <a:pt x="1520" y="2658"/>
                  </a:cubicBezTo>
                  <a:lnTo>
                    <a:pt x="912" y="318"/>
                  </a:lnTo>
                  <a:cubicBezTo>
                    <a:pt x="860" y="137"/>
                    <a:pt x="677" y="0"/>
                    <a:pt x="47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4" name="Google Shape;464;p11"/>
            <p:cNvSpPr/>
            <p:nvPr/>
          </p:nvSpPr>
          <p:spPr>
            <a:xfrm>
              <a:off x="5810801" y="137416"/>
              <a:ext cx="44713" cy="89287"/>
            </a:xfrm>
            <a:custGeom>
              <a:avLst/>
              <a:gdLst/>
              <a:ahLst/>
              <a:cxnLst/>
              <a:rect l="l" t="t" r="r" b="b"/>
              <a:pathLst>
                <a:path w="1612" h="3219" extrusionOk="0">
                  <a:moveTo>
                    <a:pt x="504" y="0"/>
                  </a:moveTo>
                  <a:cubicBezTo>
                    <a:pt x="469" y="0"/>
                    <a:pt x="433" y="4"/>
                    <a:pt x="396" y="14"/>
                  </a:cubicBezTo>
                  <a:cubicBezTo>
                    <a:pt x="153" y="74"/>
                    <a:pt x="1" y="317"/>
                    <a:pt x="61" y="561"/>
                  </a:cubicBezTo>
                  <a:lnTo>
                    <a:pt x="700" y="2871"/>
                  </a:lnTo>
                  <a:cubicBezTo>
                    <a:pt x="751" y="3078"/>
                    <a:pt x="935" y="3218"/>
                    <a:pt x="1139" y="3218"/>
                  </a:cubicBezTo>
                  <a:cubicBezTo>
                    <a:pt x="1174" y="3218"/>
                    <a:pt x="1211" y="3214"/>
                    <a:pt x="1247" y="3205"/>
                  </a:cubicBezTo>
                  <a:cubicBezTo>
                    <a:pt x="1460" y="3114"/>
                    <a:pt x="1612" y="2871"/>
                    <a:pt x="1551" y="2658"/>
                  </a:cubicBezTo>
                  <a:lnTo>
                    <a:pt x="943" y="317"/>
                  </a:lnTo>
                  <a:cubicBezTo>
                    <a:pt x="866" y="137"/>
                    <a:pt x="700" y="0"/>
                    <a:pt x="5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5" name="Google Shape;465;p11"/>
            <p:cNvSpPr/>
            <p:nvPr/>
          </p:nvSpPr>
          <p:spPr>
            <a:xfrm>
              <a:off x="5722458" y="155612"/>
              <a:ext cx="263728" cy="144901"/>
            </a:xfrm>
            <a:custGeom>
              <a:avLst/>
              <a:gdLst/>
              <a:ahLst/>
              <a:cxnLst/>
              <a:rect l="l" t="t" r="r" b="b"/>
              <a:pathLst>
                <a:path w="9508" h="5224" extrusionOk="0">
                  <a:moveTo>
                    <a:pt x="5164" y="1"/>
                  </a:moveTo>
                  <a:cubicBezTo>
                    <a:pt x="2658" y="1"/>
                    <a:pt x="192" y="1809"/>
                    <a:pt x="25" y="4829"/>
                  </a:cubicBezTo>
                  <a:cubicBezTo>
                    <a:pt x="1" y="4970"/>
                    <a:pt x="69" y="5112"/>
                    <a:pt x="200" y="5182"/>
                  </a:cubicBezTo>
                  <a:lnTo>
                    <a:pt x="200" y="5182"/>
                  </a:lnTo>
                  <a:cubicBezTo>
                    <a:pt x="191" y="5176"/>
                    <a:pt x="183" y="5170"/>
                    <a:pt x="177" y="5163"/>
                  </a:cubicBezTo>
                  <a:cubicBezTo>
                    <a:pt x="3125" y="3978"/>
                    <a:pt x="6256" y="3127"/>
                    <a:pt x="9417" y="2701"/>
                  </a:cubicBezTo>
                  <a:lnTo>
                    <a:pt x="9417" y="2701"/>
                  </a:lnTo>
                  <a:cubicBezTo>
                    <a:pt x="9386" y="2762"/>
                    <a:pt x="9356" y="2792"/>
                    <a:pt x="9326" y="2823"/>
                  </a:cubicBezTo>
                  <a:cubicBezTo>
                    <a:pt x="9478" y="2701"/>
                    <a:pt x="9508" y="2458"/>
                    <a:pt x="9386" y="2306"/>
                  </a:cubicBezTo>
                  <a:cubicBezTo>
                    <a:pt x="8340" y="719"/>
                    <a:pt x="6744" y="1"/>
                    <a:pt x="5164" y="1"/>
                  </a:cubicBezTo>
                  <a:close/>
                  <a:moveTo>
                    <a:pt x="200" y="5182"/>
                  </a:moveTo>
                  <a:cubicBezTo>
                    <a:pt x="233" y="5205"/>
                    <a:pt x="281" y="5224"/>
                    <a:pt x="328" y="5224"/>
                  </a:cubicBezTo>
                  <a:cubicBezTo>
                    <a:pt x="281" y="5217"/>
                    <a:pt x="238" y="5203"/>
                    <a:pt x="200" y="51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6" name="Google Shape;466;p11"/>
            <p:cNvSpPr/>
            <p:nvPr/>
          </p:nvSpPr>
          <p:spPr>
            <a:xfrm>
              <a:off x="6094085" y="236162"/>
              <a:ext cx="248916" cy="212969"/>
            </a:xfrm>
            <a:custGeom>
              <a:avLst/>
              <a:gdLst/>
              <a:ahLst/>
              <a:cxnLst/>
              <a:rect l="l" t="t" r="r" b="b"/>
              <a:pathLst>
                <a:path w="8974" h="7678" extrusionOk="0">
                  <a:moveTo>
                    <a:pt x="2606" y="1"/>
                  </a:moveTo>
                  <a:cubicBezTo>
                    <a:pt x="1857" y="1"/>
                    <a:pt x="1077" y="173"/>
                    <a:pt x="305" y="557"/>
                  </a:cubicBezTo>
                  <a:cubicBezTo>
                    <a:pt x="61" y="678"/>
                    <a:pt x="1" y="1013"/>
                    <a:pt x="213" y="1195"/>
                  </a:cubicBezTo>
                  <a:lnTo>
                    <a:pt x="6505" y="7548"/>
                  </a:lnTo>
                  <a:cubicBezTo>
                    <a:pt x="6582" y="7637"/>
                    <a:pt x="6690" y="7678"/>
                    <a:pt x="6796" y="7678"/>
                  </a:cubicBezTo>
                  <a:cubicBezTo>
                    <a:pt x="6945" y="7678"/>
                    <a:pt x="7091" y="7598"/>
                    <a:pt x="7144" y="7457"/>
                  </a:cubicBezTo>
                  <a:cubicBezTo>
                    <a:pt x="8974" y="3822"/>
                    <a:pt x="6131" y="1"/>
                    <a:pt x="260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7" name="Google Shape;467;p11"/>
            <p:cNvSpPr/>
            <p:nvPr/>
          </p:nvSpPr>
          <p:spPr>
            <a:xfrm>
              <a:off x="6136246" y="335490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178" y="0"/>
                  </a:moveTo>
                  <a:cubicBezTo>
                    <a:pt x="2067" y="0"/>
                    <a:pt x="1961" y="46"/>
                    <a:pt x="1885" y="137"/>
                  </a:cubicBezTo>
                  <a:lnTo>
                    <a:pt x="183" y="1839"/>
                  </a:lnTo>
                  <a:cubicBezTo>
                    <a:pt x="0" y="2022"/>
                    <a:pt x="0" y="2295"/>
                    <a:pt x="183" y="2447"/>
                  </a:cubicBezTo>
                  <a:cubicBezTo>
                    <a:pt x="259" y="2538"/>
                    <a:pt x="365" y="2584"/>
                    <a:pt x="475" y="2584"/>
                  </a:cubicBezTo>
                  <a:cubicBezTo>
                    <a:pt x="586" y="2584"/>
                    <a:pt x="700" y="2538"/>
                    <a:pt x="791" y="2447"/>
                  </a:cubicBezTo>
                  <a:lnTo>
                    <a:pt x="2493" y="775"/>
                  </a:lnTo>
                  <a:cubicBezTo>
                    <a:pt x="2675" y="593"/>
                    <a:pt x="2675" y="319"/>
                    <a:pt x="2493" y="137"/>
                  </a:cubicBezTo>
                  <a:cubicBezTo>
                    <a:pt x="2402" y="46"/>
                    <a:pt x="2288" y="0"/>
                    <a:pt x="2178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8" name="Google Shape;468;p11"/>
            <p:cNvSpPr/>
            <p:nvPr/>
          </p:nvSpPr>
          <p:spPr>
            <a:xfrm>
              <a:off x="6212967" y="258768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204" y="0"/>
                  </a:moveTo>
                  <a:cubicBezTo>
                    <a:pt x="2090" y="0"/>
                    <a:pt x="1976" y="46"/>
                    <a:pt x="1885" y="137"/>
                  </a:cubicBezTo>
                  <a:lnTo>
                    <a:pt x="183" y="1839"/>
                  </a:lnTo>
                  <a:cubicBezTo>
                    <a:pt x="0" y="1991"/>
                    <a:pt x="0" y="2295"/>
                    <a:pt x="183" y="2447"/>
                  </a:cubicBezTo>
                  <a:cubicBezTo>
                    <a:pt x="274" y="2538"/>
                    <a:pt x="388" y="2584"/>
                    <a:pt x="502" y="2584"/>
                  </a:cubicBezTo>
                  <a:cubicBezTo>
                    <a:pt x="616" y="2584"/>
                    <a:pt x="730" y="2538"/>
                    <a:pt x="821" y="2447"/>
                  </a:cubicBezTo>
                  <a:lnTo>
                    <a:pt x="2523" y="775"/>
                  </a:lnTo>
                  <a:cubicBezTo>
                    <a:pt x="2675" y="593"/>
                    <a:pt x="2675" y="319"/>
                    <a:pt x="2523" y="137"/>
                  </a:cubicBezTo>
                  <a:cubicBezTo>
                    <a:pt x="2432" y="46"/>
                    <a:pt x="2318" y="0"/>
                    <a:pt x="22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9" name="Google Shape;469;p11"/>
            <p:cNvSpPr/>
            <p:nvPr/>
          </p:nvSpPr>
          <p:spPr>
            <a:xfrm>
              <a:off x="6095832" y="236162"/>
              <a:ext cx="247169" cy="212442"/>
            </a:xfrm>
            <a:custGeom>
              <a:avLst/>
              <a:gdLst/>
              <a:ahLst/>
              <a:cxnLst/>
              <a:rect l="l" t="t" r="r" b="b"/>
              <a:pathLst>
                <a:path w="8911" h="7659" extrusionOk="0">
                  <a:moveTo>
                    <a:pt x="10" y="914"/>
                  </a:moveTo>
                  <a:lnTo>
                    <a:pt x="10" y="914"/>
                  </a:lnTo>
                  <a:cubicBezTo>
                    <a:pt x="1" y="957"/>
                    <a:pt x="7" y="1000"/>
                    <a:pt x="29" y="1043"/>
                  </a:cubicBezTo>
                  <a:cubicBezTo>
                    <a:pt x="16" y="999"/>
                    <a:pt x="10" y="955"/>
                    <a:pt x="10" y="914"/>
                  </a:cubicBezTo>
                  <a:close/>
                  <a:moveTo>
                    <a:pt x="2543" y="1"/>
                  </a:moveTo>
                  <a:cubicBezTo>
                    <a:pt x="1794" y="1"/>
                    <a:pt x="1014" y="173"/>
                    <a:pt x="242" y="557"/>
                  </a:cubicBezTo>
                  <a:cubicBezTo>
                    <a:pt x="98" y="629"/>
                    <a:pt x="10" y="758"/>
                    <a:pt x="10" y="914"/>
                  </a:cubicBezTo>
                  <a:lnTo>
                    <a:pt x="10" y="914"/>
                  </a:lnTo>
                  <a:cubicBezTo>
                    <a:pt x="14" y="896"/>
                    <a:pt x="20" y="878"/>
                    <a:pt x="29" y="861"/>
                  </a:cubicBezTo>
                  <a:cubicBezTo>
                    <a:pt x="1275" y="1834"/>
                    <a:pt x="2491" y="2897"/>
                    <a:pt x="3616" y="4052"/>
                  </a:cubicBezTo>
                  <a:cubicBezTo>
                    <a:pt x="4740" y="5177"/>
                    <a:pt x="5804" y="6362"/>
                    <a:pt x="6777" y="7639"/>
                  </a:cubicBezTo>
                  <a:lnTo>
                    <a:pt x="6594" y="7639"/>
                  </a:lnTo>
                  <a:cubicBezTo>
                    <a:pt x="6640" y="7652"/>
                    <a:pt x="6684" y="7658"/>
                    <a:pt x="6726" y="7658"/>
                  </a:cubicBezTo>
                  <a:cubicBezTo>
                    <a:pt x="6881" y="7658"/>
                    <a:pt x="7009" y="7576"/>
                    <a:pt x="7081" y="7457"/>
                  </a:cubicBezTo>
                  <a:cubicBezTo>
                    <a:pt x="8911" y="3822"/>
                    <a:pt x="6068" y="1"/>
                    <a:pt x="25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0" name="Google Shape;470;p11"/>
            <p:cNvSpPr/>
            <p:nvPr/>
          </p:nvSpPr>
          <p:spPr>
            <a:xfrm>
              <a:off x="5585712" y="275438"/>
              <a:ext cx="719178" cy="639460"/>
            </a:xfrm>
            <a:custGeom>
              <a:avLst/>
              <a:gdLst/>
              <a:ahLst/>
              <a:cxnLst/>
              <a:rect l="l" t="t" r="r" b="b"/>
              <a:pathLst>
                <a:path w="25928" h="23054" extrusionOk="0">
                  <a:moveTo>
                    <a:pt x="12978" y="1"/>
                  </a:moveTo>
                  <a:cubicBezTo>
                    <a:pt x="9623" y="1"/>
                    <a:pt x="6293" y="1462"/>
                    <a:pt x="4012" y="4278"/>
                  </a:cubicBezTo>
                  <a:cubicBezTo>
                    <a:pt x="0" y="9202"/>
                    <a:pt x="760" y="16466"/>
                    <a:pt x="5714" y="20479"/>
                  </a:cubicBezTo>
                  <a:cubicBezTo>
                    <a:pt x="7853" y="22211"/>
                    <a:pt x="10422" y="23053"/>
                    <a:pt x="12972" y="23053"/>
                  </a:cubicBezTo>
                  <a:cubicBezTo>
                    <a:pt x="16329" y="23053"/>
                    <a:pt x="19652" y="21592"/>
                    <a:pt x="21915" y="18776"/>
                  </a:cubicBezTo>
                  <a:cubicBezTo>
                    <a:pt x="25928" y="13822"/>
                    <a:pt x="25168" y="6588"/>
                    <a:pt x="20213" y="2576"/>
                  </a:cubicBezTo>
                  <a:cubicBezTo>
                    <a:pt x="18088" y="844"/>
                    <a:pt x="15526" y="1"/>
                    <a:pt x="129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1" name="Google Shape;471;p11"/>
            <p:cNvSpPr/>
            <p:nvPr/>
          </p:nvSpPr>
          <p:spPr>
            <a:xfrm>
              <a:off x="5658217" y="340455"/>
              <a:ext cx="574166" cy="510176"/>
            </a:xfrm>
            <a:custGeom>
              <a:avLst/>
              <a:gdLst/>
              <a:ahLst/>
              <a:cxnLst/>
              <a:rect l="l" t="t" r="r" b="b"/>
              <a:pathLst>
                <a:path w="20700" h="18393" extrusionOk="0">
                  <a:moveTo>
                    <a:pt x="10373" y="1"/>
                  </a:moveTo>
                  <a:cubicBezTo>
                    <a:pt x="9351" y="1"/>
                    <a:pt x="8312" y="173"/>
                    <a:pt x="7295" y="536"/>
                  </a:cubicBezTo>
                  <a:cubicBezTo>
                    <a:pt x="2493" y="2238"/>
                    <a:pt x="0" y="7496"/>
                    <a:pt x="1702" y="12268"/>
                  </a:cubicBezTo>
                  <a:cubicBezTo>
                    <a:pt x="3044" y="16029"/>
                    <a:pt x="6594" y="18393"/>
                    <a:pt x="10374" y="18393"/>
                  </a:cubicBezTo>
                  <a:cubicBezTo>
                    <a:pt x="11390" y="18393"/>
                    <a:pt x="12424" y="18222"/>
                    <a:pt x="13435" y="17861"/>
                  </a:cubicBezTo>
                  <a:cubicBezTo>
                    <a:pt x="18207" y="16159"/>
                    <a:pt x="20700" y="10900"/>
                    <a:pt x="19028" y="6128"/>
                  </a:cubicBezTo>
                  <a:cubicBezTo>
                    <a:pt x="17688" y="2349"/>
                    <a:pt x="14147" y="1"/>
                    <a:pt x="10373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2" name="Google Shape;472;p11"/>
            <p:cNvSpPr/>
            <p:nvPr/>
          </p:nvSpPr>
          <p:spPr>
            <a:xfrm>
              <a:off x="5923000" y="578054"/>
              <a:ext cx="42133" cy="35282"/>
            </a:xfrm>
            <a:custGeom>
              <a:avLst/>
              <a:gdLst/>
              <a:ahLst/>
              <a:cxnLst/>
              <a:rect l="l" t="t" r="r" b="b"/>
              <a:pathLst>
                <a:path w="1519" h="1272" extrusionOk="0">
                  <a:moveTo>
                    <a:pt x="800" y="1"/>
                  </a:moveTo>
                  <a:cubicBezTo>
                    <a:pt x="335" y="1"/>
                    <a:pt x="0" y="532"/>
                    <a:pt x="272" y="967"/>
                  </a:cubicBezTo>
                  <a:cubicBezTo>
                    <a:pt x="389" y="1175"/>
                    <a:pt x="589" y="1271"/>
                    <a:pt x="792" y="1271"/>
                  </a:cubicBezTo>
                  <a:cubicBezTo>
                    <a:pt x="1064" y="1271"/>
                    <a:pt x="1340" y="1098"/>
                    <a:pt x="1427" y="784"/>
                  </a:cubicBezTo>
                  <a:cubicBezTo>
                    <a:pt x="1518" y="450"/>
                    <a:pt x="1305" y="116"/>
                    <a:pt x="971" y="24"/>
                  </a:cubicBezTo>
                  <a:cubicBezTo>
                    <a:pt x="913" y="8"/>
                    <a:pt x="855" y="1"/>
                    <a:pt x="800" y="1"/>
                  </a:cubicBez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3" name="Google Shape;473;p11"/>
            <p:cNvSpPr/>
            <p:nvPr/>
          </p:nvSpPr>
          <p:spPr>
            <a:xfrm>
              <a:off x="5938117" y="414320"/>
              <a:ext cx="56501" cy="182984"/>
            </a:xfrm>
            <a:custGeom>
              <a:avLst/>
              <a:gdLst/>
              <a:ahLst/>
              <a:cxnLst/>
              <a:rect l="l" t="t" r="r" b="b"/>
              <a:pathLst>
                <a:path w="2037" h="6597" extrusionOk="0">
                  <a:moveTo>
                    <a:pt x="2037" y="0"/>
                  </a:moveTo>
                  <a:lnTo>
                    <a:pt x="0" y="6444"/>
                  </a:lnTo>
                  <a:lnTo>
                    <a:pt x="517" y="6596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4" name="Google Shape;474;p11"/>
            <p:cNvSpPr/>
            <p:nvPr/>
          </p:nvSpPr>
          <p:spPr>
            <a:xfrm>
              <a:off x="5826834" y="588844"/>
              <a:ext cx="122267" cy="75058"/>
            </a:xfrm>
            <a:custGeom>
              <a:avLst/>
              <a:gdLst/>
              <a:ahLst/>
              <a:cxnLst/>
              <a:rect l="l" t="t" r="r" b="b"/>
              <a:pathLst>
                <a:path w="4408" h="2706" extrusionOk="0">
                  <a:moveTo>
                    <a:pt x="4134" y="0"/>
                  </a:moveTo>
                  <a:lnTo>
                    <a:pt x="0" y="2705"/>
                  </a:lnTo>
                  <a:lnTo>
                    <a:pt x="4408" y="456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5" name="Google Shape;475;p11"/>
            <p:cNvSpPr/>
            <p:nvPr/>
          </p:nvSpPr>
          <p:spPr>
            <a:xfrm>
              <a:off x="5772024" y="744812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0" y="669"/>
                  </a:moveTo>
                  <a:lnTo>
                    <a:pt x="669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6" name="Google Shape;476;p11"/>
            <p:cNvSpPr/>
            <p:nvPr/>
          </p:nvSpPr>
          <p:spPr>
            <a:xfrm>
              <a:off x="6092393" y="425276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1" y="669"/>
                  </a:moveTo>
                  <a:lnTo>
                    <a:pt x="670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7" name="Google Shape;477;p11"/>
            <p:cNvSpPr/>
            <p:nvPr/>
          </p:nvSpPr>
          <p:spPr>
            <a:xfrm>
              <a:off x="5710475" y="64870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3"/>
                  </a:moveTo>
                  <a:lnTo>
                    <a:pt x="912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8" name="Google Shape;478;p11"/>
            <p:cNvSpPr/>
            <p:nvPr/>
          </p:nvSpPr>
          <p:spPr>
            <a:xfrm>
              <a:off x="6148034" y="532343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4"/>
                  </a:moveTo>
                  <a:lnTo>
                    <a:pt x="913" y="1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9" name="Google Shape;479;p11"/>
            <p:cNvSpPr/>
            <p:nvPr/>
          </p:nvSpPr>
          <p:spPr>
            <a:xfrm>
              <a:off x="5710475" y="53151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0"/>
                  </a:moveTo>
                  <a:lnTo>
                    <a:pt x="912" y="243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0" name="Google Shape;480;p11"/>
            <p:cNvSpPr/>
            <p:nvPr/>
          </p:nvSpPr>
          <p:spPr>
            <a:xfrm>
              <a:off x="6147202" y="649534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1"/>
                  </a:moveTo>
                  <a:lnTo>
                    <a:pt x="912" y="244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1" name="Google Shape;481;p11"/>
            <p:cNvSpPr/>
            <p:nvPr/>
          </p:nvSpPr>
          <p:spPr>
            <a:xfrm>
              <a:off x="5772857" y="424444"/>
              <a:ext cx="18584" cy="18556"/>
            </a:xfrm>
            <a:custGeom>
              <a:avLst/>
              <a:gdLst/>
              <a:ahLst/>
              <a:cxnLst/>
              <a:rect l="l" t="t" r="r" b="b"/>
              <a:pathLst>
                <a:path w="670" h="669" fill="none" extrusionOk="0">
                  <a:moveTo>
                    <a:pt x="1" y="0"/>
                  </a:moveTo>
                  <a:lnTo>
                    <a:pt x="670" y="66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2" name="Google Shape;482;p11"/>
            <p:cNvSpPr/>
            <p:nvPr/>
          </p:nvSpPr>
          <p:spPr>
            <a:xfrm>
              <a:off x="6092393" y="744812"/>
              <a:ext cx="17752" cy="19416"/>
            </a:xfrm>
            <a:custGeom>
              <a:avLst/>
              <a:gdLst/>
              <a:ahLst/>
              <a:cxnLst/>
              <a:rect l="l" t="t" r="r" b="b"/>
              <a:pathLst>
                <a:path w="640" h="700" fill="none" extrusionOk="0">
                  <a:moveTo>
                    <a:pt x="1" y="0"/>
                  </a:moveTo>
                  <a:lnTo>
                    <a:pt x="639" y="69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3" name="Google Shape;483;p11"/>
            <p:cNvSpPr/>
            <p:nvPr/>
          </p:nvSpPr>
          <p:spPr>
            <a:xfrm>
              <a:off x="5879951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0" y="0"/>
                  </a:moveTo>
                  <a:lnTo>
                    <a:pt x="243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4" name="Google Shape;484;p11"/>
            <p:cNvSpPr/>
            <p:nvPr/>
          </p:nvSpPr>
          <p:spPr>
            <a:xfrm>
              <a:off x="5996282" y="800453"/>
              <a:ext cx="6768" cy="25324"/>
            </a:xfrm>
            <a:custGeom>
              <a:avLst/>
              <a:gdLst/>
              <a:ahLst/>
              <a:cxnLst/>
              <a:rect l="l" t="t" r="r" b="b"/>
              <a:pathLst>
                <a:path w="244" h="913" fill="none" extrusionOk="0">
                  <a:moveTo>
                    <a:pt x="1" y="0"/>
                  </a:moveTo>
                  <a:lnTo>
                    <a:pt x="244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5" name="Google Shape;485;p11"/>
            <p:cNvSpPr/>
            <p:nvPr/>
          </p:nvSpPr>
          <p:spPr>
            <a:xfrm>
              <a:off x="5997142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243" y="0"/>
                  </a:moveTo>
                  <a:lnTo>
                    <a:pt x="0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6" name="Google Shape;486;p11"/>
            <p:cNvSpPr/>
            <p:nvPr/>
          </p:nvSpPr>
          <p:spPr>
            <a:xfrm>
              <a:off x="5879091" y="800453"/>
              <a:ext cx="6768" cy="24464"/>
            </a:xfrm>
            <a:custGeom>
              <a:avLst/>
              <a:gdLst/>
              <a:ahLst/>
              <a:cxnLst/>
              <a:rect l="l" t="t" r="r" b="b"/>
              <a:pathLst>
                <a:path w="244" h="882" fill="none" extrusionOk="0">
                  <a:moveTo>
                    <a:pt x="244" y="0"/>
                  </a:moveTo>
                  <a:lnTo>
                    <a:pt x="1" y="88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87" name="Google Shape;487;p11"/>
          <p:cNvGrpSpPr/>
          <p:nvPr/>
        </p:nvGrpSpPr>
        <p:grpSpPr>
          <a:xfrm>
            <a:off x="8026530" y="215597"/>
            <a:ext cx="1657343" cy="808493"/>
            <a:chOff x="6016754" y="2989146"/>
            <a:chExt cx="1657343" cy="808493"/>
          </a:xfrm>
        </p:grpSpPr>
        <p:sp>
          <p:nvSpPr>
            <p:cNvPr id="488" name="Google Shape;488;p11"/>
            <p:cNvSpPr/>
            <p:nvPr/>
          </p:nvSpPr>
          <p:spPr>
            <a:xfrm>
              <a:off x="6016754" y="3515687"/>
              <a:ext cx="357259" cy="262230"/>
            </a:xfrm>
            <a:custGeom>
              <a:avLst/>
              <a:gdLst/>
              <a:ahLst/>
              <a:cxnLst/>
              <a:rect l="l" t="t" r="r" b="b"/>
              <a:pathLst>
                <a:path w="12880" h="9454" extrusionOk="0">
                  <a:moveTo>
                    <a:pt x="9172" y="0"/>
                  </a:moveTo>
                  <a:lnTo>
                    <a:pt x="630" y="7782"/>
                  </a:lnTo>
                  <a:cubicBezTo>
                    <a:pt x="1" y="8381"/>
                    <a:pt x="406" y="9454"/>
                    <a:pt x="1263" y="9454"/>
                  </a:cubicBezTo>
                  <a:cubicBezTo>
                    <a:pt x="1275" y="9454"/>
                    <a:pt x="1287" y="9454"/>
                    <a:pt x="1299" y="9453"/>
                  </a:cubicBezTo>
                  <a:lnTo>
                    <a:pt x="12880" y="9271"/>
                  </a:lnTo>
                  <a:lnTo>
                    <a:pt x="917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9" name="Google Shape;489;p11"/>
            <p:cNvSpPr/>
            <p:nvPr/>
          </p:nvSpPr>
          <p:spPr>
            <a:xfrm>
              <a:off x="6239098" y="2989146"/>
              <a:ext cx="1435000" cy="808493"/>
            </a:xfrm>
            <a:custGeom>
              <a:avLst/>
              <a:gdLst/>
              <a:ahLst/>
              <a:cxnLst/>
              <a:rect l="l" t="t" r="r" b="b"/>
              <a:pathLst>
                <a:path w="51735" h="29148" extrusionOk="0">
                  <a:moveTo>
                    <a:pt x="46755" y="1"/>
                  </a:moveTo>
                  <a:cubicBezTo>
                    <a:pt x="46570" y="1"/>
                    <a:pt x="46383" y="35"/>
                    <a:pt x="46202" y="108"/>
                  </a:cubicBezTo>
                  <a:lnTo>
                    <a:pt x="1156" y="17980"/>
                  </a:lnTo>
                  <a:cubicBezTo>
                    <a:pt x="365" y="18284"/>
                    <a:pt x="1" y="19166"/>
                    <a:pt x="305" y="19956"/>
                  </a:cubicBezTo>
                  <a:lnTo>
                    <a:pt x="3587" y="28193"/>
                  </a:lnTo>
                  <a:cubicBezTo>
                    <a:pt x="3821" y="28778"/>
                    <a:pt x="4398" y="29147"/>
                    <a:pt x="5011" y="29147"/>
                  </a:cubicBezTo>
                  <a:cubicBezTo>
                    <a:pt x="5195" y="29147"/>
                    <a:pt x="5381" y="29114"/>
                    <a:pt x="5563" y="29044"/>
                  </a:cubicBezTo>
                  <a:lnTo>
                    <a:pt x="50579" y="11172"/>
                  </a:lnTo>
                  <a:cubicBezTo>
                    <a:pt x="51369" y="10868"/>
                    <a:pt x="51734" y="9986"/>
                    <a:pt x="51430" y="9196"/>
                  </a:cubicBezTo>
                  <a:lnTo>
                    <a:pt x="48147" y="959"/>
                  </a:lnTo>
                  <a:cubicBezTo>
                    <a:pt x="47916" y="356"/>
                    <a:pt x="47348" y="1"/>
                    <a:pt x="4675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0" name="Google Shape;490;p11"/>
            <p:cNvSpPr/>
            <p:nvPr/>
          </p:nvSpPr>
          <p:spPr>
            <a:xfrm>
              <a:off x="6363029" y="3028367"/>
              <a:ext cx="1187969" cy="730162"/>
            </a:xfrm>
            <a:custGeom>
              <a:avLst/>
              <a:gdLst/>
              <a:ahLst/>
              <a:cxnLst/>
              <a:rect l="l" t="t" r="r" b="b"/>
              <a:pathLst>
                <a:path w="42829" h="26324" extrusionOk="0">
                  <a:moveTo>
                    <a:pt x="38421" y="1"/>
                  </a:moveTo>
                  <a:lnTo>
                    <a:pt x="1" y="15259"/>
                  </a:lnTo>
                  <a:lnTo>
                    <a:pt x="4378" y="26323"/>
                  </a:lnTo>
                  <a:lnTo>
                    <a:pt x="42828" y="11065"/>
                  </a:lnTo>
                  <a:lnTo>
                    <a:pt x="3842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1" name="Google Shape;491;p11"/>
            <p:cNvSpPr/>
            <p:nvPr/>
          </p:nvSpPr>
          <p:spPr>
            <a:xfrm>
              <a:off x="7358750" y="3043540"/>
              <a:ext cx="154304" cy="319564"/>
            </a:xfrm>
            <a:custGeom>
              <a:avLst/>
              <a:gdLst/>
              <a:ahLst/>
              <a:cxnLst/>
              <a:rect l="l" t="t" r="r" b="b"/>
              <a:pathLst>
                <a:path w="5563" h="11521" extrusionOk="0">
                  <a:moveTo>
                    <a:pt x="1155" y="1"/>
                  </a:moveTo>
                  <a:lnTo>
                    <a:pt x="0" y="457"/>
                  </a:lnTo>
                  <a:lnTo>
                    <a:pt x="4377" y="11521"/>
                  </a:lnTo>
                  <a:lnTo>
                    <a:pt x="5563" y="11065"/>
                  </a:lnTo>
                  <a:lnTo>
                    <a:pt x="11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2" name="Google Shape;492;p11"/>
            <p:cNvSpPr/>
            <p:nvPr/>
          </p:nvSpPr>
          <p:spPr>
            <a:xfrm>
              <a:off x="6400142" y="3423793"/>
              <a:ext cx="154304" cy="319564"/>
            </a:xfrm>
            <a:custGeom>
              <a:avLst/>
              <a:gdLst/>
              <a:ahLst/>
              <a:cxnLst/>
              <a:rect l="l" t="t" r="r" b="b"/>
              <a:pathLst>
                <a:path w="5563" h="11521" extrusionOk="0">
                  <a:moveTo>
                    <a:pt x="1186" y="0"/>
                  </a:moveTo>
                  <a:lnTo>
                    <a:pt x="0" y="456"/>
                  </a:lnTo>
                  <a:lnTo>
                    <a:pt x="4408" y="11520"/>
                  </a:lnTo>
                  <a:lnTo>
                    <a:pt x="5563" y="11064"/>
                  </a:lnTo>
                  <a:lnTo>
                    <a:pt x="11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93" name="Google Shape;493;p11"/>
          <p:cNvGrpSpPr/>
          <p:nvPr/>
        </p:nvGrpSpPr>
        <p:grpSpPr>
          <a:xfrm>
            <a:off x="8362924" y="-81042"/>
            <a:ext cx="1094855" cy="1504759"/>
            <a:chOff x="6143348" y="1855432"/>
            <a:chExt cx="1094855" cy="1504759"/>
          </a:xfrm>
        </p:grpSpPr>
        <p:sp>
          <p:nvSpPr>
            <p:cNvPr id="494" name="Google Shape;494;p11"/>
            <p:cNvSpPr/>
            <p:nvPr/>
          </p:nvSpPr>
          <p:spPr>
            <a:xfrm>
              <a:off x="6143348" y="3014887"/>
              <a:ext cx="306555" cy="345304"/>
            </a:xfrm>
            <a:custGeom>
              <a:avLst/>
              <a:gdLst/>
              <a:ahLst/>
              <a:cxnLst/>
              <a:rect l="l" t="t" r="r" b="b"/>
              <a:pathLst>
                <a:path w="11052" h="12449" extrusionOk="0">
                  <a:moveTo>
                    <a:pt x="2754" y="0"/>
                  </a:moveTo>
                  <a:lnTo>
                    <a:pt x="139" y="11277"/>
                  </a:lnTo>
                  <a:cubicBezTo>
                    <a:pt x="1" y="11924"/>
                    <a:pt x="530" y="12449"/>
                    <a:pt x="1099" y="12449"/>
                  </a:cubicBezTo>
                  <a:cubicBezTo>
                    <a:pt x="1278" y="12449"/>
                    <a:pt x="1461" y="12397"/>
                    <a:pt x="1629" y="12280"/>
                  </a:cubicBezTo>
                  <a:lnTo>
                    <a:pt x="11052" y="5563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5" name="Google Shape;495;p11"/>
            <p:cNvSpPr/>
            <p:nvPr/>
          </p:nvSpPr>
          <p:spPr>
            <a:xfrm>
              <a:off x="6190197" y="1855432"/>
              <a:ext cx="1048006" cy="1338418"/>
            </a:xfrm>
            <a:custGeom>
              <a:avLst/>
              <a:gdLst/>
              <a:ahLst/>
              <a:cxnLst/>
              <a:rect l="l" t="t" r="r" b="b"/>
              <a:pathLst>
                <a:path w="37783" h="48253" extrusionOk="0">
                  <a:moveTo>
                    <a:pt x="28676" y="0"/>
                  </a:moveTo>
                  <a:cubicBezTo>
                    <a:pt x="28185" y="0"/>
                    <a:pt x="27705" y="236"/>
                    <a:pt x="27418" y="676"/>
                  </a:cubicBezTo>
                  <a:lnTo>
                    <a:pt x="487" y="40950"/>
                  </a:lnTo>
                  <a:cubicBezTo>
                    <a:pt x="1" y="41649"/>
                    <a:pt x="213" y="42592"/>
                    <a:pt x="913" y="43048"/>
                  </a:cubicBezTo>
                  <a:lnTo>
                    <a:pt x="8268" y="48002"/>
                  </a:lnTo>
                  <a:cubicBezTo>
                    <a:pt x="8527" y="48171"/>
                    <a:pt x="8819" y="48252"/>
                    <a:pt x="9109" y="48252"/>
                  </a:cubicBezTo>
                  <a:cubicBezTo>
                    <a:pt x="9603" y="48252"/>
                    <a:pt x="10090" y="48017"/>
                    <a:pt x="10396" y="47576"/>
                  </a:cubicBezTo>
                  <a:lnTo>
                    <a:pt x="37327" y="7302"/>
                  </a:lnTo>
                  <a:cubicBezTo>
                    <a:pt x="37783" y="6603"/>
                    <a:pt x="37600" y="5661"/>
                    <a:pt x="36901" y="5205"/>
                  </a:cubicBezTo>
                  <a:lnTo>
                    <a:pt x="29515" y="251"/>
                  </a:lnTo>
                  <a:cubicBezTo>
                    <a:pt x="29256" y="82"/>
                    <a:pt x="28964" y="0"/>
                    <a:pt x="286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6" name="Google Shape;496;p11"/>
            <p:cNvSpPr/>
            <p:nvPr/>
          </p:nvSpPr>
          <p:spPr>
            <a:xfrm>
              <a:off x="6258487" y="1955952"/>
              <a:ext cx="912259" cy="1136516"/>
            </a:xfrm>
            <a:custGeom>
              <a:avLst/>
              <a:gdLst/>
              <a:ahLst/>
              <a:cxnLst/>
              <a:rect l="l" t="t" r="r" b="b"/>
              <a:pathLst>
                <a:path w="32889" h="40974" extrusionOk="0">
                  <a:moveTo>
                    <a:pt x="22980" y="0"/>
                  </a:moveTo>
                  <a:lnTo>
                    <a:pt x="1" y="34378"/>
                  </a:lnTo>
                  <a:lnTo>
                    <a:pt x="9910" y="40974"/>
                  </a:lnTo>
                  <a:lnTo>
                    <a:pt x="32889" y="6627"/>
                  </a:lnTo>
                  <a:lnTo>
                    <a:pt x="2298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7" name="Google Shape;497;p11"/>
            <p:cNvSpPr/>
            <p:nvPr/>
          </p:nvSpPr>
          <p:spPr>
            <a:xfrm>
              <a:off x="6854565" y="1989681"/>
              <a:ext cx="293435" cy="212469"/>
            </a:xfrm>
            <a:custGeom>
              <a:avLst/>
              <a:gdLst/>
              <a:ahLst/>
              <a:cxnLst/>
              <a:rect l="l" t="t" r="r" b="b"/>
              <a:pathLst>
                <a:path w="10579" h="7660" extrusionOk="0">
                  <a:moveTo>
                    <a:pt x="700" y="0"/>
                  </a:moveTo>
                  <a:lnTo>
                    <a:pt x="0" y="1034"/>
                  </a:lnTo>
                  <a:lnTo>
                    <a:pt x="9879" y="7660"/>
                  </a:lnTo>
                  <a:lnTo>
                    <a:pt x="10578" y="6596"/>
                  </a:lnTo>
                  <a:lnTo>
                    <a:pt x="7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8" name="Google Shape;498;p11"/>
            <p:cNvSpPr/>
            <p:nvPr/>
          </p:nvSpPr>
          <p:spPr>
            <a:xfrm>
              <a:off x="6281259" y="2846271"/>
              <a:ext cx="293435" cy="213329"/>
            </a:xfrm>
            <a:custGeom>
              <a:avLst/>
              <a:gdLst/>
              <a:ahLst/>
              <a:cxnLst/>
              <a:rect l="l" t="t" r="r" b="b"/>
              <a:pathLst>
                <a:path w="10579" h="7691" extrusionOk="0">
                  <a:moveTo>
                    <a:pt x="700" y="0"/>
                  </a:moveTo>
                  <a:lnTo>
                    <a:pt x="0" y="1064"/>
                  </a:lnTo>
                  <a:lnTo>
                    <a:pt x="9879" y="7690"/>
                  </a:lnTo>
                  <a:lnTo>
                    <a:pt x="10578" y="6626"/>
                  </a:lnTo>
                  <a:lnTo>
                    <a:pt x="7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99" name="Google Shape;499;p11"/>
          <p:cNvGrpSpPr/>
          <p:nvPr/>
        </p:nvGrpSpPr>
        <p:grpSpPr>
          <a:xfrm>
            <a:off x="8253775" y="4251826"/>
            <a:ext cx="527400" cy="735075"/>
            <a:chOff x="3553100" y="1256250"/>
            <a:chExt cx="527400" cy="735075"/>
          </a:xfrm>
        </p:grpSpPr>
        <p:sp>
          <p:nvSpPr>
            <p:cNvPr id="500" name="Google Shape;500;p11"/>
            <p:cNvSpPr/>
            <p:nvPr/>
          </p:nvSpPr>
          <p:spPr>
            <a:xfrm>
              <a:off x="3885925" y="1874350"/>
              <a:ext cx="148225" cy="116975"/>
            </a:xfrm>
            <a:custGeom>
              <a:avLst/>
              <a:gdLst/>
              <a:ahLst/>
              <a:cxnLst/>
              <a:rect l="l" t="t" r="r" b="b"/>
              <a:pathLst>
                <a:path w="5929" h="4679" extrusionOk="0">
                  <a:moveTo>
                    <a:pt x="5107" y="0"/>
                  </a:moveTo>
                  <a:lnTo>
                    <a:pt x="1" y="1489"/>
                  </a:lnTo>
                  <a:lnTo>
                    <a:pt x="487" y="3192"/>
                  </a:lnTo>
                  <a:cubicBezTo>
                    <a:pt x="761" y="4088"/>
                    <a:pt x="1566" y="4679"/>
                    <a:pt x="2450" y="4679"/>
                  </a:cubicBezTo>
                  <a:cubicBezTo>
                    <a:pt x="2644" y="4679"/>
                    <a:pt x="2843" y="4650"/>
                    <a:pt x="3040" y="4590"/>
                  </a:cubicBezTo>
                  <a:lnTo>
                    <a:pt x="4226" y="4255"/>
                  </a:lnTo>
                  <a:cubicBezTo>
                    <a:pt x="5290" y="3921"/>
                    <a:pt x="5928" y="2796"/>
                    <a:pt x="5624" y="1702"/>
                  </a:cubicBezTo>
                  <a:lnTo>
                    <a:pt x="5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1" name="Google Shape;501;p11"/>
            <p:cNvSpPr/>
            <p:nvPr/>
          </p:nvSpPr>
          <p:spPr>
            <a:xfrm>
              <a:off x="3841850" y="1837100"/>
              <a:ext cx="210525" cy="132525"/>
            </a:xfrm>
            <a:custGeom>
              <a:avLst/>
              <a:gdLst/>
              <a:ahLst/>
              <a:cxnLst/>
              <a:rect l="l" t="t" r="r" b="b"/>
              <a:pathLst>
                <a:path w="8421" h="5301" extrusionOk="0">
                  <a:moveTo>
                    <a:pt x="7661" y="1"/>
                  </a:moveTo>
                  <a:lnTo>
                    <a:pt x="1" y="2189"/>
                  </a:lnTo>
                  <a:lnTo>
                    <a:pt x="366" y="3496"/>
                  </a:lnTo>
                  <a:cubicBezTo>
                    <a:pt x="692" y="4574"/>
                    <a:pt x="1679" y="5300"/>
                    <a:pt x="2765" y="5300"/>
                  </a:cubicBezTo>
                  <a:cubicBezTo>
                    <a:pt x="2996" y="5300"/>
                    <a:pt x="3232" y="5268"/>
                    <a:pt x="3466" y="5198"/>
                  </a:cubicBezTo>
                  <a:lnTo>
                    <a:pt x="6323" y="4378"/>
                  </a:lnTo>
                  <a:cubicBezTo>
                    <a:pt x="7661" y="4013"/>
                    <a:pt x="8421" y="2615"/>
                    <a:pt x="8025" y="1277"/>
                  </a:cubicBezTo>
                  <a:lnTo>
                    <a:pt x="76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2" name="Google Shape;502;p11"/>
            <p:cNvSpPr/>
            <p:nvPr/>
          </p:nvSpPr>
          <p:spPr>
            <a:xfrm>
              <a:off x="3553100" y="1256250"/>
              <a:ext cx="527400" cy="606725"/>
            </a:xfrm>
            <a:custGeom>
              <a:avLst/>
              <a:gdLst/>
              <a:ahLst/>
              <a:cxnLst/>
              <a:rect l="l" t="t" r="r" b="b"/>
              <a:pathLst>
                <a:path w="21096" h="24269" extrusionOk="0">
                  <a:moveTo>
                    <a:pt x="11165" y="0"/>
                  </a:moveTo>
                  <a:cubicBezTo>
                    <a:pt x="9187" y="0"/>
                    <a:pt x="7173" y="611"/>
                    <a:pt x="5411" y="1927"/>
                  </a:cubicBezTo>
                  <a:cubicBezTo>
                    <a:pt x="1" y="5970"/>
                    <a:pt x="305" y="14177"/>
                    <a:pt x="5989" y="17824"/>
                  </a:cubicBezTo>
                  <a:cubicBezTo>
                    <a:pt x="8207" y="19222"/>
                    <a:pt x="9849" y="21411"/>
                    <a:pt x="10578" y="23964"/>
                  </a:cubicBezTo>
                  <a:lnTo>
                    <a:pt x="10669" y="24268"/>
                  </a:lnTo>
                  <a:lnTo>
                    <a:pt x="19332" y="21776"/>
                  </a:lnTo>
                  <a:lnTo>
                    <a:pt x="19241" y="21472"/>
                  </a:lnTo>
                  <a:cubicBezTo>
                    <a:pt x="18542" y="18888"/>
                    <a:pt x="18785" y="16122"/>
                    <a:pt x="19940" y="13721"/>
                  </a:cubicBezTo>
                  <a:cubicBezTo>
                    <a:pt x="20913" y="11624"/>
                    <a:pt x="21095" y="9222"/>
                    <a:pt x="20457" y="7003"/>
                  </a:cubicBezTo>
                  <a:cubicBezTo>
                    <a:pt x="19207" y="2617"/>
                    <a:pt x="15261" y="0"/>
                    <a:pt x="111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3" name="Google Shape;503;p11"/>
            <p:cNvSpPr/>
            <p:nvPr/>
          </p:nvSpPr>
          <p:spPr>
            <a:xfrm>
              <a:off x="3819825" y="1800625"/>
              <a:ext cx="229500" cy="121125"/>
            </a:xfrm>
            <a:custGeom>
              <a:avLst/>
              <a:gdLst/>
              <a:ahLst/>
              <a:cxnLst/>
              <a:rect l="l" t="t" r="r" b="b"/>
              <a:pathLst>
                <a:path w="9180" h="4845" extrusionOk="0">
                  <a:moveTo>
                    <a:pt x="8633" y="1"/>
                  </a:moveTo>
                  <a:lnTo>
                    <a:pt x="0" y="2493"/>
                  </a:lnTo>
                  <a:lnTo>
                    <a:pt x="122" y="2979"/>
                  </a:lnTo>
                  <a:cubicBezTo>
                    <a:pt x="448" y="4109"/>
                    <a:pt x="1479" y="4844"/>
                    <a:pt x="2598" y="4844"/>
                  </a:cubicBezTo>
                  <a:cubicBezTo>
                    <a:pt x="2834" y="4844"/>
                    <a:pt x="3075" y="4811"/>
                    <a:pt x="3314" y="4742"/>
                  </a:cubicBezTo>
                  <a:lnTo>
                    <a:pt x="7022" y="3679"/>
                  </a:lnTo>
                  <a:cubicBezTo>
                    <a:pt x="8390" y="3283"/>
                    <a:pt x="9180" y="1855"/>
                    <a:pt x="8785" y="487"/>
                  </a:cubicBezTo>
                  <a:lnTo>
                    <a:pt x="86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4" name="Google Shape;504;p11"/>
            <p:cNvSpPr/>
            <p:nvPr/>
          </p:nvSpPr>
          <p:spPr>
            <a:xfrm>
              <a:off x="3866925" y="1617500"/>
              <a:ext cx="61600" cy="214300"/>
            </a:xfrm>
            <a:custGeom>
              <a:avLst/>
              <a:gdLst/>
              <a:ahLst/>
              <a:cxnLst/>
              <a:rect l="l" t="t" r="r" b="b"/>
              <a:pathLst>
                <a:path w="2464" h="8572" fill="none" extrusionOk="0">
                  <a:moveTo>
                    <a:pt x="2463" y="8572"/>
                  </a:moveTo>
                  <a:lnTo>
                    <a:pt x="1" y="0"/>
                  </a:lnTo>
                </a:path>
              </a:pathLst>
            </a:custGeom>
            <a:noFill/>
            <a:ln w="28875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5" name="Google Shape;505;p11"/>
            <p:cNvSpPr/>
            <p:nvPr/>
          </p:nvSpPr>
          <p:spPr>
            <a:xfrm>
              <a:off x="3745350" y="1500475"/>
              <a:ext cx="191525" cy="123125"/>
            </a:xfrm>
            <a:custGeom>
              <a:avLst/>
              <a:gdLst/>
              <a:ahLst/>
              <a:cxnLst/>
              <a:rect l="l" t="t" r="r" b="b"/>
              <a:pathLst>
                <a:path w="7661" h="4925" fill="none" extrusionOk="0">
                  <a:moveTo>
                    <a:pt x="7660" y="0"/>
                  </a:moveTo>
                  <a:lnTo>
                    <a:pt x="4925" y="4925"/>
                  </a:lnTo>
                  <a:lnTo>
                    <a:pt x="1" y="2189"/>
                  </a:lnTo>
                </a:path>
              </a:pathLst>
            </a:custGeom>
            <a:noFill/>
            <a:ln w="288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76707790"/>
      </p:ext>
    </p:extLst>
  </p:cSld>
  <p:clrMapOvr>
    <a:masterClrMapping/>
  </p:clrMapOvr>
  <p:transition spd="slow">
    <p:wheel spokes="1"/>
    <p:sndAc>
      <p:stSnd>
        <p:snd r:embed="rId1" name="chimes.wav"/>
      </p:stSnd>
    </p:sndAc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p12"/>
          <p:cNvSpPr/>
          <p:nvPr/>
        </p:nvSpPr>
        <p:spPr>
          <a:xfrm rot="1356523" flipH="1">
            <a:off x="7359480" y="-103797"/>
            <a:ext cx="11640" cy="34572"/>
          </a:xfrm>
          <a:custGeom>
            <a:avLst/>
            <a:gdLst/>
            <a:ahLst/>
            <a:cxnLst/>
            <a:rect l="l" t="t" r="r" b="b"/>
            <a:pathLst>
              <a:path w="368" h="1093" extrusionOk="0">
                <a:moveTo>
                  <a:pt x="334" y="0"/>
                </a:moveTo>
                <a:cubicBezTo>
                  <a:pt x="368" y="200"/>
                  <a:pt x="334" y="367"/>
                  <a:pt x="301" y="567"/>
                </a:cubicBezTo>
                <a:cubicBezTo>
                  <a:pt x="268" y="734"/>
                  <a:pt x="168" y="901"/>
                  <a:pt x="34" y="1034"/>
                </a:cubicBezTo>
                <a:cubicBezTo>
                  <a:pt x="1" y="1034"/>
                  <a:pt x="1" y="1067"/>
                  <a:pt x="34" y="1067"/>
                </a:cubicBezTo>
                <a:cubicBezTo>
                  <a:pt x="34" y="1084"/>
                  <a:pt x="34" y="1092"/>
                  <a:pt x="38" y="1092"/>
                </a:cubicBezTo>
                <a:cubicBezTo>
                  <a:pt x="43" y="1092"/>
                  <a:pt x="51" y="1084"/>
                  <a:pt x="68" y="1067"/>
                </a:cubicBezTo>
                <a:cubicBezTo>
                  <a:pt x="201" y="934"/>
                  <a:pt x="301" y="767"/>
                  <a:pt x="334" y="567"/>
                </a:cubicBezTo>
                <a:cubicBezTo>
                  <a:pt x="368" y="367"/>
                  <a:pt x="368" y="200"/>
                  <a:pt x="334" y="0"/>
                </a:cubicBezTo>
                <a:close/>
              </a:path>
            </a:pathLst>
          </a:custGeom>
          <a:solidFill>
            <a:srgbClr val="11675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00508696"/>
      </p:ext>
    </p:extLst>
  </p:cSld>
  <p:clrMapOvr>
    <a:masterClrMapping/>
  </p:clrMapOvr>
  <p:transition spd="slow">
    <p:wheel spokes="1"/>
    <p:sndAc>
      <p:stSnd>
        <p:snd r:embed="rId1" name="chimes.wav"/>
      </p:stSnd>
    </p:sndAc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1">
  <p:cSld name="Table of contents 1">
    <p:spTree>
      <p:nvGrpSpPr>
        <p:cNvPr id="1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p13"/>
          <p:cNvSpPr/>
          <p:nvPr/>
        </p:nvSpPr>
        <p:spPr>
          <a:xfrm>
            <a:off x="-65061" y="-81037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10" name="Google Shape;510;p13"/>
          <p:cNvSpPr/>
          <p:nvPr/>
        </p:nvSpPr>
        <p:spPr>
          <a:xfrm rot="-5400000">
            <a:off x="6274288" y="191290"/>
            <a:ext cx="3421298" cy="2738972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11" name="Google Shape;511;p13"/>
          <p:cNvSpPr/>
          <p:nvPr/>
        </p:nvSpPr>
        <p:spPr>
          <a:xfrm rot="-5400000">
            <a:off x="534504" y="2473372"/>
            <a:ext cx="2076550" cy="3360107"/>
          </a:xfrm>
          <a:custGeom>
            <a:avLst/>
            <a:gdLst/>
            <a:ahLst/>
            <a:cxnLst/>
            <a:rect l="l" t="t" r="r" b="b"/>
            <a:pathLst>
              <a:path w="141310" h="117692" extrusionOk="0">
                <a:moveTo>
                  <a:pt x="0" y="0"/>
                </a:moveTo>
                <a:lnTo>
                  <a:pt x="0" y="117692"/>
                </a:lnTo>
                <a:cubicBezTo>
                  <a:pt x="1216" y="113254"/>
                  <a:pt x="6353" y="111035"/>
                  <a:pt x="10973" y="110731"/>
                </a:cubicBezTo>
                <a:cubicBezTo>
                  <a:pt x="11645" y="110687"/>
                  <a:pt x="12319" y="110670"/>
                  <a:pt x="12993" y="110670"/>
                </a:cubicBezTo>
                <a:cubicBezTo>
                  <a:pt x="15351" y="110670"/>
                  <a:pt x="17717" y="110880"/>
                  <a:pt x="20063" y="110880"/>
                </a:cubicBezTo>
                <a:cubicBezTo>
                  <a:pt x="21655" y="110880"/>
                  <a:pt x="23238" y="110783"/>
                  <a:pt x="24803" y="110458"/>
                </a:cubicBezTo>
                <a:cubicBezTo>
                  <a:pt x="29332" y="109515"/>
                  <a:pt x="33861" y="105625"/>
                  <a:pt x="33162" y="101065"/>
                </a:cubicBezTo>
                <a:cubicBezTo>
                  <a:pt x="32645" y="97661"/>
                  <a:pt x="29545" y="95351"/>
                  <a:pt x="26718" y="93345"/>
                </a:cubicBezTo>
                <a:cubicBezTo>
                  <a:pt x="21672" y="89728"/>
                  <a:pt x="16535" y="85594"/>
                  <a:pt x="14408" y="79758"/>
                </a:cubicBezTo>
                <a:cubicBezTo>
                  <a:pt x="12310" y="73892"/>
                  <a:pt x="14620" y="66080"/>
                  <a:pt x="20578" y="64317"/>
                </a:cubicBezTo>
                <a:cubicBezTo>
                  <a:pt x="21506" y="64047"/>
                  <a:pt x="22443" y="63936"/>
                  <a:pt x="23386" y="63936"/>
                </a:cubicBezTo>
                <a:cubicBezTo>
                  <a:pt x="26363" y="63936"/>
                  <a:pt x="29393" y="65038"/>
                  <a:pt x="32371" y="65685"/>
                </a:cubicBezTo>
                <a:cubicBezTo>
                  <a:pt x="33431" y="65907"/>
                  <a:pt x="34565" y="66035"/>
                  <a:pt x="35694" y="66035"/>
                </a:cubicBezTo>
                <a:cubicBezTo>
                  <a:pt x="38743" y="66035"/>
                  <a:pt x="41748" y="65097"/>
                  <a:pt x="43101" y="62524"/>
                </a:cubicBezTo>
                <a:cubicBezTo>
                  <a:pt x="44590" y="59636"/>
                  <a:pt x="43314" y="56201"/>
                  <a:pt x="42767" y="53010"/>
                </a:cubicBezTo>
                <a:cubicBezTo>
                  <a:pt x="41125" y="43223"/>
                  <a:pt x="47326" y="33891"/>
                  <a:pt x="55411" y="28876"/>
                </a:cubicBezTo>
                <a:cubicBezTo>
                  <a:pt x="61313" y="25233"/>
                  <a:pt x="68023" y="24013"/>
                  <a:pt x="74827" y="24013"/>
                </a:cubicBezTo>
                <a:cubicBezTo>
                  <a:pt x="79377" y="24013"/>
                  <a:pt x="83969" y="24558"/>
                  <a:pt x="88391" y="25289"/>
                </a:cubicBezTo>
                <a:cubicBezTo>
                  <a:pt x="98117" y="26870"/>
                  <a:pt x="107692" y="29484"/>
                  <a:pt x="117510" y="30000"/>
                </a:cubicBezTo>
                <a:cubicBezTo>
                  <a:pt x="118315" y="30043"/>
                  <a:pt x="119130" y="30068"/>
                  <a:pt x="119946" y="30068"/>
                </a:cubicBezTo>
                <a:cubicBezTo>
                  <a:pt x="124397" y="30068"/>
                  <a:pt x="128911" y="29328"/>
                  <a:pt x="132404" y="26657"/>
                </a:cubicBezTo>
                <a:cubicBezTo>
                  <a:pt x="141310" y="19818"/>
                  <a:pt x="128665" y="4255"/>
                  <a:pt x="141127" y="0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12" name="Google Shape;512;p13"/>
          <p:cNvSpPr txBox="1">
            <a:spLocks noGrp="1"/>
          </p:cNvSpPr>
          <p:nvPr>
            <p:ph type="title" hasCustomPrompt="1"/>
          </p:nvPr>
        </p:nvSpPr>
        <p:spPr>
          <a:xfrm>
            <a:off x="1247775" y="1614290"/>
            <a:ext cx="1351200" cy="44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29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13" name="Google Shape;513;p13"/>
          <p:cNvSpPr txBox="1">
            <a:spLocks noGrp="1"/>
          </p:cNvSpPr>
          <p:nvPr>
            <p:ph type="title" idx="2" hasCustomPrompt="1"/>
          </p:nvPr>
        </p:nvSpPr>
        <p:spPr>
          <a:xfrm>
            <a:off x="1247775" y="3287803"/>
            <a:ext cx="1351200" cy="44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29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14" name="Google Shape;514;p13"/>
          <p:cNvSpPr txBox="1">
            <a:spLocks noGrp="1"/>
          </p:cNvSpPr>
          <p:nvPr>
            <p:ph type="title" idx="3" hasCustomPrompt="1"/>
          </p:nvPr>
        </p:nvSpPr>
        <p:spPr>
          <a:xfrm>
            <a:off x="4625050" y="1634396"/>
            <a:ext cx="1351200" cy="44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29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15" name="Google Shape;515;p13"/>
          <p:cNvSpPr txBox="1">
            <a:spLocks noGrp="1"/>
          </p:cNvSpPr>
          <p:nvPr>
            <p:ph type="title" idx="4" hasCustomPrompt="1"/>
          </p:nvPr>
        </p:nvSpPr>
        <p:spPr>
          <a:xfrm>
            <a:off x="4625050" y="3314989"/>
            <a:ext cx="1351200" cy="44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29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16" name="Google Shape;516;p13"/>
          <p:cNvSpPr txBox="1">
            <a:spLocks noGrp="1"/>
          </p:cNvSpPr>
          <p:nvPr>
            <p:ph type="subTitle" idx="1"/>
          </p:nvPr>
        </p:nvSpPr>
        <p:spPr>
          <a:xfrm>
            <a:off x="2494850" y="1876063"/>
            <a:ext cx="1946400" cy="46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400" b="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517" name="Google Shape;517;p13"/>
          <p:cNvSpPr txBox="1">
            <a:spLocks noGrp="1"/>
          </p:cNvSpPr>
          <p:nvPr>
            <p:ph type="subTitle" idx="5"/>
          </p:nvPr>
        </p:nvSpPr>
        <p:spPr>
          <a:xfrm>
            <a:off x="2494850" y="1308841"/>
            <a:ext cx="2328900" cy="38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Signika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9pPr>
          </a:lstStyle>
          <a:p>
            <a:endParaRPr/>
          </a:p>
        </p:txBody>
      </p:sp>
      <p:sp>
        <p:nvSpPr>
          <p:cNvPr id="518" name="Google Shape;518;p13"/>
          <p:cNvSpPr txBox="1">
            <a:spLocks noGrp="1"/>
          </p:cNvSpPr>
          <p:nvPr>
            <p:ph type="subTitle" idx="6"/>
          </p:nvPr>
        </p:nvSpPr>
        <p:spPr>
          <a:xfrm>
            <a:off x="2494850" y="3573669"/>
            <a:ext cx="1946400" cy="46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400" b="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519" name="Google Shape;519;p13"/>
          <p:cNvSpPr txBox="1">
            <a:spLocks noGrp="1"/>
          </p:cNvSpPr>
          <p:nvPr>
            <p:ph type="subTitle" idx="7"/>
          </p:nvPr>
        </p:nvSpPr>
        <p:spPr>
          <a:xfrm>
            <a:off x="2494850" y="3007914"/>
            <a:ext cx="2328900" cy="38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Signika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9pPr>
          </a:lstStyle>
          <a:p>
            <a:endParaRPr/>
          </a:p>
        </p:txBody>
      </p:sp>
      <p:sp>
        <p:nvSpPr>
          <p:cNvPr id="520" name="Google Shape;520;p13"/>
          <p:cNvSpPr txBox="1">
            <a:spLocks noGrp="1"/>
          </p:cNvSpPr>
          <p:nvPr>
            <p:ph type="subTitle" idx="8"/>
          </p:nvPr>
        </p:nvSpPr>
        <p:spPr>
          <a:xfrm>
            <a:off x="5872125" y="1876063"/>
            <a:ext cx="2328900" cy="46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400" b="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521" name="Google Shape;521;p13"/>
          <p:cNvSpPr txBox="1">
            <a:spLocks noGrp="1"/>
          </p:cNvSpPr>
          <p:nvPr>
            <p:ph type="subTitle" idx="9"/>
          </p:nvPr>
        </p:nvSpPr>
        <p:spPr>
          <a:xfrm>
            <a:off x="5872125" y="1335841"/>
            <a:ext cx="2328900" cy="38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Signika"/>
              <a:buNone/>
              <a:defRPr sz="1800" b="1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9pPr>
          </a:lstStyle>
          <a:p>
            <a:endParaRPr/>
          </a:p>
        </p:txBody>
      </p:sp>
      <p:sp>
        <p:nvSpPr>
          <p:cNvPr id="522" name="Google Shape;522;p13"/>
          <p:cNvSpPr txBox="1">
            <a:spLocks noGrp="1"/>
          </p:cNvSpPr>
          <p:nvPr>
            <p:ph type="subTitle" idx="13"/>
          </p:nvPr>
        </p:nvSpPr>
        <p:spPr>
          <a:xfrm>
            <a:off x="5872125" y="3573669"/>
            <a:ext cx="2328900" cy="46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400" b="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523" name="Google Shape;523;p13"/>
          <p:cNvSpPr txBox="1">
            <a:spLocks noGrp="1"/>
          </p:cNvSpPr>
          <p:nvPr>
            <p:ph type="subTitle" idx="14"/>
          </p:nvPr>
        </p:nvSpPr>
        <p:spPr>
          <a:xfrm>
            <a:off x="5872125" y="3032681"/>
            <a:ext cx="2328900" cy="38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Signika"/>
              <a:buNone/>
              <a:defRPr sz="1800" b="1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9pPr>
          </a:lstStyle>
          <a:p>
            <a:endParaRPr/>
          </a:p>
        </p:txBody>
      </p:sp>
      <p:sp>
        <p:nvSpPr>
          <p:cNvPr id="524" name="Google Shape;524;p13"/>
          <p:cNvSpPr/>
          <p:nvPr/>
        </p:nvSpPr>
        <p:spPr>
          <a:xfrm flipH="1">
            <a:off x="191686" y="148150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25" name="Google Shape;525;p13"/>
          <p:cNvSpPr/>
          <p:nvPr/>
        </p:nvSpPr>
        <p:spPr>
          <a:xfrm flipH="1">
            <a:off x="2331381" y="4573333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26" name="Google Shape;526;p13"/>
          <p:cNvSpPr/>
          <p:nvPr/>
        </p:nvSpPr>
        <p:spPr>
          <a:xfrm flipH="1">
            <a:off x="7259567" y="-198775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27" name="Google Shape;527;p13"/>
          <p:cNvSpPr/>
          <p:nvPr/>
        </p:nvSpPr>
        <p:spPr>
          <a:xfrm flipH="1">
            <a:off x="8838586" y="95833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28" name="Google Shape;528;p13"/>
          <p:cNvSpPr/>
          <p:nvPr/>
        </p:nvSpPr>
        <p:spPr>
          <a:xfrm flipH="1">
            <a:off x="305157" y="3575978"/>
            <a:ext cx="159395" cy="15171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29" name="Google Shape;529;p13"/>
          <p:cNvSpPr/>
          <p:nvPr/>
        </p:nvSpPr>
        <p:spPr>
          <a:xfrm flipH="1">
            <a:off x="2023111" y="-81029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30" name="Google Shape;530;p13"/>
          <p:cNvSpPr/>
          <p:nvPr/>
        </p:nvSpPr>
        <p:spPr>
          <a:xfrm flipH="1">
            <a:off x="8831752" y="3776948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31" name="Google Shape;531;p13"/>
          <p:cNvSpPr/>
          <p:nvPr/>
        </p:nvSpPr>
        <p:spPr>
          <a:xfrm flipH="1">
            <a:off x="3126257" y="4929688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532" name="Google Shape;532;p13"/>
          <p:cNvGrpSpPr/>
          <p:nvPr/>
        </p:nvGrpSpPr>
        <p:grpSpPr>
          <a:xfrm rot="-7200044">
            <a:off x="8559719" y="-417997"/>
            <a:ext cx="516964" cy="1275522"/>
            <a:chOff x="2266600" y="1348075"/>
            <a:chExt cx="516975" cy="1275550"/>
          </a:xfrm>
        </p:grpSpPr>
        <p:sp>
          <p:nvSpPr>
            <p:cNvPr id="533" name="Google Shape;533;p13"/>
            <p:cNvSpPr/>
            <p:nvPr/>
          </p:nvSpPr>
          <p:spPr>
            <a:xfrm>
              <a:off x="2370700" y="1348400"/>
              <a:ext cx="153525" cy="225800"/>
            </a:xfrm>
            <a:custGeom>
              <a:avLst/>
              <a:gdLst/>
              <a:ahLst/>
              <a:cxnLst/>
              <a:rect l="l" t="t" r="r" b="b"/>
              <a:pathLst>
                <a:path w="6141" h="9032" extrusionOk="0">
                  <a:moveTo>
                    <a:pt x="2408" y="0"/>
                  </a:moveTo>
                  <a:cubicBezTo>
                    <a:pt x="2346" y="0"/>
                    <a:pt x="2282" y="11"/>
                    <a:pt x="2220" y="35"/>
                  </a:cubicBezTo>
                  <a:cubicBezTo>
                    <a:pt x="2068" y="96"/>
                    <a:pt x="1977" y="217"/>
                    <a:pt x="1946" y="369"/>
                  </a:cubicBezTo>
                  <a:lnTo>
                    <a:pt x="1" y="9032"/>
                  </a:lnTo>
                  <a:lnTo>
                    <a:pt x="6141" y="8546"/>
                  </a:lnTo>
                  <a:lnTo>
                    <a:pt x="2828" y="278"/>
                  </a:lnTo>
                  <a:cubicBezTo>
                    <a:pt x="2760" y="97"/>
                    <a:pt x="2591" y="0"/>
                    <a:pt x="2408" y="0"/>
                  </a:cubicBezTo>
                  <a:close/>
                </a:path>
              </a:pathLst>
            </a:custGeom>
            <a:solidFill>
              <a:srgbClr val="F4F0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4" name="Google Shape;534;p13"/>
            <p:cNvSpPr/>
            <p:nvPr/>
          </p:nvSpPr>
          <p:spPr>
            <a:xfrm>
              <a:off x="2370700" y="1552000"/>
              <a:ext cx="231800" cy="983475"/>
            </a:xfrm>
            <a:custGeom>
              <a:avLst/>
              <a:gdLst/>
              <a:ahLst/>
              <a:cxnLst/>
              <a:rect l="l" t="t" r="r" b="b"/>
              <a:pathLst>
                <a:path w="9272" h="39339" extrusionOk="0">
                  <a:moveTo>
                    <a:pt x="5484" y="0"/>
                  </a:moveTo>
                  <a:cubicBezTo>
                    <a:pt x="5023" y="0"/>
                    <a:pt x="4505" y="219"/>
                    <a:pt x="4469" y="493"/>
                  </a:cubicBezTo>
                  <a:lnTo>
                    <a:pt x="1703" y="705"/>
                  </a:lnTo>
                  <a:cubicBezTo>
                    <a:pt x="1557" y="462"/>
                    <a:pt x="1256" y="365"/>
                    <a:pt x="946" y="365"/>
                  </a:cubicBezTo>
                  <a:cubicBezTo>
                    <a:pt x="482" y="365"/>
                    <a:pt x="1" y="584"/>
                    <a:pt x="1" y="857"/>
                  </a:cubicBezTo>
                  <a:lnTo>
                    <a:pt x="3101" y="39338"/>
                  </a:lnTo>
                  <a:lnTo>
                    <a:pt x="9272" y="38852"/>
                  </a:lnTo>
                  <a:lnTo>
                    <a:pt x="6171" y="341"/>
                  </a:lnTo>
                  <a:cubicBezTo>
                    <a:pt x="6074" y="98"/>
                    <a:pt x="5792" y="0"/>
                    <a:pt x="54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5" name="Google Shape;535;p13"/>
            <p:cNvSpPr/>
            <p:nvPr/>
          </p:nvSpPr>
          <p:spPr>
            <a:xfrm>
              <a:off x="2406425" y="1348075"/>
              <a:ext cx="56250" cy="71250"/>
            </a:xfrm>
            <a:custGeom>
              <a:avLst/>
              <a:gdLst/>
              <a:ahLst/>
              <a:cxnLst/>
              <a:rect l="l" t="t" r="r" b="b"/>
              <a:pathLst>
                <a:path w="2250" h="2850" extrusionOk="0">
                  <a:moveTo>
                    <a:pt x="964" y="1"/>
                  </a:moveTo>
                  <a:cubicBezTo>
                    <a:pt x="763" y="1"/>
                    <a:pt x="566" y="124"/>
                    <a:pt x="517" y="352"/>
                  </a:cubicBezTo>
                  <a:lnTo>
                    <a:pt x="0" y="2631"/>
                  </a:lnTo>
                  <a:cubicBezTo>
                    <a:pt x="318" y="2764"/>
                    <a:pt x="659" y="2850"/>
                    <a:pt x="1002" y="2850"/>
                  </a:cubicBezTo>
                  <a:cubicBezTo>
                    <a:pt x="1053" y="2850"/>
                    <a:pt x="1104" y="2848"/>
                    <a:pt x="1155" y="2844"/>
                  </a:cubicBezTo>
                  <a:cubicBezTo>
                    <a:pt x="1551" y="2814"/>
                    <a:pt x="1915" y="2662"/>
                    <a:pt x="2250" y="2449"/>
                  </a:cubicBezTo>
                  <a:lnTo>
                    <a:pt x="1399" y="291"/>
                  </a:lnTo>
                  <a:cubicBezTo>
                    <a:pt x="1314" y="93"/>
                    <a:pt x="1137" y="1"/>
                    <a:pt x="9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6" name="Google Shape;536;p13"/>
            <p:cNvSpPr/>
            <p:nvPr/>
          </p:nvSpPr>
          <p:spPr>
            <a:xfrm>
              <a:off x="2413275" y="1564300"/>
              <a:ext cx="147425" cy="967375"/>
            </a:xfrm>
            <a:custGeom>
              <a:avLst/>
              <a:gdLst/>
              <a:ahLst/>
              <a:cxnLst/>
              <a:rect l="l" t="t" r="r" b="b"/>
              <a:pathLst>
                <a:path w="5897" h="38695" extrusionOk="0">
                  <a:moveTo>
                    <a:pt x="2766" y="1"/>
                  </a:moveTo>
                  <a:lnTo>
                    <a:pt x="0" y="244"/>
                  </a:lnTo>
                  <a:lnTo>
                    <a:pt x="3131" y="38694"/>
                  </a:lnTo>
                  <a:lnTo>
                    <a:pt x="5897" y="38481"/>
                  </a:lnTo>
                  <a:lnTo>
                    <a:pt x="2766" y="1"/>
                  </a:lnTo>
                  <a:close/>
                </a:path>
              </a:pathLst>
            </a:custGeom>
            <a:solidFill>
              <a:srgbClr val="F4AE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7" name="Google Shape;537;p13"/>
            <p:cNvSpPr/>
            <p:nvPr/>
          </p:nvSpPr>
          <p:spPr>
            <a:xfrm>
              <a:off x="2413275" y="1549075"/>
              <a:ext cx="151225" cy="982600"/>
            </a:xfrm>
            <a:custGeom>
              <a:avLst/>
              <a:gdLst/>
              <a:ahLst/>
              <a:cxnLst/>
              <a:rect l="l" t="t" r="r" b="b"/>
              <a:pathLst>
                <a:path w="6049" h="39304" extrusionOk="0">
                  <a:moveTo>
                    <a:pt x="1501" y="0"/>
                  </a:moveTo>
                  <a:cubicBezTo>
                    <a:pt x="879" y="0"/>
                    <a:pt x="223" y="264"/>
                    <a:pt x="0" y="853"/>
                  </a:cubicBezTo>
                  <a:lnTo>
                    <a:pt x="3131" y="39303"/>
                  </a:lnTo>
                  <a:lnTo>
                    <a:pt x="6049" y="39090"/>
                  </a:lnTo>
                  <a:lnTo>
                    <a:pt x="2766" y="610"/>
                  </a:lnTo>
                  <a:cubicBezTo>
                    <a:pt x="2607" y="219"/>
                    <a:pt x="2068" y="0"/>
                    <a:pt x="15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538" name="Google Shape;538;p13"/>
            <p:cNvGrpSpPr/>
            <p:nvPr/>
          </p:nvGrpSpPr>
          <p:grpSpPr>
            <a:xfrm>
              <a:off x="2266600" y="1494350"/>
              <a:ext cx="516975" cy="1129275"/>
              <a:chOff x="2266600" y="1494350"/>
              <a:chExt cx="516975" cy="1129275"/>
            </a:xfrm>
          </p:grpSpPr>
          <p:sp>
            <p:nvSpPr>
              <p:cNvPr id="539" name="Google Shape;539;p13"/>
              <p:cNvSpPr/>
              <p:nvPr/>
            </p:nvSpPr>
            <p:spPr>
              <a:xfrm>
                <a:off x="2621475" y="1494350"/>
                <a:ext cx="162100" cy="234875"/>
              </a:xfrm>
              <a:custGeom>
                <a:avLst/>
                <a:gdLst/>
                <a:ahLst/>
                <a:cxnLst/>
                <a:rect l="l" t="t" r="r" b="b"/>
                <a:pathLst>
                  <a:path w="6484" h="9395" extrusionOk="0">
                    <a:moveTo>
                      <a:pt x="5988" y="1"/>
                    </a:moveTo>
                    <a:cubicBezTo>
                      <a:pt x="5854" y="1"/>
                      <a:pt x="5719" y="58"/>
                      <a:pt x="5624" y="185"/>
                    </a:cubicBezTo>
                    <a:lnTo>
                      <a:pt x="0" y="7115"/>
                    </a:lnTo>
                    <a:lnTo>
                      <a:pt x="5745" y="9395"/>
                    </a:lnTo>
                    <a:lnTo>
                      <a:pt x="6444" y="519"/>
                    </a:lnTo>
                    <a:cubicBezTo>
                      <a:pt x="6484" y="202"/>
                      <a:pt x="6239" y="1"/>
                      <a:pt x="5988" y="1"/>
                    </a:cubicBezTo>
                    <a:close/>
                  </a:path>
                </a:pathLst>
              </a:custGeom>
              <a:solidFill>
                <a:srgbClr val="F4F0E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40" name="Google Shape;540;p13"/>
              <p:cNvSpPr/>
              <p:nvPr/>
            </p:nvSpPr>
            <p:spPr>
              <a:xfrm>
                <a:off x="2725575" y="1494400"/>
                <a:ext cx="56250" cy="7052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2821" extrusionOk="0">
                    <a:moveTo>
                      <a:pt x="1824" y="0"/>
                    </a:moveTo>
                    <a:cubicBezTo>
                      <a:pt x="1672" y="0"/>
                      <a:pt x="1520" y="61"/>
                      <a:pt x="1429" y="183"/>
                    </a:cubicBezTo>
                    <a:lnTo>
                      <a:pt x="1" y="1976"/>
                    </a:lnTo>
                    <a:cubicBezTo>
                      <a:pt x="244" y="2280"/>
                      <a:pt x="548" y="2523"/>
                      <a:pt x="913" y="2675"/>
                    </a:cubicBezTo>
                    <a:cubicBezTo>
                      <a:pt x="1180" y="2764"/>
                      <a:pt x="1463" y="2821"/>
                      <a:pt x="1750" y="2821"/>
                    </a:cubicBezTo>
                    <a:cubicBezTo>
                      <a:pt x="1856" y="2821"/>
                      <a:pt x="1962" y="2813"/>
                      <a:pt x="2068" y="2797"/>
                    </a:cubicBezTo>
                    <a:lnTo>
                      <a:pt x="2250" y="487"/>
                    </a:lnTo>
                    <a:cubicBezTo>
                      <a:pt x="2250" y="243"/>
                      <a:pt x="2068" y="31"/>
                      <a:pt x="182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41" name="Google Shape;541;p13"/>
              <p:cNvSpPr/>
              <p:nvPr/>
            </p:nvSpPr>
            <p:spPr>
              <a:xfrm>
                <a:off x="2266600" y="1667525"/>
                <a:ext cx="499600" cy="956100"/>
              </a:xfrm>
              <a:custGeom>
                <a:avLst/>
                <a:gdLst/>
                <a:ahLst/>
                <a:cxnLst/>
                <a:rect l="l" t="t" r="r" b="b"/>
                <a:pathLst>
                  <a:path w="19984" h="38244" extrusionOk="0">
                    <a:moveTo>
                      <a:pt x="14626" y="0"/>
                    </a:moveTo>
                    <a:cubicBezTo>
                      <a:pt x="14428" y="0"/>
                      <a:pt x="14272" y="59"/>
                      <a:pt x="14226" y="188"/>
                    </a:cubicBezTo>
                    <a:lnTo>
                      <a:pt x="1" y="35963"/>
                    </a:lnTo>
                    <a:lnTo>
                      <a:pt x="5745" y="38243"/>
                    </a:lnTo>
                    <a:lnTo>
                      <a:pt x="19940" y="2468"/>
                    </a:lnTo>
                    <a:cubicBezTo>
                      <a:pt x="19984" y="1989"/>
                      <a:pt x="19280" y="1666"/>
                      <a:pt x="18787" y="1666"/>
                    </a:cubicBezTo>
                    <a:cubicBezTo>
                      <a:pt x="18591" y="1666"/>
                      <a:pt x="18429" y="1717"/>
                      <a:pt x="18360" y="1829"/>
                    </a:cubicBezTo>
                    <a:lnTo>
                      <a:pt x="15806" y="826"/>
                    </a:lnTo>
                    <a:cubicBezTo>
                      <a:pt x="15764" y="317"/>
                      <a:pt x="15085" y="0"/>
                      <a:pt x="14626" y="0"/>
                    </a:cubicBezTo>
                    <a:close/>
                  </a:path>
                </a:pathLst>
              </a:custGeom>
              <a:solidFill>
                <a:srgbClr val="FF640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42" name="Google Shape;542;p13"/>
              <p:cNvSpPr/>
              <p:nvPr/>
            </p:nvSpPr>
            <p:spPr>
              <a:xfrm>
                <a:off x="2306125" y="1680300"/>
                <a:ext cx="420575" cy="927350"/>
              </a:xfrm>
              <a:custGeom>
                <a:avLst/>
                <a:gdLst/>
                <a:ahLst/>
                <a:cxnLst/>
                <a:rect l="l" t="t" r="r" b="b"/>
                <a:pathLst>
                  <a:path w="16823" h="37094" extrusionOk="0">
                    <a:moveTo>
                      <a:pt x="15076" y="0"/>
                    </a:moveTo>
                    <a:cubicBezTo>
                      <a:pt x="14765" y="0"/>
                      <a:pt x="14464" y="93"/>
                      <a:pt x="14225" y="315"/>
                    </a:cubicBezTo>
                    <a:lnTo>
                      <a:pt x="0" y="36060"/>
                    </a:lnTo>
                    <a:lnTo>
                      <a:pt x="2553" y="37094"/>
                    </a:lnTo>
                    <a:lnTo>
                      <a:pt x="16779" y="1318"/>
                    </a:lnTo>
                    <a:cubicBezTo>
                      <a:pt x="16823" y="675"/>
                      <a:pt x="15913" y="0"/>
                      <a:pt x="1507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543" name="Google Shape;543;p13"/>
          <p:cNvGrpSpPr/>
          <p:nvPr/>
        </p:nvGrpSpPr>
        <p:grpSpPr>
          <a:xfrm>
            <a:off x="8386700" y="4279067"/>
            <a:ext cx="757289" cy="864550"/>
            <a:chOff x="5585712" y="137416"/>
            <a:chExt cx="757289" cy="864550"/>
          </a:xfrm>
        </p:grpSpPr>
        <p:sp>
          <p:nvSpPr>
            <p:cNvPr id="544" name="Google Shape;544;p13"/>
            <p:cNvSpPr/>
            <p:nvPr/>
          </p:nvSpPr>
          <p:spPr>
            <a:xfrm>
              <a:off x="5606764" y="738904"/>
              <a:ext cx="129867" cy="146066"/>
            </a:xfrm>
            <a:custGeom>
              <a:avLst/>
              <a:gdLst/>
              <a:ahLst/>
              <a:cxnLst/>
              <a:rect l="l" t="t" r="r" b="b"/>
              <a:pathLst>
                <a:path w="4682" h="5266" extrusionOk="0">
                  <a:moveTo>
                    <a:pt x="2706" y="1"/>
                  </a:moveTo>
                  <a:cubicBezTo>
                    <a:pt x="2706" y="1"/>
                    <a:pt x="1" y="4712"/>
                    <a:pt x="913" y="5198"/>
                  </a:cubicBezTo>
                  <a:cubicBezTo>
                    <a:pt x="992" y="5245"/>
                    <a:pt x="1088" y="5266"/>
                    <a:pt x="1196" y="5266"/>
                  </a:cubicBezTo>
                  <a:cubicBezTo>
                    <a:pt x="2290" y="5266"/>
                    <a:pt x="4682" y="3101"/>
                    <a:pt x="4682" y="3101"/>
                  </a:cubicBezTo>
                  <a:lnTo>
                    <a:pt x="2706" y="1"/>
                  </a:ln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5" name="Google Shape;545;p13"/>
            <p:cNvSpPr/>
            <p:nvPr/>
          </p:nvSpPr>
          <p:spPr>
            <a:xfrm>
              <a:off x="6009790" y="851879"/>
              <a:ext cx="91062" cy="150088"/>
            </a:xfrm>
            <a:custGeom>
              <a:avLst/>
              <a:gdLst/>
              <a:ahLst/>
              <a:cxnLst/>
              <a:rect l="l" t="t" r="r" b="b"/>
              <a:pathLst>
                <a:path w="3283" h="5411" extrusionOk="0">
                  <a:moveTo>
                    <a:pt x="3283" y="1"/>
                  </a:moveTo>
                  <a:lnTo>
                    <a:pt x="0" y="1703"/>
                  </a:lnTo>
                  <a:cubicBezTo>
                    <a:pt x="0" y="1703"/>
                    <a:pt x="1185" y="5381"/>
                    <a:pt x="2219" y="5411"/>
                  </a:cubicBezTo>
                  <a:cubicBezTo>
                    <a:pt x="3252" y="5411"/>
                    <a:pt x="3283" y="1"/>
                    <a:pt x="3283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6" name="Google Shape;546;p13"/>
            <p:cNvSpPr/>
            <p:nvPr/>
          </p:nvSpPr>
          <p:spPr>
            <a:xfrm>
              <a:off x="5722402" y="155612"/>
              <a:ext cx="264643" cy="144401"/>
            </a:xfrm>
            <a:custGeom>
              <a:avLst/>
              <a:gdLst/>
              <a:ahLst/>
              <a:cxnLst/>
              <a:rect l="l" t="t" r="r" b="b"/>
              <a:pathLst>
                <a:path w="9541" h="5206" extrusionOk="0">
                  <a:moveTo>
                    <a:pt x="5166" y="1"/>
                  </a:moveTo>
                  <a:cubicBezTo>
                    <a:pt x="2660" y="1"/>
                    <a:pt x="194" y="1809"/>
                    <a:pt x="27" y="4829"/>
                  </a:cubicBezTo>
                  <a:cubicBezTo>
                    <a:pt x="0" y="5040"/>
                    <a:pt x="180" y="5205"/>
                    <a:pt x="387" y="5205"/>
                  </a:cubicBezTo>
                  <a:cubicBezTo>
                    <a:pt x="419" y="5205"/>
                    <a:pt x="450" y="5201"/>
                    <a:pt x="482" y="5193"/>
                  </a:cubicBezTo>
                  <a:lnTo>
                    <a:pt x="9145" y="2914"/>
                  </a:lnTo>
                  <a:cubicBezTo>
                    <a:pt x="9419" y="2853"/>
                    <a:pt x="9540" y="2549"/>
                    <a:pt x="9388" y="2306"/>
                  </a:cubicBezTo>
                  <a:cubicBezTo>
                    <a:pt x="8342" y="719"/>
                    <a:pt x="6746" y="1"/>
                    <a:pt x="516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7" name="Google Shape;547;p13"/>
            <p:cNvSpPr/>
            <p:nvPr/>
          </p:nvSpPr>
          <p:spPr>
            <a:xfrm>
              <a:off x="5839482" y="242791"/>
              <a:ext cx="43853" cy="89287"/>
            </a:xfrm>
            <a:custGeom>
              <a:avLst/>
              <a:gdLst/>
              <a:ahLst/>
              <a:cxnLst/>
              <a:rect l="l" t="t" r="r" b="b"/>
              <a:pathLst>
                <a:path w="1581" h="3219" extrusionOk="0">
                  <a:moveTo>
                    <a:pt x="474" y="0"/>
                  </a:moveTo>
                  <a:cubicBezTo>
                    <a:pt x="438" y="0"/>
                    <a:pt x="402" y="5"/>
                    <a:pt x="365" y="14"/>
                  </a:cubicBezTo>
                  <a:cubicBezTo>
                    <a:pt x="122" y="75"/>
                    <a:pt x="0" y="318"/>
                    <a:pt x="61" y="561"/>
                  </a:cubicBezTo>
                  <a:lnTo>
                    <a:pt x="669" y="2871"/>
                  </a:lnTo>
                  <a:cubicBezTo>
                    <a:pt x="721" y="3078"/>
                    <a:pt x="904" y="3219"/>
                    <a:pt x="1108" y="3219"/>
                  </a:cubicBezTo>
                  <a:cubicBezTo>
                    <a:pt x="1143" y="3219"/>
                    <a:pt x="1180" y="3215"/>
                    <a:pt x="1216" y="3205"/>
                  </a:cubicBezTo>
                  <a:cubicBezTo>
                    <a:pt x="1429" y="3114"/>
                    <a:pt x="1581" y="2871"/>
                    <a:pt x="1520" y="2658"/>
                  </a:cubicBezTo>
                  <a:lnTo>
                    <a:pt x="912" y="318"/>
                  </a:lnTo>
                  <a:cubicBezTo>
                    <a:pt x="860" y="137"/>
                    <a:pt x="677" y="0"/>
                    <a:pt x="47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8" name="Google Shape;548;p13"/>
            <p:cNvSpPr/>
            <p:nvPr/>
          </p:nvSpPr>
          <p:spPr>
            <a:xfrm>
              <a:off x="5810801" y="137416"/>
              <a:ext cx="44713" cy="89287"/>
            </a:xfrm>
            <a:custGeom>
              <a:avLst/>
              <a:gdLst/>
              <a:ahLst/>
              <a:cxnLst/>
              <a:rect l="l" t="t" r="r" b="b"/>
              <a:pathLst>
                <a:path w="1612" h="3219" extrusionOk="0">
                  <a:moveTo>
                    <a:pt x="504" y="0"/>
                  </a:moveTo>
                  <a:cubicBezTo>
                    <a:pt x="469" y="0"/>
                    <a:pt x="433" y="4"/>
                    <a:pt x="396" y="14"/>
                  </a:cubicBezTo>
                  <a:cubicBezTo>
                    <a:pt x="153" y="74"/>
                    <a:pt x="1" y="317"/>
                    <a:pt x="61" y="561"/>
                  </a:cubicBezTo>
                  <a:lnTo>
                    <a:pt x="700" y="2871"/>
                  </a:lnTo>
                  <a:cubicBezTo>
                    <a:pt x="751" y="3078"/>
                    <a:pt x="935" y="3218"/>
                    <a:pt x="1139" y="3218"/>
                  </a:cubicBezTo>
                  <a:cubicBezTo>
                    <a:pt x="1174" y="3218"/>
                    <a:pt x="1211" y="3214"/>
                    <a:pt x="1247" y="3205"/>
                  </a:cubicBezTo>
                  <a:cubicBezTo>
                    <a:pt x="1460" y="3114"/>
                    <a:pt x="1612" y="2871"/>
                    <a:pt x="1551" y="2658"/>
                  </a:cubicBezTo>
                  <a:lnTo>
                    <a:pt x="943" y="317"/>
                  </a:lnTo>
                  <a:cubicBezTo>
                    <a:pt x="866" y="137"/>
                    <a:pt x="700" y="0"/>
                    <a:pt x="5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9" name="Google Shape;549;p13"/>
            <p:cNvSpPr/>
            <p:nvPr/>
          </p:nvSpPr>
          <p:spPr>
            <a:xfrm>
              <a:off x="5722458" y="155612"/>
              <a:ext cx="263728" cy="144901"/>
            </a:xfrm>
            <a:custGeom>
              <a:avLst/>
              <a:gdLst/>
              <a:ahLst/>
              <a:cxnLst/>
              <a:rect l="l" t="t" r="r" b="b"/>
              <a:pathLst>
                <a:path w="9508" h="5224" extrusionOk="0">
                  <a:moveTo>
                    <a:pt x="5164" y="1"/>
                  </a:moveTo>
                  <a:cubicBezTo>
                    <a:pt x="2658" y="1"/>
                    <a:pt x="192" y="1809"/>
                    <a:pt x="25" y="4829"/>
                  </a:cubicBezTo>
                  <a:cubicBezTo>
                    <a:pt x="1" y="4970"/>
                    <a:pt x="69" y="5112"/>
                    <a:pt x="200" y="5182"/>
                  </a:cubicBezTo>
                  <a:lnTo>
                    <a:pt x="200" y="5182"/>
                  </a:lnTo>
                  <a:cubicBezTo>
                    <a:pt x="191" y="5176"/>
                    <a:pt x="183" y="5170"/>
                    <a:pt x="177" y="5163"/>
                  </a:cubicBezTo>
                  <a:cubicBezTo>
                    <a:pt x="3125" y="3978"/>
                    <a:pt x="6256" y="3127"/>
                    <a:pt x="9417" y="2701"/>
                  </a:cubicBezTo>
                  <a:lnTo>
                    <a:pt x="9417" y="2701"/>
                  </a:lnTo>
                  <a:cubicBezTo>
                    <a:pt x="9386" y="2762"/>
                    <a:pt x="9356" y="2792"/>
                    <a:pt x="9326" y="2823"/>
                  </a:cubicBezTo>
                  <a:cubicBezTo>
                    <a:pt x="9478" y="2701"/>
                    <a:pt x="9508" y="2458"/>
                    <a:pt x="9386" y="2306"/>
                  </a:cubicBezTo>
                  <a:cubicBezTo>
                    <a:pt x="8340" y="719"/>
                    <a:pt x="6744" y="1"/>
                    <a:pt x="5164" y="1"/>
                  </a:cubicBezTo>
                  <a:close/>
                  <a:moveTo>
                    <a:pt x="200" y="5182"/>
                  </a:moveTo>
                  <a:cubicBezTo>
                    <a:pt x="233" y="5205"/>
                    <a:pt x="281" y="5224"/>
                    <a:pt x="328" y="5224"/>
                  </a:cubicBezTo>
                  <a:cubicBezTo>
                    <a:pt x="281" y="5217"/>
                    <a:pt x="238" y="5203"/>
                    <a:pt x="200" y="51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0" name="Google Shape;550;p13"/>
            <p:cNvSpPr/>
            <p:nvPr/>
          </p:nvSpPr>
          <p:spPr>
            <a:xfrm>
              <a:off x="6094085" y="236162"/>
              <a:ext cx="248916" cy="212969"/>
            </a:xfrm>
            <a:custGeom>
              <a:avLst/>
              <a:gdLst/>
              <a:ahLst/>
              <a:cxnLst/>
              <a:rect l="l" t="t" r="r" b="b"/>
              <a:pathLst>
                <a:path w="8974" h="7678" extrusionOk="0">
                  <a:moveTo>
                    <a:pt x="2606" y="1"/>
                  </a:moveTo>
                  <a:cubicBezTo>
                    <a:pt x="1857" y="1"/>
                    <a:pt x="1077" y="173"/>
                    <a:pt x="305" y="557"/>
                  </a:cubicBezTo>
                  <a:cubicBezTo>
                    <a:pt x="61" y="678"/>
                    <a:pt x="1" y="1013"/>
                    <a:pt x="213" y="1195"/>
                  </a:cubicBezTo>
                  <a:lnTo>
                    <a:pt x="6505" y="7548"/>
                  </a:lnTo>
                  <a:cubicBezTo>
                    <a:pt x="6582" y="7637"/>
                    <a:pt x="6690" y="7678"/>
                    <a:pt x="6796" y="7678"/>
                  </a:cubicBezTo>
                  <a:cubicBezTo>
                    <a:pt x="6945" y="7678"/>
                    <a:pt x="7091" y="7598"/>
                    <a:pt x="7144" y="7457"/>
                  </a:cubicBezTo>
                  <a:cubicBezTo>
                    <a:pt x="8974" y="3822"/>
                    <a:pt x="6131" y="1"/>
                    <a:pt x="260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1" name="Google Shape;551;p13"/>
            <p:cNvSpPr/>
            <p:nvPr/>
          </p:nvSpPr>
          <p:spPr>
            <a:xfrm>
              <a:off x="6136246" y="335490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178" y="0"/>
                  </a:moveTo>
                  <a:cubicBezTo>
                    <a:pt x="2067" y="0"/>
                    <a:pt x="1961" y="46"/>
                    <a:pt x="1885" y="137"/>
                  </a:cubicBezTo>
                  <a:lnTo>
                    <a:pt x="183" y="1839"/>
                  </a:lnTo>
                  <a:cubicBezTo>
                    <a:pt x="0" y="2022"/>
                    <a:pt x="0" y="2295"/>
                    <a:pt x="183" y="2447"/>
                  </a:cubicBezTo>
                  <a:cubicBezTo>
                    <a:pt x="259" y="2538"/>
                    <a:pt x="365" y="2584"/>
                    <a:pt x="475" y="2584"/>
                  </a:cubicBezTo>
                  <a:cubicBezTo>
                    <a:pt x="586" y="2584"/>
                    <a:pt x="700" y="2538"/>
                    <a:pt x="791" y="2447"/>
                  </a:cubicBezTo>
                  <a:lnTo>
                    <a:pt x="2493" y="775"/>
                  </a:lnTo>
                  <a:cubicBezTo>
                    <a:pt x="2675" y="593"/>
                    <a:pt x="2675" y="319"/>
                    <a:pt x="2493" y="137"/>
                  </a:cubicBezTo>
                  <a:cubicBezTo>
                    <a:pt x="2402" y="46"/>
                    <a:pt x="2288" y="0"/>
                    <a:pt x="2178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2" name="Google Shape;552;p13"/>
            <p:cNvSpPr/>
            <p:nvPr/>
          </p:nvSpPr>
          <p:spPr>
            <a:xfrm>
              <a:off x="6212967" y="258768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204" y="0"/>
                  </a:moveTo>
                  <a:cubicBezTo>
                    <a:pt x="2090" y="0"/>
                    <a:pt x="1976" y="46"/>
                    <a:pt x="1885" y="137"/>
                  </a:cubicBezTo>
                  <a:lnTo>
                    <a:pt x="183" y="1839"/>
                  </a:lnTo>
                  <a:cubicBezTo>
                    <a:pt x="0" y="1991"/>
                    <a:pt x="0" y="2295"/>
                    <a:pt x="183" y="2447"/>
                  </a:cubicBezTo>
                  <a:cubicBezTo>
                    <a:pt x="274" y="2538"/>
                    <a:pt x="388" y="2584"/>
                    <a:pt x="502" y="2584"/>
                  </a:cubicBezTo>
                  <a:cubicBezTo>
                    <a:pt x="616" y="2584"/>
                    <a:pt x="730" y="2538"/>
                    <a:pt x="821" y="2447"/>
                  </a:cubicBezTo>
                  <a:lnTo>
                    <a:pt x="2523" y="775"/>
                  </a:lnTo>
                  <a:cubicBezTo>
                    <a:pt x="2675" y="593"/>
                    <a:pt x="2675" y="319"/>
                    <a:pt x="2523" y="137"/>
                  </a:cubicBezTo>
                  <a:cubicBezTo>
                    <a:pt x="2432" y="46"/>
                    <a:pt x="2318" y="0"/>
                    <a:pt x="22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3" name="Google Shape;553;p13"/>
            <p:cNvSpPr/>
            <p:nvPr/>
          </p:nvSpPr>
          <p:spPr>
            <a:xfrm>
              <a:off x="6095832" y="236162"/>
              <a:ext cx="247169" cy="212442"/>
            </a:xfrm>
            <a:custGeom>
              <a:avLst/>
              <a:gdLst/>
              <a:ahLst/>
              <a:cxnLst/>
              <a:rect l="l" t="t" r="r" b="b"/>
              <a:pathLst>
                <a:path w="8911" h="7659" extrusionOk="0">
                  <a:moveTo>
                    <a:pt x="10" y="914"/>
                  </a:moveTo>
                  <a:lnTo>
                    <a:pt x="10" y="914"/>
                  </a:lnTo>
                  <a:cubicBezTo>
                    <a:pt x="1" y="957"/>
                    <a:pt x="7" y="1000"/>
                    <a:pt x="29" y="1043"/>
                  </a:cubicBezTo>
                  <a:cubicBezTo>
                    <a:pt x="16" y="999"/>
                    <a:pt x="10" y="955"/>
                    <a:pt x="10" y="914"/>
                  </a:cubicBezTo>
                  <a:close/>
                  <a:moveTo>
                    <a:pt x="2543" y="1"/>
                  </a:moveTo>
                  <a:cubicBezTo>
                    <a:pt x="1794" y="1"/>
                    <a:pt x="1014" y="173"/>
                    <a:pt x="242" y="557"/>
                  </a:cubicBezTo>
                  <a:cubicBezTo>
                    <a:pt x="98" y="629"/>
                    <a:pt x="10" y="758"/>
                    <a:pt x="10" y="914"/>
                  </a:cubicBezTo>
                  <a:lnTo>
                    <a:pt x="10" y="914"/>
                  </a:lnTo>
                  <a:cubicBezTo>
                    <a:pt x="14" y="896"/>
                    <a:pt x="20" y="878"/>
                    <a:pt x="29" y="861"/>
                  </a:cubicBezTo>
                  <a:cubicBezTo>
                    <a:pt x="1275" y="1834"/>
                    <a:pt x="2491" y="2897"/>
                    <a:pt x="3616" y="4052"/>
                  </a:cubicBezTo>
                  <a:cubicBezTo>
                    <a:pt x="4740" y="5177"/>
                    <a:pt x="5804" y="6362"/>
                    <a:pt x="6777" y="7639"/>
                  </a:cubicBezTo>
                  <a:lnTo>
                    <a:pt x="6594" y="7639"/>
                  </a:lnTo>
                  <a:cubicBezTo>
                    <a:pt x="6640" y="7652"/>
                    <a:pt x="6684" y="7658"/>
                    <a:pt x="6726" y="7658"/>
                  </a:cubicBezTo>
                  <a:cubicBezTo>
                    <a:pt x="6881" y="7658"/>
                    <a:pt x="7009" y="7576"/>
                    <a:pt x="7081" y="7457"/>
                  </a:cubicBezTo>
                  <a:cubicBezTo>
                    <a:pt x="8911" y="3822"/>
                    <a:pt x="6068" y="1"/>
                    <a:pt x="25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4" name="Google Shape;554;p13"/>
            <p:cNvSpPr/>
            <p:nvPr/>
          </p:nvSpPr>
          <p:spPr>
            <a:xfrm>
              <a:off x="5585712" y="275438"/>
              <a:ext cx="719178" cy="639460"/>
            </a:xfrm>
            <a:custGeom>
              <a:avLst/>
              <a:gdLst/>
              <a:ahLst/>
              <a:cxnLst/>
              <a:rect l="l" t="t" r="r" b="b"/>
              <a:pathLst>
                <a:path w="25928" h="23054" extrusionOk="0">
                  <a:moveTo>
                    <a:pt x="12978" y="1"/>
                  </a:moveTo>
                  <a:cubicBezTo>
                    <a:pt x="9623" y="1"/>
                    <a:pt x="6293" y="1462"/>
                    <a:pt x="4012" y="4278"/>
                  </a:cubicBezTo>
                  <a:cubicBezTo>
                    <a:pt x="0" y="9202"/>
                    <a:pt x="760" y="16466"/>
                    <a:pt x="5714" y="20479"/>
                  </a:cubicBezTo>
                  <a:cubicBezTo>
                    <a:pt x="7853" y="22211"/>
                    <a:pt x="10422" y="23053"/>
                    <a:pt x="12972" y="23053"/>
                  </a:cubicBezTo>
                  <a:cubicBezTo>
                    <a:pt x="16329" y="23053"/>
                    <a:pt x="19652" y="21592"/>
                    <a:pt x="21915" y="18776"/>
                  </a:cubicBezTo>
                  <a:cubicBezTo>
                    <a:pt x="25928" y="13822"/>
                    <a:pt x="25168" y="6588"/>
                    <a:pt x="20213" y="2576"/>
                  </a:cubicBezTo>
                  <a:cubicBezTo>
                    <a:pt x="18088" y="844"/>
                    <a:pt x="15526" y="1"/>
                    <a:pt x="129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5" name="Google Shape;555;p13"/>
            <p:cNvSpPr/>
            <p:nvPr/>
          </p:nvSpPr>
          <p:spPr>
            <a:xfrm>
              <a:off x="5658217" y="340455"/>
              <a:ext cx="574166" cy="510176"/>
            </a:xfrm>
            <a:custGeom>
              <a:avLst/>
              <a:gdLst/>
              <a:ahLst/>
              <a:cxnLst/>
              <a:rect l="l" t="t" r="r" b="b"/>
              <a:pathLst>
                <a:path w="20700" h="18393" extrusionOk="0">
                  <a:moveTo>
                    <a:pt x="10373" y="1"/>
                  </a:moveTo>
                  <a:cubicBezTo>
                    <a:pt x="9351" y="1"/>
                    <a:pt x="8312" y="173"/>
                    <a:pt x="7295" y="536"/>
                  </a:cubicBezTo>
                  <a:cubicBezTo>
                    <a:pt x="2493" y="2238"/>
                    <a:pt x="0" y="7496"/>
                    <a:pt x="1702" y="12268"/>
                  </a:cubicBezTo>
                  <a:cubicBezTo>
                    <a:pt x="3044" y="16029"/>
                    <a:pt x="6594" y="18393"/>
                    <a:pt x="10374" y="18393"/>
                  </a:cubicBezTo>
                  <a:cubicBezTo>
                    <a:pt x="11390" y="18393"/>
                    <a:pt x="12424" y="18222"/>
                    <a:pt x="13435" y="17861"/>
                  </a:cubicBezTo>
                  <a:cubicBezTo>
                    <a:pt x="18207" y="16159"/>
                    <a:pt x="20700" y="10900"/>
                    <a:pt x="19028" y="6128"/>
                  </a:cubicBezTo>
                  <a:cubicBezTo>
                    <a:pt x="17688" y="2349"/>
                    <a:pt x="14147" y="1"/>
                    <a:pt x="10373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6" name="Google Shape;556;p13"/>
            <p:cNvSpPr/>
            <p:nvPr/>
          </p:nvSpPr>
          <p:spPr>
            <a:xfrm>
              <a:off x="5923000" y="578054"/>
              <a:ext cx="42133" cy="35282"/>
            </a:xfrm>
            <a:custGeom>
              <a:avLst/>
              <a:gdLst/>
              <a:ahLst/>
              <a:cxnLst/>
              <a:rect l="l" t="t" r="r" b="b"/>
              <a:pathLst>
                <a:path w="1519" h="1272" extrusionOk="0">
                  <a:moveTo>
                    <a:pt x="800" y="1"/>
                  </a:moveTo>
                  <a:cubicBezTo>
                    <a:pt x="335" y="1"/>
                    <a:pt x="0" y="532"/>
                    <a:pt x="272" y="967"/>
                  </a:cubicBezTo>
                  <a:cubicBezTo>
                    <a:pt x="389" y="1175"/>
                    <a:pt x="589" y="1271"/>
                    <a:pt x="792" y="1271"/>
                  </a:cubicBezTo>
                  <a:cubicBezTo>
                    <a:pt x="1064" y="1271"/>
                    <a:pt x="1340" y="1098"/>
                    <a:pt x="1427" y="784"/>
                  </a:cubicBezTo>
                  <a:cubicBezTo>
                    <a:pt x="1518" y="450"/>
                    <a:pt x="1305" y="116"/>
                    <a:pt x="971" y="24"/>
                  </a:cubicBezTo>
                  <a:cubicBezTo>
                    <a:pt x="913" y="8"/>
                    <a:pt x="855" y="1"/>
                    <a:pt x="800" y="1"/>
                  </a:cubicBez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7" name="Google Shape;557;p13"/>
            <p:cNvSpPr/>
            <p:nvPr/>
          </p:nvSpPr>
          <p:spPr>
            <a:xfrm>
              <a:off x="5938117" y="414320"/>
              <a:ext cx="56501" cy="182984"/>
            </a:xfrm>
            <a:custGeom>
              <a:avLst/>
              <a:gdLst/>
              <a:ahLst/>
              <a:cxnLst/>
              <a:rect l="l" t="t" r="r" b="b"/>
              <a:pathLst>
                <a:path w="2037" h="6597" extrusionOk="0">
                  <a:moveTo>
                    <a:pt x="2037" y="0"/>
                  </a:moveTo>
                  <a:lnTo>
                    <a:pt x="0" y="6444"/>
                  </a:lnTo>
                  <a:lnTo>
                    <a:pt x="517" y="6596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8" name="Google Shape;558;p13"/>
            <p:cNvSpPr/>
            <p:nvPr/>
          </p:nvSpPr>
          <p:spPr>
            <a:xfrm>
              <a:off x="5826834" y="588844"/>
              <a:ext cx="122267" cy="75058"/>
            </a:xfrm>
            <a:custGeom>
              <a:avLst/>
              <a:gdLst/>
              <a:ahLst/>
              <a:cxnLst/>
              <a:rect l="l" t="t" r="r" b="b"/>
              <a:pathLst>
                <a:path w="4408" h="2706" extrusionOk="0">
                  <a:moveTo>
                    <a:pt x="4134" y="0"/>
                  </a:moveTo>
                  <a:lnTo>
                    <a:pt x="0" y="2705"/>
                  </a:lnTo>
                  <a:lnTo>
                    <a:pt x="4408" y="456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9" name="Google Shape;559;p13"/>
            <p:cNvSpPr/>
            <p:nvPr/>
          </p:nvSpPr>
          <p:spPr>
            <a:xfrm>
              <a:off x="5772024" y="744812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0" y="669"/>
                  </a:moveTo>
                  <a:lnTo>
                    <a:pt x="669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0" name="Google Shape;560;p13"/>
            <p:cNvSpPr/>
            <p:nvPr/>
          </p:nvSpPr>
          <p:spPr>
            <a:xfrm>
              <a:off x="6092393" y="425276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1" y="669"/>
                  </a:moveTo>
                  <a:lnTo>
                    <a:pt x="670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1" name="Google Shape;561;p13"/>
            <p:cNvSpPr/>
            <p:nvPr/>
          </p:nvSpPr>
          <p:spPr>
            <a:xfrm>
              <a:off x="5710475" y="64870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3"/>
                  </a:moveTo>
                  <a:lnTo>
                    <a:pt x="912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2" name="Google Shape;562;p13"/>
            <p:cNvSpPr/>
            <p:nvPr/>
          </p:nvSpPr>
          <p:spPr>
            <a:xfrm>
              <a:off x="6148034" y="532343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4"/>
                  </a:moveTo>
                  <a:lnTo>
                    <a:pt x="913" y="1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3" name="Google Shape;563;p13"/>
            <p:cNvSpPr/>
            <p:nvPr/>
          </p:nvSpPr>
          <p:spPr>
            <a:xfrm>
              <a:off x="5710475" y="53151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0"/>
                  </a:moveTo>
                  <a:lnTo>
                    <a:pt x="912" y="243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4" name="Google Shape;564;p13"/>
            <p:cNvSpPr/>
            <p:nvPr/>
          </p:nvSpPr>
          <p:spPr>
            <a:xfrm>
              <a:off x="6147202" y="649534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1"/>
                  </a:moveTo>
                  <a:lnTo>
                    <a:pt x="912" y="244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5" name="Google Shape;565;p13"/>
            <p:cNvSpPr/>
            <p:nvPr/>
          </p:nvSpPr>
          <p:spPr>
            <a:xfrm>
              <a:off x="5772857" y="424444"/>
              <a:ext cx="18584" cy="18556"/>
            </a:xfrm>
            <a:custGeom>
              <a:avLst/>
              <a:gdLst/>
              <a:ahLst/>
              <a:cxnLst/>
              <a:rect l="l" t="t" r="r" b="b"/>
              <a:pathLst>
                <a:path w="670" h="669" fill="none" extrusionOk="0">
                  <a:moveTo>
                    <a:pt x="1" y="0"/>
                  </a:moveTo>
                  <a:lnTo>
                    <a:pt x="670" y="66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6" name="Google Shape;566;p13"/>
            <p:cNvSpPr/>
            <p:nvPr/>
          </p:nvSpPr>
          <p:spPr>
            <a:xfrm>
              <a:off x="6092393" y="744812"/>
              <a:ext cx="17752" cy="19416"/>
            </a:xfrm>
            <a:custGeom>
              <a:avLst/>
              <a:gdLst/>
              <a:ahLst/>
              <a:cxnLst/>
              <a:rect l="l" t="t" r="r" b="b"/>
              <a:pathLst>
                <a:path w="640" h="700" fill="none" extrusionOk="0">
                  <a:moveTo>
                    <a:pt x="1" y="0"/>
                  </a:moveTo>
                  <a:lnTo>
                    <a:pt x="639" y="69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7" name="Google Shape;567;p13"/>
            <p:cNvSpPr/>
            <p:nvPr/>
          </p:nvSpPr>
          <p:spPr>
            <a:xfrm>
              <a:off x="5879951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0" y="0"/>
                  </a:moveTo>
                  <a:lnTo>
                    <a:pt x="243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8" name="Google Shape;568;p13"/>
            <p:cNvSpPr/>
            <p:nvPr/>
          </p:nvSpPr>
          <p:spPr>
            <a:xfrm>
              <a:off x="5996282" y="800453"/>
              <a:ext cx="6768" cy="25324"/>
            </a:xfrm>
            <a:custGeom>
              <a:avLst/>
              <a:gdLst/>
              <a:ahLst/>
              <a:cxnLst/>
              <a:rect l="l" t="t" r="r" b="b"/>
              <a:pathLst>
                <a:path w="244" h="913" fill="none" extrusionOk="0">
                  <a:moveTo>
                    <a:pt x="1" y="0"/>
                  </a:moveTo>
                  <a:lnTo>
                    <a:pt x="244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9" name="Google Shape;569;p13"/>
            <p:cNvSpPr/>
            <p:nvPr/>
          </p:nvSpPr>
          <p:spPr>
            <a:xfrm>
              <a:off x="5997142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243" y="0"/>
                  </a:moveTo>
                  <a:lnTo>
                    <a:pt x="0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0" name="Google Shape;570;p13"/>
            <p:cNvSpPr/>
            <p:nvPr/>
          </p:nvSpPr>
          <p:spPr>
            <a:xfrm>
              <a:off x="5879091" y="800453"/>
              <a:ext cx="6768" cy="24464"/>
            </a:xfrm>
            <a:custGeom>
              <a:avLst/>
              <a:gdLst/>
              <a:ahLst/>
              <a:cxnLst/>
              <a:rect l="l" t="t" r="r" b="b"/>
              <a:pathLst>
                <a:path w="244" h="882" fill="none" extrusionOk="0">
                  <a:moveTo>
                    <a:pt x="244" y="0"/>
                  </a:moveTo>
                  <a:lnTo>
                    <a:pt x="1" y="88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571" name="Google Shape;571;p13"/>
          <p:cNvSpPr txBox="1">
            <a:spLocks noGrp="1"/>
          </p:cNvSpPr>
          <p:nvPr>
            <p:ph type="title" idx="15"/>
          </p:nvPr>
        </p:nvSpPr>
        <p:spPr>
          <a:xfrm>
            <a:off x="571500" y="423625"/>
            <a:ext cx="7198200" cy="51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grpSp>
        <p:nvGrpSpPr>
          <p:cNvPr id="572" name="Google Shape;572;p13"/>
          <p:cNvGrpSpPr/>
          <p:nvPr/>
        </p:nvGrpSpPr>
        <p:grpSpPr>
          <a:xfrm>
            <a:off x="2" y="4218151"/>
            <a:ext cx="1111474" cy="1244475"/>
            <a:chOff x="1338201" y="32850"/>
            <a:chExt cx="1111474" cy="1244475"/>
          </a:xfrm>
        </p:grpSpPr>
        <p:sp>
          <p:nvSpPr>
            <p:cNvPr id="573" name="Google Shape;573;p13"/>
            <p:cNvSpPr/>
            <p:nvPr/>
          </p:nvSpPr>
          <p:spPr>
            <a:xfrm>
              <a:off x="1338201" y="359526"/>
              <a:ext cx="203500" cy="189675"/>
            </a:xfrm>
            <a:custGeom>
              <a:avLst/>
              <a:gdLst/>
              <a:ahLst/>
              <a:cxnLst/>
              <a:rect l="l" t="t" r="r" b="b"/>
              <a:pathLst>
                <a:path w="8140" h="7587" extrusionOk="0">
                  <a:moveTo>
                    <a:pt x="166" y="4353"/>
                  </a:moveTo>
                  <a:cubicBezTo>
                    <a:pt x="-304" y="3110"/>
                    <a:pt x="245" y="476"/>
                    <a:pt x="1565" y="83"/>
                  </a:cubicBezTo>
                  <a:cubicBezTo>
                    <a:pt x="2885" y="-310"/>
                    <a:pt x="7618" y="753"/>
                    <a:pt x="8088" y="1996"/>
                  </a:cubicBezTo>
                  <a:cubicBezTo>
                    <a:pt x="8558" y="3239"/>
                    <a:pt x="5707" y="7150"/>
                    <a:pt x="4387" y="7543"/>
                  </a:cubicBezTo>
                  <a:cubicBezTo>
                    <a:pt x="3067" y="7936"/>
                    <a:pt x="636" y="5596"/>
                    <a:pt x="166" y="435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574" name="Google Shape;574;p13"/>
            <p:cNvSpPr/>
            <p:nvPr/>
          </p:nvSpPr>
          <p:spPr>
            <a:xfrm>
              <a:off x="1347250" y="337675"/>
              <a:ext cx="536800" cy="938625"/>
            </a:xfrm>
            <a:custGeom>
              <a:avLst/>
              <a:gdLst/>
              <a:ahLst/>
              <a:cxnLst/>
              <a:rect l="l" t="t" r="r" b="b"/>
              <a:pathLst>
                <a:path w="21472" h="37545" extrusionOk="0">
                  <a:moveTo>
                    <a:pt x="1669" y="0"/>
                  </a:moveTo>
                  <a:lnTo>
                    <a:pt x="21472" y="33894"/>
                  </a:lnTo>
                  <a:lnTo>
                    <a:pt x="18605" y="37545"/>
                  </a:lnTo>
                  <a:lnTo>
                    <a:pt x="0" y="5619"/>
                  </a:lnTo>
                  <a:lnTo>
                    <a:pt x="286" y="1713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575" name="Google Shape;575;p13"/>
            <p:cNvSpPr/>
            <p:nvPr/>
          </p:nvSpPr>
          <p:spPr>
            <a:xfrm>
              <a:off x="1811700" y="876800"/>
              <a:ext cx="637575" cy="400525"/>
            </a:xfrm>
            <a:custGeom>
              <a:avLst/>
              <a:gdLst/>
              <a:ahLst/>
              <a:cxnLst/>
              <a:rect l="l" t="t" r="r" b="b"/>
              <a:pathLst>
                <a:path w="25503" h="16021" extrusionOk="0">
                  <a:moveTo>
                    <a:pt x="0" y="16021"/>
                  </a:moveTo>
                  <a:lnTo>
                    <a:pt x="3306" y="11485"/>
                  </a:lnTo>
                  <a:lnTo>
                    <a:pt x="25503" y="0"/>
                  </a:lnTo>
                  <a:lnTo>
                    <a:pt x="23371" y="375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576" name="Google Shape;576;p13"/>
            <p:cNvSpPr/>
            <p:nvPr/>
          </p:nvSpPr>
          <p:spPr>
            <a:xfrm>
              <a:off x="1388850" y="32850"/>
              <a:ext cx="1060825" cy="1149000"/>
            </a:xfrm>
            <a:custGeom>
              <a:avLst/>
              <a:gdLst/>
              <a:ahLst/>
              <a:cxnLst/>
              <a:rect l="l" t="t" r="r" b="b"/>
              <a:pathLst>
                <a:path w="42433" h="45960" extrusionOk="0">
                  <a:moveTo>
                    <a:pt x="22736" y="1"/>
                  </a:moveTo>
                  <a:lnTo>
                    <a:pt x="0" y="12190"/>
                  </a:lnTo>
                  <a:lnTo>
                    <a:pt x="19697" y="45959"/>
                  </a:lnTo>
                  <a:lnTo>
                    <a:pt x="42433" y="33770"/>
                  </a:lnTo>
                  <a:lnTo>
                    <a:pt x="2273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7" name="Google Shape;577;p13"/>
            <p:cNvSpPr/>
            <p:nvPr/>
          </p:nvSpPr>
          <p:spPr>
            <a:xfrm>
              <a:off x="1577300" y="219800"/>
              <a:ext cx="487875" cy="395150"/>
            </a:xfrm>
            <a:custGeom>
              <a:avLst/>
              <a:gdLst/>
              <a:ahLst/>
              <a:cxnLst/>
              <a:rect l="l" t="t" r="r" b="b"/>
              <a:pathLst>
                <a:path w="19515" h="15806" extrusionOk="0">
                  <a:moveTo>
                    <a:pt x="14773" y="0"/>
                  </a:moveTo>
                  <a:lnTo>
                    <a:pt x="0" y="7933"/>
                  </a:lnTo>
                  <a:lnTo>
                    <a:pt x="4742" y="15806"/>
                  </a:lnTo>
                  <a:lnTo>
                    <a:pt x="19514" y="7873"/>
                  </a:lnTo>
                  <a:lnTo>
                    <a:pt x="1477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20088280"/>
      </p:ext>
    </p:extLst>
  </p:cSld>
  <p:clrMapOvr>
    <a:masterClrMapping/>
  </p:clrMapOvr>
  <p:transition spd="slow">
    <p:wheel spokes="1"/>
    <p:sndAc>
      <p:stSnd>
        <p:snd r:embed="rId1" name="chimes.wav"/>
      </p:stSnd>
    </p:sndAc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">
  <p:cSld name="Title and two columns ">
    <p:spTree>
      <p:nvGrpSpPr>
        <p:cNvPr id="1" name="Shape 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" name="Google Shape;634;p15"/>
          <p:cNvSpPr/>
          <p:nvPr/>
        </p:nvSpPr>
        <p:spPr>
          <a:xfrm>
            <a:off x="-65061" y="-81037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35" name="Google Shape;635;p15"/>
          <p:cNvSpPr/>
          <p:nvPr/>
        </p:nvSpPr>
        <p:spPr>
          <a:xfrm>
            <a:off x="5086826" y="-501139"/>
            <a:ext cx="4544275" cy="5759025"/>
          </a:xfrm>
          <a:custGeom>
            <a:avLst/>
            <a:gdLst/>
            <a:ahLst/>
            <a:cxnLst/>
            <a:rect l="l" t="t" r="r" b="b"/>
            <a:pathLst>
              <a:path w="181771" h="230361" extrusionOk="0">
                <a:moveTo>
                  <a:pt x="0" y="230361"/>
                </a:moveTo>
                <a:cubicBezTo>
                  <a:pt x="2982" y="229199"/>
                  <a:pt x="11017" y="224347"/>
                  <a:pt x="17889" y="223387"/>
                </a:cubicBezTo>
                <a:cubicBezTo>
                  <a:pt x="24762" y="222427"/>
                  <a:pt x="34341" y="225023"/>
                  <a:pt x="41235" y="224601"/>
                </a:cubicBezTo>
                <a:cubicBezTo>
                  <a:pt x="48129" y="224180"/>
                  <a:pt x="54597" y="222584"/>
                  <a:pt x="59252" y="220858"/>
                </a:cubicBezTo>
                <a:cubicBezTo>
                  <a:pt x="63907" y="219133"/>
                  <a:pt x="66413" y="217209"/>
                  <a:pt x="69167" y="214248"/>
                </a:cubicBezTo>
                <a:cubicBezTo>
                  <a:pt x="71921" y="211287"/>
                  <a:pt x="72817" y="205296"/>
                  <a:pt x="75778" y="203093"/>
                </a:cubicBezTo>
                <a:cubicBezTo>
                  <a:pt x="78739" y="200890"/>
                  <a:pt x="82734" y="200378"/>
                  <a:pt x="86932" y="201028"/>
                </a:cubicBezTo>
                <a:cubicBezTo>
                  <a:pt x="91130" y="201679"/>
                  <a:pt x="96489" y="206170"/>
                  <a:pt x="100965" y="206996"/>
                </a:cubicBezTo>
                <a:cubicBezTo>
                  <a:pt x="105441" y="207822"/>
                  <a:pt x="110552" y="208357"/>
                  <a:pt x="113786" y="205985"/>
                </a:cubicBezTo>
                <a:cubicBezTo>
                  <a:pt x="117020" y="203613"/>
                  <a:pt x="116140" y="197141"/>
                  <a:pt x="120370" y="192765"/>
                </a:cubicBezTo>
                <a:cubicBezTo>
                  <a:pt x="124600" y="188389"/>
                  <a:pt x="135479" y="185286"/>
                  <a:pt x="139168" y="179727"/>
                </a:cubicBezTo>
                <a:cubicBezTo>
                  <a:pt x="142857" y="174168"/>
                  <a:pt x="143428" y="169374"/>
                  <a:pt x="142503" y="159413"/>
                </a:cubicBezTo>
                <a:cubicBezTo>
                  <a:pt x="141578" y="149452"/>
                  <a:pt x="131035" y="132208"/>
                  <a:pt x="133616" y="119962"/>
                </a:cubicBezTo>
                <a:cubicBezTo>
                  <a:pt x="136197" y="107716"/>
                  <a:pt x="158542" y="97559"/>
                  <a:pt x="157991" y="85938"/>
                </a:cubicBezTo>
                <a:cubicBezTo>
                  <a:pt x="157440" y="74317"/>
                  <a:pt x="142912" y="63417"/>
                  <a:pt x="130311" y="50237"/>
                </a:cubicBezTo>
                <a:cubicBezTo>
                  <a:pt x="117711" y="37057"/>
                  <a:pt x="74676" y="11229"/>
                  <a:pt x="82388" y="6858"/>
                </a:cubicBezTo>
                <a:cubicBezTo>
                  <a:pt x="90100" y="2487"/>
                  <a:pt x="162065" y="-12752"/>
                  <a:pt x="176582" y="24009"/>
                </a:cubicBezTo>
                <a:cubicBezTo>
                  <a:pt x="191099" y="60770"/>
                  <a:pt x="170670" y="193522"/>
                  <a:pt x="169488" y="227424"/>
                </a:cubicBezTo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636" name="Google Shape;636;p15"/>
          <p:cNvSpPr/>
          <p:nvPr/>
        </p:nvSpPr>
        <p:spPr>
          <a:xfrm>
            <a:off x="-765324" y="-539752"/>
            <a:ext cx="4987050" cy="5113700"/>
          </a:xfrm>
          <a:custGeom>
            <a:avLst/>
            <a:gdLst/>
            <a:ahLst/>
            <a:cxnLst/>
            <a:rect l="l" t="t" r="r" b="b"/>
            <a:pathLst>
              <a:path w="199482" h="204548" extrusionOk="0">
                <a:moveTo>
                  <a:pt x="54548" y="32236"/>
                </a:moveTo>
                <a:cubicBezTo>
                  <a:pt x="50417" y="38179"/>
                  <a:pt x="39124" y="45469"/>
                  <a:pt x="36783" y="59218"/>
                </a:cubicBezTo>
                <a:cubicBezTo>
                  <a:pt x="34442" y="72967"/>
                  <a:pt x="38917" y="98226"/>
                  <a:pt x="40501" y="114730"/>
                </a:cubicBezTo>
                <a:cubicBezTo>
                  <a:pt x="42085" y="131234"/>
                  <a:pt x="47387" y="147547"/>
                  <a:pt x="46285" y="158242"/>
                </a:cubicBezTo>
                <a:cubicBezTo>
                  <a:pt x="45183" y="168937"/>
                  <a:pt x="38780" y="173872"/>
                  <a:pt x="33891" y="178898"/>
                </a:cubicBezTo>
                <a:cubicBezTo>
                  <a:pt x="29002" y="183924"/>
                  <a:pt x="22324" y="186197"/>
                  <a:pt x="16953" y="188400"/>
                </a:cubicBezTo>
                <a:cubicBezTo>
                  <a:pt x="11582" y="190603"/>
                  <a:pt x="3182" y="221106"/>
                  <a:pt x="1667" y="192118"/>
                </a:cubicBezTo>
                <a:cubicBezTo>
                  <a:pt x="152" y="163130"/>
                  <a:pt x="-3153" y="44699"/>
                  <a:pt x="7864" y="14471"/>
                </a:cubicBezTo>
                <a:cubicBezTo>
                  <a:pt x="18881" y="-15756"/>
                  <a:pt x="38849" y="10753"/>
                  <a:pt x="67768" y="10753"/>
                </a:cubicBezTo>
                <a:cubicBezTo>
                  <a:pt x="96687" y="10753"/>
                  <a:pt x="159690" y="13004"/>
                  <a:pt x="181379" y="14471"/>
                </a:cubicBezTo>
                <a:cubicBezTo>
                  <a:pt x="203069" y="15938"/>
                  <a:pt x="200246" y="17263"/>
                  <a:pt x="197905" y="19557"/>
                </a:cubicBezTo>
                <a:cubicBezTo>
                  <a:pt x="195564" y="21851"/>
                  <a:pt x="177524" y="27153"/>
                  <a:pt x="167333" y="28233"/>
                </a:cubicBezTo>
                <a:cubicBezTo>
                  <a:pt x="157142" y="29313"/>
                  <a:pt x="145988" y="27024"/>
                  <a:pt x="136761" y="26039"/>
                </a:cubicBezTo>
                <a:cubicBezTo>
                  <a:pt x="127534" y="25054"/>
                  <a:pt x="119134" y="22596"/>
                  <a:pt x="111973" y="22321"/>
                </a:cubicBezTo>
                <a:cubicBezTo>
                  <a:pt x="104812" y="22046"/>
                  <a:pt x="99304" y="23423"/>
                  <a:pt x="93795" y="24387"/>
                </a:cubicBezTo>
                <a:cubicBezTo>
                  <a:pt x="88287" y="25351"/>
                  <a:pt x="82571" y="27623"/>
                  <a:pt x="78922" y="28105"/>
                </a:cubicBezTo>
                <a:cubicBezTo>
                  <a:pt x="75273" y="28587"/>
                  <a:pt x="74791" y="28037"/>
                  <a:pt x="71899" y="27279"/>
                </a:cubicBezTo>
                <a:cubicBezTo>
                  <a:pt x="69007" y="26522"/>
                  <a:pt x="64463" y="22734"/>
                  <a:pt x="61571" y="23560"/>
                </a:cubicBezTo>
                <a:cubicBezTo>
                  <a:pt x="58679" y="24386"/>
                  <a:pt x="58679" y="26293"/>
                  <a:pt x="54548" y="32236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637" name="Google Shape;637;p15"/>
          <p:cNvSpPr/>
          <p:nvPr/>
        </p:nvSpPr>
        <p:spPr>
          <a:xfrm flipH="1">
            <a:off x="4555998" y="-23179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38" name="Google Shape;638;p15"/>
          <p:cNvSpPr/>
          <p:nvPr/>
        </p:nvSpPr>
        <p:spPr>
          <a:xfrm flipH="1">
            <a:off x="8815009" y="249297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39" name="Google Shape;639;p15"/>
          <p:cNvSpPr/>
          <p:nvPr/>
        </p:nvSpPr>
        <p:spPr>
          <a:xfrm flipH="1">
            <a:off x="7107454" y="466963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40" name="Google Shape;640;p15"/>
          <p:cNvSpPr/>
          <p:nvPr/>
        </p:nvSpPr>
        <p:spPr>
          <a:xfrm flipH="1">
            <a:off x="1169599" y="487202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41" name="Google Shape;641;p15"/>
          <p:cNvSpPr/>
          <p:nvPr/>
        </p:nvSpPr>
        <p:spPr>
          <a:xfrm flipH="1">
            <a:off x="760753" y="3872671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42" name="Google Shape;642;p15"/>
          <p:cNvSpPr/>
          <p:nvPr/>
        </p:nvSpPr>
        <p:spPr>
          <a:xfrm flipH="1">
            <a:off x="8321096" y="502822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43" name="Google Shape;643;p15"/>
          <p:cNvSpPr/>
          <p:nvPr/>
        </p:nvSpPr>
        <p:spPr>
          <a:xfrm flipH="1">
            <a:off x="-156277" y="289382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44" name="Google Shape;644;p15"/>
          <p:cNvSpPr/>
          <p:nvPr/>
        </p:nvSpPr>
        <p:spPr>
          <a:xfrm flipH="1">
            <a:off x="167012" y="-81016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45" name="Google Shape;645;p15"/>
          <p:cNvSpPr/>
          <p:nvPr/>
        </p:nvSpPr>
        <p:spPr>
          <a:xfrm flipH="1">
            <a:off x="7350879" y="31565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646" name="Google Shape;646;p15"/>
          <p:cNvGrpSpPr/>
          <p:nvPr/>
        </p:nvGrpSpPr>
        <p:grpSpPr>
          <a:xfrm>
            <a:off x="8201400" y="3872667"/>
            <a:ext cx="757289" cy="864550"/>
            <a:chOff x="5585712" y="137416"/>
            <a:chExt cx="757289" cy="864550"/>
          </a:xfrm>
        </p:grpSpPr>
        <p:sp>
          <p:nvSpPr>
            <p:cNvPr id="647" name="Google Shape;647;p15"/>
            <p:cNvSpPr/>
            <p:nvPr/>
          </p:nvSpPr>
          <p:spPr>
            <a:xfrm>
              <a:off x="5606764" y="738904"/>
              <a:ext cx="129867" cy="146066"/>
            </a:xfrm>
            <a:custGeom>
              <a:avLst/>
              <a:gdLst/>
              <a:ahLst/>
              <a:cxnLst/>
              <a:rect l="l" t="t" r="r" b="b"/>
              <a:pathLst>
                <a:path w="4682" h="5266" extrusionOk="0">
                  <a:moveTo>
                    <a:pt x="2706" y="1"/>
                  </a:moveTo>
                  <a:cubicBezTo>
                    <a:pt x="2706" y="1"/>
                    <a:pt x="1" y="4712"/>
                    <a:pt x="913" y="5198"/>
                  </a:cubicBezTo>
                  <a:cubicBezTo>
                    <a:pt x="992" y="5245"/>
                    <a:pt x="1088" y="5266"/>
                    <a:pt x="1196" y="5266"/>
                  </a:cubicBezTo>
                  <a:cubicBezTo>
                    <a:pt x="2290" y="5266"/>
                    <a:pt x="4682" y="3101"/>
                    <a:pt x="4682" y="3101"/>
                  </a:cubicBezTo>
                  <a:lnTo>
                    <a:pt x="2706" y="1"/>
                  </a:ln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8" name="Google Shape;648;p15"/>
            <p:cNvSpPr/>
            <p:nvPr/>
          </p:nvSpPr>
          <p:spPr>
            <a:xfrm>
              <a:off x="6009790" y="851879"/>
              <a:ext cx="91062" cy="150088"/>
            </a:xfrm>
            <a:custGeom>
              <a:avLst/>
              <a:gdLst/>
              <a:ahLst/>
              <a:cxnLst/>
              <a:rect l="l" t="t" r="r" b="b"/>
              <a:pathLst>
                <a:path w="3283" h="5411" extrusionOk="0">
                  <a:moveTo>
                    <a:pt x="3283" y="1"/>
                  </a:moveTo>
                  <a:lnTo>
                    <a:pt x="0" y="1703"/>
                  </a:lnTo>
                  <a:cubicBezTo>
                    <a:pt x="0" y="1703"/>
                    <a:pt x="1185" y="5381"/>
                    <a:pt x="2219" y="5411"/>
                  </a:cubicBezTo>
                  <a:cubicBezTo>
                    <a:pt x="3252" y="5411"/>
                    <a:pt x="3283" y="1"/>
                    <a:pt x="3283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9" name="Google Shape;649;p15"/>
            <p:cNvSpPr/>
            <p:nvPr/>
          </p:nvSpPr>
          <p:spPr>
            <a:xfrm>
              <a:off x="5722402" y="155612"/>
              <a:ext cx="264643" cy="144401"/>
            </a:xfrm>
            <a:custGeom>
              <a:avLst/>
              <a:gdLst/>
              <a:ahLst/>
              <a:cxnLst/>
              <a:rect l="l" t="t" r="r" b="b"/>
              <a:pathLst>
                <a:path w="9541" h="5206" extrusionOk="0">
                  <a:moveTo>
                    <a:pt x="5166" y="1"/>
                  </a:moveTo>
                  <a:cubicBezTo>
                    <a:pt x="2660" y="1"/>
                    <a:pt x="194" y="1809"/>
                    <a:pt x="27" y="4829"/>
                  </a:cubicBezTo>
                  <a:cubicBezTo>
                    <a:pt x="0" y="5040"/>
                    <a:pt x="180" y="5205"/>
                    <a:pt x="387" y="5205"/>
                  </a:cubicBezTo>
                  <a:cubicBezTo>
                    <a:pt x="419" y="5205"/>
                    <a:pt x="450" y="5201"/>
                    <a:pt x="482" y="5193"/>
                  </a:cubicBezTo>
                  <a:lnTo>
                    <a:pt x="9145" y="2914"/>
                  </a:lnTo>
                  <a:cubicBezTo>
                    <a:pt x="9419" y="2853"/>
                    <a:pt x="9540" y="2549"/>
                    <a:pt x="9388" y="2306"/>
                  </a:cubicBezTo>
                  <a:cubicBezTo>
                    <a:pt x="8342" y="719"/>
                    <a:pt x="6746" y="1"/>
                    <a:pt x="516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0" name="Google Shape;650;p15"/>
            <p:cNvSpPr/>
            <p:nvPr/>
          </p:nvSpPr>
          <p:spPr>
            <a:xfrm>
              <a:off x="5839482" y="242791"/>
              <a:ext cx="43853" cy="89287"/>
            </a:xfrm>
            <a:custGeom>
              <a:avLst/>
              <a:gdLst/>
              <a:ahLst/>
              <a:cxnLst/>
              <a:rect l="l" t="t" r="r" b="b"/>
              <a:pathLst>
                <a:path w="1581" h="3219" extrusionOk="0">
                  <a:moveTo>
                    <a:pt x="474" y="0"/>
                  </a:moveTo>
                  <a:cubicBezTo>
                    <a:pt x="438" y="0"/>
                    <a:pt x="402" y="5"/>
                    <a:pt x="365" y="14"/>
                  </a:cubicBezTo>
                  <a:cubicBezTo>
                    <a:pt x="122" y="75"/>
                    <a:pt x="0" y="318"/>
                    <a:pt x="61" y="561"/>
                  </a:cubicBezTo>
                  <a:lnTo>
                    <a:pt x="669" y="2871"/>
                  </a:lnTo>
                  <a:cubicBezTo>
                    <a:pt x="721" y="3078"/>
                    <a:pt x="904" y="3219"/>
                    <a:pt x="1108" y="3219"/>
                  </a:cubicBezTo>
                  <a:cubicBezTo>
                    <a:pt x="1143" y="3219"/>
                    <a:pt x="1180" y="3215"/>
                    <a:pt x="1216" y="3205"/>
                  </a:cubicBezTo>
                  <a:cubicBezTo>
                    <a:pt x="1429" y="3114"/>
                    <a:pt x="1581" y="2871"/>
                    <a:pt x="1520" y="2658"/>
                  </a:cubicBezTo>
                  <a:lnTo>
                    <a:pt x="912" y="318"/>
                  </a:lnTo>
                  <a:cubicBezTo>
                    <a:pt x="860" y="137"/>
                    <a:pt x="677" y="0"/>
                    <a:pt x="47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1" name="Google Shape;651;p15"/>
            <p:cNvSpPr/>
            <p:nvPr/>
          </p:nvSpPr>
          <p:spPr>
            <a:xfrm>
              <a:off x="5810801" y="137416"/>
              <a:ext cx="44713" cy="89287"/>
            </a:xfrm>
            <a:custGeom>
              <a:avLst/>
              <a:gdLst/>
              <a:ahLst/>
              <a:cxnLst/>
              <a:rect l="l" t="t" r="r" b="b"/>
              <a:pathLst>
                <a:path w="1612" h="3219" extrusionOk="0">
                  <a:moveTo>
                    <a:pt x="504" y="0"/>
                  </a:moveTo>
                  <a:cubicBezTo>
                    <a:pt x="469" y="0"/>
                    <a:pt x="433" y="4"/>
                    <a:pt x="396" y="14"/>
                  </a:cubicBezTo>
                  <a:cubicBezTo>
                    <a:pt x="153" y="74"/>
                    <a:pt x="1" y="317"/>
                    <a:pt x="61" y="561"/>
                  </a:cubicBezTo>
                  <a:lnTo>
                    <a:pt x="700" y="2871"/>
                  </a:lnTo>
                  <a:cubicBezTo>
                    <a:pt x="751" y="3078"/>
                    <a:pt x="935" y="3218"/>
                    <a:pt x="1139" y="3218"/>
                  </a:cubicBezTo>
                  <a:cubicBezTo>
                    <a:pt x="1174" y="3218"/>
                    <a:pt x="1211" y="3214"/>
                    <a:pt x="1247" y="3205"/>
                  </a:cubicBezTo>
                  <a:cubicBezTo>
                    <a:pt x="1460" y="3114"/>
                    <a:pt x="1612" y="2871"/>
                    <a:pt x="1551" y="2658"/>
                  </a:cubicBezTo>
                  <a:lnTo>
                    <a:pt x="943" y="317"/>
                  </a:lnTo>
                  <a:cubicBezTo>
                    <a:pt x="866" y="137"/>
                    <a:pt x="700" y="0"/>
                    <a:pt x="5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2" name="Google Shape;652;p15"/>
            <p:cNvSpPr/>
            <p:nvPr/>
          </p:nvSpPr>
          <p:spPr>
            <a:xfrm>
              <a:off x="5722458" y="155612"/>
              <a:ext cx="263728" cy="144901"/>
            </a:xfrm>
            <a:custGeom>
              <a:avLst/>
              <a:gdLst/>
              <a:ahLst/>
              <a:cxnLst/>
              <a:rect l="l" t="t" r="r" b="b"/>
              <a:pathLst>
                <a:path w="9508" h="5224" extrusionOk="0">
                  <a:moveTo>
                    <a:pt x="5164" y="1"/>
                  </a:moveTo>
                  <a:cubicBezTo>
                    <a:pt x="2658" y="1"/>
                    <a:pt x="192" y="1809"/>
                    <a:pt x="25" y="4829"/>
                  </a:cubicBezTo>
                  <a:cubicBezTo>
                    <a:pt x="1" y="4970"/>
                    <a:pt x="69" y="5112"/>
                    <a:pt x="200" y="5182"/>
                  </a:cubicBezTo>
                  <a:lnTo>
                    <a:pt x="200" y="5182"/>
                  </a:lnTo>
                  <a:cubicBezTo>
                    <a:pt x="191" y="5176"/>
                    <a:pt x="183" y="5170"/>
                    <a:pt x="177" y="5163"/>
                  </a:cubicBezTo>
                  <a:cubicBezTo>
                    <a:pt x="3125" y="3978"/>
                    <a:pt x="6256" y="3127"/>
                    <a:pt x="9417" y="2701"/>
                  </a:cubicBezTo>
                  <a:lnTo>
                    <a:pt x="9417" y="2701"/>
                  </a:lnTo>
                  <a:cubicBezTo>
                    <a:pt x="9386" y="2762"/>
                    <a:pt x="9356" y="2792"/>
                    <a:pt x="9326" y="2823"/>
                  </a:cubicBezTo>
                  <a:cubicBezTo>
                    <a:pt x="9478" y="2701"/>
                    <a:pt x="9508" y="2458"/>
                    <a:pt x="9386" y="2306"/>
                  </a:cubicBezTo>
                  <a:cubicBezTo>
                    <a:pt x="8340" y="719"/>
                    <a:pt x="6744" y="1"/>
                    <a:pt x="5164" y="1"/>
                  </a:cubicBezTo>
                  <a:close/>
                  <a:moveTo>
                    <a:pt x="200" y="5182"/>
                  </a:moveTo>
                  <a:cubicBezTo>
                    <a:pt x="233" y="5205"/>
                    <a:pt x="281" y="5224"/>
                    <a:pt x="328" y="5224"/>
                  </a:cubicBezTo>
                  <a:cubicBezTo>
                    <a:pt x="281" y="5217"/>
                    <a:pt x="238" y="5203"/>
                    <a:pt x="200" y="51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3" name="Google Shape;653;p15"/>
            <p:cNvSpPr/>
            <p:nvPr/>
          </p:nvSpPr>
          <p:spPr>
            <a:xfrm>
              <a:off x="6094085" y="236162"/>
              <a:ext cx="248916" cy="212969"/>
            </a:xfrm>
            <a:custGeom>
              <a:avLst/>
              <a:gdLst/>
              <a:ahLst/>
              <a:cxnLst/>
              <a:rect l="l" t="t" r="r" b="b"/>
              <a:pathLst>
                <a:path w="8974" h="7678" extrusionOk="0">
                  <a:moveTo>
                    <a:pt x="2606" y="1"/>
                  </a:moveTo>
                  <a:cubicBezTo>
                    <a:pt x="1857" y="1"/>
                    <a:pt x="1077" y="173"/>
                    <a:pt x="305" y="557"/>
                  </a:cubicBezTo>
                  <a:cubicBezTo>
                    <a:pt x="61" y="678"/>
                    <a:pt x="1" y="1013"/>
                    <a:pt x="213" y="1195"/>
                  </a:cubicBezTo>
                  <a:lnTo>
                    <a:pt x="6505" y="7548"/>
                  </a:lnTo>
                  <a:cubicBezTo>
                    <a:pt x="6582" y="7637"/>
                    <a:pt x="6690" y="7678"/>
                    <a:pt x="6796" y="7678"/>
                  </a:cubicBezTo>
                  <a:cubicBezTo>
                    <a:pt x="6945" y="7678"/>
                    <a:pt x="7091" y="7598"/>
                    <a:pt x="7144" y="7457"/>
                  </a:cubicBezTo>
                  <a:cubicBezTo>
                    <a:pt x="8974" y="3822"/>
                    <a:pt x="6131" y="1"/>
                    <a:pt x="260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4" name="Google Shape;654;p15"/>
            <p:cNvSpPr/>
            <p:nvPr/>
          </p:nvSpPr>
          <p:spPr>
            <a:xfrm>
              <a:off x="6136246" y="335490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178" y="0"/>
                  </a:moveTo>
                  <a:cubicBezTo>
                    <a:pt x="2067" y="0"/>
                    <a:pt x="1961" y="46"/>
                    <a:pt x="1885" y="137"/>
                  </a:cubicBezTo>
                  <a:lnTo>
                    <a:pt x="183" y="1839"/>
                  </a:lnTo>
                  <a:cubicBezTo>
                    <a:pt x="0" y="2022"/>
                    <a:pt x="0" y="2295"/>
                    <a:pt x="183" y="2447"/>
                  </a:cubicBezTo>
                  <a:cubicBezTo>
                    <a:pt x="259" y="2538"/>
                    <a:pt x="365" y="2584"/>
                    <a:pt x="475" y="2584"/>
                  </a:cubicBezTo>
                  <a:cubicBezTo>
                    <a:pt x="586" y="2584"/>
                    <a:pt x="700" y="2538"/>
                    <a:pt x="791" y="2447"/>
                  </a:cubicBezTo>
                  <a:lnTo>
                    <a:pt x="2493" y="775"/>
                  </a:lnTo>
                  <a:cubicBezTo>
                    <a:pt x="2675" y="593"/>
                    <a:pt x="2675" y="319"/>
                    <a:pt x="2493" y="137"/>
                  </a:cubicBezTo>
                  <a:cubicBezTo>
                    <a:pt x="2402" y="46"/>
                    <a:pt x="2288" y="0"/>
                    <a:pt x="2178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5" name="Google Shape;655;p15"/>
            <p:cNvSpPr/>
            <p:nvPr/>
          </p:nvSpPr>
          <p:spPr>
            <a:xfrm>
              <a:off x="6212967" y="258768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204" y="0"/>
                  </a:moveTo>
                  <a:cubicBezTo>
                    <a:pt x="2090" y="0"/>
                    <a:pt x="1976" y="46"/>
                    <a:pt x="1885" y="137"/>
                  </a:cubicBezTo>
                  <a:lnTo>
                    <a:pt x="183" y="1839"/>
                  </a:lnTo>
                  <a:cubicBezTo>
                    <a:pt x="0" y="1991"/>
                    <a:pt x="0" y="2295"/>
                    <a:pt x="183" y="2447"/>
                  </a:cubicBezTo>
                  <a:cubicBezTo>
                    <a:pt x="274" y="2538"/>
                    <a:pt x="388" y="2584"/>
                    <a:pt x="502" y="2584"/>
                  </a:cubicBezTo>
                  <a:cubicBezTo>
                    <a:pt x="616" y="2584"/>
                    <a:pt x="730" y="2538"/>
                    <a:pt x="821" y="2447"/>
                  </a:cubicBezTo>
                  <a:lnTo>
                    <a:pt x="2523" y="775"/>
                  </a:lnTo>
                  <a:cubicBezTo>
                    <a:pt x="2675" y="593"/>
                    <a:pt x="2675" y="319"/>
                    <a:pt x="2523" y="137"/>
                  </a:cubicBezTo>
                  <a:cubicBezTo>
                    <a:pt x="2432" y="46"/>
                    <a:pt x="2318" y="0"/>
                    <a:pt x="22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6" name="Google Shape;656;p15"/>
            <p:cNvSpPr/>
            <p:nvPr/>
          </p:nvSpPr>
          <p:spPr>
            <a:xfrm>
              <a:off x="6095832" y="236162"/>
              <a:ext cx="247169" cy="212442"/>
            </a:xfrm>
            <a:custGeom>
              <a:avLst/>
              <a:gdLst/>
              <a:ahLst/>
              <a:cxnLst/>
              <a:rect l="l" t="t" r="r" b="b"/>
              <a:pathLst>
                <a:path w="8911" h="7659" extrusionOk="0">
                  <a:moveTo>
                    <a:pt x="10" y="914"/>
                  </a:moveTo>
                  <a:lnTo>
                    <a:pt x="10" y="914"/>
                  </a:lnTo>
                  <a:cubicBezTo>
                    <a:pt x="1" y="957"/>
                    <a:pt x="7" y="1000"/>
                    <a:pt x="29" y="1043"/>
                  </a:cubicBezTo>
                  <a:cubicBezTo>
                    <a:pt x="16" y="999"/>
                    <a:pt x="10" y="955"/>
                    <a:pt x="10" y="914"/>
                  </a:cubicBezTo>
                  <a:close/>
                  <a:moveTo>
                    <a:pt x="2543" y="1"/>
                  </a:moveTo>
                  <a:cubicBezTo>
                    <a:pt x="1794" y="1"/>
                    <a:pt x="1014" y="173"/>
                    <a:pt x="242" y="557"/>
                  </a:cubicBezTo>
                  <a:cubicBezTo>
                    <a:pt x="98" y="629"/>
                    <a:pt x="10" y="758"/>
                    <a:pt x="10" y="914"/>
                  </a:cubicBezTo>
                  <a:lnTo>
                    <a:pt x="10" y="914"/>
                  </a:lnTo>
                  <a:cubicBezTo>
                    <a:pt x="14" y="896"/>
                    <a:pt x="20" y="878"/>
                    <a:pt x="29" y="861"/>
                  </a:cubicBezTo>
                  <a:cubicBezTo>
                    <a:pt x="1275" y="1834"/>
                    <a:pt x="2491" y="2897"/>
                    <a:pt x="3616" y="4052"/>
                  </a:cubicBezTo>
                  <a:cubicBezTo>
                    <a:pt x="4740" y="5177"/>
                    <a:pt x="5804" y="6362"/>
                    <a:pt x="6777" y="7639"/>
                  </a:cubicBezTo>
                  <a:lnTo>
                    <a:pt x="6594" y="7639"/>
                  </a:lnTo>
                  <a:cubicBezTo>
                    <a:pt x="6640" y="7652"/>
                    <a:pt x="6684" y="7658"/>
                    <a:pt x="6726" y="7658"/>
                  </a:cubicBezTo>
                  <a:cubicBezTo>
                    <a:pt x="6881" y="7658"/>
                    <a:pt x="7009" y="7576"/>
                    <a:pt x="7081" y="7457"/>
                  </a:cubicBezTo>
                  <a:cubicBezTo>
                    <a:pt x="8911" y="3822"/>
                    <a:pt x="6068" y="1"/>
                    <a:pt x="25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7" name="Google Shape;657;p15"/>
            <p:cNvSpPr/>
            <p:nvPr/>
          </p:nvSpPr>
          <p:spPr>
            <a:xfrm>
              <a:off x="5585712" y="275438"/>
              <a:ext cx="719178" cy="639460"/>
            </a:xfrm>
            <a:custGeom>
              <a:avLst/>
              <a:gdLst/>
              <a:ahLst/>
              <a:cxnLst/>
              <a:rect l="l" t="t" r="r" b="b"/>
              <a:pathLst>
                <a:path w="25928" h="23054" extrusionOk="0">
                  <a:moveTo>
                    <a:pt x="12978" y="1"/>
                  </a:moveTo>
                  <a:cubicBezTo>
                    <a:pt x="9623" y="1"/>
                    <a:pt x="6293" y="1462"/>
                    <a:pt x="4012" y="4278"/>
                  </a:cubicBezTo>
                  <a:cubicBezTo>
                    <a:pt x="0" y="9202"/>
                    <a:pt x="760" y="16466"/>
                    <a:pt x="5714" y="20479"/>
                  </a:cubicBezTo>
                  <a:cubicBezTo>
                    <a:pt x="7853" y="22211"/>
                    <a:pt x="10422" y="23053"/>
                    <a:pt x="12972" y="23053"/>
                  </a:cubicBezTo>
                  <a:cubicBezTo>
                    <a:pt x="16329" y="23053"/>
                    <a:pt x="19652" y="21592"/>
                    <a:pt x="21915" y="18776"/>
                  </a:cubicBezTo>
                  <a:cubicBezTo>
                    <a:pt x="25928" y="13822"/>
                    <a:pt x="25168" y="6588"/>
                    <a:pt x="20213" y="2576"/>
                  </a:cubicBezTo>
                  <a:cubicBezTo>
                    <a:pt x="18088" y="844"/>
                    <a:pt x="15526" y="1"/>
                    <a:pt x="129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8" name="Google Shape;658;p15"/>
            <p:cNvSpPr/>
            <p:nvPr/>
          </p:nvSpPr>
          <p:spPr>
            <a:xfrm>
              <a:off x="5658217" y="340455"/>
              <a:ext cx="574166" cy="510176"/>
            </a:xfrm>
            <a:custGeom>
              <a:avLst/>
              <a:gdLst/>
              <a:ahLst/>
              <a:cxnLst/>
              <a:rect l="l" t="t" r="r" b="b"/>
              <a:pathLst>
                <a:path w="20700" h="18393" extrusionOk="0">
                  <a:moveTo>
                    <a:pt x="10373" y="1"/>
                  </a:moveTo>
                  <a:cubicBezTo>
                    <a:pt x="9351" y="1"/>
                    <a:pt x="8312" y="173"/>
                    <a:pt x="7295" y="536"/>
                  </a:cubicBezTo>
                  <a:cubicBezTo>
                    <a:pt x="2493" y="2238"/>
                    <a:pt x="0" y="7496"/>
                    <a:pt x="1702" y="12268"/>
                  </a:cubicBezTo>
                  <a:cubicBezTo>
                    <a:pt x="3044" y="16029"/>
                    <a:pt x="6594" y="18393"/>
                    <a:pt x="10374" y="18393"/>
                  </a:cubicBezTo>
                  <a:cubicBezTo>
                    <a:pt x="11390" y="18393"/>
                    <a:pt x="12424" y="18222"/>
                    <a:pt x="13435" y="17861"/>
                  </a:cubicBezTo>
                  <a:cubicBezTo>
                    <a:pt x="18207" y="16159"/>
                    <a:pt x="20700" y="10900"/>
                    <a:pt x="19028" y="6128"/>
                  </a:cubicBezTo>
                  <a:cubicBezTo>
                    <a:pt x="17688" y="2349"/>
                    <a:pt x="14147" y="1"/>
                    <a:pt x="10373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9" name="Google Shape;659;p15"/>
            <p:cNvSpPr/>
            <p:nvPr/>
          </p:nvSpPr>
          <p:spPr>
            <a:xfrm>
              <a:off x="5923000" y="578054"/>
              <a:ext cx="42133" cy="35282"/>
            </a:xfrm>
            <a:custGeom>
              <a:avLst/>
              <a:gdLst/>
              <a:ahLst/>
              <a:cxnLst/>
              <a:rect l="l" t="t" r="r" b="b"/>
              <a:pathLst>
                <a:path w="1519" h="1272" extrusionOk="0">
                  <a:moveTo>
                    <a:pt x="800" y="1"/>
                  </a:moveTo>
                  <a:cubicBezTo>
                    <a:pt x="335" y="1"/>
                    <a:pt x="0" y="532"/>
                    <a:pt x="272" y="967"/>
                  </a:cubicBezTo>
                  <a:cubicBezTo>
                    <a:pt x="389" y="1175"/>
                    <a:pt x="589" y="1271"/>
                    <a:pt x="792" y="1271"/>
                  </a:cubicBezTo>
                  <a:cubicBezTo>
                    <a:pt x="1064" y="1271"/>
                    <a:pt x="1340" y="1098"/>
                    <a:pt x="1427" y="784"/>
                  </a:cubicBezTo>
                  <a:cubicBezTo>
                    <a:pt x="1518" y="450"/>
                    <a:pt x="1305" y="116"/>
                    <a:pt x="971" y="24"/>
                  </a:cubicBezTo>
                  <a:cubicBezTo>
                    <a:pt x="913" y="8"/>
                    <a:pt x="855" y="1"/>
                    <a:pt x="800" y="1"/>
                  </a:cubicBez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0" name="Google Shape;660;p15"/>
            <p:cNvSpPr/>
            <p:nvPr/>
          </p:nvSpPr>
          <p:spPr>
            <a:xfrm>
              <a:off x="5938117" y="414320"/>
              <a:ext cx="56501" cy="182984"/>
            </a:xfrm>
            <a:custGeom>
              <a:avLst/>
              <a:gdLst/>
              <a:ahLst/>
              <a:cxnLst/>
              <a:rect l="l" t="t" r="r" b="b"/>
              <a:pathLst>
                <a:path w="2037" h="6597" extrusionOk="0">
                  <a:moveTo>
                    <a:pt x="2037" y="0"/>
                  </a:moveTo>
                  <a:lnTo>
                    <a:pt x="0" y="6444"/>
                  </a:lnTo>
                  <a:lnTo>
                    <a:pt x="517" y="6596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1" name="Google Shape;661;p15"/>
            <p:cNvSpPr/>
            <p:nvPr/>
          </p:nvSpPr>
          <p:spPr>
            <a:xfrm>
              <a:off x="5826834" y="588844"/>
              <a:ext cx="122267" cy="75058"/>
            </a:xfrm>
            <a:custGeom>
              <a:avLst/>
              <a:gdLst/>
              <a:ahLst/>
              <a:cxnLst/>
              <a:rect l="l" t="t" r="r" b="b"/>
              <a:pathLst>
                <a:path w="4408" h="2706" extrusionOk="0">
                  <a:moveTo>
                    <a:pt x="4134" y="0"/>
                  </a:moveTo>
                  <a:lnTo>
                    <a:pt x="0" y="2705"/>
                  </a:lnTo>
                  <a:lnTo>
                    <a:pt x="4408" y="456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2" name="Google Shape;662;p15"/>
            <p:cNvSpPr/>
            <p:nvPr/>
          </p:nvSpPr>
          <p:spPr>
            <a:xfrm>
              <a:off x="5772024" y="744812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0" y="669"/>
                  </a:moveTo>
                  <a:lnTo>
                    <a:pt x="669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3" name="Google Shape;663;p15"/>
            <p:cNvSpPr/>
            <p:nvPr/>
          </p:nvSpPr>
          <p:spPr>
            <a:xfrm>
              <a:off x="6092393" y="425276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1" y="669"/>
                  </a:moveTo>
                  <a:lnTo>
                    <a:pt x="670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4" name="Google Shape;664;p15"/>
            <p:cNvSpPr/>
            <p:nvPr/>
          </p:nvSpPr>
          <p:spPr>
            <a:xfrm>
              <a:off x="5710475" y="64870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3"/>
                  </a:moveTo>
                  <a:lnTo>
                    <a:pt x="912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5" name="Google Shape;665;p15"/>
            <p:cNvSpPr/>
            <p:nvPr/>
          </p:nvSpPr>
          <p:spPr>
            <a:xfrm>
              <a:off x="6148034" y="532343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4"/>
                  </a:moveTo>
                  <a:lnTo>
                    <a:pt x="913" y="1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6" name="Google Shape;666;p15"/>
            <p:cNvSpPr/>
            <p:nvPr/>
          </p:nvSpPr>
          <p:spPr>
            <a:xfrm>
              <a:off x="5710475" y="53151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0"/>
                  </a:moveTo>
                  <a:lnTo>
                    <a:pt x="912" y="243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7" name="Google Shape;667;p15"/>
            <p:cNvSpPr/>
            <p:nvPr/>
          </p:nvSpPr>
          <p:spPr>
            <a:xfrm>
              <a:off x="6147202" y="649534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1"/>
                  </a:moveTo>
                  <a:lnTo>
                    <a:pt x="912" y="244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8" name="Google Shape;668;p15"/>
            <p:cNvSpPr/>
            <p:nvPr/>
          </p:nvSpPr>
          <p:spPr>
            <a:xfrm>
              <a:off x="5772857" y="424444"/>
              <a:ext cx="18584" cy="18556"/>
            </a:xfrm>
            <a:custGeom>
              <a:avLst/>
              <a:gdLst/>
              <a:ahLst/>
              <a:cxnLst/>
              <a:rect l="l" t="t" r="r" b="b"/>
              <a:pathLst>
                <a:path w="670" h="669" fill="none" extrusionOk="0">
                  <a:moveTo>
                    <a:pt x="1" y="0"/>
                  </a:moveTo>
                  <a:lnTo>
                    <a:pt x="670" y="66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9" name="Google Shape;669;p15"/>
            <p:cNvSpPr/>
            <p:nvPr/>
          </p:nvSpPr>
          <p:spPr>
            <a:xfrm>
              <a:off x="6092393" y="744812"/>
              <a:ext cx="17752" cy="19416"/>
            </a:xfrm>
            <a:custGeom>
              <a:avLst/>
              <a:gdLst/>
              <a:ahLst/>
              <a:cxnLst/>
              <a:rect l="l" t="t" r="r" b="b"/>
              <a:pathLst>
                <a:path w="640" h="700" fill="none" extrusionOk="0">
                  <a:moveTo>
                    <a:pt x="1" y="0"/>
                  </a:moveTo>
                  <a:lnTo>
                    <a:pt x="639" y="69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0" name="Google Shape;670;p15"/>
            <p:cNvSpPr/>
            <p:nvPr/>
          </p:nvSpPr>
          <p:spPr>
            <a:xfrm>
              <a:off x="5879951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0" y="0"/>
                  </a:moveTo>
                  <a:lnTo>
                    <a:pt x="243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1" name="Google Shape;671;p15"/>
            <p:cNvSpPr/>
            <p:nvPr/>
          </p:nvSpPr>
          <p:spPr>
            <a:xfrm>
              <a:off x="5996282" y="800453"/>
              <a:ext cx="6768" cy="25324"/>
            </a:xfrm>
            <a:custGeom>
              <a:avLst/>
              <a:gdLst/>
              <a:ahLst/>
              <a:cxnLst/>
              <a:rect l="l" t="t" r="r" b="b"/>
              <a:pathLst>
                <a:path w="244" h="913" fill="none" extrusionOk="0">
                  <a:moveTo>
                    <a:pt x="1" y="0"/>
                  </a:moveTo>
                  <a:lnTo>
                    <a:pt x="244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2" name="Google Shape;672;p15"/>
            <p:cNvSpPr/>
            <p:nvPr/>
          </p:nvSpPr>
          <p:spPr>
            <a:xfrm>
              <a:off x="5997142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243" y="0"/>
                  </a:moveTo>
                  <a:lnTo>
                    <a:pt x="0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3" name="Google Shape;673;p15"/>
            <p:cNvSpPr/>
            <p:nvPr/>
          </p:nvSpPr>
          <p:spPr>
            <a:xfrm>
              <a:off x="5879091" y="800453"/>
              <a:ext cx="6768" cy="24464"/>
            </a:xfrm>
            <a:custGeom>
              <a:avLst/>
              <a:gdLst/>
              <a:ahLst/>
              <a:cxnLst/>
              <a:rect l="l" t="t" r="r" b="b"/>
              <a:pathLst>
                <a:path w="244" h="882" fill="none" extrusionOk="0">
                  <a:moveTo>
                    <a:pt x="244" y="0"/>
                  </a:moveTo>
                  <a:lnTo>
                    <a:pt x="1" y="88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674" name="Google Shape;674;p15"/>
          <p:cNvGrpSpPr/>
          <p:nvPr/>
        </p:nvGrpSpPr>
        <p:grpSpPr>
          <a:xfrm rot="9898291">
            <a:off x="-351103" y="3913667"/>
            <a:ext cx="1094858" cy="1504764"/>
            <a:chOff x="6143348" y="1855432"/>
            <a:chExt cx="1094855" cy="1504759"/>
          </a:xfrm>
        </p:grpSpPr>
        <p:sp>
          <p:nvSpPr>
            <p:cNvPr id="675" name="Google Shape;675;p15"/>
            <p:cNvSpPr/>
            <p:nvPr/>
          </p:nvSpPr>
          <p:spPr>
            <a:xfrm>
              <a:off x="6143348" y="3014887"/>
              <a:ext cx="306555" cy="345304"/>
            </a:xfrm>
            <a:custGeom>
              <a:avLst/>
              <a:gdLst/>
              <a:ahLst/>
              <a:cxnLst/>
              <a:rect l="l" t="t" r="r" b="b"/>
              <a:pathLst>
                <a:path w="11052" h="12449" extrusionOk="0">
                  <a:moveTo>
                    <a:pt x="2754" y="0"/>
                  </a:moveTo>
                  <a:lnTo>
                    <a:pt x="139" y="11277"/>
                  </a:lnTo>
                  <a:cubicBezTo>
                    <a:pt x="1" y="11924"/>
                    <a:pt x="530" y="12449"/>
                    <a:pt x="1099" y="12449"/>
                  </a:cubicBezTo>
                  <a:cubicBezTo>
                    <a:pt x="1278" y="12449"/>
                    <a:pt x="1461" y="12397"/>
                    <a:pt x="1629" y="12280"/>
                  </a:cubicBezTo>
                  <a:lnTo>
                    <a:pt x="11052" y="5563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6" name="Google Shape;676;p15"/>
            <p:cNvSpPr/>
            <p:nvPr/>
          </p:nvSpPr>
          <p:spPr>
            <a:xfrm>
              <a:off x="6190197" y="1855432"/>
              <a:ext cx="1048006" cy="1338418"/>
            </a:xfrm>
            <a:custGeom>
              <a:avLst/>
              <a:gdLst/>
              <a:ahLst/>
              <a:cxnLst/>
              <a:rect l="l" t="t" r="r" b="b"/>
              <a:pathLst>
                <a:path w="37783" h="48253" extrusionOk="0">
                  <a:moveTo>
                    <a:pt x="28676" y="0"/>
                  </a:moveTo>
                  <a:cubicBezTo>
                    <a:pt x="28185" y="0"/>
                    <a:pt x="27705" y="236"/>
                    <a:pt x="27418" y="676"/>
                  </a:cubicBezTo>
                  <a:lnTo>
                    <a:pt x="487" y="40950"/>
                  </a:lnTo>
                  <a:cubicBezTo>
                    <a:pt x="1" y="41649"/>
                    <a:pt x="213" y="42592"/>
                    <a:pt x="913" y="43048"/>
                  </a:cubicBezTo>
                  <a:lnTo>
                    <a:pt x="8268" y="48002"/>
                  </a:lnTo>
                  <a:cubicBezTo>
                    <a:pt x="8527" y="48171"/>
                    <a:pt x="8819" y="48252"/>
                    <a:pt x="9109" y="48252"/>
                  </a:cubicBezTo>
                  <a:cubicBezTo>
                    <a:pt x="9603" y="48252"/>
                    <a:pt x="10090" y="48017"/>
                    <a:pt x="10396" y="47576"/>
                  </a:cubicBezTo>
                  <a:lnTo>
                    <a:pt x="37327" y="7302"/>
                  </a:lnTo>
                  <a:cubicBezTo>
                    <a:pt x="37783" y="6603"/>
                    <a:pt x="37600" y="5661"/>
                    <a:pt x="36901" y="5205"/>
                  </a:cubicBezTo>
                  <a:lnTo>
                    <a:pt x="29515" y="251"/>
                  </a:lnTo>
                  <a:cubicBezTo>
                    <a:pt x="29256" y="82"/>
                    <a:pt x="28964" y="0"/>
                    <a:pt x="286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7" name="Google Shape;677;p15"/>
            <p:cNvSpPr/>
            <p:nvPr/>
          </p:nvSpPr>
          <p:spPr>
            <a:xfrm>
              <a:off x="6258487" y="1955952"/>
              <a:ext cx="912259" cy="1136516"/>
            </a:xfrm>
            <a:custGeom>
              <a:avLst/>
              <a:gdLst/>
              <a:ahLst/>
              <a:cxnLst/>
              <a:rect l="l" t="t" r="r" b="b"/>
              <a:pathLst>
                <a:path w="32889" h="40974" extrusionOk="0">
                  <a:moveTo>
                    <a:pt x="22980" y="0"/>
                  </a:moveTo>
                  <a:lnTo>
                    <a:pt x="1" y="34378"/>
                  </a:lnTo>
                  <a:lnTo>
                    <a:pt x="9910" y="40974"/>
                  </a:lnTo>
                  <a:lnTo>
                    <a:pt x="32889" y="6627"/>
                  </a:lnTo>
                  <a:lnTo>
                    <a:pt x="2298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8" name="Google Shape;678;p15"/>
            <p:cNvSpPr/>
            <p:nvPr/>
          </p:nvSpPr>
          <p:spPr>
            <a:xfrm>
              <a:off x="6854565" y="1989681"/>
              <a:ext cx="293435" cy="212469"/>
            </a:xfrm>
            <a:custGeom>
              <a:avLst/>
              <a:gdLst/>
              <a:ahLst/>
              <a:cxnLst/>
              <a:rect l="l" t="t" r="r" b="b"/>
              <a:pathLst>
                <a:path w="10579" h="7660" extrusionOk="0">
                  <a:moveTo>
                    <a:pt x="700" y="0"/>
                  </a:moveTo>
                  <a:lnTo>
                    <a:pt x="0" y="1034"/>
                  </a:lnTo>
                  <a:lnTo>
                    <a:pt x="9879" y="7660"/>
                  </a:lnTo>
                  <a:lnTo>
                    <a:pt x="10578" y="6596"/>
                  </a:lnTo>
                  <a:lnTo>
                    <a:pt x="7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9" name="Google Shape;679;p15"/>
            <p:cNvSpPr/>
            <p:nvPr/>
          </p:nvSpPr>
          <p:spPr>
            <a:xfrm>
              <a:off x="6281259" y="2846271"/>
              <a:ext cx="293435" cy="213329"/>
            </a:xfrm>
            <a:custGeom>
              <a:avLst/>
              <a:gdLst/>
              <a:ahLst/>
              <a:cxnLst/>
              <a:rect l="l" t="t" r="r" b="b"/>
              <a:pathLst>
                <a:path w="10579" h="7691" extrusionOk="0">
                  <a:moveTo>
                    <a:pt x="700" y="0"/>
                  </a:moveTo>
                  <a:lnTo>
                    <a:pt x="0" y="1064"/>
                  </a:lnTo>
                  <a:lnTo>
                    <a:pt x="9879" y="7690"/>
                  </a:lnTo>
                  <a:lnTo>
                    <a:pt x="10578" y="6626"/>
                  </a:lnTo>
                  <a:lnTo>
                    <a:pt x="7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680" name="Google Shape;680;p15"/>
          <p:cNvSpPr txBox="1">
            <a:spLocks noGrp="1"/>
          </p:cNvSpPr>
          <p:nvPr>
            <p:ph type="title"/>
          </p:nvPr>
        </p:nvSpPr>
        <p:spPr>
          <a:xfrm>
            <a:off x="571500" y="423625"/>
            <a:ext cx="7198200" cy="51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sp>
        <p:nvSpPr>
          <p:cNvPr id="681" name="Google Shape;681;p15"/>
          <p:cNvSpPr txBox="1">
            <a:spLocks noGrp="1"/>
          </p:cNvSpPr>
          <p:nvPr>
            <p:ph type="subTitle" idx="1"/>
          </p:nvPr>
        </p:nvSpPr>
        <p:spPr>
          <a:xfrm>
            <a:off x="1094226" y="3555650"/>
            <a:ext cx="2083500" cy="69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682" name="Google Shape;682;p15"/>
          <p:cNvSpPr txBox="1">
            <a:spLocks noGrp="1"/>
          </p:cNvSpPr>
          <p:nvPr>
            <p:ph type="title" idx="2"/>
          </p:nvPr>
        </p:nvSpPr>
        <p:spPr>
          <a:xfrm>
            <a:off x="1378176" y="3153962"/>
            <a:ext cx="1515600" cy="4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000" i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>
            <a:endParaRPr/>
          </a:p>
        </p:txBody>
      </p:sp>
      <p:sp>
        <p:nvSpPr>
          <p:cNvPr id="683" name="Google Shape;683;p15"/>
          <p:cNvSpPr txBox="1">
            <a:spLocks noGrp="1"/>
          </p:cNvSpPr>
          <p:nvPr>
            <p:ph type="subTitle" idx="3"/>
          </p:nvPr>
        </p:nvSpPr>
        <p:spPr>
          <a:xfrm>
            <a:off x="5966274" y="3555650"/>
            <a:ext cx="2083500" cy="69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684" name="Google Shape;684;p15"/>
          <p:cNvSpPr txBox="1">
            <a:spLocks noGrp="1"/>
          </p:cNvSpPr>
          <p:nvPr>
            <p:ph type="title" idx="4"/>
          </p:nvPr>
        </p:nvSpPr>
        <p:spPr>
          <a:xfrm>
            <a:off x="6250224" y="3153962"/>
            <a:ext cx="1515600" cy="4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000" i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>
            <a:endParaRPr/>
          </a:p>
        </p:txBody>
      </p:sp>
      <p:grpSp>
        <p:nvGrpSpPr>
          <p:cNvPr id="685" name="Google Shape;685;p15"/>
          <p:cNvGrpSpPr/>
          <p:nvPr/>
        </p:nvGrpSpPr>
        <p:grpSpPr>
          <a:xfrm>
            <a:off x="8248614" y="56839"/>
            <a:ext cx="1111474" cy="1244475"/>
            <a:chOff x="1338201" y="32850"/>
            <a:chExt cx="1111474" cy="1244475"/>
          </a:xfrm>
        </p:grpSpPr>
        <p:sp>
          <p:nvSpPr>
            <p:cNvPr id="686" name="Google Shape;686;p15"/>
            <p:cNvSpPr/>
            <p:nvPr/>
          </p:nvSpPr>
          <p:spPr>
            <a:xfrm>
              <a:off x="1338201" y="359526"/>
              <a:ext cx="203500" cy="189675"/>
            </a:xfrm>
            <a:custGeom>
              <a:avLst/>
              <a:gdLst/>
              <a:ahLst/>
              <a:cxnLst/>
              <a:rect l="l" t="t" r="r" b="b"/>
              <a:pathLst>
                <a:path w="8140" h="7587" extrusionOk="0">
                  <a:moveTo>
                    <a:pt x="166" y="4353"/>
                  </a:moveTo>
                  <a:cubicBezTo>
                    <a:pt x="-304" y="3110"/>
                    <a:pt x="245" y="476"/>
                    <a:pt x="1565" y="83"/>
                  </a:cubicBezTo>
                  <a:cubicBezTo>
                    <a:pt x="2885" y="-310"/>
                    <a:pt x="7618" y="753"/>
                    <a:pt x="8088" y="1996"/>
                  </a:cubicBezTo>
                  <a:cubicBezTo>
                    <a:pt x="8558" y="3239"/>
                    <a:pt x="5707" y="7150"/>
                    <a:pt x="4387" y="7543"/>
                  </a:cubicBezTo>
                  <a:cubicBezTo>
                    <a:pt x="3067" y="7936"/>
                    <a:pt x="636" y="5596"/>
                    <a:pt x="166" y="435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687" name="Google Shape;687;p15"/>
            <p:cNvSpPr/>
            <p:nvPr/>
          </p:nvSpPr>
          <p:spPr>
            <a:xfrm>
              <a:off x="1347250" y="337675"/>
              <a:ext cx="536800" cy="938625"/>
            </a:xfrm>
            <a:custGeom>
              <a:avLst/>
              <a:gdLst/>
              <a:ahLst/>
              <a:cxnLst/>
              <a:rect l="l" t="t" r="r" b="b"/>
              <a:pathLst>
                <a:path w="21472" h="37545" extrusionOk="0">
                  <a:moveTo>
                    <a:pt x="1669" y="0"/>
                  </a:moveTo>
                  <a:lnTo>
                    <a:pt x="21472" y="33894"/>
                  </a:lnTo>
                  <a:lnTo>
                    <a:pt x="18605" y="37545"/>
                  </a:lnTo>
                  <a:lnTo>
                    <a:pt x="0" y="5619"/>
                  </a:lnTo>
                  <a:lnTo>
                    <a:pt x="286" y="1713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688" name="Google Shape;688;p15"/>
            <p:cNvSpPr/>
            <p:nvPr/>
          </p:nvSpPr>
          <p:spPr>
            <a:xfrm>
              <a:off x="1811700" y="876800"/>
              <a:ext cx="637575" cy="400525"/>
            </a:xfrm>
            <a:custGeom>
              <a:avLst/>
              <a:gdLst/>
              <a:ahLst/>
              <a:cxnLst/>
              <a:rect l="l" t="t" r="r" b="b"/>
              <a:pathLst>
                <a:path w="25503" h="16021" extrusionOk="0">
                  <a:moveTo>
                    <a:pt x="0" y="16021"/>
                  </a:moveTo>
                  <a:lnTo>
                    <a:pt x="3306" y="11485"/>
                  </a:lnTo>
                  <a:lnTo>
                    <a:pt x="25503" y="0"/>
                  </a:lnTo>
                  <a:lnTo>
                    <a:pt x="23371" y="375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689" name="Google Shape;689;p15"/>
            <p:cNvSpPr/>
            <p:nvPr/>
          </p:nvSpPr>
          <p:spPr>
            <a:xfrm>
              <a:off x="1388850" y="32850"/>
              <a:ext cx="1060825" cy="1149000"/>
            </a:xfrm>
            <a:custGeom>
              <a:avLst/>
              <a:gdLst/>
              <a:ahLst/>
              <a:cxnLst/>
              <a:rect l="l" t="t" r="r" b="b"/>
              <a:pathLst>
                <a:path w="42433" h="45960" extrusionOk="0">
                  <a:moveTo>
                    <a:pt x="22736" y="1"/>
                  </a:moveTo>
                  <a:lnTo>
                    <a:pt x="0" y="12190"/>
                  </a:lnTo>
                  <a:lnTo>
                    <a:pt x="19697" y="45959"/>
                  </a:lnTo>
                  <a:lnTo>
                    <a:pt x="42433" y="33770"/>
                  </a:lnTo>
                  <a:lnTo>
                    <a:pt x="2273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90" name="Google Shape;690;p15"/>
            <p:cNvSpPr/>
            <p:nvPr/>
          </p:nvSpPr>
          <p:spPr>
            <a:xfrm>
              <a:off x="1577300" y="219800"/>
              <a:ext cx="487875" cy="395150"/>
            </a:xfrm>
            <a:custGeom>
              <a:avLst/>
              <a:gdLst/>
              <a:ahLst/>
              <a:cxnLst/>
              <a:rect l="l" t="t" r="r" b="b"/>
              <a:pathLst>
                <a:path w="19515" h="15806" extrusionOk="0">
                  <a:moveTo>
                    <a:pt x="14773" y="0"/>
                  </a:moveTo>
                  <a:lnTo>
                    <a:pt x="0" y="7933"/>
                  </a:lnTo>
                  <a:lnTo>
                    <a:pt x="4742" y="15806"/>
                  </a:lnTo>
                  <a:lnTo>
                    <a:pt x="19514" y="7873"/>
                  </a:lnTo>
                  <a:lnTo>
                    <a:pt x="1477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31104404"/>
      </p:ext>
    </p:extLst>
  </p:cSld>
  <p:clrMapOvr>
    <a:masterClrMapping/>
  </p:clrMapOvr>
  <p:transition spd="slow">
    <p:wheel spokes="1"/>
    <p:sndAc>
      <p:stSnd>
        <p:snd r:embed="rId1" name="chimes.wav"/>
      </p:stSnd>
    </p:sndAc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2" name="Google Shape;692;p16"/>
          <p:cNvSpPr/>
          <p:nvPr/>
        </p:nvSpPr>
        <p:spPr>
          <a:xfrm>
            <a:off x="-65061" y="-81037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93" name="Google Shape;693;p16"/>
          <p:cNvSpPr/>
          <p:nvPr/>
        </p:nvSpPr>
        <p:spPr>
          <a:xfrm>
            <a:off x="-65074" y="-81049"/>
            <a:ext cx="1733520" cy="1443787"/>
          </a:xfrm>
          <a:custGeom>
            <a:avLst/>
            <a:gdLst/>
            <a:ahLst/>
            <a:cxnLst/>
            <a:rect l="l" t="t" r="r" b="b"/>
            <a:pathLst>
              <a:path w="141310" h="117692" extrusionOk="0">
                <a:moveTo>
                  <a:pt x="0" y="0"/>
                </a:moveTo>
                <a:lnTo>
                  <a:pt x="0" y="117692"/>
                </a:lnTo>
                <a:cubicBezTo>
                  <a:pt x="1216" y="113254"/>
                  <a:pt x="6353" y="111035"/>
                  <a:pt x="10973" y="110731"/>
                </a:cubicBezTo>
                <a:cubicBezTo>
                  <a:pt x="11645" y="110687"/>
                  <a:pt x="12319" y="110670"/>
                  <a:pt x="12993" y="110670"/>
                </a:cubicBezTo>
                <a:cubicBezTo>
                  <a:pt x="15351" y="110670"/>
                  <a:pt x="17717" y="110880"/>
                  <a:pt x="20063" y="110880"/>
                </a:cubicBezTo>
                <a:cubicBezTo>
                  <a:pt x="21655" y="110880"/>
                  <a:pt x="23238" y="110783"/>
                  <a:pt x="24803" y="110458"/>
                </a:cubicBezTo>
                <a:cubicBezTo>
                  <a:pt x="29332" y="109515"/>
                  <a:pt x="33861" y="105625"/>
                  <a:pt x="33162" y="101065"/>
                </a:cubicBezTo>
                <a:cubicBezTo>
                  <a:pt x="32645" y="97661"/>
                  <a:pt x="29545" y="95351"/>
                  <a:pt x="26718" y="93345"/>
                </a:cubicBezTo>
                <a:cubicBezTo>
                  <a:pt x="21672" y="89728"/>
                  <a:pt x="16535" y="85594"/>
                  <a:pt x="14408" y="79758"/>
                </a:cubicBezTo>
                <a:cubicBezTo>
                  <a:pt x="12310" y="73892"/>
                  <a:pt x="14620" y="66080"/>
                  <a:pt x="20578" y="64317"/>
                </a:cubicBezTo>
                <a:cubicBezTo>
                  <a:pt x="21506" y="64047"/>
                  <a:pt x="22443" y="63936"/>
                  <a:pt x="23386" y="63936"/>
                </a:cubicBezTo>
                <a:cubicBezTo>
                  <a:pt x="26363" y="63936"/>
                  <a:pt x="29393" y="65038"/>
                  <a:pt x="32371" y="65685"/>
                </a:cubicBezTo>
                <a:cubicBezTo>
                  <a:pt x="33431" y="65907"/>
                  <a:pt x="34565" y="66035"/>
                  <a:pt x="35694" y="66035"/>
                </a:cubicBezTo>
                <a:cubicBezTo>
                  <a:pt x="38743" y="66035"/>
                  <a:pt x="41748" y="65097"/>
                  <a:pt x="43101" y="62524"/>
                </a:cubicBezTo>
                <a:cubicBezTo>
                  <a:pt x="44590" y="59636"/>
                  <a:pt x="43314" y="56201"/>
                  <a:pt x="42767" y="53010"/>
                </a:cubicBezTo>
                <a:cubicBezTo>
                  <a:pt x="41125" y="43223"/>
                  <a:pt x="47326" y="33891"/>
                  <a:pt x="55411" y="28876"/>
                </a:cubicBezTo>
                <a:cubicBezTo>
                  <a:pt x="61313" y="25233"/>
                  <a:pt x="68023" y="24013"/>
                  <a:pt x="74827" y="24013"/>
                </a:cubicBezTo>
                <a:cubicBezTo>
                  <a:pt x="79377" y="24013"/>
                  <a:pt x="83969" y="24558"/>
                  <a:pt x="88391" y="25289"/>
                </a:cubicBezTo>
                <a:cubicBezTo>
                  <a:pt x="98117" y="26870"/>
                  <a:pt x="107692" y="29484"/>
                  <a:pt x="117510" y="30000"/>
                </a:cubicBezTo>
                <a:cubicBezTo>
                  <a:pt x="118315" y="30043"/>
                  <a:pt x="119130" y="30068"/>
                  <a:pt x="119946" y="30068"/>
                </a:cubicBezTo>
                <a:cubicBezTo>
                  <a:pt x="124397" y="30068"/>
                  <a:pt x="128911" y="29328"/>
                  <a:pt x="132404" y="26657"/>
                </a:cubicBezTo>
                <a:cubicBezTo>
                  <a:pt x="141310" y="19818"/>
                  <a:pt x="128665" y="4255"/>
                  <a:pt x="141127" y="0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94" name="Google Shape;694;p16"/>
          <p:cNvSpPr txBox="1">
            <a:spLocks noGrp="1"/>
          </p:cNvSpPr>
          <p:nvPr>
            <p:ph type="subTitle" idx="1"/>
          </p:nvPr>
        </p:nvSpPr>
        <p:spPr>
          <a:xfrm>
            <a:off x="3397497" y="2653700"/>
            <a:ext cx="2381100" cy="41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695" name="Google Shape;695;p16"/>
          <p:cNvSpPr txBox="1">
            <a:spLocks noGrp="1"/>
          </p:cNvSpPr>
          <p:nvPr>
            <p:ph type="subTitle" idx="2"/>
          </p:nvPr>
        </p:nvSpPr>
        <p:spPr>
          <a:xfrm>
            <a:off x="3582597" y="3041300"/>
            <a:ext cx="2010900" cy="7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696" name="Google Shape;696;p16"/>
          <p:cNvSpPr txBox="1">
            <a:spLocks noGrp="1"/>
          </p:cNvSpPr>
          <p:nvPr>
            <p:ph type="subTitle" idx="3"/>
          </p:nvPr>
        </p:nvSpPr>
        <p:spPr>
          <a:xfrm>
            <a:off x="5778616" y="2653700"/>
            <a:ext cx="2381100" cy="41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697" name="Google Shape;697;p16"/>
          <p:cNvSpPr txBox="1">
            <a:spLocks noGrp="1"/>
          </p:cNvSpPr>
          <p:nvPr>
            <p:ph type="subTitle" idx="4"/>
          </p:nvPr>
        </p:nvSpPr>
        <p:spPr>
          <a:xfrm>
            <a:off x="5963716" y="3051775"/>
            <a:ext cx="2010900" cy="7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698" name="Google Shape;698;p16"/>
          <p:cNvSpPr txBox="1">
            <a:spLocks noGrp="1"/>
          </p:cNvSpPr>
          <p:nvPr>
            <p:ph type="subTitle" idx="5"/>
          </p:nvPr>
        </p:nvSpPr>
        <p:spPr>
          <a:xfrm>
            <a:off x="984284" y="2629850"/>
            <a:ext cx="2381100" cy="41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699" name="Google Shape;699;p16"/>
          <p:cNvSpPr txBox="1">
            <a:spLocks noGrp="1"/>
          </p:cNvSpPr>
          <p:nvPr>
            <p:ph type="subTitle" idx="6"/>
          </p:nvPr>
        </p:nvSpPr>
        <p:spPr>
          <a:xfrm>
            <a:off x="1169384" y="3027925"/>
            <a:ext cx="2010900" cy="7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700" name="Google Shape;700;p16"/>
          <p:cNvSpPr/>
          <p:nvPr/>
        </p:nvSpPr>
        <p:spPr>
          <a:xfrm>
            <a:off x="5086826" y="-334116"/>
            <a:ext cx="4536925" cy="5592000"/>
          </a:xfrm>
          <a:custGeom>
            <a:avLst/>
            <a:gdLst/>
            <a:ahLst/>
            <a:cxnLst/>
            <a:rect l="l" t="t" r="r" b="b"/>
            <a:pathLst>
              <a:path w="181477" h="223680" extrusionOk="0">
                <a:moveTo>
                  <a:pt x="0" y="223680"/>
                </a:moveTo>
                <a:cubicBezTo>
                  <a:pt x="2982" y="222518"/>
                  <a:pt x="11017" y="217666"/>
                  <a:pt x="17889" y="216706"/>
                </a:cubicBezTo>
                <a:cubicBezTo>
                  <a:pt x="24762" y="215746"/>
                  <a:pt x="34685" y="219062"/>
                  <a:pt x="41235" y="217920"/>
                </a:cubicBezTo>
                <a:cubicBezTo>
                  <a:pt x="47785" y="216778"/>
                  <a:pt x="51843" y="211403"/>
                  <a:pt x="57187" y="209852"/>
                </a:cubicBezTo>
                <a:cubicBezTo>
                  <a:pt x="62531" y="208301"/>
                  <a:pt x="69719" y="210611"/>
                  <a:pt x="73299" y="208613"/>
                </a:cubicBezTo>
                <a:cubicBezTo>
                  <a:pt x="76879" y="206615"/>
                  <a:pt x="76053" y="200274"/>
                  <a:pt x="78669" y="197862"/>
                </a:cubicBezTo>
                <a:cubicBezTo>
                  <a:pt x="81286" y="195451"/>
                  <a:pt x="85282" y="193735"/>
                  <a:pt x="88998" y="194144"/>
                </a:cubicBezTo>
                <a:cubicBezTo>
                  <a:pt x="92714" y="194553"/>
                  <a:pt x="95332" y="197970"/>
                  <a:pt x="100965" y="200315"/>
                </a:cubicBezTo>
                <a:cubicBezTo>
                  <a:pt x="106598" y="202661"/>
                  <a:pt x="119561" y="210589"/>
                  <a:pt x="122795" y="208217"/>
                </a:cubicBezTo>
                <a:cubicBezTo>
                  <a:pt x="126029" y="205845"/>
                  <a:pt x="117641" y="191946"/>
                  <a:pt x="120370" y="186084"/>
                </a:cubicBezTo>
                <a:cubicBezTo>
                  <a:pt x="123099" y="180222"/>
                  <a:pt x="135479" y="178605"/>
                  <a:pt x="139168" y="173046"/>
                </a:cubicBezTo>
                <a:cubicBezTo>
                  <a:pt x="142857" y="167487"/>
                  <a:pt x="143428" y="162693"/>
                  <a:pt x="142503" y="152732"/>
                </a:cubicBezTo>
                <a:cubicBezTo>
                  <a:pt x="141578" y="142771"/>
                  <a:pt x="131035" y="125527"/>
                  <a:pt x="133616" y="113281"/>
                </a:cubicBezTo>
                <a:cubicBezTo>
                  <a:pt x="136197" y="101035"/>
                  <a:pt x="157784" y="90628"/>
                  <a:pt x="157991" y="79257"/>
                </a:cubicBezTo>
                <a:cubicBezTo>
                  <a:pt x="158198" y="67886"/>
                  <a:pt x="146768" y="55892"/>
                  <a:pt x="134856" y="45053"/>
                </a:cubicBezTo>
                <a:cubicBezTo>
                  <a:pt x="122944" y="34215"/>
                  <a:pt x="79565" y="18847"/>
                  <a:pt x="86519" y="14226"/>
                </a:cubicBezTo>
                <a:cubicBezTo>
                  <a:pt x="93473" y="9605"/>
                  <a:pt x="162754" y="-17091"/>
                  <a:pt x="176582" y="17328"/>
                </a:cubicBezTo>
                <a:cubicBezTo>
                  <a:pt x="190410" y="51748"/>
                  <a:pt x="170670" y="186841"/>
                  <a:pt x="169488" y="220743"/>
                </a:cubicBezTo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701" name="Google Shape;701;p16"/>
          <p:cNvSpPr/>
          <p:nvPr/>
        </p:nvSpPr>
        <p:spPr>
          <a:xfrm>
            <a:off x="4222422" y="-23179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02" name="Google Shape;702;p16"/>
          <p:cNvSpPr/>
          <p:nvPr/>
        </p:nvSpPr>
        <p:spPr>
          <a:xfrm>
            <a:off x="-156277" y="249297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03" name="Google Shape;703;p16"/>
          <p:cNvSpPr/>
          <p:nvPr/>
        </p:nvSpPr>
        <p:spPr>
          <a:xfrm>
            <a:off x="1668442" y="466963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04" name="Google Shape;704;p16"/>
          <p:cNvSpPr/>
          <p:nvPr/>
        </p:nvSpPr>
        <p:spPr>
          <a:xfrm>
            <a:off x="7540877" y="487202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05" name="Google Shape;705;p16"/>
          <p:cNvSpPr/>
          <p:nvPr/>
        </p:nvSpPr>
        <p:spPr>
          <a:xfrm>
            <a:off x="8208016" y="3519596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06" name="Google Shape;706;p16"/>
          <p:cNvSpPr/>
          <p:nvPr/>
        </p:nvSpPr>
        <p:spPr>
          <a:xfrm>
            <a:off x="337637" y="502822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07" name="Google Shape;707;p16"/>
          <p:cNvSpPr/>
          <p:nvPr/>
        </p:nvSpPr>
        <p:spPr>
          <a:xfrm>
            <a:off x="8866753" y="289382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08" name="Google Shape;708;p16"/>
          <p:cNvSpPr/>
          <p:nvPr/>
        </p:nvSpPr>
        <p:spPr>
          <a:xfrm>
            <a:off x="8491708" y="-81016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09" name="Google Shape;709;p16"/>
          <p:cNvSpPr/>
          <p:nvPr/>
        </p:nvSpPr>
        <p:spPr>
          <a:xfrm>
            <a:off x="178242" y="28750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710" name="Google Shape;710;p16"/>
          <p:cNvGrpSpPr/>
          <p:nvPr/>
        </p:nvGrpSpPr>
        <p:grpSpPr>
          <a:xfrm>
            <a:off x="8373450" y="719176"/>
            <a:ext cx="527400" cy="735075"/>
            <a:chOff x="3553100" y="1256250"/>
            <a:chExt cx="527400" cy="735075"/>
          </a:xfrm>
        </p:grpSpPr>
        <p:sp>
          <p:nvSpPr>
            <p:cNvPr id="711" name="Google Shape;711;p16"/>
            <p:cNvSpPr/>
            <p:nvPr/>
          </p:nvSpPr>
          <p:spPr>
            <a:xfrm>
              <a:off x="3885925" y="1874350"/>
              <a:ext cx="148225" cy="116975"/>
            </a:xfrm>
            <a:custGeom>
              <a:avLst/>
              <a:gdLst/>
              <a:ahLst/>
              <a:cxnLst/>
              <a:rect l="l" t="t" r="r" b="b"/>
              <a:pathLst>
                <a:path w="5929" h="4679" extrusionOk="0">
                  <a:moveTo>
                    <a:pt x="5107" y="0"/>
                  </a:moveTo>
                  <a:lnTo>
                    <a:pt x="1" y="1489"/>
                  </a:lnTo>
                  <a:lnTo>
                    <a:pt x="487" y="3192"/>
                  </a:lnTo>
                  <a:cubicBezTo>
                    <a:pt x="761" y="4088"/>
                    <a:pt x="1566" y="4679"/>
                    <a:pt x="2450" y="4679"/>
                  </a:cubicBezTo>
                  <a:cubicBezTo>
                    <a:pt x="2644" y="4679"/>
                    <a:pt x="2843" y="4650"/>
                    <a:pt x="3040" y="4590"/>
                  </a:cubicBezTo>
                  <a:lnTo>
                    <a:pt x="4226" y="4255"/>
                  </a:lnTo>
                  <a:cubicBezTo>
                    <a:pt x="5290" y="3921"/>
                    <a:pt x="5928" y="2796"/>
                    <a:pt x="5624" y="1702"/>
                  </a:cubicBezTo>
                  <a:lnTo>
                    <a:pt x="5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2" name="Google Shape;712;p16"/>
            <p:cNvSpPr/>
            <p:nvPr/>
          </p:nvSpPr>
          <p:spPr>
            <a:xfrm>
              <a:off x="3841850" y="1837100"/>
              <a:ext cx="210525" cy="132525"/>
            </a:xfrm>
            <a:custGeom>
              <a:avLst/>
              <a:gdLst/>
              <a:ahLst/>
              <a:cxnLst/>
              <a:rect l="l" t="t" r="r" b="b"/>
              <a:pathLst>
                <a:path w="8421" h="5301" extrusionOk="0">
                  <a:moveTo>
                    <a:pt x="7661" y="1"/>
                  </a:moveTo>
                  <a:lnTo>
                    <a:pt x="1" y="2189"/>
                  </a:lnTo>
                  <a:lnTo>
                    <a:pt x="366" y="3496"/>
                  </a:lnTo>
                  <a:cubicBezTo>
                    <a:pt x="692" y="4574"/>
                    <a:pt x="1679" y="5300"/>
                    <a:pt x="2765" y="5300"/>
                  </a:cubicBezTo>
                  <a:cubicBezTo>
                    <a:pt x="2996" y="5300"/>
                    <a:pt x="3232" y="5268"/>
                    <a:pt x="3466" y="5198"/>
                  </a:cubicBezTo>
                  <a:lnTo>
                    <a:pt x="6323" y="4378"/>
                  </a:lnTo>
                  <a:cubicBezTo>
                    <a:pt x="7661" y="4013"/>
                    <a:pt x="8421" y="2615"/>
                    <a:pt x="8025" y="1277"/>
                  </a:cubicBezTo>
                  <a:lnTo>
                    <a:pt x="76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3" name="Google Shape;713;p16"/>
            <p:cNvSpPr/>
            <p:nvPr/>
          </p:nvSpPr>
          <p:spPr>
            <a:xfrm>
              <a:off x="3553100" y="1256250"/>
              <a:ext cx="527400" cy="606725"/>
            </a:xfrm>
            <a:custGeom>
              <a:avLst/>
              <a:gdLst/>
              <a:ahLst/>
              <a:cxnLst/>
              <a:rect l="l" t="t" r="r" b="b"/>
              <a:pathLst>
                <a:path w="21096" h="24269" extrusionOk="0">
                  <a:moveTo>
                    <a:pt x="11165" y="0"/>
                  </a:moveTo>
                  <a:cubicBezTo>
                    <a:pt x="9187" y="0"/>
                    <a:pt x="7173" y="611"/>
                    <a:pt x="5411" y="1927"/>
                  </a:cubicBezTo>
                  <a:cubicBezTo>
                    <a:pt x="1" y="5970"/>
                    <a:pt x="305" y="14177"/>
                    <a:pt x="5989" y="17824"/>
                  </a:cubicBezTo>
                  <a:cubicBezTo>
                    <a:pt x="8207" y="19222"/>
                    <a:pt x="9849" y="21411"/>
                    <a:pt x="10578" y="23964"/>
                  </a:cubicBezTo>
                  <a:lnTo>
                    <a:pt x="10669" y="24268"/>
                  </a:lnTo>
                  <a:lnTo>
                    <a:pt x="19332" y="21776"/>
                  </a:lnTo>
                  <a:lnTo>
                    <a:pt x="19241" y="21472"/>
                  </a:lnTo>
                  <a:cubicBezTo>
                    <a:pt x="18542" y="18888"/>
                    <a:pt x="18785" y="16122"/>
                    <a:pt x="19940" y="13721"/>
                  </a:cubicBezTo>
                  <a:cubicBezTo>
                    <a:pt x="20913" y="11624"/>
                    <a:pt x="21095" y="9222"/>
                    <a:pt x="20457" y="7003"/>
                  </a:cubicBezTo>
                  <a:cubicBezTo>
                    <a:pt x="19207" y="2617"/>
                    <a:pt x="15261" y="0"/>
                    <a:pt x="111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4" name="Google Shape;714;p16"/>
            <p:cNvSpPr/>
            <p:nvPr/>
          </p:nvSpPr>
          <p:spPr>
            <a:xfrm>
              <a:off x="3819825" y="1800625"/>
              <a:ext cx="229500" cy="121125"/>
            </a:xfrm>
            <a:custGeom>
              <a:avLst/>
              <a:gdLst/>
              <a:ahLst/>
              <a:cxnLst/>
              <a:rect l="l" t="t" r="r" b="b"/>
              <a:pathLst>
                <a:path w="9180" h="4845" extrusionOk="0">
                  <a:moveTo>
                    <a:pt x="8633" y="1"/>
                  </a:moveTo>
                  <a:lnTo>
                    <a:pt x="0" y="2493"/>
                  </a:lnTo>
                  <a:lnTo>
                    <a:pt x="122" y="2979"/>
                  </a:lnTo>
                  <a:cubicBezTo>
                    <a:pt x="448" y="4109"/>
                    <a:pt x="1479" y="4844"/>
                    <a:pt x="2598" y="4844"/>
                  </a:cubicBezTo>
                  <a:cubicBezTo>
                    <a:pt x="2834" y="4844"/>
                    <a:pt x="3075" y="4811"/>
                    <a:pt x="3314" y="4742"/>
                  </a:cubicBezTo>
                  <a:lnTo>
                    <a:pt x="7022" y="3679"/>
                  </a:lnTo>
                  <a:cubicBezTo>
                    <a:pt x="8390" y="3283"/>
                    <a:pt x="9180" y="1855"/>
                    <a:pt x="8785" y="487"/>
                  </a:cubicBezTo>
                  <a:lnTo>
                    <a:pt x="86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5" name="Google Shape;715;p16"/>
            <p:cNvSpPr/>
            <p:nvPr/>
          </p:nvSpPr>
          <p:spPr>
            <a:xfrm>
              <a:off x="3866925" y="1617500"/>
              <a:ext cx="61600" cy="214300"/>
            </a:xfrm>
            <a:custGeom>
              <a:avLst/>
              <a:gdLst/>
              <a:ahLst/>
              <a:cxnLst/>
              <a:rect l="l" t="t" r="r" b="b"/>
              <a:pathLst>
                <a:path w="2464" h="8572" fill="none" extrusionOk="0">
                  <a:moveTo>
                    <a:pt x="2463" y="8572"/>
                  </a:moveTo>
                  <a:lnTo>
                    <a:pt x="1" y="0"/>
                  </a:lnTo>
                </a:path>
              </a:pathLst>
            </a:custGeom>
            <a:noFill/>
            <a:ln w="28875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6" name="Google Shape;716;p16"/>
            <p:cNvSpPr/>
            <p:nvPr/>
          </p:nvSpPr>
          <p:spPr>
            <a:xfrm>
              <a:off x="3745350" y="1500475"/>
              <a:ext cx="191525" cy="123125"/>
            </a:xfrm>
            <a:custGeom>
              <a:avLst/>
              <a:gdLst/>
              <a:ahLst/>
              <a:cxnLst/>
              <a:rect l="l" t="t" r="r" b="b"/>
              <a:pathLst>
                <a:path w="7661" h="4925" fill="none" extrusionOk="0">
                  <a:moveTo>
                    <a:pt x="7660" y="0"/>
                  </a:moveTo>
                  <a:lnTo>
                    <a:pt x="4925" y="4925"/>
                  </a:lnTo>
                  <a:lnTo>
                    <a:pt x="1" y="2189"/>
                  </a:lnTo>
                </a:path>
              </a:pathLst>
            </a:custGeom>
            <a:noFill/>
            <a:ln w="288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717" name="Google Shape;717;p16"/>
          <p:cNvGrpSpPr/>
          <p:nvPr/>
        </p:nvGrpSpPr>
        <p:grpSpPr>
          <a:xfrm rot="646302">
            <a:off x="-156230" y="3752706"/>
            <a:ext cx="516986" cy="1275576"/>
            <a:chOff x="2266600" y="1348075"/>
            <a:chExt cx="516975" cy="1275550"/>
          </a:xfrm>
        </p:grpSpPr>
        <p:sp>
          <p:nvSpPr>
            <p:cNvPr id="718" name="Google Shape;718;p16"/>
            <p:cNvSpPr/>
            <p:nvPr/>
          </p:nvSpPr>
          <p:spPr>
            <a:xfrm>
              <a:off x="2370700" y="1348400"/>
              <a:ext cx="153525" cy="225800"/>
            </a:xfrm>
            <a:custGeom>
              <a:avLst/>
              <a:gdLst/>
              <a:ahLst/>
              <a:cxnLst/>
              <a:rect l="l" t="t" r="r" b="b"/>
              <a:pathLst>
                <a:path w="6141" h="9032" extrusionOk="0">
                  <a:moveTo>
                    <a:pt x="2408" y="0"/>
                  </a:moveTo>
                  <a:cubicBezTo>
                    <a:pt x="2346" y="0"/>
                    <a:pt x="2282" y="11"/>
                    <a:pt x="2220" y="35"/>
                  </a:cubicBezTo>
                  <a:cubicBezTo>
                    <a:pt x="2068" y="96"/>
                    <a:pt x="1977" y="217"/>
                    <a:pt x="1946" y="369"/>
                  </a:cubicBezTo>
                  <a:lnTo>
                    <a:pt x="1" y="9032"/>
                  </a:lnTo>
                  <a:lnTo>
                    <a:pt x="6141" y="8546"/>
                  </a:lnTo>
                  <a:lnTo>
                    <a:pt x="2828" y="278"/>
                  </a:lnTo>
                  <a:cubicBezTo>
                    <a:pt x="2760" y="97"/>
                    <a:pt x="2591" y="0"/>
                    <a:pt x="2408" y="0"/>
                  </a:cubicBezTo>
                  <a:close/>
                </a:path>
              </a:pathLst>
            </a:custGeom>
            <a:solidFill>
              <a:srgbClr val="F4F0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9" name="Google Shape;719;p16"/>
            <p:cNvSpPr/>
            <p:nvPr/>
          </p:nvSpPr>
          <p:spPr>
            <a:xfrm>
              <a:off x="2370700" y="1552000"/>
              <a:ext cx="231800" cy="983475"/>
            </a:xfrm>
            <a:custGeom>
              <a:avLst/>
              <a:gdLst/>
              <a:ahLst/>
              <a:cxnLst/>
              <a:rect l="l" t="t" r="r" b="b"/>
              <a:pathLst>
                <a:path w="9272" h="39339" extrusionOk="0">
                  <a:moveTo>
                    <a:pt x="5484" y="0"/>
                  </a:moveTo>
                  <a:cubicBezTo>
                    <a:pt x="5023" y="0"/>
                    <a:pt x="4505" y="219"/>
                    <a:pt x="4469" y="493"/>
                  </a:cubicBezTo>
                  <a:lnTo>
                    <a:pt x="1703" y="705"/>
                  </a:lnTo>
                  <a:cubicBezTo>
                    <a:pt x="1557" y="462"/>
                    <a:pt x="1256" y="365"/>
                    <a:pt x="946" y="365"/>
                  </a:cubicBezTo>
                  <a:cubicBezTo>
                    <a:pt x="482" y="365"/>
                    <a:pt x="1" y="584"/>
                    <a:pt x="1" y="857"/>
                  </a:cubicBezTo>
                  <a:lnTo>
                    <a:pt x="3101" y="39338"/>
                  </a:lnTo>
                  <a:lnTo>
                    <a:pt x="9272" y="38852"/>
                  </a:lnTo>
                  <a:lnTo>
                    <a:pt x="6171" y="341"/>
                  </a:lnTo>
                  <a:cubicBezTo>
                    <a:pt x="6074" y="98"/>
                    <a:pt x="5792" y="0"/>
                    <a:pt x="54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20" name="Google Shape;720;p16"/>
            <p:cNvSpPr/>
            <p:nvPr/>
          </p:nvSpPr>
          <p:spPr>
            <a:xfrm>
              <a:off x="2406425" y="1348075"/>
              <a:ext cx="56250" cy="71250"/>
            </a:xfrm>
            <a:custGeom>
              <a:avLst/>
              <a:gdLst/>
              <a:ahLst/>
              <a:cxnLst/>
              <a:rect l="l" t="t" r="r" b="b"/>
              <a:pathLst>
                <a:path w="2250" h="2850" extrusionOk="0">
                  <a:moveTo>
                    <a:pt x="964" y="1"/>
                  </a:moveTo>
                  <a:cubicBezTo>
                    <a:pt x="763" y="1"/>
                    <a:pt x="566" y="124"/>
                    <a:pt x="517" y="352"/>
                  </a:cubicBezTo>
                  <a:lnTo>
                    <a:pt x="0" y="2631"/>
                  </a:lnTo>
                  <a:cubicBezTo>
                    <a:pt x="318" y="2764"/>
                    <a:pt x="659" y="2850"/>
                    <a:pt x="1002" y="2850"/>
                  </a:cubicBezTo>
                  <a:cubicBezTo>
                    <a:pt x="1053" y="2850"/>
                    <a:pt x="1104" y="2848"/>
                    <a:pt x="1155" y="2844"/>
                  </a:cubicBezTo>
                  <a:cubicBezTo>
                    <a:pt x="1551" y="2814"/>
                    <a:pt x="1915" y="2662"/>
                    <a:pt x="2250" y="2449"/>
                  </a:cubicBezTo>
                  <a:lnTo>
                    <a:pt x="1399" y="291"/>
                  </a:lnTo>
                  <a:cubicBezTo>
                    <a:pt x="1314" y="93"/>
                    <a:pt x="1137" y="1"/>
                    <a:pt x="9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21" name="Google Shape;721;p16"/>
            <p:cNvSpPr/>
            <p:nvPr/>
          </p:nvSpPr>
          <p:spPr>
            <a:xfrm>
              <a:off x="2413275" y="1564300"/>
              <a:ext cx="147425" cy="967375"/>
            </a:xfrm>
            <a:custGeom>
              <a:avLst/>
              <a:gdLst/>
              <a:ahLst/>
              <a:cxnLst/>
              <a:rect l="l" t="t" r="r" b="b"/>
              <a:pathLst>
                <a:path w="5897" h="38695" extrusionOk="0">
                  <a:moveTo>
                    <a:pt x="2766" y="1"/>
                  </a:moveTo>
                  <a:lnTo>
                    <a:pt x="0" y="244"/>
                  </a:lnTo>
                  <a:lnTo>
                    <a:pt x="3131" y="38694"/>
                  </a:lnTo>
                  <a:lnTo>
                    <a:pt x="5897" y="38481"/>
                  </a:lnTo>
                  <a:lnTo>
                    <a:pt x="2766" y="1"/>
                  </a:lnTo>
                  <a:close/>
                </a:path>
              </a:pathLst>
            </a:custGeom>
            <a:solidFill>
              <a:srgbClr val="F4AE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22" name="Google Shape;722;p16"/>
            <p:cNvSpPr/>
            <p:nvPr/>
          </p:nvSpPr>
          <p:spPr>
            <a:xfrm>
              <a:off x="2413275" y="1549075"/>
              <a:ext cx="151225" cy="982600"/>
            </a:xfrm>
            <a:custGeom>
              <a:avLst/>
              <a:gdLst/>
              <a:ahLst/>
              <a:cxnLst/>
              <a:rect l="l" t="t" r="r" b="b"/>
              <a:pathLst>
                <a:path w="6049" h="39304" extrusionOk="0">
                  <a:moveTo>
                    <a:pt x="1501" y="0"/>
                  </a:moveTo>
                  <a:cubicBezTo>
                    <a:pt x="879" y="0"/>
                    <a:pt x="223" y="264"/>
                    <a:pt x="0" y="853"/>
                  </a:cubicBezTo>
                  <a:lnTo>
                    <a:pt x="3131" y="39303"/>
                  </a:lnTo>
                  <a:lnTo>
                    <a:pt x="6049" y="39090"/>
                  </a:lnTo>
                  <a:lnTo>
                    <a:pt x="2766" y="610"/>
                  </a:lnTo>
                  <a:cubicBezTo>
                    <a:pt x="2607" y="219"/>
                    <a:pt x="2068" y="0"/>
                    <a:pt x="15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723" name="Google Shape;723;p16"/>
            <p:cNvGrpSpPr/>
            <p:nvPr/>
          </p:nvGrpSpPr>
          <p:grpSpPr>
            <a:xfrm>
              <a:off x="2266600" y="1494350"/>
              <a:ext cx="516975" cy="1129275"/>
              <a:chOff x="2266600" y="1494350"/>
              <a:chExt cx="516975" cy="1129275"/>
            </a:xfrm>
          </p:grpSpPr>
          <p:sp>
            <p:nvSpPr>
              <p:cNvPr id="724" name="Google Shape;724;p16"/>
              <p:cNvSpPr/>
              <p:nvPr/>
            </p:nvSpPr>
            <p:spPr>
              <a:xfrm>
                <a:off x="2621475" y="1494350"/>
                <a:ext cx="162100" cy="234875"/>
              </a:xfrm>
              <a:custGeom>
                <a:avLst/>
                <a:gdLst/>
                <a:ahLst/>
                <a:cxnLst/>
                <a:rect l="l" t="t" r="r" b="b"/>
                <a:pathLst>
                  <a:path w="6484" h="9395" extrusionOk="0">
                    <a:moveTo>
                      <a:pt x="5988" y="1"/>
                    </a:moveTo>
                    <a:cubicBezTo>
                      <a:pt x="5854" y="1"/>
                      <a:pt x="5719" y="58"/>
                      <a:pt x="5624" y="185"/>
                    </a:cubicBezTo>
                    <a:lnTo>
                      <a:pt x="0" y="7115"/>
                    </a:lnTo>
                    <a:lnTo>
                      <a:pt x="5745" y="9395"/>
                    </a:lnTo>
                    <a:lnTo>
                      <a:pt x="6444" y="519"/>
                    </a:lnTo>
                    <a:cubicBezTo>
                      <a:pt x="6484" y="202"/>
                      <a:pt x="6239" y="1"/>
                      <a:pt x="5988" y="1"/>
                    </a:cubicBezTo>
                    <a:close/>
                  </a:path>
                </a:pathLst>
              </a:custGeom>
              <a:solidFill>
                <a:srgbClr val="F4F0E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25" name="Google Shape;725;p16"/>
              <p:cNvSpPr/>
              <p:nvPr/>
            </p:nvSpPr>
            <p:spPr>
              <a:xfrm>
                <a:off x="2725575" y="1494400"/>
                <a:ext cx="56250" cy="7052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2821" extrusionOk="0">
                    <a:moveTo>
                      <a:pt x="1824" y="0"/>
                    </a:moveTo>
                    <a:cubicBezTo>
                      <a:pt x="1672" y="0"/>
                      <a:pt x="1520" y="61"/>
                      <a:pt x="1429" y="183"/>
                    </a:cubicBezTo>
                    <a:lnTo>
                      <a:pt x="1" y="1976"/>
                    </a:lnTo>
                    <a:cubicBezTo>
                      <a:pt x="244" y="2280"/>
                      <a:pt x="548" y="2523"/>
                      <a:pt x="913" y="2675"/>
                    </a:cubicBezTo>
                    <a:cubicBezTo>
                      <a:pt x="1180" y="2764"/>
                      <a:pt x="1463" y="2821"/>
                      <a:pt x="1750" y="2821"/>
                    </a:cubicBezTo>
                    <a:cubicBezTo>
                      <a:pt x="1856" y="2821"/>
                      <a:pt x="1962" y="2813"/>
                      <a:pt x="2068" y="2797"/>
                    </a:cubicBezTo>
                    <a:lnTo>
                      <a:pt x="2250" y="487"/>
                    </a:lnTo>
                    <a:cubicBezTo>
                      <a:pt x="2250" y="243"/>
                      <a:pt x="2068" y="31"/>
                      <a:pt x="182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26" name="Google Shape;726;p16"/>
              <p:cNvSpPr/>
              <p:nvPr/>
            </p:nvSpPr>
            <p:spPr>
              <a:xfrm>
                <a:off x="2266600" y="1667525"/>
                <a:ext cx="499600" cy="956100"/>
              </a:xfrm>
              <a:custGeom>
                <a:avLst/>
                <a:gdLst/>
                <a:ahLst/>
                <a:cxnLst/>
                <a:rect l="l" t="t" r="r" b="b"/>
                <a:pathLst>
                  <a:path w="19984" h="38244" extrusionOk="0">
                    <a:moveTo>
                      <a:pt x="14626" y="0"/>
                    </a:moveTo>
                    <a:cubicBezTo>
                      <a:pt x="14428" y="0"/>
                      <a:pt x="14272" y="59"/>
                      <a:pt x="14226" y="188"/>
                    </a:cubicBezTo>
                    <a:lnTo>
                      <a:pt x="1" y="35963"/>
                    </a:lnTo>
                    <a:lnTo>
                      <a:pt x="5745" y="38243"/>
                    </a:lnTo>
                    <a:lnTo>
                      <a:pt x="19940" y="2468"/>
                    </a:lnTo>
                    <a:cubicBezTo>
                      <a:pt x="19984" y="1989"/>
                      <a:pt x="19280" y="1666"/>
                      <a:pt x="18787" y="1666"/>
                    </a:cubicBezTo>
                    <a:cubicBezTo>
                      <a:pt x="18591" y="1666"/>
                      <a:pt x="18429" y="1717"/>
                      <a:pt x="18360" y="1829"/>
                    </a:cubicBezTo>
                    <a:lnTo>
                      <a:pt x="15806" y="826"/>
                    </a:lnTo>
                    <a:cubicBezTo>
                      <a:pt x="15764" y="317"/>
                      <a:pt x="15085" y="0"/>
                      <a:pt x="14626" y="0"/>
                    </a:cubicBezTo>
                    <a:close/>
                  </a:path>
                </a:pathLst>
              </a:custGeom>
              <a:solidFill>
                <a:srgbClr val="FF640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27" name="Google Shape;727;p16"/>
              <p:cNvSpPr/>
              <p:nvPr/>
            </p:nvSpPr>
            <p:spPr>
              <a:xfrm>
                <a:off x="2306125" y="1680300"/>
                <a:ext cx="420575" cy="927350"/>
              </a:xfrm>
              <a:custGeom>
                <a:avLst/>
                <a:gdLst/>
                <a:ahLst/>
                <a:cxnLst/>
                <a:rect l="l" t="t" r="r" b="b"/>
                <a:pathLst>
                  <a:path w="16823" h="37094" extrusionOk="0">
                    <a:moveTo>
                      <a:pt x="15076" y="0"/>
                    </a:moveTo>
                    <a:cubicBezTo>
                      <a:pt x="14765" y="0"/>
                      <a:pt x="14464" y="93"/>
                      <a:pt x="14225" y="315"/>
                    </a:cubicBezTo>
                    <a:lnTo>
                      <a:pt x="0" y="36060"/>
                    </a:lnTo>
                    <a:lnTo>
                      <a:pt x="2553" y="37094"/>
                    </a:lnTo>
                    <a:lnTo>
                      <a:pt x="16779" y="1318"/>
                    </a:lnTo>
                    <a:cubicBezTo>
                      <a:pt x="16823" y="675"/>
                      <a:pt x="15913" y="0"/>
                      <a:pt x="1507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sp>
        <p:nvSpPr>
          <p:cNvPr id="728" name="Google Shape;728;p16"/>
          <p:cNvSpPr txBox="1">
            <a:spLocks noGrp="1"/>
          </p:cNvSpPr>
          <p:nvPr>
            <p:ph type="title"/>
          </p:nvPr>
        </p:nvSpPr>
        <p:spPr>
          <a:xfrm>
            <a:off x="571500" y="423625"/>
            <a:ext cx="7198200" cy="51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grpSp>
        <p:nvGrpSpPr>
          <p:cNvPr id="729" name="Google Shape;729;p16"/>
          <p:cNvGrpSpPr/>
          <p:nvPr/>
        </p:nvGrpSpPr>
        <p:grpSpPr>
          <a:xfrm rot="2700000">
            <a:off x="8201359" y="4320571"/>
            <a:ext cx="1177239" cy="1042523"/>
            <a:chOff x="1343200" y="1432100"/>
            <a:chExt cx="1031261" cy="913250"/>
          </a:xfrm>
        </p:grpSpPr>
        <p:sp>
          <p:nvSpPr>
            <p:cNvPr id="730" name="Google Shape;730;p16"/>
            <p:cNvSpPr/>
            <p:nvPr/>
          </p:nvSpPr>
          <p:spPr>
            <a:xfrm>
              <a:off x="1343200" y="1432100"/>
              <a:ext cx="350600" cy="505025"/>
            </a:xfrm>
            <a:custGeom>
              <a:avLst/>
              <a:gdLst/>
              <a:ahLst/>
              <a:cxnLst/>
              <a:rect l="l" t="t" r="r" b="b"/>
              <a:pathLst>
                <a:path w="14024" h="20201" extrusionOk="0">
                  <a:moveTo>
                    <a:pt x="0" y="20201"/>
                  </a:moveTo>
                  <a:lnTo>
                    <a:pt x="10164" y="1400"/>
                  </a:lnTo>
                  <a:lnTo>
                    <a:pt x="14024" y="0"/>
                  </a:lnTo>
                  <a:lnTo>
                    <a:pt x="3810" y="1928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731" name="Google Shape;731;p16"/>
            <p:cNvSpPr/>
            <p:nvPr/>
          </p:nvSpPr>
          <p:spPr>
            <a:xfrm>
              <a:off x="1343200" y="1890700"/>
              <a:ext cx="777200" cy="454650"/>
            </a:xfrm>
            <a:custGeom>
              <a:avLst/>
              <a:gdLst/>
              <a:ahLst/>
              <a:cxnLst/>
              <a:rect l="l" t="t" r="r" b="b"/>
              <a:pathLst>
                <a:path w="31088" h="18186" extrusionOk="0">
                  <a:moveTo>
                    <a:pt x="0" y="1873"/>
                  </a:moveTo>
                  <a:lnTo>
                    <a:pt x="5688" y="0"/>
                  </a:lnTo>
                  <a:lnTo>
                    <a:pt x="31088" y="17065"/>
                  </a:lnTo>
                  <a:lnTo>
                    <a:pt x="27278" y="18186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732" name="Google Shape;732;p16"/>
            <p:cNvSpPr/>
            <p:nvPr/>
          </p:nvSpPr>
          <p:spPr>
            <a:xfrm>
              <a:off x="1436723" y="1432178"/>
              <a:ext cx="937737" cy="885480"/>
            </a:xfrm>
            <a:custGeom>
              <a:avLst/>
              <a:gdLst/>
              <a:ahLst/>
              <a:cxnLst/>
              <a:rect l="l" t="t" r="r" b="b"/>
              <a:pathLst>
                <a:path w="39819" h="37600" extrusionOk="0">
                  <a:moveTo>
                    <a:pt x="10882" y="1"/>
                  </a:moveTo>
                  <a:lnTo>
                    <a:pt x="0" y="20153"/>
                  </a:lnTo>
                  <a:lnTo>
                    <a:pt x="28937" y="37600"/>
                  </a:lnTo>
                  <a:lnTo>
                    <a:pt x="39819" y="17448"/>
                  </a:lnTo>
                  <a:lnTo>
                    <a:pt x="10882" y="1"/>
                  </a:lnTo>
                  <a:close/>
                </a:path>
              </a:pathLst>
            </a:custGeom>
            <a:solidFill>
              <a:srgbClr val="FF640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33" name="Google Shape;733;p16"/>
            <p:cNvSpPr/>
            <p:nvPr/>
          </p:nvSpPr>
          <p:spPr>
            <a:xfrm>
              <a:off x="1580614" y="1566036"/>
              <a:ext cx="334292" cy="410194"/>
            </a:xfrm>
            <a:custGeom>
              <a:avLst/>
              <a:gdLst/>
              <a:ahLst/>
              <a:cxnLst/>
              <a:rect l="l" t="t" r="r" b="b"/>
              <a:pathLst>
                <a:path w="14195" h="17418" extrusionOk="0">
                  <a:moveTo>
                    <a:pt x="7386" y="1"/>
                  </a:moveTo>
                  <a:lnTo>
                    <a:pt x="0" y="13587"/>
                  </a:lnTo>
                  <a:lnTo>
                    <a:pt x="6809" y="17417"/>
                  </a:lnTo>
                  <a:lnTo>
                    <a:pt x="14195" y="3861"/>
                  </a:lnTo>
                  <a:lnTo>
                    <a:pt x="738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40918531"/>
      </p:ext>
    </p:extLst>
  </p:cSld>
  <p:clrMapOvr>
    <a:masterClrMapping/>
  </p:clrMapOvr>
  <p:transition spd="slow">
    <p:wheel spokes="1"/>
    <p:sndAc>
      <p:stSnd>
        <p:snd r:embed="rId1" name="chimes.wav"/>
      </p:stSnd>
    </p:sndAc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Title and three columns 2">
    <p:spTree>
      <p:nvGrpSpPr>
        <p:cNvPr id="1" name="Shape 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" name="Google Shape;735;p17"/>
          <p:cNvSpPr/>
          <p:nvPr/>
        </p:nvSpPr>
        <p:spPr>
          <a:xfrm>
            <a:off x="-65061" y="-81037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36" name="Google Shape;736;p17"/>
          <p:cNvSpPr/>
          <p:nvPr/>
        </p:nvSpPr>
        <p:spPr>
          <a:xfrm>
            <a:off x="5086826" y="-501139"/>
            <a:ext cx="4544275" cy="5759025"/>
          </a:xfrm>
          <a:custGeom>
            <a:avLst/>
            <a:gdLst/>
            <a:ahLst/>
            <a:cxnLst/>
            <a:rect l="l" t="t" r="r" b="b"/>
            <a:pathLst>
              <a:path w="181771" h="230361" extrusionOk="0">
                <a:moveTo>
                  <a:pt x="0" y="230361"/>
                </a:moveTo>
                <a:cubicBezTo>
                  <a:pt x="2982" y="229199"/>
                  <a:pt x="11017" y="224347"/>
                  <a:pt x="17889" y="223387"/>
                </a:cubicBezTo>
                <a:cubicBezTo>
                  <a:pt x="24762" y="222427"/>
                  <a:pt x="34341" y="225023"/>
                  <a:pt x="41235" y="224601"/>
                </a:cubicBezTo>
                <a:cubicBezTo>
                  <a:pt x="48129" y="224180"/>
                  <a:pt x="54597" y="222584"/>
                  <a:pt x="59252" y="220858"/>
                </a:cubicBezTo>
                <a:cubicBezTo>
                  <a:pt x="63907" y="219133"/>
                  <a:pt x="66413" y="217209"/>
                  <a:pt x="69167" y="214248"/>
                </a:cubicBezTo>
                <a:cubicBezTo>
                  <a:pt x="71921" y="211287"/>
                  <a:pt x="72817" y="205296"/>
                  <a:pt x="75778" y="203093"/>
                </a:cubicBezTo>
                <a:cubicBezTo>
                  <a:pt x="78739" y="200890"/>
                  <a:pt x="82734" y="200378"/>
                  <a:pt x="86932" y="201028"/>
                </a:cubicBezTo>
                <a:cubicBezTo>
                  <a:pt x="91130" y="201679"/>
                  <a:pt x="96489" y="206170"/>
                  <a:pt x="100965" y="206996"/>
                </a:cubicBezTo>
                <a:cubicBezTo>
                  <a:pt x="105441" y="207822"/>
                  <a:pt x="110552" y="208357"/>
                  <a:pt x="113786" y="205985"/>
                </a:cubicBezTo>
                <a:cubicBezTo>
                  <a:pt x="117020" y="203613"/>
                  <a:pt x="116140" y="197141"/>
                  <a:pt x="120370" y="192765"/>
                </a:cubicBezTo>
                <a:cubicBezTo>
                  <a:pt x="124600" y="188389"/>
                  <a:pt x="135479" y="185286"/>
                  <a:pt x="139168" y="179727"/>
                </a:cubicBezTo>
                <a:cubicBezTo>
                  <a:pt x="142857" y="174168"/>
                  <a:pt x="143428" y="169374"/>
                  <a:pt x="142503" y="159413"/>
                </a:cubicBezTo>
                <a:cubicBezTo>
                  <a:pt x="141578" y="149452"/>
                  <a:pt x="131035" y="132208"/>
                  <a:pt x="133616" y="119962"/>
                </a:cubicBezTo>
                <a:cubicBezTo>
                  <a:pt x="136197" y="107716"/>
                  <a:pt x="158542" y="97559"/>
                  <a:pt x="157991" y="85938"/>
                </a:cubicBezTo>
                <a:cubicBezTo>
                  <a:pt x="157440" y="74317"/>
                  <a:pt x="142912" y="63417"/>
                  <a:pt x="130311" y="50237"/>
                </a:cubicBezTo>
                <a:cubicBezTo>
                  <a:pt x="117711" y="37057"/>
                  <a:pt x="74676" y="11229"/>
                  <a:pt x="82388" y="6858"/>
                </a:cubicBezTo>
                <a:cubicBezTo>
                  <a:pt x="90100" y="2487"/>
                  <a:pt x="162065" y="-12752"/>
                  <a:pt x="176582" y="24009"/>
                </a:cubicBezTo>
                <a:cubicBezTo>
                  <a:pt x="191099" y="60770"/>
                  <a:pt x="170670" y="193522"/>
                  <a:pt x="169488" y="227424"/>
                </a:cubicBezTo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737" name="Google Shape;737;p17"/>
          <p:cNvSpPr/>
          <p:nvPr/>
        </p:nvSpPr>
        <p:spPr>
          <a:xfrm>
            <a:off x="-765324" y="-539752"/>
            <a:ext cx="4987050" cy="5113700"/>
          </a:xfrm>
          <a:custGeom>
            <a:avLst/>
            <a:gdLst/>
            <a:ahLst/>
            <a:cxnLst/>
            <a:rect l="l" t="t" r="r" b="b"/>
            <a:pathLst>
              <a:path w="199482" h="204548" extrusionOk="0">
                <a:moveTo>
                  <a:pt x="54548" y="32236"/>
                </a:moveTo>
                <a:cubicBezTo>
                  <a:pt x="50417" y="38179"/>
                  <a:pt x="39124" y="45469"/>
                  <a:pt x="36783" y="59218"/>
                </a:cubicBezTo>
                <a:cubicBezTo>
                  <a:pt x="34442" y="72967"/>
                  <a:pt x="38917" y="98226"/>
                  <a:pt x="40501" y="114730"/>
                </a:cubicBezTo>
                <a:cubicBezTo>
                  <a:pt x="42085" y="131234"/>
                  <a:pt x="47387" y="147547"/>
                  <a:pt x="46285" y="158242"/>
                </a:cubicBezTo>
                <a:cubicBezTo>
                  <a:pt x="45183" y="168937"/>
                  <a:pt x="38780" y="173872"/>
                  <a:pt x="33891" y="178898"/>
                </a:cubicBezTo>
                <a:cubicBezTo>
                  <a:pt x="29002" y="183924"/>
                  <a:pt x="22324" y="186197"/>
                  <a:pt x="16953" y="188400"/>
                </a:cubicBezTo>
                <a:cubicBezTo>
                  <a:pt x="11582" y="190603"/>
                  <a:pt x="3182" y="221106"/>
                  <a:pt x="1667" y="192118"/>
                </a:cubicBezTo>
                <a:cubicBezTo>
                  <a:pt x="152" y="163130"/>
                  <a:pt x="-3153" y="44699"/>
                  <a:pt x="7864" y="14471"/>
                </a:cubicBezTo>
                <a:cubicBezTo>
                  <a:pt x="18881" y="-15756"/>
                  <a:pt x="38849" y="10753"/>
                  <a:pt x="67768" y="10753"/>
                </a:cubicBezTo>
                <a:cubicBezTo>
                  <a:pt x="96687" y="10753"/>
                  <a:pt x="159690" y="13004"/>
                  <a:pt x="181379" y="14471"/>
                </a:cubicBezTo>
                <a:cubicBezTo>
                  <a:pt x="203069" y="15938"/>
                  <a:pt x="200246" y="17263"/>
                  <a:pt x="197905" y="19557"/>
                </a:cubicBezTo>
                <a:cubicBezTo>
                  <a:pt x="195564" y="21851"/>
                  <a:pt x="177524" y="27153"/>
                  <a:pt x="167333" y="28233"/>
                </a:cubicBezTo>
                <a:cubicBezTo>
                  <a:pt x="157142" y="29313"/>
                  <a:pt x="145988" y="27024"/>
                  <a:pt x="136761" y="26039"/>
                </a:cubicBezTo>
                <a:cubicBezTo>
                  <a:pt x="127534" y="25054"/>
                  <a:pt x="119134" y="22596"/>
                  <a:pt x="111973" y="22321"/>
                </a:cubicBezTo>
                <a:cubicBezTo>
                  <a:pt x="104812" y="22046"/>
                  <a:pt x="99304" y="23423"/>
                  <a:pt x="93795" y="24387"/>
                </a:cubicBezTo>
                <a:cubicBezTo>
                  <a:pt x="88287" y="25351"/>
                  <a:pt x="82571" y="27623"/>
                  <a:pt x="78922" y="28105"/>
                </a:cubicBezTo>
                <a:cubicBezTo>
                  <a:pt x="75273" y="28587"/>
                  <a:pt x="74791" y="28037"/>
                  <a:pt x="71899" y="27279"/>
                </a:cubicBezTo>
                <a:cubicBezTo>
                  <a:pt x="69007" y="26522"/>
                  <a:pt x="64463" y="22734"/>
                  <a:pt x="61571" y="23560"/>
                </a:cubicBezTo>
                <a:cubicBezTo>
                  <a:pt x="58679" y="24386"/>
                  <a:pt x="58679" y="26293"/>
                  <a:pt x="54548" y="32236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738" name="Google Shape;738;p17"/>
          <p:cNvSpPr txBox="1">
            <a:spLocks noGrp="1"/>
          </p:cNvSpPr>
          <p:nvPr>
            <p:ph type="subTitle" idx="1"/>
          </p:nvPr>
        </p:nvSpPr>
        <p:spPr>
          <a:xfrm>
            <a:off x="6225677" y="2507388"/>
            <a:ext cx="1380900" cy="41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739" name="Google Shape;739;p17"/>
          <p:cNvSpPr txBox="1">
            <a:spLocks noGrp="1"/>
          </p:cNvSpPr>
          <p:nvPr>
            <p:ph type="subTitle" idx="2"/>
          </p:nvPr>
        </p:nvSpPr>
        <p:spPr>
          <a:xfrm>
            <a:off x="5641727" y="3729481"/>
            <a:ext cx="2548800" cy="7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740" name="Google Shape;740;p17"/>
          <p:cNvSpPr txBox="1">
            <a:spLocks noGrp="1"/>
          </p:cNvSpPr>
          <p:nvPr>
            <p:ph type="subTitle" idx="3"/>
          </p:nvPr>
        </p:nvSpPr>
        <p:spPr>
          <a:xfrm>
            <a:off x="1520198" y="2507388"/>
            <a:ext cx="1380900" cy="41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741" name="Google Shape;741;p17"/>
          <p:cNvSpPr txBox="1">
            <a:spLocks noGrp="1"/>
          </p:cNvSpPr>
          <p:nvPr>
            <p:ph type="subTitle" idx="4"/>
          </p:nvPr>
        </p:nvSpPr>
        <p:spPr>
          <a:xfrm>
            <a:off x="953473" y="3729481"/>
            <a:ext cx="2548800" cy="7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742" name="Google Shape;742;p17"/>
          <p:cNvSpPr txBox="1">
            <a:spLocks noGrp="1"/>
          </p:cNvSpPr>
          <p:nvPr>
            <p:ph type="subTitle" idx="5"/>
          </p:nvPr>
        </p:nvSpPr>
        <p:spPr>
          <a:xfrm>
            <a:off x="3893850" y="1360825"/>
            <a:ext cx="1380900" cy="41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743" name="Google Shape;743;p17"/>
          <p:cNvSpPr txBox="1">
            <a:spLocks noGrp="1"/>
          </p:cNvSpPr>
          <p:nvPr>
            <p:ph type="subTitle" idx="6"/>
          </p:nvPr>
        </p:nvSpPr>
        <p:spPr>
          <a:xfrm>
            <a:off x="3297600" y="2662681"/>
            <a:ext cx="2548800" cy="7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744" name="Google Shape;744;p17"/>
          <p:cNvSpPr/>
          <p:nvPr/>
        </p:nvSpPr>
        <p:spPr>
          <a:xfrm>
            <a:off x="4222422" y="-23179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45" name="Google Shape;745;p17"/>
          <p:cNvSpPr/>
          <p:nvPr/>
        </p:nvSpPr>
        <p:spPr>
          <a:xfrm>
            <a:off x="-156277" y="249297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46" name="Google Shape;746;p17"/>
          <p:cNvSpPr/>
          <p:nvPr/>
        </p:nvSpPr>
        <p:spPr>
          <a:xfrm>
            <a:off x="1668442" y="466963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47" name="Google Shape;747;p17"/>
          <p:cNvSpPr/>
          <p:nvPr/>
        </p:nvSpPr>
        <p:spPr>
          <a:xfrm>
            <a:off x="7540877" y="487202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48" name="Google Shape;748;p17"/>
          <p:cNvSpPr/>
          <p:nvPr/>
        </p:nvSpPr>
        <p:spPr>
          <a:xfrm>
            <a:off x="4460704" y="4899721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49" name="Google Shape;749;p17"/>
          <p:cNvSpPr/>
          <p:nvPr/>
        </p:nvSpPr>
        <p:spPr>
          <a:xfrm>
            <a:off x="337637" y="502822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50" name="Google Shape;750;p17"/>
          <p:cNvSpPr/>
          <p:nvPr/>
        </p:nvSpPr>
        <p:spPr>
          <a:xfrm>
            <a:off x="8866753" y="289382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51" name="Google Shape;751;p17"/>
          <p:cNvSpPr/>
          <p:nvPr/>
        </p:nvSpPr>
        <p:spPr>
          <a:xfrm>
            <a:off x="6694583" y="-136642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52" name="Google Shape;752;p17"/>
          <p:cNvSpPr/>
          <p:nvPr/>
        </p:nvSpPr>
        <p:spPr>
          <a:xfrm>
            <a:off x="178242" y="28750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753" name="Google Shape;753;p17"/>
          <p:cNvGrpSpPr/>
          <p:nvPr/>
        </p:nvGrpSpPr>
        <p:grpSpPr>
          <a:xfrm rot="5803835">
            <a:off x="7890247" y="-883228"/>
            <a:ext cx="1048716" cy="2045383"/>
            <a:chOff x="5329725" y="2719275"/>
            <a:chExt cx="1048725" cy="2045400"/>
          </a:xfrm>
        </p:grpSpPr>
        <p:sp>
          <p:nvSpPr>
            <p:cNvPr id="754" name="Google Shape;754;p17"/>
            <p:cNvSpPr/>
            <p:nvPr/>
          </p:nvSpPr>
          <p:spPr>
            <a:xfrm>
              <a:off x="6086575" y="4365250"/>
              <a:ext cx="291350" cy="399250"/>
            </a:xfrm>
            <a:custGeom>
              <a:avLst/>
              <a:gdLst/>
              <a:ahLst/>
              <a:cxnLst/>
              <a:rect l="l" t="t" r="r" b="b"/>
              <a:pathLst>
                <a:path w="11654" h="15970" extrusionOk="0">
                  <a:moveTo>
                    <a:pt x="9575" y="1"/>
                  </a:moveTo>
                  <a:lnTo>
                    <a:pt x="1" y="4439"/>
                  </a:lnTo>
                  <a:lnTo>
                    <a:pt x="10244" y="15715"/>
                  </a:lnTo>
                  <a:cubicBezTo>
                    <a:pt x="10411" y="15892"/>
                    <a:pt x="10618" y="15970"/>
                    <a:pt x="10821" y="15970"/>
                  </a:cubicBezTo>
                  <a:cubicBezTo>
                    <a:pt x="11247" y="15970"/>
                    <a:pt x="11653" y="15622"/>
                    <a:pt x="11612" y="15107"/>
                  </a:cubicBezTo>
                  <a:lnTo>
                    <a:pt x="9575" y="1"/>
                  </a:lnTo>
                  <a:close/>
                </a:path>
              </a:pathLst>
            </a:custGeom>
            <a:solidFill>
              <a:srgbClr val="F4F0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55" name="Google Shape;755;p17"/>
            <p:cNvSpPr/>
            <p:nvPr/>
          </p:nvSpPr>
          <p:spPr>
            <a:xfrm>
              <a:off x="5395075" y="2869800"/>
              <a:ext cx="934525" cy="1615025"/>
            </a:xfrm>
            <a:custGeom>
              <a:avLst/>
              <a:gdLst/>
              <a:ahLst/>
              <a:cxnLst/>
              <a:rect l="l" t="t" r="r" b="b"/>
              <a:pathLst>
                <a:path w="37381" h="64601" extrusionOk="0">
                  <a:moveTo>
                    <a:pt x="9606" y="0"/>
                  </a:moveTo>
                  <a:lnTo>
                    <a:pt x="1" y="4408"/>
                  </a:lnTo>
                  <a:lnTo>
                    <a:pt x="27661" y="64287"/>
                  </a:lnTo>
                  <a:cubicBezTo>
                    <a:pt x="27862" y="64508"/>
                    <a:pt x="28141" y="64601"/>
                    <a:pt x="28451" y="64601"/>
                  </a:cubicBezTo>
                  <a:cubicBezTo>
                    <a:pt x="29502" y="64601"/>
                    <a:pt x="30902" y="63539"/>
                    <a:pt x="30761" y="62858"/>
                  </a:cubicBezTo>
                  <a:lnTo>
                    <a:pt x="34561" y="61126"/>
                  </a:lnTo>
                  <a:cubicBezTo>
                    <a:pt x="34762" y="61264"/>
                    <a:pt x="35002" y="61323"/>
                    <a:pt x="35256" y="61323"/>
                  </a:cubicBezTo>
                  <a:cubicBezTo>
                    <a:pt x="36225" y="61323"/>
                    <a:pt x="37380" y="60458"/>
                    <a:pt x="37235" y="59880"/>
                  </a:cubicBezTo>
                  <a:lnTo>
                    <a:pt x="37266" y="59880"/>
                  </a:lnTo>
                  <a:lnTo>
                    <a:pt x="960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56" name="Google Shape;756;p17"/>
            <p:cNvSpPr/>
            <p:nvPr/>
          </p:nvSpPr>
          <p:spPr>
            <a:xfrm>
              <a:off x="6275800" y="4643750"/>
              <a:ext cx="102650" cy="120925"/>
            </a:xfrm>
            <a:custGeom>
              <a:avLst/>
              <a:gdLst/>
              <a:ahLst/>
              <a:cxnLst/>
              <a:rect l="l" t="t" r="r" b="b"/>
              <a:pathLst>
                <a:path w="4106" h="4837" extrusionOk="0">
                  <a:moveTo>
                    <a:pt x="3157" y="1"/>
                  </a:moveTo>
                  <a:cubicBezTo>
                    <a:pt x="2602" y="1"/>
                    <a:pt x="2051" y="123"/>
                    <a:pt x="1520" y="350"/>
                  </a:cubicBezTo>
                  <a:cubicBezTo>
                    <a:pt x="912" y="654"/>
                    <a:pt x="396" y="1080"/>
                    <a:pt x="0" y="1657"/>
                  </a:cubicBezTo>
                  <a:lnTo>
                    <a:pt x="2675" y="4575"/>
                  </a:lnTo>
                  <a:cubicBezTo>
                    <a:pt x="2838" y="4757"/>
                    <a:pt x="3042" y="4836"/>
                    <a:pt x="3243" y="4836"/>
                  </a:cubicBezTo>
                  <a:cubicBezTo>
                    <a:pt x="3682" y="4836"/>
                    <a:pt x="4106" y="4458"/>
                    <a:pt x="4043" y="3937"/>
                  </a:cubicBezTo>
                  <a:lnTo>
                    <a:pt x="3496" y="16"/>
                  </a:lnTo>
                  <a:cubicBezTo>
                    <a:pt x="3383" y="6"/>
                    <a:pt x="3270" y="1"/>
                    <a:pt x="31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57" name="Google Shape;757;p17"/>
            <p:cNvSpPr/>
            <p:nvPr/>
          </p:nvSpPr>
          <p:spPr>
            <a:xfrm>
              <a:off x="5470300" y="2900950"/>
              <a:ext cx="788050" cy="1550075"/>
            </a:xfrm>
            <a:custGeom>
              <a:avLst/>
              <a:gdLst/>
              <a:ahLst/>
              <a:cxnLst/>
              <a:rect l="l" t="t" r="r" b="b"/>
              <a:pathLst>
                <a:path w="31522" h="62003" extrusionOk="0">
                  <a:moveTo>
                    <a:pt x="3892" y="1"/>
                  </a:moveTo>
                  <a:lnTo>
                    <a:pt x="1" y="1824"/>
                  </a:lnTo>
                  <a:lnTo>
                    <a:pt x="27752" y="61612"/>
                  </a:lnTo>
                  <a:cubicBezTo>
                    <a:pt x="28003" y="61880"/>
                    <a:pt x="28398" y="62002"/>
                    <a:pt x="28841" y="62002"/>
                  </a:cubicBezTo>
                  <a:cubicBezTo>
                    <a:pt x="30007" y="62002"/>
                    <a:pt x="31499" y="61150"/>
                    <a:pt x="31521" y="59849"/>
                  </a:cubicBezTo>
                  <a:lnTo>
                    <a:pt x="389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58" name="Google Shape;758;p17"/>
            <p:cNvSpPr/>
            <p:nvPr/>
          </p:nvSpPr>
          <p:spPr>
            <a:xfrm>
              <a:off x="5329725" y="2719275"/>
              <a:ext cx="300200" cy="251600"/>
            </a:xfrm>
            <a:custGeom>
              <a:avLst/>
              <a:gdLst/>
              <a:ahLst/>
              <a:cxnLst/>
              <a:rect l="l" t="t" r="r" b="b"/>
              <a:pathLst>
                <a:path w="12008" h="10064" extrusionOk="0">
                  <a:moveTo>
                    <a:pt x="6020" y="1"/>
                  </a:moveTo>
                  <a:cubicBezTo>
                    <a:pt x="5276" y="1"/>
                    <a:pt x="4520" y="158"/>
                    <a:pt x="3800" y="489"/>
                  </a:cubicBezTo>
                  <a:cubicBezTo>
                    <a:pt x="1156" y="1736"/>
                    <a:pt x="1" y="4866"/>
                    <a:pt x="1247" y="7511"/>
                  </a:cubicBezTo>
                  <a:lnTo>
                    <a:pt x="2432" y="10064"/>
                  </a:lnTo>
                  <a:lnTo>
                    <a:pt x="12007" y="5626"/>
                  </a:lnTo>
                  <a:lnTo>
                    <a:pt x="10822" y="3073"/>
                  </a:lnTo>
                  <a:cubicBezTo>
                    <a:pt x="9915" y="1126"/>
                    <a:pt x="8010" y="1"/>
                    <a:pt x="60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59" name="Google Shape;759;p17"/>
            <p:cNvSpPr/>
            <p:nvPr/>
          </p:nvSpPr>
          <p:spPr>
            <a:xfrm>
              <a:off x="5389750" y="2856875"/>
              <a:ext cx="296400" cy="234825"/>
            </a:xfrm>
            <a:custGeom>
              <a:avLst/>
              <a:gdLst/>
              <a:ahLst/>
              <a:cxnLst/>
              <a:rect l="l" t="t" r="r" b="b"/>
              <a:pathLst>
                <a:path w="11856" h="9393" extrusionOk="0">
                  <a:moveTo>
                    <a:pt x="9576" y="1"/>
                  </a:moveTo>
                  <a:lnTo>
                    <a:pt x="1" y="4469"/>
                  </a:lnTo>
                  <a:lnTo>
                    <a:pt x="2281" y="9393"/>
                  </a:lnTo>
                  <a:lnTo>
                    <a:pt x="11855" y="4955"/>
                  </a:lnTo>
                  <a:lnTo>
                    <a:pt x="9576" y="1"/>
                  </a:lnTo>
                  <a:close/>
                </a:path>
              </a:pathLst>
            </a:custGeom>
            <a:solidFill>
              <a:srgbClr val="E1D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60" name="Google Shape;760;p17"/>
            <p:cNvSpPr/>
            <p:nvPr/>
          </p:nvSpPr>
          <p:spPr>
            <a:xfrm>
              <a:off x="5408750" y="2897900"/>
              <a:ext cx="258400" cy="152775"/>
            </a:xfrm>
            <a:custGeom>
              <a:avLst/>
              <a:gdLst/>
              <a:ahLst/>
              <a:cxnLst/>
              <a:rect l="l" t="t" r="r" b="b"/>
              <a:pathLst>
                <a:path w="10336" h="6111" extrusionOk="0">
                  <a:moveTo>
                    <a:pt x="9576" y="1"/>
                  </a:moveTo>
                  <a:lnTo>
                    <a:pt x="1" y="4469"/>
                  </a:lnTo>
                  <a:lnTo>
                    <a:pt x="761" y="6110"/>
                  </a:lnTo>
                  <a:lnTo>
                    <a:pt x="10335" y="1673"/>
                  </a:lnTo>
                  <a:lnTo>
                    <a:pt x="957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761" name="Google Shape;761;p17"/>
          <p:cNvGrpSpPr/>
          <p:nvPr/>
        </p:nvGrpSpPr>
        <p:grpSpPr>
          <a:xfrm rot="-1564692">
            <a:off x="8720667" y="4017436"/>
            <a:ext cx="516978" cy="1275557"/>
            <a:chOff x="2266600" y="1348075"/>
            <a:chExt cx="516975" cy="1275550"/>
          </a:xfrm>
        </p:grpSpPr>
        <p:sp>
          <p:nvSpPr>
            <p:cNvPr id="762" name="Google Shape;762;p17"/>
            <p:cNvSpPr/>
            <p:nvPr/>
          </p:nvSpPr>
          <p:spPr>
            <a:xfrm>
              <a:off x="2370700" y="1348400"/>
              <a:ext cx="153525" cy="225800"/>
            </a:xfrm>
            <a:custGeom>
              <a:avLst/>
              <a:gdLst/>
              <a:ahLst/>
              <a:cxnLst/>
              <a:rect l="l" t="t" r="r" b="b"/>
              <a:pathLst>
                <a:path w="6141" h="9032" extrusionOk="0">
                  <a:moveTo>
                    <a:pt x="2408" y="0"/>
                  </a:moveTo>
                  <a:cubicBezTo>
                    <a:pt x="2346" y="0"/>
                    <a:pt x="2282" y="11"/>
                    <a:pt x="2220" y="35"/>
                  </a:cubicBezTo>
                  <a:cubicBezTo>
                    <a:pt x="2068" y="96"/>
                    <a:pt x="1977" y="217"/>
                    <a:pt x="1946" y="369"/>
                  </a:cubicBezTo>
                  <a:lnTo>
                    <a:pt x="1" y="9032"/>
                  </a:lnTo>
                  <a:lnTo>
                    <a:pt x="6141" y="8546"/>
                  </a:lnTo>
                  <a:lnTo>
                    <a:pt x="2828" y="278"/>
                  </a:lnTo>
                  <a:cubicBezTo>
                    <a:pt x="2760" y="97"/>
                    <a:pt x="2591" y="0"/>
                    <a:pt x="2408" y="0"/>
                  </a:cubicBezTo>
                  <a:close/>
                </a:path>
              </a:pathLst>
            </a:custGeom>
            <a:solidFill>
              <a:srgbClr val="F4F0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63" name="Google Shape;763;p17"/>
            <p:cNvSpPr/>
            <p:nvPr/>
          </p:nvSpPr>
          <p:spPr>
            <a:xfrm>
              <a:off x="2370700" y="1552000"/>
              <a:ext cx="231800" cy="983475"/>
            </a:xfrm>
            <a:custGeom>
              <a:avLst/>
              <a:gdLst/>
              <a:ahLst/>
              <a:cxnLst/>
              <a:rect l="l" t="t" r="r" b="b"/>
              <a:pathLst>
                <a:path w="9272" h="39339" extrusionOk="0">
                  <a:moveTo>
                    <a:pt x="5484" y="0"/>
                  </a:moveTo>
                  <a:cubicBezTo>
                    <a:pt x="5023" y="0"/>
                    <a:pt x="4505" y="219"/>
                    <a:pt x="4469" y="493"/>
                  </a:cubicBezTo>
                  <a:lnTo>
                    <a:pt x="1703" y="705"/>
                  </a:lnTo>
                  <a:cubicBezTo>
                    <a:pt x="1557" y="462"/>
                    <a:pt x="1256" y="365"/>
                    <a:pt x="946" y="365"/>
                  </a:cubicBezTo>
                  <a:cubicBezTo>
                    <a:pt x="482" y="365"/>
                    <a:pt x="1" y="584"/>
                    <a:pt x="1" y="857"/>
                  </a:cubicBezTo>
                  <a:lnTo>
                    <a:pt x="3101" y="39338"/>
                  </a:lnTo>
                  <a:lnTo>
                    <a:pt x="9272" y="38852"/>
                  </a:lnTo>
                  <a:lnTo>
                    <a:pt x="6171" y="341"/>
                  </a:lnTo>
                  <a:cubicBezTo>
                    <a:pt x="6074" y="98"/>
                    <a:pt x="5792" y="0"/>
                    <a:pt x="54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64" name="Google Shape;764;p17"/>
            <p:cNvSpPr/>
            <p:nvPr/>
          </p:nvSpPr>
          <p:spPr>
            <a:xfrm>
              <a:off x="2406425" y="1348075"/>
              <a:ext cx="56250" cy="71250"/>
            </a:xfrm>
            <a:custGeom>
              <a:avLst/>
              <a:gdLst/>
              <a:ahLst/>
              <a:cxnLst/>
              <a:rect l="l" t="t" r="r" b="b"/>
              <a:pathLst>
                <a:path w="2250" h="2850" extrusionOk="0">
                  <a:moveTo>
                    <a:pt x="964" y="1"/>
                  </a:moveTo>
                  <a:cubicBezTo>
                    <a:pt x="763" y="1"/>
                    <a:pt x="566" y="124"/>
                    <a:pt x="517" y="352"/>
                  </a:cubicBezTo>
                  <a:lnTo>
                    <a:pt x="0" y="2631"/>
                  </a:lnTo>
                  <a:cubicBezTo>
                    <a:pt x="318" y="2764"/>
                    <a:pt x="659" y="2850"/>
                    <a:pt x="1002" y="2850"/>
                  </a:cubicBezTo>
                  <a:cubicBezTo>
                    <a:pt x="1053" y="2850"/>
                    <a:pt x="1104" y="2848"/>
                    <a:pt x="1155" y="2844"/>
                  </a:cubicBezTo>
                  <a:cubicBezTo>
                    <a:pt x="1551" y="2814"/>
                    <a:pt x="1915" y="2662"/>
                    <a:pt x="2250" y="2449"/>
                  </a:cubicBezTo>
                  <a:lnTo>
                    <a:pt x="1399" y="291"/>
                  </a:lnTo>
                  <a:cubicBezTo>
                    <a:pt x="1314" y="93"/>
                    <a:pt x="1137" y="1"/>
                    <a:pt x="9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65" name="Google Shape;765;p17"/>
            <p:cNvSpPr/>
            <p:nvPr/>
          </p:nvSpPr>
          <p:spPr>
            <a:xfrm>
              <a:off x="2413275" y="1564300"/>
              <a:ext cx="147425" cy="967375"/>
            </a:xfrm>
            <a:custGeom>
              <a:avLst/>
              <a:gdLst/>
              <a:ahLst/>
              <a:cxnLst/>
              <a:rect l="l" t="t" r="r" b="b"/>
              <a:pathLst>
                <a:path w="5897" h="38695" extrusionOk="0">
                  <a:moveTo>
                    <a:pt x="2766" y="1"/>
                  </a:moveTo>
                  <a:lnTo>
                    <a:pt x="0" y="244"/>
                  </a:lnTo>
                  <a:lnTo>
                    <a:pt x="3131" y="38694"/>
                  </a:lnTo>
                  <a:lnTo>
                    <a:pt x="5897" y="38481"/>
                  </a:lnTo>
                  <a:lnTo>
                    <a:pt x="2766" y="1"/>
                  </a:lnTo>
                  <a:close/>
                </a:path>
              </a:pathLst>
            </a:custGeom>
            <a:solidFill>
              <a:srgbClr val="F4AE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66" name="Google Shape;766;p17"/>
            <p:cNvSpPr/>
            <p:nvPr/>
          </p:nvSpPr>
          <p:spPr>
            <a:xfrm>
              <a:off x="2413275" y="1549075"/>
              <a:ext cx="151225" cy="982600"/>
            </a:xfrm>
            <a:custGeom>
              <a:avLst/>
              <a:gdLst/>
              <a:ahLst/>
              <a:cxnLst/>
              <a:rect l="l" t="t" r="r" b="b"/>
              <a:pathLst>
                <a:path w="6049" h="39304" extrusionOk="0">
                  <a:moveTo>
                    <a:pt x="1501" y="0"/>
                  </a:moveTo>
                  <a:cubicBezTo>
                    <a:pt x="879" y="0"/>
                    <a:pt x="223" y="264"/>
                    <a:pt x="0" y="853"/>
                  </a:cubicBezTo>
                  <a:lnTo>
                    <a:pt x="3131" y="39303"/>
                  </a:lnTo>
                  <a:lnTo>
                    <a:pt x="6049" y="39090"/>
                  </a:lnTo>
                  <a:lnTo>
                    <a:pt x="2766" y="610"/>
                  </a:lnTo>
                  <a:cubicBezTo>
                    <a:pt x="2607" y="219"/>
                    <a:pt x="2068" y="0"/>
                    <a:pt x="15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767" name="Google Shape;767;p17"/>
            <p:cNvGrpSpPr/>
            <p:nvPr/>
          </p:nvGrpSpPr>
          <p:grpSpPr>
            <a:xfrm>
              <a:off x="2266600" y="1494350"/>
              <a:ext cx="516975" cy="1129275"/>
              <a:chOff x="2266600" y="1494350"/>
              <a:chExt cx="516975" cy="1129275"/>
            </a:xfrm>
          </p:grpSpPr>
          <p:sp>
            <p:nvSpPr>
              <p:cNvPr id="768" name="Google Shape;768;p17"/>
              <p:cNvSpPr/>
              <p:nvPr/>
            </p:nvSpPr>
            <p:spPr>
              <a:xfrm>
                <a:off x="2621475" y="1494350"/>
                <a:ext cx="162100" cy="234875"/>
              </a:xfrm>
              <a:custGeom>
                <a:avLst/>
                <a:gdLst/>
                <a:ahLst/>
                <a:cxnLst/>
                <a:rect l="l" t="t" r="r" b="b"/>
                <a:pathLst>
                  <a:path w="6484" h="9395" extrusionOk="0">
                    <a:moveTo>
                      <a:pt x="5988" y="1"/>
                    </a:moveTo>
                    <a:cubicBezTo>
                      <a:pt x="5854" y="1"/>
                      <a:pt x="5719" y="58"/>
                      <a:pt x="5624" y="185"/>
                    </a:cubicBezTo>
                    <a:lnTo>
                      <a:pt x="0" y="7115"/>
                    </a:lnTo>
                    <a:lnTo>
                      <a:pt x="5745" y="9395"/>
                    </a:lnTo>
                    <a:lnTo>
                      <a:pt x="6444" y="519"/>
                    </a:lnTo>
                    <a:cubicBezTo>
                      <a:pt x="6484" y="202"/>
                      <a:pt x="6239" y="1"/>
                      <a:pt x="5988" y="1"/>
                    </a:cubicBezTo>
                    <a:close/>
                  </a:path>
                </a:pathLst>
              </a:custGeom>
              <a:solidFill>
                <a:srgbClr val="F4F0E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69" name="Google Shape;769;p17"/>
              <p:cNvSpPr/>
              <p:nvPr/>
            </p:nvSpPr>
            <p:spPr>
              <a:xfrm>
                <a:off x="2725575" y="1494400"/>
                <a:ext cx="56250" cy="7052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2821" extrusionOk="0">
                    <a:moveTo>
                      <a:pt x="1824" y="0"/>
                    </a:moveTo>
                    <a:cubicBezTo>
                      <a:pt x="1672" y="0"/>
                      <a:pt x="1520" y="61"/>
                      <a:pt x="1429" y="183"/>
                    </a:cubicBezTo>
                    <a:lnTo>
                      <a:pt x="1" y="1976"/>
                    </a:lnTo>
                    <a:cubicBezTo>
                      <a:pt x="244" y="2280"/>
                      <a:pt x="548" y="2523"/>
                      <a:pt x="913" y="2675"/>
                    </a:cubicBezTo>
                    <a:cubicBezTo>
                      <a:pt x="1180" y="2764"/>
                      <a:pt x="1463" y="2821"/>
                      <a:pt x="1750" y="2821"/>
                    </a:cubicBezTo>
                    <a:cubicBezTo>
                      <a:pt x="1856" y="2821"/>
                      <a:pt x="1962" y="2813"/>
                      <a:pt x="2068" y="2797"/>
                    </a:cubicBezTo>
                    <a:lnTo>
                      <a:pt x="2250" y="487"/>
                    </a:lnTo>
                    <a:cubicBezTo>
                      <a:pt x="2250" y="243"/>
                      <a:pt x="2068" y="31"/>
                      <a:pt x="182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70" name="Google Shape;770;p17"/>
              <p:cNvSpPr/>
              <p:nvPr/>
            </p:nvSpPr>
            <p:spPr>
              <a:xfrm>
                <a:off x="2266600" y="1667525"/>
                <a:ext cx="499600" cy="956100"/>
              </a:xfrm>
              <a:custGeom>
                <a:avLst/>
                <a:gdLst/>
                <a:ahLst/>
                <a:cxnLst/>
                <a:rect l="l" t="t" r="r" b="b"/>
                <a:pathLst>
                  <a:path w="19984" h="38244" extrusionOk="0">
                    <a:moveTo>
                      <a:pt x="14626" y="0"/>
                    </a:moveTo>
                    <a:cubicBezTo>
                      <a:pt x="14428" y="0"/>
                      <a:pt x="14272" y="59"/>
                      <a:pt x="14226" y="188"/>
                    </a:cubicBezTo>
                    <a:lnTo>
                      <a:pt x="1" y="35963"/>
                    </a:lnTo>
                    <a:lnTo>
                      <a:pt x="5745" y="38243"/>
                    </a:lnTo>
                    <a:lnTo>
                      <a:pt x="19940" y="2468"/>
                    </a:lnTo>
                    <a:cubicBezTo>
                      <a:pt x="19984" y="1989"/>
                      <a:pt x="19280" y="1666"/>
                      <a:pt x="18787" y="1666"/>
                    </a:cubicBezTo>
                    <a:cubicBezTo>
                      <a:pt x="18591" y="1666"/>
                      <a:pt x="18429" y="1717"/>
                      <a:pt x="18360" y="1829"/>
                    </a:cubicBezTo>
                    <a:lnTo>
                      <a:pt x="15806" y="826"/>
                    </a:lnTo>
                    <a:cubicBezTo>
                      <a:pt x="15764" y="317"/>
                      <a:pt x="15085" y="0"/>
                      <a:pt x="14626" y="0"/>
                    </a:cubicBezTo>
                    <a:close/>
                  </a:path>
                </a:pathLst>
              </a:custGeom>
              <a:solidFill>
                <a:srgbClr val="FF640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71" name="Google Shape;771;p17"/>
              <p:cNvSpPr/>
              <p:nvPr/>
            </p:nvSpPr>
            <p:spPr>
              <a:xfrm>
                <a:off x="2306125" y="1680300"/>
                <a:ext cx="420575" cy="927350"/>
              </a:xfrm>
              <a:custGeom>
                <a:avLst/>
                <a:gdLst/>
                <a:ahLst/>
                <a:cxnLst/>
                <a:rect l="l" t="t" r="r" b="b"/>
                <a:pathLst>
                  <a:path w="16823" h="37094" extrusionOk="0">
                    <a:moveTo>
                      <a:pt x="15076" y="0"/>
                    </a:moveTo>
                    <a:cubicBezTo>
                      <a:pt x="14765" y="0"/>
                      <a:pt x="14464" y="93"/>
                      <a:pt x="14225" y="315"/>
                    </a:cubicBezTo>
                    <a:lnTo>
                      <a:pt x="0" y="36060"/>
                    </a:lnTo>
                    <a:lnTo>
                      <a:pt x="2553" y="37094"/>
                    </a:lnTo>
                    <a:lnTo>
                      <a:pt x="16779" y="1318"/>
                    </a:lnTo>
                    <a:cubicBezTo>
                      <a:pt x="16823" y="675"/>
                      <a:pt x="15913" y="0"/>
                      <a:pt x="1507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sp>
        <p:nvSpPr>
          <p:cNvPr id="772" name="Google Shape;772;p17"/>
          <p:cNvSpPr txBox="1">
            <a:spLocks noGrp="1"/>
          </p:cNvSpPr>
          <p:nvPr>
            <p:ph type="title"/>
          </p:nvPr>
        </p:nvSpPr>
        <p:spPr>
          <a:xfrm>
            <a:off x="571500" y="396950"/>
            <a:ext cx="7198200" cy="51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grpSp>
        <p:nvGrpSpPr>
          <p:cNvPr id="773" name="Google Shape;773;p17"/>
          <p:cNvGrpSpPr/>
          <p:nvPr/>
        </p:nvGrpSpPr>
        <p:grpSpPr>
          <a:xfrm>
            <a:off x="58301" y="3968713"/>
            <a:ext cx="1031261" cy="913250"/>
            <a:chOff x="1343200" y="1432100"/>
            <a:chExt cx="1031261" cy="913250"/>
          </a:xfrm>
        </p:grpSpPr>
        <p:sp>
          <p:nvSpPr>
            <p:cNvPr id="774" name="Google Shape;774;p17"/>
            <p:cNvSpPr/>
            <p:nvPr/>
          </p:nvSpPr>
          <p:spPr>
            <a:xfrm>
              <a:off x="1343200" y="1432100"/>
              <a:ext cx="350600" cy="505025"/>
            </a:xfrm>
            <a:custGeom>
              <a:avLst/>
              <a:gdLst/>
              <a:ahLst/>
              <a:cxnLst/>
              <a:rect l="l" t="t" r="r" b="b"/>
              <a:pathLst>
                <a:path w="14024" h="20201" extrusionOk="0">
                  <a:moveTo>
                    <a:pt x="0" y="20201"/>
                  </a:moveTo>
                  <a:lnTo>
                    <a:pt x="10164" y="1400"/>
                  </a:lnTo>
                  <a:lnTo>
                    <a:pt x="14024" y="0"/>
                  </a:lnTo>
                  <a:lnTo>
                    <a:pt x="3810" y="1928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775" name="Google Shape;775;p17"/>
            <p:cNvSpPr/>
            <p:nvPr/>
          </p:nvSpPr>
          <p:spPr>
            <a:xfrm>
              <a:off x="1343200" y="1890700"/>
              <a:ext cx="777200" cy="454650"/>
            </a:xfrm>
            <a:custGeom>
              <a:avLst/>
              <a:gdLst/>
              <a:ahLst/>
              <a:cxnLst/>
              <a:rect l="l" t="t" r="r" b="b"/>
              <a:pathLst>
                <a:path w="31088" h="18186" extrusionOk="0">
                  <a:moveTo>
                    <a:pt x="0" y="1873"/>
                  </a:moveTo>
                  <a:lnTo>
                    <a:pt x="5688" y="0"/>
                  </a:lnTo>
                  <a:lnTo>
                    <a:pt x="31088" y="17065"/>
                  </a:lnTo>
                  <a:lnTo>
                    <a:pt x="27278" y="18186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</p:sp>
        <p:sp>
          <p:nvSpPr>
            <p:cNvPr id="776" name="Google Shape;776;p17"/>
            <p:cNvSpPr/>
            <p:nvPr/>
          </p:nvSpPr>
          <p:spPr>
            <a:xfrm>
              <a:off x="1436723" y="1432178"/>
              <a:ext cx="937737" cy="885480"/>
            </a:xfrm>
            <a:custGeom>
              <a:avLst/>
              <a:gdLst/>
              <a:ahLst/>
              <a:cxnLst/>
              <a:rect l="l" t="t" r="r" b="b"/>
              <a:pathLst>
                <a:path w="39819" h="37600" extrusionOk="0">
                  <a:moveTo>
                    <a:pt x="10882" y="1"/>
                  </a:moveTo>
                  <a:lnTo>
                    <a:pt x="0" y="20153"/>
                  </a:lnTo>
                  <a:lnTo>
                    <a:pt x="28937" y="37600"/>
                  </a:lnTo>
                  <a:lnTo>
                    <a:pt x="39819" y="17448"/>
                  </a:lnTo>
                  <a:lnTo>
                    <a:pt x="1088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77" name="Google Shape;777;p17"/>
            <p:cNvSpPr/>
            <p:nvPr/>
          </p:nvSpPr>
          <p:spPr>
            <a:xfrm>
              <a:off x="1580614" y="1566036"/>
              <a:ext cx="334292" cy="410194"/>
            </a:xfrm>
            <a:custGeom>
              <a:avLst/>
              <a:gdLst/>
              <a:ahLst/>
              <a:cxnLst/>
              <a:rect l="l" t="t" r="r" b="b"/>
              <a:pathLst>
                <a:path w="14195" h="17418" extrusionOk="0">
                  <a:moveTo>
                    <a:pt x="7386" y="1"/>
                  </a:moveTo>
                  <a:lnTo>
                    <a:pt x="0" y="13587"/>
                  </a:lnTo>
                  <a:lnTo>
                    <a:pt x="6809" y="17417"/>
                  </a:lnTo>
                  <a:lnTo>
                    <a:pt x="14195" y="3861"/>
                  </a:lnTo>
                  <a:lnTo>
                    <a:pt x="738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41141122"/>
      </p:ext>
    </p:extLst>
  </p:cSld>
  <p:clrMapOvr>
    <a:masterClrMapping/>
  </p:clrMapOvr>
  <p:transition spd="slow">
    <p:wheel spokes="1"/>
    <p:sndAc>
      <p:stSnd>
        <p:snd r:embed="rId1" name="chimes.wav"/>
      </p:stSnd>
    </p:sndAc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Title and four columns 1">
    <p:spTree>
      <p:nvGrpSpPr>
        <p:cNvPr id="1" name="Shape 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9" name="Google Shape;779;p18"/>
          <p:cNvSpPr/>
          <p:nvPr/>
        </p:nvSpPr>
        <p:spPr>
          <a:xfrm rot="10800000" flipH="1">
            <a:off x="-65061" y="-44992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80" name="Google Shape;780;p18"/>
          <p:cNvSpPr/>
          <p:nvPr/>
        </p:nvSpPr>
        <p:spPr>
          <a:xfrm rot="10800000" flipH="1">
            <a:off x="6280500" y="-484270"/>
            <a:ext cx="3047992" cy="3838421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81" name="Google Shape;781;p18"/>
          <p:cNvSpPr/>
          <p:nvPr/>
        </p:nvSpPr>
        <p:spPr>
          <a:xfrm rot="-5400000">
            <a:off x="-136964" y="3283434"/>
            <a:ext cx="2079730" cy="1993702"/>
          </a:xfrm>
          <a:custGeom>
            <a:avLst/>
            <a:gdLst/>
            <a:ahLst/>
            <a:cxnLst/>
            <a:rect l="l" t="t" r="r" b="b"/>
            <a:pathLst>
              <a:path w="141310" h="117692" extrusionOk="0">
                <a:moveTo>
                  <a:pt x="0" y="0"/>
                </a:moveTo>
                <a:lnTo>
                  <a:pt x="0" y="117692"/>
                </a:lnTo>
                <a:cubicBezTo>
                  <a:pt x="1216" y="113254"/>
                  <a:pt x="6353" y="111035"/>
                  <a:pt x="10973" y="110731"/>
                </a:cubicBezTo>
                <a:cubicBezTo>
                  <a:pt x="11645" y="110687"/>
                  <a:pt x="12319" y="110670"/>
                  <a:pt x="12993" y="110670"/>
                </a:cubicBezTo>
                <a:cubicBezTo>
                  <a:pt x="15351" y="110670"/>
                  <a:pt x="17717" y="110880"/>
                  <a:pt x="20063" y="110880"/>
                </a:cubicBezTo>
                <a:cubicBezTo>
                  <a:pt x="21655" y="110880"/>
                  <a:pt x="23238" y="110783"/>
                  <a:pt x="24803" y="110458"/>
                </a:cubicBezTo>
                <a:cubicBezTo>
                  <a:pt x="29332" y="109515"/>
                  <a:pt x="33861" y="105625"/>
                  <a:pt x="33162" y="101065"/>
                </a:cubicBezTo>
                <a:cubicBezTo>
                  <a:pt x="32645" y="97661"/>
                  <a:pt x="29545" y="95351"/>
                  <a:pt x="26718" y="93345"/>
                </a:cubicBezTo>
                <a:cubicBezTo>
                  <a:pt x="21672" y="89728"/>
                  <a:pt x="16535" y="85594"/>
                  <a:pt x="14408" y="79758"/>
                </a:cubicBezTo>
                <a:cubicBezTo>
                  <a:pt x="12310" y="73892"/>
                  <a:pt x="14620" y="66080"/>
                  <a:pt x="20578" y="64317"/>
                </a:cubicBezTo>
                <a:cubicBezTo>
                  <a:pt x="21506" y="64047"/>
                  <a:pt x="22443" y="63936"/>
                  <a:pt x="23386" y="63936"/>
                </a:cubicBezTo>
                <a:cubicBezTo>
                  <a:pt x="26363" y="63936"/>
                  <a:pt x="29393" y="65038"/>
                  <a:pt x="32371" y="65685"/>
                </a:cubicBezTo>
                <a:cubicBezTo>
                  <a:pt x="33431" y="65907"/>
                  <a:pt x="34565" y="66035"/>
                  <a:pt x="35694" y="66035"/>
                </a:cubicBezTo>
                <a:cubicBezTo>
                  <a:pt x="38743" y="66035"/>
                  <a:pt x="41748" y="65097"/>
                  <a:pt x="43101" y="62524"/>
                </a:cubicBezTo>
                <a:cubicBezTo>
                  <a:pt x="44590" y="59636"/>
                  <a:pt x="43314" y="56201"/>
                  <a:pt x="42767" y="53010"/>
                </a:cubicBezTo>
                <a:cubicBezTo>
                  <a:pt x="41125" y="43223"/>
                  <a:pt x="47326" y="33891"/>
                  <a:pt x="55411" y="28876"/>
                </a:cubicBezTo>
                <a:cubicBezTo>
                  <a:pt x="61313" y="25233"/>
                  <a:pt x="68023" y="24013"/>
                  <a:pt x="74827" y="24013"/>
                </a:cubicBezTo>
                <a:cubicBezTo>
                  <a:pt x="79377" y="24013"/>
                  <a:pt x="83969" y="24558"/>
                  <a:pt x="88391" y="25289"/>
                </a:cubicBezTo>
                <a:cubicBezTo>
                  <a:pt x="98117" y="26870"/>
                  <a:pt x="107692" y="29484"/>
                  <a:pt x="117510" y="30000"/>
                </a:cubicBezTo>
                <a:cubicBezTo>
                  <a:pt x="118315" y="30043"/>
                  <a:pt x="119130" y="30068"/>
                  <a:pt x="119946" y="30068"/>
                </a:cubicBezTo>
                <a:cubicBezTo>
                  <a:pt x="124397" y="30068"/>
                  <a:pt x="128911" y="29328"/>
                  <a:pt x="132404" y="26657"/>
                </a:cubicBezTo>
                <a:cubicBezTo>
                  <a:pt x="141310" y="19818"/>
                  <a:pt x="128665" y="4255"/>
                  <a:pt x="141127" y="0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82" name="Google Shape;782;p18"/>
          <p:cNvSpPr txBox="1">
            <a:spLocks noGrp="1"/>
          </p:cNvSpPr>
          <p:nvPr>
            <p:ph type="subTitle" idx="1"/>
          </p:nvPr>
        </p:nvSpPr>
        <p:spPr>
          <a:xfrm>
            <a:off x="1010707" y="1557575"/>
            <a:ext cx="1376100" cy="36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783" name="Google Shape;783;p18"/>
          <p:cNvSpPr txBox="1">
            <a:spLocks noGrp="1"/>
          </p:cNvSpPr>
          <p:nvPr>
            <p:ph type="subTitle" idx="2"/>
          </p:nvPr>
        </p:nvSpPr>
        <p:spPr>
          <a:xfrm>
            <a:off x="1010701" y="1948650"/>
            <a:ext cx="2465700" cy="7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784" name="Google Shape;784;p18"/>
          <p:cNvSpPr txBox="1">
            <a:spLocks noGrp="1"/>
          </p:cNvSpPr>
          <p:nvPr>
            <p:ph type="subTitle" idx="3"/>
          </p:nvPr>
        </p:nvSpPr>
        <p:spPr>
          <a:xfrm>
            <a:off x="6898049" y="1560300"/>
            <a:ext cx="1376100" cy="36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785" name="Google Shape;785;p18"/>
          <p:cNvSpPr txBox="1">
            <a:spLocks noGrp="1"/>
          </p:cNvSpPr>
          <p:nvPr>
            <p:ph type="subTitle" idx="4"/>
          </p:nvPr>
        </p:nvSpPr>
        <p:spPr>
          <a:xfrm>
            <a:off x="5808426" y="1948650"/>
            <a:ext cx="2465700" cy="7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786" name="Google Shape;786;p18"/>
          <p:cNvSpPr txBox="1">
            <a:spLocks noGrp="1"/>
          </p:cNvSpPr>
          <p:nvPr>
            <p:ph type="subTitle" idx="5"/>
          </p:nvPr>
        </p:nvSpPr>
        <p:spPr>
          <a:xfrm>
            <a:off x="1010707" y="2938250"/>
            <a:ext cx="1376100" cy="3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787" name="Google Shape;787;p18"/>
          <p:cNvSpPr txBox="1">
            <a:spLocks noGrp="1"/>
          </p:cNvSpPr>
          <p:nvPr>
            <p:ph type="subTitle" idx="6"/>
          </p:nvPr>
        </p:nvSpPr>
        <p:spPr>
          <a:xfrm>
            <a:off x="1010701" y="3331375"/>
            <a:ext cx="2465700" cy="7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788" name="Google Shape;788;p18"/>
          <p:cNvSpPr txBox="1">
            <a:spLocks noGrp="1"/>
          </p:cNvSpPr>
          <p:nvPr>
            <p:ph type="subTitle" idx="7"/>
          </p:nvPr>
        </p:nvSpPr>
        <p:spPr>
          <a:xfrm>
            <a:off x="6898050" y="2938248"/>
            <a:ext cx="1376100" cy="3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789" name="Google Shape;789;p18"/>
          <p:cNvSpPr txBox="1">
            <a:spLocks noGrp="1"/>
          </p:cNvSpPr>
          <p:nvPr>
            <p:ph type="subTitle" idx="8"/>
          </p:nvPr>
        </p:nvSpPr>
        <p:spPr>
          <a:xfrm>
            <a:off x="5808426" y="3331375"/>
            <a:ext cx="2465700" cy="7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790" name="Google Shape;790;p18"/>
          <p:cNvSpPr/>
          <p:nvPr/>
        </p:nvSpPr>
        <p:spPr>
          <a:xfrm flipH="1">
            <a:off x="4555998" y="-23179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1" name="Google Shape;791;p18"/>
          <p:cNvSpPr/>
          <p:nvPr/>
        </p:nvSpPr>
        <p:spPr>
          <a:xfrm flipH="1">
            <a:off x="8867459" y="266317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2" name="Google Shape;792;p18"/>
          <p:cNvSpPr/>
          <p:nvPr/>
        </p:nvSpPr>
        <p:spPr>
          <a:xfrm flipH="1">
            <a:off x="7448278" y="487770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3" name="Google Shape;793;p18"/>
          <p:cNvSpPr/>
          <p:nvPr/>
        </p:nvSpPr>
        <p:spPr>
          <a:xfrm flipH="1">
            <a:off x="571499" y="489757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4" name="Google Shape;794;p18"/>
          <p:cNvSpPr/>
          <p:nvPr/>
        </p:nvSpPr>
        <p:spPr>
          <a:xfrm flipH="1">
            <a:off x="2246416" y="492528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5" name="Google Shape;795;p18"/>
          <p:cNvSpPr/>
          <p:nvPr/>
        </p:nvSpPr>
        <p:spPr>
          <a:xfrm flipH="1">
            <a:off x="9143996" y="461452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6" name="Google Shape;796;p18"/>
          <p:cNvSpPr/>
          <p:nvPr/>
        </p:nvSpPr>
        <p:spPr>
          <a:xfrm flipH="1">
            <a:off x="166999" y="2081701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7" name="Google Shape;797;p18"/>
          <p:cNvSpPr/>
          <p:nvPr/>
        </p:nvSpPr>
        <p:spPr>
          <a:xfrm flipH="1">
            <a:off x="167012" y="-81016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8" name="Google Shape;798;p18"/>
          <p:cNvSpPr/>
          <p:nvPr/>
        </p:nvSpPr>
        <p:spPr>
          <a:xfrm flipH="1">
            <a:off x="7098816" y="31673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799" name="Google Shape;799;p18"/>
          <p:cNvGrpSpPr/>
          <p:nvPr/>
        </p:nvGrpSpPr>
        <p:grpSpPr>
          <a:xfrm>
            <a:off x="8413638" y="4378576"/>
            <a:ext cx="527400" cy="735075"/>
            <a:chOff x="3553100" y="1256250"/>
            <a:chExt cx="527400" cy="735075"/>
          </a:xfrm>
        </p:grpSpPr>
        <p:sp>
          <p:nvSpPr>
            <p:cNvPr id="800" name="Google Shape;800;p18"/>
            <p:cNvSpPr/>
            <p:nvPr/>
          </p:nvSpPr>
          <p:spPr>
            <a:xfrm>
              <a:off x="3885925" y="1874350"/>
              <a:ext cx="148225" cy="116975"/>
            </a:xfrm>
            <a:custGeom>
              <a:avLst/>
              <a:gdLst/>
              <a:ahLst/>
              <a:cxnLst/>
              <a:rect l="l" t="t" r="r" b="b"/>
              <a:pathLst>
                <a:path w="5929" h="4679" extrusionOk="0">
                  <a:moveTo>
                    <a:pt x="5107" y="0"/>
                  </a:moveTo>
                  <a:lnTo>
                    <a:pt x="1" y="1489"/>
                  </a:lnTo>
                  <a:lnTo>
                    <a:pt x="487" y="3192"/>
                  </a:lnTo>
                  <a:cubicBezTo>
                    <a:pt x="761" y="4088"/>
                    <a:pt x="1566" y="4679"/>
                    <a:pt x="2450" y="4679"/>
                  </a:cubicBezTo>
                  <a:cubicBezTo>
                    <a:pt x="2644" y="4679"/>
                    <a:pt x="2843" y="4650"/>
                    <a:pt x="3040" y="4590"/>
                  </a:cubicBezTo>
                  <a:lnTo>
                    <a:pt x="4226" y="4255"/>
                  </a:lnTo>
                  <a:cubicBezTo>
                    <a:pt x="5290" y="3921"/>
                    <a:pt x="5928" y="2796"/>
                    <a:pt x="5624" y="1702"/>
                  </a:cubicBezTo>
                  <a:lnTo>
                    <a:pt x="5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1" name="Google Shape;801;p18"/>
            <p:cNvSpPr/>
            <p:nvPr/>
          </p:nvSpPr>
          <p:spPr>
            <a:xfrm>
              <a:off x="3841850" y="1837100"/>
              <a:ext cx="210525" cy="132525"/>
            </a:xfrm>
            <a:custGeom>
              <a:avLst/>
              <a:gdLst/>
              <a:ahLst/>
              <a:cxnLst/>
              <a:rect l="l" t="t" r="r" b="b"/>
              <a:pathLst>
                <a:path w="8421" h="5301" extrusionOk="0">
                  <a:moveTo>
                    <a:pt x="7661" y="1"/>
                  </a:moveTo>
                  <a:lnTo>
                    <a:pt x="1" y="2189"/>
                  </a:lnTo>
                  <a:lnTo>
                    <a:pt x="366" y="3496"/>
                  </a:lnTo>
                  <a:cubicBezTo>
                    <a:pt x="692" y="4574"/>
                    <a:pt x="1679" y="5300"/>
                    <a:pt x="2765" y="5300"/>
                  </a:cubicBezTo>
                  <a:cubicBezTo>
                    <a:pt x="2996" y="5300"/>
                    <a:pt x="3232" y="5268"/>
                    <a:pt x="3466" y="5198"/>
                  </a:cubicBezTo>
                  <a:lnTo>
                    <a:pt x="6323" y="4378"/>
                  </a:lnTo>
                  <a:cubicBezTo>
                    <a:pt x="7661" y="4013"/>
                    <a:pt x="8421" y="2615"/>
                    <a:pt x="8025" y="1277"/>
                  </a:cubicBezTo>
                  <a:lnTo>
                    <a:pt x="76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2" name="Google Shape;802;p18"/>
            <p:cNvSpPr/>
            <p:nvPr/>
          </p:nvSpPr>
          <p:spPr>
            <a:xfrm>
              <a:off x="3553100" y="1256250"/>
              <a:ext cx="527400" cy="606725"/>
            </a:xfrm>
            <a:custGeom>
              <a:avLst/>
              <a:gdLst/>
              <a:ahLst/>
              <a:cxnLst/>
              <a:rect l="l" t="t" r="r" b="b"/>
              <a:pathLst>
                <a:path w="21096" h="24269" extrusionOk="0">
                  <a:moveTo>
                    <a:pt x="11165" y="0"/>
                  </a:moveTo>
                  <a:cubicBezTo>
                    <a:pt x="9187" y="0"/>
                    <a:pt x="7173" y="611"/>
                    <a:pt x="5411" y="1927"/>
                  </a:cubicBezTo>
                  <a:cubicBezTo>
                    <a:pt x="1" y="5970"/>
                    <a:pt x="305" y="14177"/>
                    <a:pt x="5989" y="17824"/>
                  </a:cubicBezTo>
                  <a:cubicBezTo>
                    <a:pt x="8207" y="19222"/>
                    <a:pt x="9849" y="21411"/>
                    <a:pt x="10578" y="23964"/>
                  </a:cubicBezTo>
                  <a:lnTo>
                    <a:pt x="10669" y="24268"/>
                  </a:lnTo>
                  <a:lnTo>
                    <a:pt x="19332" y="21776"/>
                  </a:lnTo>
                  <a:lnTo>
                    <a:pt x="19241" y="21472"/>
                  </a:lnTo>
                  <a:cubicBezTo>
                    <a:pt x="18542" y="18888"/>
                    <a:pt x="18785" y="16122"/>
                    <a:pt x="19940" y="13721"/>
                  </a:cubicBezTo>
                  <a:cubicBezTo>
                    <a:pt x="20913" y="11624"/>
                    <a:pt x="21095" y="9222"/>
                    <a:pt x="20457" y="7003"/>
                  </a:cubicBezTo>
                  <a:cubicBezTo>
                    <a:pt x="19207" y="2617"/>
                    <a:pt x="15261" y="0"/>
                    <a:pt x="111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3" name="Google Shape;803;p18"/>
            <p:cNvSpPr/>
            <p:nvPr/>
          </p:nvSpPr>
          <p:spPr>
            <a:xfrm>
              <a:off x="3819825" y="1800625"/>
              <a:ext cx="229500" cy="121125"/>
            </a:xfrm>
            <a:custGeom>
              <a:avLst/>
              <a:gdLst/>
              <a:ahLst/>
              <a:cxnLst/>
              <a:rect l="l" t="t" r="r" b="b"/>
              <a:pathLst>
                <a:path w="9180" h="4845" extrusionOk="0">
                  <a:moveTo>
                    <a:pt x="8633" y="1"/>
                  </a:moveTo>
                  <a:lnTo>
                    <a:pt x="0" y="2493"/>
                  </a:lnTo>
                  <a:lnTo>
                    <a:pt x="122" y="2979"/>
                  </a:lnTo>
                  <a:cubicBezTo>
                    <a:pt x="448" y="4109"/>
                    <a:pt x="1479" y="4844"/>
                    <a:pt x="2598" y="4844"/>
                  </a:cubicBezTo>
                  <a:cubicBezTo>
                    <a:pt x="2834" y="4844"/>
                    <a:pt x="3075" y="4811"/>
                    <a:pt x="3314" y="4742"/>
                  </a:cubicBezTo>
                  <a:lnTo>
                    <a:pt x="7022" y="3679"/>
                  </a:lnTo>
                  <a:cubicBezTo>
                    <a:pt x="8390" y="3283"/>
                    <a:pt x="9180" y="1855"/>
                    <a:pt x="8785" y="487"/>
                  </a:cubicBezTo>
                  <a:lnTo>
                    <a:pt x="86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4" name="Google Shape;804;p18"/>
            <p:cNvSpPr/>
            <p:nvPr/>
          </p:nvSpPr>
          <p:spPr>
            <a:xfrm>
              <a:off x="3866925" y="1617500"/>
              <a:ext cx="61600" cy="214300"/>
            </a:xfrm>
            <a:custGeom>
              <a:avLst/>
              <a:gdLst/>
              <a:ahLst/>
              <a:cxnLst/>
              <a:rect l="l" t="t" r="r" b="b"/>
              <a:pathLst>
                <a:path w="2464" h="8572" fill="none" extrusionOk="0">
                  <a:moveTo>
                    <a:pt x="2463" y="8572"/>
                  </a:moveTo>
                  <a:lnTo>
                    <a:pt x="1" y="0"/>
                  </a:lnTo>
                </a:path>
              </a:pathLst>
            </a:custGeom>
            <a:noFill/>
            <a:ln w="28875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5" name="Google Shape;805;p18"/>
            <p:cNvSpPr/>
            <p:nvPr/>
          </p:nvSpPr>
          <p:spPr>
            <a:xfrm>
              <a:off x="3745350" y="1500475"/>
              <a:ext cx="191525" cy="123125"/>
            </a:xfrm>
            <a:custGeom>
              <a:avLst/>
              <a:gdLst/>
              <a:ahLst/>
              <a:cxnLst/>
              <a:rect l="l" t="t" r="r" b="b"/>
              <a:pathLst>
                <a:path w="7661" h="4925" fill="none" extrusionOk="0">
                  <a:moveTo>
                    <a:pt x="7660" y="0"/>
                  </a:moveTo>
                  <a:lnTo>
                    <a:pt x="4925" y="4925"/>
                  </a:lnTo>
                  <a:lnTo>
                    <a:pt x="1" y="2189"/>
                  </a:lnTo>
                </a:path>
              </a:pathLst>
            </a:custGeom>
            <a:noFill/>
            <a:ln w="288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806" name="Google Shape;806;p18"/>
          <p:cNvGrpSpPr/>
          <p:nvPr/>
        </p:nvGrpSpPr>
        <p:grpSpPr>
          <a:xfrm rot="10018442">
            <a:off x="-819605" y="4451760"/>
            <a:ext cx="1657398" cy="808519"/>
            <a:chOff x="6016754" y="2989146"/>
            <a:chExt cx="1657343" cy="808493"/>
          </a:xfrm>
        </p:grpSpPr>
        <p:sp>
          <p:nvSpPr>
            <p:cNvPr id="807" name="Google Shape;807;p18"/>
            <p:cNvSpPr/>
            <p:nvPr/>
          </p:nvSpPr>
          <p:spPr>
            <a:xfrm>
              <a:off x="6016754" y="3515687"/>
              <a:ext cx="357259" cy="262230"/>
            </a:xfrm>
            <a:custGeom>
              <a:avLst/>
              <a:gdLst/>
              <a:ahLst/>
              <a:cxnLst/>
              <a:rect l="l" t="t" r="r" b="b"/>
              <a:pathLst>
                <a:path w="12880" h="9454" extrusionOk="0">
                  <a:moveTo>
                    <a:pt x="9172" y="0"/>
                  </a:moveTo>
                  <a:lnTo>
                    <a:pt x="630" y="7782"/>
                  </a:lnTo>
                  <a:cubicBezTo>
                    <a:pt x="1" y="8381"/>
                    <a:pt x="406" y="9454"/>
                    <a:pt x="1263" y="9454"/>
                  </a:cubicBezTo>
                  <a:cubicBezTo>
                    <a:pt x="1275" y="9454"/>
                    <a:pt x="1287" y="9454"/>
                    <a:pt x="1299" y="9453"/>
                  </a:cubicBezTo>
                  <a:lnTo>
                    <a:pt x="12880" y="9271"/>
                  </a:lnTo>
                  <a:lnTo>
                    <a:pt x="917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8" name="Google Shape;808;p18"/>
            <p:cNvSpPr/>
            <p:nvPr/>
          </p:nvSpPr>
          <p:spPr>
            <a:xfrm>
              <a:off x="6239098" y="2989146"/>
              <a:ext cx="1435000" cy="808493"/>
            </a:xfrm>
            <a:custGeom>
              <a:avLst/>
              <a:gdLst/>
              <a:ahLst/>
              <a:cxnLst/>
              <a:rect l="l" t="t" r="r" b="b"/>
              <a:pathLst>
                <a:path w="51735" h="29148" extrusionOk="0">
                  <a:moveTo>
                    <a:pt x="46755" y="1"/>
                  </a:moveTo>
                  <a:cubicBezTo>
                    <a:pt x="46570" y="1"/>
                    <a:pt x="46383" y="35"/>
                    <a:pt x="46202" y="108"/>
                  </a:cubicBezTo>
                  <a:lnTo>
                    <a:pt x="1156" y="17980"/>
                  </a:lnTo>
                  <a:cubicBezTo>
                    <a:pt x="365" y="18284"/>
                    <a:pt x="1" y="19166"/>
                    <a:pt x="305" y="19956"/>
                  </a:cubicBezTo>
                  <a:lnTo>
                    <a:pt x="3587" y="28193"/>
                  </a:lnTo>
                  <a:cubicBezTo>
                    <a:pt x="3821" y="28778"/>
                    <a:pt x="4398" y="29147"/>
                    <a:pt x="5011" y="29147"/>
                  </a:cubicBezTo>
                  <a:cubicBezTo>
                    <a:pt x="5195" y="29147"/>
                    <a:pt x="5381" y="29114"/>
                    <a:pt x="5563" y="29044"/>
                  </a:cubicBezTo>
                  <a:lnTo>
                    <a:pt x="50579" y="11172"/>
                  </a:lnTo>
                  <a:cubicBezTo>
                    <a:pt x="51369" y="10868"/>
                    <a:pt x="51734" y="9986"/>
                    <a:pt x="51430" y="9196"/>
                  </a:cubicBezTo>
                  <a:lnTo>
                    <a:pt x="48147" y="959"/>
                  </a:lnTo>
                  <a:cubicBezTo>
                    <a:pt x="47916" y="356"/>
                    <a:pt x="47348" y="1"/>
                    <a:pt x="4675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9" name="Google Shape;809;p18"/>
            <p:cNvSpPr/>
            <p:nvPr/>
          </p:nvSpPr>
          <p:spPr>
            <a:xfrm>
              <a:off x="6363029" y="3028367"/>
              <a:ext cx="1187969" cy="730162"/>
            </a:xfrm>
            <a:custGeom>
              <a:avLst/>
              <a:gdLst/>
              <a:ahLst/>
              <a:cxnLst/>
              <a:rect l="l" t="t" r="r" b="b"/>
              <a:pathLst>
                <a:path w="42829" h="26324" extrusionOk="0">
                  <a:moveTo>
                    <a:pt x="38421" y="1"/>
                  </a:moveTo>
                  <a:lnTo>
                    <a:pt x="1" y="15259"/>
                  </a:lnTo>
                  <a:lnTo>
                    <a:pt x="4378" y="26323"/>
                  </a:lnTo>
                  <a:lnTo>
                    <a:pt x="42828" y="11065"/>
                  </a:lnTo>
                  <a:lnTo>
                    <a:pt x="3842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0" name="Google Shape;810;p18"/>
            <p:cNvSpPr/>
            <p:nvPr/>
          </p:nvSpPr>
          <p:spPr>
            <a:xfrm>
              <a:off x="7358750" y="3043540"/>
              <a:ext cx="154304" cy="319564"/>
            </a:xfrm>
            <a:custGeom>
              <a:avLst/>
              <a:gdLst/>
              <a:ahLst/>
              <a:cxnLst/>
              <a:rect l="l" t="t" r="r" b="b"/>
              <a:pathLst>
                <a:path w="5563" h="11521" extrusionOk="0">
                  <a:moveTo>
                    <a:pt x="1155" y="1"/>
                  </a:moveTo>
                  <a:lnTo>
                    <a:pt x="0" y="457"/>
                  </a:lnTo>
                  <a:lnTo>
                    <a:pt x="4377" y="11521"/>
                  </a:lnTo>
                  <a:lnTo>
                    <a:pt x="5563" y="11065"/>
                  </a:lnTo>
                  <a:lnTo>
                    <a:pt x="11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1" name="Google Shape;811;p18"/>
            <p:cNvSpPr/>
            <p:nvPr/>
          </p:nvSpPr>
          <p:spPr>
            <a:xfrm>
              <a:off x="6400142" y="3423793"/>
              <a:ext cx="154304" cy="319564"/>
            </a:xfrm>
            <a:custGeom>
              <a:avLst/>
              <a:gdLst/>
              <a:ahLst/>
              <a:cxnLst/>
              <a:rect l="l" t="t" r="r" b="b"/>
              <a:pathLst>
                <a:path w="5563" h="11521" extrusionOk="0">
                  <a:moveTo>
                    <a:pt x="1186" y="0"/>
                  </a:moveTo>
                  <a:lnTo>
                    <a:pt x="0" y="456"/>
                  </a:lnTo>
                  <a:lnTo>
                    <a:pt x="4408" y="11520"/>
                  </a:lnTo>
                  <a:lnTo>
                    <a:pt x="5563" y="11064"/>
                  </a:lnTo>
                  <a:lnTo>
                    <a:pt x="11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812" name="Google Shape;812;p18"/>
          <p:cNvGrpSpPr/>
          <p:nvPr/>
        </p:nvGrpSpPr>
        <p:grpSpPr>
          <a:xfrm rot="10018442">
            <a:off x="-603706" y="4065916"/>
            <a:ext cx="1094891" cy="1504809"/>
            <a:chOff x="6143348" y="1855432"/>
            <a:chExt cx="1094855" cy="1504759"/>
          </a:xfrm>
        </p:grpSpPr>
        <p:sp>
          <p:nvSpPr>
            <p:cNvPr id="813" name="Google Shape;813;p18"/>
            <p:cNvSpPr/>
            <p:nvPr/>
          </p:nvSpPr>
          <p:spPr>
            <a:xfrm>
              <a:off x="6143348" y="3014887"/>
              <a:ext cx="306555" cy="345304"/>
            </a:xfrm>
            <a:custGeom>
              <a:avLst/>
              <a:gdLst/>
              <a:ahLst/>
              <a:cxnLst/>
              <a:rect l="l" t="t" r="r" b="b"/>
              <a:pathLst>
                <a:path w="11052" h="12449" extrusionOk="0">
                  <a:moveTo>
                    <a:pt x="2754" y="0"/>
                  </a:moveTo>
                  <a:lnTo>
                    <a:pt x="139" y="11277"/>
                  </a:lnTo>
                  <a:cubicBezTo>
                    <a:pt x="1" y="11924"/>
                    <a:pt x="530" y="12449"/>
                    <a:pt x="1099" y="12449"/>
                  </a:cubicBezTo>
                  <a:cubicBezTo>
                    <a:pt x="1278" y="12449"/>
                    <a:pt x="1461" y="12397"/>
                    <a:pt x="1629" y="12280"/>
                  </a:cubicBezTo>
                  <a:lnTo>
                    <a:pt x="11052" y="5563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4" name="Google Shape;814;p18"/>
            <p:cNvSpPr/>
            <p:nvPr/>
          </p:nvSpPr>
          <p:spPr>
            <a:xfrm>
              <a:off x="6190197" y="1855432"/>
              <a:ext cx="1048006" cy="1338418"/>
            </a:xfrm>
            <a:custGeom>
              <a:avLst/>
              <a:gdLst/>
              <a:ahLst/>
              <a:cxnLst/>
              <a:rect l="l" t="t" r="r" b="b"/>
              <a:pathLst>
                <a:path w="37783" h="48253" extrusionOk="0">
                  <a:moveTo>
                    <a:pt x="28676" y="0"/>
                  </a:moveTo>
                  <a:cubicBezTo>
                    <a:pt x="28185" y="0"/>
                    <a:pt x="27705" y="236"/>
                    <a:pt x="27418" y="676"/>
                  </a:cubicBezTo>
                  <a:lnTo>
                    <a:pt x="487" y="40950"/>
                  </a:lnTo>
                  <a:cubicBezTo>
                    <a:pt x="1" y="41649"/>
                    <a:pt x="213" y="42592"/>
                    <a:pt x="913" y="43048"/>
                  </a:cubicBezTo>
                  <a:lnTo>
                    <a:pt x="8268" y="48002"/>
                  </a:lnTo>
                  <a:cubicBezTo>
                    <a:pt x="8527" y="48171"/>
                    <a:pt x="8819" y="48252"/>
                    <a:pt x="9109" y="48252"/>
                  </a:cubicBezTo>
                  <a:cubicBezTo>
                    <a:pt x="9603" y="48252"/>
                    <a:pt x="10090" y="48017"/>
                    <a:pt x="10396" y="47576"/>
                  </a:cubicBezTo>
                  <a:lnTo>
                    <a:pt x="37327" y="7302"/>
                  </a:lnTo>
                  <a:cubicBezTo>
                    <a:pt x="37783" y="6603"/>
                    <a:pt x="37600" y="5661"/>
                    <a:pt x="36901" y="5205"/>
                  </a:cubicBezTo>
                  <a:lnTo>
                    <a:pt x="29515" y="251"/>
                  </a:lnTo>
                  <a:cubicBezTo>
                    <a:pt x="29256" y="82"/>
                    <a:pt x="28964" y="0"/>
                    <a:pt x="286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5" name="Google Shape;815;p18"/>
            <p:cNvSpPr/>
            <p:nvPr/>
          </p:nvSpPr>
          <p:spPr>
            <a:xfrm>
              <a:off x="6258487" y="1955952"/>
              <a:ext cx="912259" cy="1136516"/>
            </a:xfrm>
            <a:custGeom>
              <a:avLst/>
              <a:gdLst/>
              <a:ahLst/>
              <a:cxnLst/>
              <a:rect l="l" t="t" r="r" b="b"/>
              <a:pathLst>
                <a:path w="32889" h="40974" extrusionOk="0">
                  <a:moveTo>
                    <a:pt x="22980" y="0"/>
                  </a:moveTo>
                  <a:lnTo>
                    <a:pt x="1" y="34378"/>
                  </a:lnTo>
                  <a:lnTo>
                    <a:pt x="9910" y="40974"/>
                  </a:lnTo>
                  <a:lnTo>
                    <a:pt x="32889" y="6627"/>
                  </a:lnTo>
                  <a:lnTo>
                    <a:pt x="2298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6" name="Google Shape;816;p18"/>
            <p:cNvSpPr/>
            <p:nvPr/>
          </p:nvSpPr>
          <p:spPr>
            <a:xfrm>
              <a:off x="6854565" y="1989681"/>
              <a:ext cx="293435" cy="212469"/>
            </a:xfrm>
            <a:custGeom>
              <a:avLst/>
              <a:gdLst/>
              <a:ahLst/>
              <a:cxnLst/>
              <a:rect l="l" t="t" r="r" b="b"/>
              <a:pathLst>
                <a:path w="10579" h="7660" extrusionOk="0">
                  <a:moveTo>
                    <a:pt x="700" y="0"/>
                  </a:moveTo>
                  <a:lnTo>
                    <a:pt x="0" y="1034"/>
                  </a:lnTo>
                  <a:lnTo>
                    <a:pt x="9879" y="7660"/>
                  </a:lnTo>
                  <a:lnTo>
                    <a:pt x="10578" y="6596"/>
                  </a:lnTo>
                  <a:lnTo>
                    <a:pt x="7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7" name="Google Shape;817;p18"/>
            <p:cNvSpPr/>
            <p:nvPr/>
          </p:nvSpPr>
          <p:spPr>
            <a:xfrm>
              <a:off x="6281259" y="2846271"/>
              <a:ext cx="293435" cy="213329"/>
            </a:xfrm>
            <a:custGeom>
              <a:avLst/>
              <a:gdLst/>
              <a:ahLst/>
              <a:cxnLst/>
              <a:rect l="l" t="t" r="r" b="b"/>
              <a:pathLst>
                <a:path w="10579" h="7691" extrusionOk="0">
                  <a:moveTo>
                    <a:pt x="700" y="0"/>
                  </a:moveTo>
                  <a:lnTo>
                    <a:pt x="0" y="1064"/>
                  </a:lnTo>
                  <a:lnTo>
                    <a:pt x="9879" y="7690"/>
                  </a:lnTo>
                  <a:lnTo>
                    <a:pt x="10578" y="6626"/>
                  </a:lnTo>
                  <a:lnTo>
                    <a:pt x="7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818" name="Google Shape;818;p18"/>
          <p:cNvGrpSpPr/>
          <p:nvPr/>
        </p:nvGrpSpPr>
        <p:grpSpPr>
          <a:xfrm>
            <a:off x="8121615" y="-226250"/>
            <a:ext cx="1111474" cy="1244475"/>
            <a:chOff x="1338201" y="32850"/>
            <a:chExt cx="1111474" cy="1244475"/>
          </a:xfrm>
        </p:grpSpPr>
        <p:sp>
          <p:nvSpPr>
            <p:cNvPr id="819" name="Google Shape;819;p18"/>
            <p:cNvSpPr/>
            <p:nvPr/>
          </p:nvSpPr>
          <p:spPr>
            <a:xfrm>
              <a:off x="1338201" y="359526"/>
              <a:ext cx="203500" cy="189675"/>
            </a:xfrm>
            <a:custGeom>
              <a:avLst/>
              <a:gdLst/>
              <a:ahLst/>
              <a:cxnLst/>
              <a:rect l="l" t="t" r="r" b="b"/>
              <a:pathLst>
                <a:path w="8140" h="7587" extrusionOk="0">
                  <a:moveTo>
                    <a:pt x="166" y="4353"/>
                  </a:moveTo>
                  <a:cubicBezTo>
                    <a:pt x="-304" y="3110"/>
                    <a:pt x="245" y="476"/>
                    <a:pt x="1565" y="83"/>
                  </a:cubicBezTo>
                  <a:cubicBezTo>
                    <a:pt x="2885" y="-310"/>
                    <a:pt x="7618" y="753"/>
                    <a:pt x="8088" y="1996"/>
                  </a:cubicBezTo>
                  <a:cubicBezTo>
                    <a:pt x="8558" y="3239"/>
                    <a:pt x="5707" y="7150"/>
                    <a:pt x="4387" y="7543"/>
                  </a:cubicBezTo>
                  <a:cubicBezTo>
                    <a:pt x="3067" y="7936"/>
                    <a:pt x="636" y="5596"/>
                    <a:pt x="166" y="435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20" name="Google Shape;820;p18"/>
            <p:cNvSpPr/>
            <p:nvPr/>
          </p:nvSpPr>
          <p:spPr>
            <a:xfrm>
              <a:off x="1347250" y="337675"/>
              <a:ext cx="536800" cy="938625"/>
            </a:xfrm>
            <a:custGeom>
              <a:avLst/>
              <a:gdLst/>
              <a:ahLst/>
              <a:cxnLst/>
              <a:rect l="l" t="t" r="r" b="b"/>
              <a:pathLst>
                <a:path w="21472" h="37545" extrusionOk="0">
                  <a:moveTo>
                    <a:pt x="1669" y="0"/>
                  </a:moveTo>
                  <a:lnTo>
                    <a:pt x="21472" y="33894"/>
                  </a:lnTo>
                  <a:lnTo>
                    <a:pt x="18605" y="37545"/>
                  </a:lnTo>
                  <a:lnTo>
                    <a:pt x="0" y="5619"/>
                  </a:lnTo>
                  <a:lnTo>
                    <a:pt x="286" y="1713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21" name="Google Shape;821;p18"/>
            <p:cNvSpPr/>
            <p:nvPr/>
          </p:nvSpPr>
          <p:spPr>
            <a:xfrm>
              <a:off x="1811700" y="876800"/>
              <a:ext cx="637575" cy="400525"/>
            </a:xfrm>
            <a:custGeom>
              <a:avLst/>
              <a:gdLst/>
              <a:ahLst/>
              <a:cxnLst/>
              <a:rect l="l" t="t" r="r" b="b"/>
              <a:pathLst>
                <a:path w="25503" h="16021" extrusionOk="0">
                  <a:moveTo>
                    <a:pt x="0" y="16021"/>
                  </a:moveTo>
                  <a:lnTo>
                    <a:pt x="3306" y="11485"/>
                  </a:lnTo>
                  <a:lnTo>
                    <a:pt x="25503" y="0"/>
                  </a:lnTo>
                  <a:lnTo>
                    <a:pt x="23371" y="375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822" name="Google Shape;822;p18"/>
            <p:cNvSpPr/>
            <p:nvPr/>
          </p:nvSpPr>
          <p:spPr>
            <a:xfrm>
              <a:off x="1388850" y="32850"/>
              <a:ext cx="1060825" cy="1149000"/>
            </a:xfrm>
            <a:custGeom>
              <a:avLst/>
              <a:gdLst/>
              <a:ahLst/>
              <a:cxnLst/>
              <a:rect l="l" t="t" r="r" b="b"/>
              <a:pathLst>
                <a:path w="42433" h="45960" extrusionOk="0">
                  <a:moveTo>
                    <a:pt x="22736" y="1"/>
                  </a:moveTo>
                  <a:lnTo>
                    <a:pt x="0" y="12190"/>
                  </a:lnTo>
                  <a:lnTo>
                    <a:pt x="19697" y="45959"/>
                  </a:lnTo>
                  <a:lnTo>
                    <a:pt x="42433" y="33770"/>
                  </a:lnTo>
                  <a:lnTo>
                    <a:pt x="2273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3" name="Google Shape;823;p18"/>
            <p:cNvSpPr/>
            <p:nvPr/>
          </p:nvSpPr>
          <p:spPr>
            <a:xfrm>
              <a:off x="1577300" y="219800"/>
              <a:ext cx="487875" cy="395150"/>
            </a:xfrm>
            <a:custGeom>
              <a:avLst/>
              <a:gdLst/>
              <a:ahLst/>
              <a:cxnLst/>
              <a:rect l="l" t="t" r="r" b="b"/>
              <a:pathLst>
                <a:path w="19515" h="15806" extrusionOk="0">
                  <a:moveTo>
                    <a:pt x="14773" y="0"/>
                  </a:moveTo>
                  <a:lnTo>
                    <a:pt x="0" y="7933"/>
                  </a:lnTo>
                  <a:lnTo>
                    <a:pt x="4742" y="15806"/>
                  </a:lnTo>
                  <a:lnTo>
                    <a:pt x="19514" y="7873"/>
                  </a:lnTo>
                  <a:lnTo>
                    <a:pt x="1477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824" name="Google Shape;824;p18"/>
          <p:cNvSpPr txBox="1">
            <a:spLocks noGrp="1"/>
          </p:cNvSpPr>
          <p:nvPr>
            <p:ph type="title"/>
          </p:nvPr>
        </p:nvSpPr>
        <p:spPr>
          <a:xfrm>
            <a:off x="571500" y="397025"/>
            <a:ext cx="7198200" cy="51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21683858"/>
      </p:ext>
    </p:extLst>
  </p:cSld>
  <p:clrMapOvr>
    <a:masterClrMapping/>
  </p:clrMapOvr>
  <p:transition spd="slow">
    <p:wheel spokes="1"/>
    <p:sndAc>
      <p:stSnd>
        <p:snd r:embed="rId1" name="chimes.wav"/>
      </p:stSnd>
    </p:sndAc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spTree>
      <p:nvGrpSpPr>
        <p:cNvPr id="1" name="Shape 7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9" name="Google Shape;759;p35"/>
          <p:cNvPicPr preferRelativeResize="0"/>
          <p:nvPr/>
        </p:nvPicPr>
        <p:blipFill rotWithShape="1">
          <a:blip r:embed="rId3">
            <a:alphaModFix amt="70000"/>
          </a:blip>
          <a:srcRect/>
          <a:stretch/>
        </p:blipFill>
        <p:spPr>
          <a:xfrm>
            <a:off x="0" y="2171"/>
            <a:ext cx="9144003" cy="513914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60" name="Google Shape;760;p35"/>
          <p:cNvGrpSpPr/>
          <p:nvPr/>
        </p:nvGrpSpPr>
        <p:grpSpPr>
          <a:xfrm>
            <a:off x="-559539" y="-593048"/>
            <a:ext cx="1154003" cy="1154003"/>
            <a:chOff x="-888300" y="-896475"/>
            <a:chExt cx="1769400" cy="1769400"/>
          </a:xfrm>
        </p:grpSpPr>
        <p:grpSp>
          <p:nvGrpSpPr>
            <p:cNvPr id="761" name="Google Shape;761;p35"/>
            <p:cNvGrpSpPr/>
            <p:nvPr/>
          </p:nvGrpSpPr>
          <p:grpSpPr>
            <a:xfrm>
              <a:off x="-888300" y="-896475"/>
              <a:ext cx="1769400" cy="1769400"/>
              <a:chOff x="-888300" y="-896475"/>
              <a:chExt cx="1769400" cy="1769400"/>
            </a:xfrm>
          </p:grpSpPr>
          <p:sp>
            <p:nvSpPr>
              <p:cNvPr id="762" name="Google Shape;762;p35"/>
              <p:cNvSpPr/>
              <p:nvPr/>
            </p:nvSpPr>
            <p:spPr>
              <a:xfrm>
                <a:off x="-888300" y="-896475"/>
                <a:ext cx="1769400" cy="1769400"/>
              </a:xfrm>
              <a:prstGeom prst="ellipse">
                <a:avLst/>
              </a:prstGeom>
              <a:noFill/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3" name="Google Shape;763;p35"/>
              <p:cNvSpPr/>
              <p:nvPr/>
            </p:nvSpPr>
            <p:spPr>
              <a:xfrm>
                <a:off x="455075" y="439888"/>
                <a:ext cx="353700" cy="3537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764" name="Google Shape;764;p35"/>
            <p:cNvSpPr/>
            <p:nvPr/>
          </p:nvSpPr>
          <p:spPr>
            <a:xfrm flipH="1">
              <a:off x="524030" y="549290"/>
              <a:ext cx="215797" cy="160176"/>
            </a:xfrm>
            <a:custGeom>
              <a:avLst/>
              <a:gdLst/>
              <a:ahLst/>
              <a:cxnLst/>
              <a:rect l="l" t="t" r="r" b="b"/>
              <a:pathLst>
                <a:path w="5517" h="4095" extrusionOk="0">
                  <a:moveTo>
                    <a:pt x="1422" y="0"/>
                  </a:moveTo>
                  <a:cubicBezTo>
                    <a:pt x="1067" y="0"/>
                    <a:pt x="711" y="185"/>
                    <a:pt x="541" y="356"/>
                  </a:cubicBezTo>
                  <a:cubicBezTo>
                    <a:pt x="0" y="896"/>
                    <a:pt x="185" y="1777"/>
                    <a:pt x="711" y="2133"/>
                  </a:cubicBezTo>
                  <a:lnTo>
                    <a:pt x="2844" y="4095"/>
                  </a:lnTo>
                  <a:lnTo>
                    <a:pt x="4976" y="2133"/>
                  </a:lnTo>
                  <a:cubicBezTo>
                    <a:pt x="5517" y="1777"/>
                    <a:pt x="5517" y="896"/>
                    <a:pt x="5161" y="356"/>
                  </a:cubicBezTo>
                  <a:cubicBezTo>
                    <a:pt x="4866" y="161"/>
                    <a:pt x="4519" y="22"/>
                    <a:pt x="4180" y="22"/>
                  </a:cubicBezTo>
                  <a:cubicBezTo>
                    <a:pt x="3899" y="22"/>
                    <a:pt x="3622" y="117"/>
                    <a:pt x="3384" y="356"/>
                  </a:cubicBezTo>
                  <a:lnTo>
                    <a:pt x="3029" y="541"/>
                  </a:lnTo>
                  <a:cubicBezTo>
                    <a:pt x="2936" y="626"/>
                    <a:pt x="2847" y="668"/>
                    <a:pt x="2759" y="668"/>
                  </a:cubicBezTo>
                  <a:cubicBezTo>
                    <a:pt x="2670" y="668"/>
                    <a:pt x="2581" y="626"/>
                    <a:pt x="2488" y="541"/>
                  </a:cubicBezTo>
                  <a:lnTo>
                    <a:pt x="2318" y="356"/>
                  </a:lnTo>
                  <a:cubicBezTo>
                    <a:pt x="2133" y="185"/>
                    <a:pt x="1778" y="0"/>
                    <a:pt x="1422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65" name="Google Shape;765;p35"/>
          <p:cNvGrpSpPr/>
          <p:nvPr/>
        </p:nvGrpSpPr>
        <p:grpSpPr>
          <a:xfrm flipH="1">
            <a:off x="-584980" y="4604013"/>
            <a:ext cx="1154100" cy="1154100"/>
            <a:chOff x="8574870" y="4604013"/>
            <a:chExt cx="1154100" cy="1154100"/>
          </a:xfrm>
        </p:grpSpPr>
        <p:sp>
          <p:nvSpPr>
            <p:cNvPr id="766" name="Google Shape;766;p35"/>
            <p:cNvSpPr/>
            <p:nvPr/>
          </p:nvSpPr>
          <p:spPr>
            <a:xfrm rot="10800000">
              <a:off x="8574870" y="4604013"/>
              <a:ext cx="1154100" cy="1154100"/>
            </a:xfrm>
            <a:prstGeom prst="ellipse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35"/>
            <p:cNvSpPr/>
            <p:nvPr/>
          </p:nvSpPr>
          <p:spPr>
            <a:xfrm>
              <a:off x="8682300" y="4697998"/>
              <a:ext cx="144600" cy="144600"/>
            </a:xfrm>
            <a:prstGeom prst="ellipse">
              <a:avLst/>
            </a:pr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68" name="Google Shape;768;p35"/>
          <p:cNvSpPr/>
          <p:nvPr/>
        </p:nvSpPr>
        <p:spPr>
          <a:xfrm rot="10800000">
            <a:off x="304845" y="4104036"/>
            <a:ext cx="254564" cy="271394"/>
          </a:xfrm>
          <a:custGeom>
            <a:avLst/>
            <a:gdLst/>
            <a:ahLst/>
            <a:cxnLst/>
            <a:rect l="l" t="t" r="r" b="b"/>
            <a:pathLst>
              <a:path w="5162" h="5503" extrusionOk="0">
                <a:moveTo>
                  <a:pt x="2488" y="0"/>
                </a:moveTo>
                <a:cubicBezTo>
                  <a:pt x="2133" y="1237"/>
                  <a:pt x="1252" y="2133"/>
                  <a:pt x="0" y="2659"/>
                </a:cubicBezTo>
                <a:cubicBezTo>
                  <a:pt x="1252" y="3199"/>
                  <a:pt x="2133" y="4266"/>
                  <a:pt x="2488" y="5502"/>
                </a:cubicBezTo>
                <a:cubicBezTo>
                  <a:pt x="3029" y="4266"/>
                  <a:pt x="3910" y="3199"/>
                  <a:pt x="5161" y="2659"/>
                </a:cubicBezTo>
                <a:cubicBezTo>
                  <a:pt x="3910" y="2133"/>
                  <a:pt x="3029" y="1237"/>
                  <a:pt x="2488" y="0"/>
                </a:cubicBezTo>
                <a:close/>
              </a:path>
            </a:pathLst>
          </a:custGeom>
          <a:solidFill>
            <a:schemeClr val="accent5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9" name="Google Shape;769;p35"/>
          <p:cNvSpPr/>
          <p:nvPr/>
        </p:nvSpPr>
        <p:spPr>
          <a:xfrm rot="10800000">
            <a:off x="363801" y="3831869"/>
            <a:ext cx="136651" cy="145678"/>
          </a:xfrm>
          <a:custGeom>
            <a:avLst/>
            <a:gdLst/>
            <a:ahLst/>
            <a:cxnLst/>
            <a:rect l="l" t="t" r="r" b="b"/>
            <a:pathLst>
              <a:path w="5162" h="5503" extrusionOk="0">
                <a:moveTo>
                  <a:pt x="2488" y="0"/>
                </a:moveTo>
                <a:cubicBezTo>
                  <a:pt x="2133" y="1237"/>
                  <a:pt x="1252" y="2133"/>
                  <a:pt x="0" y="2659"/>
                </a:cubicBezTo>
                <a:cubicBezTo>
                  <a:pt x="1252" y="3199"/>
                  <a:pt x="2133" y="4266"/>
                  <a:pt x="2488" y="5502"/>
                </a:cubicBezTo>
                <a:cubicBezTo>
                  <a:pt x="3029" y="4266"/>
                  <a:pt x="3910" y="3199"/>
                  <a:pt x="5161" y="2659"/>
                </a:cubicBezTo>
                <a:cubicBezTo>
                  <a:pt x="3910" y="2133"/>
                  <a:pt x="3029" y="1237"/>
                  <a:pt x="2488" y="0"/>
                </a:cubicBezTo>
                <a:close/>
              </a:path>
            </a:pathLst>
          </a:custGeom>
          <a:solidFill>
            <a:schemeClr val="accent6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0" name="Google Shape;770;p35"/>
          <p:cNvSpPr/>
          <p:nvPr/>
        </p:nvSpPr>
        <p:spPr>
          <a:xfrm rot="10800000">
            <a:off x="363801" y="3559719"/>
            <a:ext cx="136651" cy="145678"/>
          </a:xfrm>
          <a:custGeom>
            <a:avLst/>
            <a:gdLst/>
            <a:ahLst/>
            <a:cxnLst/>
            <a:rect l="l" t="t" r="r" b="b"/>
            <a:pathLst>
              <a:path w="5162" h="5503" extrusionOk="0">
                <a:moveTo>
                  <a:pt x="2488" y="0"/>
                </a:moveTo>
                <a:cubicBezTo>
                  <a:pt x="2133" y="1237"/>
                  <a:pt x="1252" y="2133"/>
                  <a:pt x="0" y="2659"/>
                </a:cubicBezTo>
                <a:cubicBezTo>
                  <a:pt x="1252" y="3199"/>
                  <a:pt x="2133" y="4266"/>
                  <a:pt x="2488" y="5502"/>
                </a:cubicBezTo>
                <a:cubicBezTo>
                  <a:pt x="3029" y="4266"/>
                  <a:pt x="3910" y="3199"/>
                  <a:pt x="5161" y="2659"/>
                </a:cubicBezTo>
                <a:cubicBezTo>
                  <a:pt x="3910" y="2133"/>
                  <a:pt x="3029" y="1237"/>
                  <a:pt x="2488" y="0"/>
                </a:cubicBezTo>
                <a:close/>
              </a:path>
            </a:pathLst>
          </a:cu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71" name="Google Shape;771;p35"/>
          <p:cNvGrpSpPr/>
          <p:nvPr/>
        </p:nvGrpSpPr>
        <p:grpSpPr>
          <a:xfrm flipH="1">
            <a:off x="7300177" y="3391471"/>
            <a:ext cx="3688926" cy="1850947"/>
            <a:chOff x="3396275" y="1859950"/>
            <a:chExt cx="1310500" cy="657600"/>
          </a:xfrm>
        </p:grpSpPr>
        <p:sp>
          <p:nvSpPr>
            <p:cNvPr id="772" name="Google Shape;772;p35"/>
            <p:cNvSpPr/>
            <p:nvPr/>
          </p:nvSpPr>
          <p:spPr>
            <a:xfrm>
              <a:off x="3573975" y="2037675"/>
              <a:ext cx="955075" cy="479875"/>
            </a:xfrm>
            <a:custGeom>
              <a:avLst/>
              <a:gdLst/>
              <a:ahLst/>
              <a:cxnLst/>
              <a:rect l="l" t="t" r="r" b="b"/>
              <a:pathLst>
                <a:path w="38203" h="19195" extrusionOk="0">
                  <a:moveTo>
                    <a:pt x="19009" y="1"/>
                  </a:moveTo>
                  <a:cubicBezTo>
                    <a:pt x="8531" y="1"/>
                    <a:pt x="1" y="8531"/>
                    <a:pt x="1" y="19194"/>
                  </a:cubicBezTo>
                  <a:lnTo>
                    <a:pt x="2304" y="19194"/>
                  </a:lnTo>
                  <a:cubicBezTo>
                    <a:pt x="2304" y="9953"/>
                    <a:pt x="9768" y="2304"/>
                    <a:pt x="19009" y="2304"/>
                  </a:cubicBezTo>
                  <a:cubicBezTo>
                    <a:pt x="28435" y="2304"/>
                    <a:pt x="35900" y="9953"/>
                    <a:pt x="35900" y="19194"/>
                  </a:cubicBezTo>
                  <a:lnTo>
                    <a:pt x="38203" y="19194"/>
                  </a:lnTo>
                  <a:cubicBezTo>
                    <a:pt x="38203" y="8531"/>
                    <a:pt x="29672" y="1"/>
                    <a:pt x="19009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35"/>
            <p:cNvSpPr/>
            <p:nvPr/>
          </p:nvSpPr>
          <p:spPr>
            <a:xfrm>
              <a:off x="3396275" y="1859950"/>
              <a:ext cx="1310500" cy="657600"/>
            </a:xfrm>
            <a:custGeom>
              <a:avLst/>
              <a:gdLst/>
              <a:ahLst/>
              <a:cxnLst/>
              <a:rect l="l" t="t" r="r" b="b"/>
              <a:pathLst>
                <a:path w="52420" h="26304" extrusionOk="0">
                  <a:moveTo>
                    <a:pt x="26117" y="1"/>
                  </a:moveTo>
                  <a:cubicBezTo>
                    <a:pt x="11729" y="1"/>
                    <a:pt x="0" y="11730"/>
                    <a:pt x="0" y="26303"/>
                  </a:cubicBezTo>
                  <a:lnTo>
                    <a:pt x="2303" y="26303"/>
                  </a:lnTo>
                  <a:cubicBezTo>
                    <a:pt x="2303" y="13152"/>
                    <a:pt x="12966" y="2489"/>
                    <a:pt x="26117" y="2489"/>
                  </a:cubicBezTo>
                  <a:cubicBezTo>
                    <a:pt x="39453" y="2489"/>
                    <a:pt x="50116" y="13152"/>
                    <a:pt x="50116" y="26303"/>
                  </a:cubicBezTo>
                  <a:lnTo>
                    <a:pt x="52419" y="26303"/>
                  </a:lnTo>
                  <a:cubicBezTo>
                    <a:pt x="52419" y="11730"/>
                    <a:pt x="40690" y="1"/>
                    <a:pt x="26117" y="1"/>
                  </a:cubicBez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35"/>
            <p:cNvSpPr/>
            <p:nvPr/>
          </p:nvSpPr>
          <p:spPr>
            <a:xfrm>
              <a:off x="3453850" y="1922150"/>
              <a:ext cx="1195350" cy="595400"/>
            </a:xfrm>
            <a:custGeom>
              <a:avLst/>
              <a:gdLst/>
              <a:ahLst/>
              <a:cxnLst/>
              <a:rect l="l" t="t" r="r" b="b"/>
              <a:pathLst>
                <a:path w="47814" h="23816" extrusionOk="0">
                  <a:moveTo>
                    <a:pt x="23814" y="1"/>
                  </a:moveTo>
                  <a:cubicBezTo>
                    <a:pt x="10663" y="1"/>
                    <a:pt x="0" y="10664"/>
                    <a:pt x="0" y="23815"/>
                  </a:cubicBezTo>
                  <a:lnTo>
                    <a:pt x="2488" y="23815"/>
                  </a:lnTo>
                  <a:cubicBezTo>
                    <a:pt x="2488" y="11901"/>
                    <a:pt x="12085" y="2304"/>
                    <a:pt x="23814" y="2304"/>
                  </a:cubicBezTo>
                  <a:cubicBezTo>
                    <a:pt x="35728" y="2304"/>
                    <a:pt x="45325" y="11901"/>
                    <a:pt x="45325" y="23815"/>
                  </a:cubicBezTo>
                  <a:lnTo>
                    <a:pt x="47813" y="23815"/>
                  </a:lnTo>
                  <a:cubicBezTo>
                    <a:pt x="47813" y="10664"/>
                    <a:pt x="37150" y="1"/>
                    <a:pt x="23814" y="1"/>
                  </a:cubicBezTo>
                  <a:close/>
                </a:path>
              </a:pathLst>
            </a:custGeom>
            <a:solidFill>
              <a:schemeClr val="accent4"/>
            </a:solidFill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35"/>
            <p:cNvSpPr/>
            <p:nvPr/>
          </p:nvSpPr>
          <p:spPr>
            <a:xfrm>
              <a:off x="3516050" y="1979750"/>
              <a:ext cx="1070950" cy="537800"/>
            </a:xfrm>
            <a:custGeom>
              <a:avLst/>
              <a:gdLst/>
              <a:ahLst/>
              <a:cxnLst/>
              <a:rect l="l" t="t" r="r" b="b"/>
              <a:pathLst>
                <a:path w="42838" h="21512" extrusionOk="0">
                  <a:moveTo>
                    <a:pt x="21326" y="0"/>
                  </a:moveTo>
                  <a:cubicBezTo>
                    <a:pt x="9597" y="0"/>
                    <a:pt x="0" y="9597"/>
                    <a:pt x="0" y="21511"/>
                  </a:cubicBezTo>
                  <a:lnTo>
                    <a:pt x="2318" y="21511"/>
                  </a:lnTo>
                  <a:cubicBezTo>
                    <a:pt x="2318" y="10848"/>
                    <a:pt x="10848" y="2318"/>
                    <a:pt x="21326" y="2318"/>
                  </a:cubicBezTo>
                  <a:cubicBezTo>
                    <a:pt x="31989" y="2318"/>
                    <a:pt x="40520" y="10848"/>
                    <a:pt x="40520" y="21511"/>
                  </a:cubicBezTo>
                  <a:lnTo>
                    <a:pt x="42837" y="21511"/>
                  </a:lnTo>
                  <a:cubicBezTo>
                    <a:pt x="42837" y="9597"/>
                    <a:pt x="33240" y="0"/>
                    <a:pt x="21326" y="0"/>
                  </a:cubicBez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35"/>
            <p:cNvSpPr/>
            <p:nvPr/>
          </p:nvSpPr>
          <p:spPr>
            <a:xfrm>
              <a:off x="3631550" y="2095250"/>
              <a:ext cx="839925" cy="422300"/>
            </a:xfrm>
            <a:custGeom>
              <a:avLst/>
              <a:gdLst/>
              <a:ahLst/>
              <a:cxnLst/>
              <a:rect l="l" t="t" r="r" b="b"/>
              <a:pathLst>
                <a:path w="33597" h="16892" extrusionOk="0">
                  <a:moveTo>
                    <a:pt x="16706" y="1"/>
                  </a:moveTo>
                  <a:cubicBezTo>
                    <a:pt x="7465" y="1"/>
                    <a:pt x="1" y="7650"/>
                    <a:pt x="1" y="16891"/>
                  </a:cubicBezTo>
                  <a:lnTo>
                    <a:pt x="2489" y="16891"/>
                  </a:lnTo>
                  <a:cubicBezTo>
                    <a:pt x="2489" y="8887"/>
                    <a:pt x="8887" y="2489"/>
                    <a:pt x="16706" y="2489"/>
                  </a:cubicBezTo>
                  <a:cubicBezTo>
                    <a:pt x="24711" y="2489"/>
                    <a:pt x="31108" y="8887"/>
                    <a:pt x="31108" y="16891"/>
                  </a:cubicBezTo>
                  <a:lnTo>
                    <a:pt x="33597" y="16891"/>
                  </a:lnTo>
                  <a:cubicBezTo>
                    <a:pt x="33597" y="7650"/>
                    <a:pt x="26132" y="1"/>
                    <a:pt x="16706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35"/>
            <p:cNvSpPr/>
            <p:nvPr/>
          </p:nvSpPr>
          <p:spPr>
            <a:xfrm>
              <a:off x="3693750" y="2157450"/>
              <a:ext cx="715525" cy="360100"/>
            </a:xfrm>
            <a:custGeom>
              <a:avLst/>
              <a:gdLst/>
              <a:ahLst/>
              <a:cxnLst/>
              <a:rect l="l" t="t" r="r" b="b"/>
              <a:pathLst>
                <a:path w="28621" h="14404" extrusionOk="0">
                  <a:moveTo>
                    <a:pt x="14218" y="1"/>
                  </a:moveTo>
                  <a:cubicBezTo>
                    <a:pt x="6399" y="1"/>
                    <a:pt x="1" y="6399"/>
                    <a:pt x="1" y="14403"/>
                  </a:cubicBezTo>
                  <a:lnTo>
                    <a:pt x="2318" y="14403"/>
                  </a:lnTo>
                  <a:cubicBezTo>
                    <a:pt x="2318" y="7820"/>
                    <a:pt x="7650" y="2489"/>
                    <a:pt x="14218" y="2489"/>
                  </a:cubicBezTo>
                  <a:cubicBezTo>
                    <a:pt x="20972" y="2489"/>
                    <a:pt x="26303" y="7820"/>
                    <a:pt x="26303" y="14403"/>
                  </a:cubicBezTo>
                  <a:lnTo>
                    <a:pt x="28620" y="14403"/>
                  </a:lnTo>
                  <a:cubicBezTo>
                    <a:pt x="28620" y="6399"/>
                    <a:pt x="22223" y="1"/>
                    <a:pt x="14218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35"/>
            <p:cNvSpPr/>
            <p:nvPr/>
          </p:nvSpPr>
          <p:spPr>
            <a:xfrm>
              <a:off x="3751700" y="2219650"/>
              <a:ext cx="599650" cy="297900"/>
            </a:xfrm>
            <a:custGeom>
              <a:avLst/>
              <a:gdLst/>
              <a:ahLst/>
              <a:cxnLst/>
              <a:rect l="l" t="t" r="r" b="b"/>
              <a:pathLst>
                <a:path w="23986" h="11916" extrusionOk="0">
                  <a:moveTo>
                    <a:pt x="11900" y="1"/>
                  </a:moveTo>
                  <a:cubicBezTo>
                    <a:pt x="5332" y="1"/>
                    <a:pt x="0" y="5332"/>
                    <a:pt x="0" y="11915"/>
                  </a:cubicBezTo>
                  <a:lnTo>
                    <a:pt x="2488" y="11915"/>
                  </a:lnTo>
                  <a:cubicBezTo>
                    <a:pt x="2488" y="6584"/>
                    <a:pt x="6754" y="2318"/>
                    <a:pt x="11900" y="2318"/>
                  </a:cubicBezTo>
                  <a:cubicBezTo>
                    <a:pt x="17232" y="2318"/>
                    <a:pt x="21497" y="6584"/>
                    <a:pt x="21497" y="11915"/>
                  </a:cubicBezTo>
                  <a:lnTo>
                    <a:pt x="23985" y="11915"/>
                  </a:lnTo>
                  <a:cubicBezTo>
                    <a:pt x="23985" y="5332"/>
                    <a:pt x="18654" y="1"/>
                    <a:pt x="11900" y="1"/>
                  </a:cubicBez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79" name="Google Shape;779;p35"/>
          <p:cNvGrpSpPr/>
          <p:nvPr/>
        </p:nvGrpSpPr>
        <p:grpSpPr>
          <a:xfrm flipH="1">
            <a:off x="8559061" y="-593048"/>
            <a:ext cx="1154003" cy="1154003"/>
            <a:chOff x="-888300" y="-896475"/>
            <a:chExt cx="1769400" cy="1769400"/>
          </a:xfrm>
        </p:grpSpPr>
        <p:grpSp>
          <p:nvGrpSpPr>
            <p:cNvPr id="780" name="Google Shape;780;p35"/>
            <p:cNvGrpSpPr/>
            <p:nvPr/>
          </p:nvGrpSpPr>
          <p:grpSpPr>
            <a:xfrm>
              <a:off x="-888300" y="-896475"/>
              <a:ext cx="1769400" cy="1769400"/>
              <a:chOff x="-888300" y="-896475"/>
              <a:chExt cx="1769400" cy="1769400"/>
            </a:xfrm>
          </p:grpSpPr>
          <p:sp>
            <p:nvSpPr>
              <p:cNvPr id="781" name="Google Shape;781;p35"/>
              <p:cNvSpPr/>
              <p:nvPr/>
            </p:nvSpPr>
            <p:spPr>
              <a:xfrm>
                <a:off x="-888300" y="-896475"/>
                <a:ext cx="1769400" cy="1769400"/>
              </a:xfrm>
              <a:prstGeom prst="ellipse">
                <a:avLst/>
              </a:prstGeom>
              <a:noFill/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2" name="Google Shape;782;p35"/>
              <p:cNvSpPr/>
              <p:nvPr/>
            </p:nvSpPr>
            <p:spPr>
              <a:xfrm>
                <a:off x="455075" y="439888"/>
                <a:ext cx="353700" cy="3537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783" name="Google Shape;783;p35"/>
            <p:cNvSpPr/>
            <p:nvPr/>
          </p:nvSpPr>
          <p:spPr>
            <a:xfrm flipH="1">
              <a:off x="524030" y="549290"/>
              <a:ext cx="215797" cy="160176"/>
            </a:xfrm>
            <a:custGeom>
              <a:avLst/>
              <a:gdLst/>
              <a:ahLst/>
              <a:cxnLst/>
              <a:rect l="l" t="t" r="r" b="b"/>
              <a:pathLst>
                <a:path w="5517" h="4095" extrusionOk="0">
                  <a:moveTo>
                    <a:pt x="1422" y="0"/>
                  </a:moveTo>
                  <a:cubicBezTo>
                    <a:pt x="1067" y="0"/>
                    <a:pt x="711" y="185"/>
                    <a:pt x="541" y="356"/>
                  </a:cubicBezTo>
                  <a:cubicBezTo>
                    <a:pt x="0" y="896"/>
                    <a:pt x="185" y="1777"/>
                    <a:pt x="711" y="2133"/>
                  </a:cubicBezTo>
                  <a:lnTo>
                    <a:pt x="2844" y="4095"/>
                  </a:lnTo>
                  <a:lnTo>
                    <a:pt x="4976" y="2133"/>
                  </a:lnTo>
                  <a:cubicBezTo>
                    <a:pt x="5517" y="1777"/>
                    <a:pt x="5517" y="896"/>
                    <a:pt x="5161" y="356"/>
                  </a:cubicBezTo>
                  <a:cubicBezTo>
                    <a:pt x="4866" y="161"/>
                    <a:pt x="4519" y="22"/>
                    <a:pt x="4180" y="22"/>
                  </a:cubicBezTo>
                  <a:cubicBezTo>
                    <a:pt x="3899" y="22"/>
                    <a:pt x="3622" y="117"/>
                    <a:pt x="3384" y="356"/>
                  </a:cubicBezTo>
                  <a:lnTo>
                    <a:pt x="3029" y="541"/>
                  </a:lnTo>
                  <a:cubicBezTo>
                    <a:pt x="2936" y="626"/>
                    <a:pt x="2847" y="668"/>
                    <a:pt x="2759" y="668"/>
                  </a:cubicBezTo>
                  <a:cubicBezTo>
                    <a:pt x="2670" y="668"/>
                    <a:pt x="2581" y="626"/>
                    <a:pt x="2488" y="541"/>
                  </a:cubicBezTo>
                  <a:lnTo>
                    <a:pt x="2318" y="356"/>
                  </a:lnTo>
                  <a:cubicBezTo>
                    <a:pt x="2133" y="185"/>
                    <a:pt x="1778" y="0"/>
                    <a:pt x="1422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ransition spd="slow">
    <p:wheel spokes="1"/>
    <p:sndAc>
      <p:stSnd>
        <p:snd r:embed="rId1" name="chimes.wav"/>
      </p:stSnd>
    </p:sndAc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 2">
  <p:cSld name="Title and four columns  2">
    <p:spTree>
      <p:nvGrpSpPr>
        <p:cNvPr id="1" name="Shape 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6" name="Google Shape;826;p19"/>
          <p:cNvSpPr/>
          <p:nvPr/>
        </p:nvSpPr>
        <p:spPr>
          <a:xfrm rot="10800000" flipH="1">
            <a:off x="-65061" y="-44992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27" name="Google Shape;827;p19"/>
          <p:cNvSpPr/>
          <p:nvPr/>
        </p:nvSpPr>
        <p:spPr>
          <a:xfrm rot="10800000" flipH="1">
            <a:off x="6280500" y="-484270"/>
            <a:ext cx="3047992" cy="3838421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28" name="Google Shape;828;p19"/>
          <p:cNvSpPr/>
          <p:nvPr/>
        </p:nvSpPr>
        <p:spPr>
          <a:xfrm rot="-5400000">
            <a:off x="-136964" y="3283434"/>
            <a:ext cx="2079730" cy="1993702"/>
          </a:xfrm>
          <a:custGeom>
            <a:avLst/>
            <a:gdLst/>
            <a:ahLst/>
            <a:cxnLst/>
            <a:rect l="l" t="t" r="r" b="b"/>
            <a:pathLst>
              <a:path w="141310" h="117692" extrusionOk="0">
                <a:moveTo>
                  <a:pt x="0" y="0"/>
                </a:moveTo>
                <a:lnTo>
                  <a:pt x="0" y="117692"/>
                </a:lnTo>
                <a:cubicBezTo>
                  <a:pt x="1216" y="113254"/>
                  <a:pt x="6353" y="111035"/>
                  <a:pt x="10973" y="110731"/>
                </a:cubicBezTo>
                <a:cubicBezTo>
                  <a:pt x="11645" y="110687"/>
                  <a:pt x="12319" y="110670"/>
                  <a:pt x="12993" y="110670"/>
                </a:cubicBezTo>
                <a:cubicBezTo>
                  <a:pt x="15351" y="110670"/>
                  <a:pt x="17717" y="110880"/>
                  <a:pt x="20063" y="110880"/>
                </a:cubicBezTo>
                <a:cubicBezTo>
                  <a:pt x="21655" y="110880"/>
                  <a:pt x="23238" y="110783"/>
                  <a:pt x="24803" y="110458"/>
                </a:cubicBezTo>
                <a:cubicBezTo>
                  <a:pt x="29332" y="109515"/>
                  <a:pt x="33861" y="105625"/>
                  <a:pt x="33162" y="101065"/>
                </a:cubicBezTo>
                <a:cubicBezTo>
                  <a:pt x="32645" y="97661"/>
                  <a:pt x="29545" y="95351"/>
                  <a:pt x="26718" y="93345"/>
                </a:cubicBezTo>
                <a:cubicBezTo>
                  <a:pt x="21672" y="89728"/>
                  <a:pt x="16535" y="85594"/>
                  <a:pt x="14408" y="79758"/>
                </a:cubicBezTo>
                <a:cubicBezTo>
                  <a:pt x="12310" y="73892"/>
                  <a:pt x="14620" y="66080"/>
                  <a:pt x="20578" y="64317"/>
                </a:cubicBezTo>
                <a:cubicBezTo>
                  <a:pt x="21506" y="64047"/>
                  <a:pt x="22443" y="63936"/>
                  <a:pt x="23386" y="63936"/>
                </a:cubicBezTo>
                <a:cubicBezTo>
                  <a:pt x="26363" y="63936"/>
                  <a:pt x="29393" y="65038"/>
                  <a:pt x="32371" y="65685"/>
                </a:cubicBezTo>
                <a:cubicBezTo>
                  <a:pt x="33431" y="65907"/>
                  <a:pt x="34565" y="66035"/>
                  <a:pt x="35694" y="66035"/>
                </a:cubicBezTo>
                <a:cubicBezTo>
                  <a:pt x="38743" y="66035"/>
                  <a:pt x="41748" y="65097"/>
                  <a:pt x="43101" y="62524"/>
                </a:cubicBezTo>
                <a:cubicBezTo>
                  <a:pt x="44590" y="59636"/>
                  <a:pt x="43314" y="56201"/>
                  <a:pt x="42767" y="53010"/>
                </a:cubicBezTo>
                <a:cubicBezTo>
                  <a:pt x="41125" y="43223"/>
                  <a:pt x="47326" y="33891"/>
                  <a:pt x="55411" y="28876"/>
                </a:cubicBezTo>
                <a:cubicBezTo>
                  <a:pt x="61313" y="25233"/>
                  <a:pt x="68023" y="24013"/>
                  <a:pt x="74827" y="24013"/>
                </a:cubicBezTo>
                <a:cubicBezTo>
                  <a:pt x="79377" y="24013"/>
                  <a:pt x="83969" y="24558"/>
                  <a:pt x="88391" y="25289"/>
                </a:cubicBezTo>
                <a:cubicBezTo>
                  <a:pt x="98117" y="26870"/>
                  <a:pt x="107692" y="29484"/>
                  <a:pt x="117510" y="30000"/>
                </a:cubicBezTo>
                <a:cubicBezTo>
                  <a:pt x="118315" y="30043"/>
                  <a:pt x="119130" y="30068"/>
                  <a:pt x="119946" y="30068"/>
                </a:cubicBezTo>
                <a:cubicBezTo>
                  <a:pt x="124397" y="30068"/>
                  <a:pt x="128911" y="29328"/>
                  <a:pt x="132404" y="26657"/>
                </a:cubicBezTo>
                <a:cubicBezTo>
                  <a:pt x="141310" y="19818"/>
                  <a:pt x="128665" y="4255"/>
                  <a:pt x="141127" y="0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29" name="Google Shape;829;p19"/>
          <p:cNvSpPr txBox="1">
            <a:spLocks noGrp="1"/>
          </p:cNvSpPr>
          <p:nvPr>
            <p:ph type="subTitle" idx="1"/>
          </p:nvPr>
        </p:nvSpPr>
        <p:spPr>
          <a:xfrm>
            <a:off x="763663" y="2735175"/>
            <a:ext cx="1886700" cy="36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830" name="Google Shape;830;p19"/>
          <p:cNvSpPr txBox="1">
            <a:spLocks noGrp="1"/>
          </p:cNvSpPr>
          <p:nvPr>
            <p:ph type="subTitle" idx="2"/>
          </p:nvPr>
        </p:nvSpPr>
        <p:spPr>
          <a:xfrm>
            <a:off x="763663" y="3124888"/>
            <a:ext cx="1886700" cy="7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831" name="Google Shape;831;p19"/>
          <p:cNvSpPr txBox="1">
            <a:spLocks noGrp="1"/>
          </p:cNvSpPr>
          <p:nvPr>
            <p:ph type="subTitle" idx="3"/>
          </p:nvPr>
        </p:nvSpPr>
        <p:spPr>
          <a:xfrm>
            <a:off x="6493637" y="2735175"/>
            <a:ext cx="1886700" cy="36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832" name="Google Shape;832;p19"/>
          <p:cNvSpPr txBox="1">
            <a:spLocks noGrp="1"/>
          </p:cNvSpPr>
          <p:nvPr>
            <p:ph type="subTitle" idx="4"/>
          </p:nvPr>
        </p:nvSpPr>
        <p:spPr>
          <a:xfrm>
            <a:off x="6493637" y="3124888"/>
            <a:ext cx="1886700" cy="7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833" name="Google Shape;833;p19"/>
          <p:cNvSpPr txBox="1">
            <a:spLocks noGrp="1"/>
          </p:cNvSpPr>
          <p:nvPr>
            <p:ph type="subTitle" idx="5"/>
          </p:nvPr>
        </p:nvSpPr>
        <p:spPr>
          <a:xfrm>
            <a:off x="2669700" y="2742675"/>
            <a:ext cx="1886700" cy="3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834" name="Google Shape;834;p19"/>
          <p:cNvSpPr txBox="1">
            <a:spLocks noGrp="1"/>
          </p:cNvSpPr>
          <p:nvPr>
            <p:ph type="subTitle" idx="6"/>
          </p:nvPr>
        </p:nvSpPr>
        <p:spPr>
          <a:xfrm>
            <a:off x="2669700" y="3124888"/>
            <a:ext cx="1886700" cy="7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835" name="Google Shape;835;p19"/>
          <p:cNvSpPr txBox="1">
            <a:spLocks noGrp="1"/>
          </p:cNvSpPr>
          <p:nvPr>
            <p:ph type="subTitle" idx="7"/>
          </p:nvPr>
        </p:nvSpPr>
        <p:spPr>
          <a:xfrm>
            <a:off x="4599412" y="2742675"/>
            <a:ext cx="1886700" cy="3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836" name="Google Shape;836;p19"/>
          <p:cNvSpPr txBox="1">
            <a:spLocks noGrp="1"/>
          </p:cNvSpPr>
          <p:nvPr>
            <p:ph type="subTitle" idx="8"/>
          </p:nvPr>
        </p:nvSpPr>
        <p:spPr>
          <a:xfrm>
            <a:off x="4599412" y="3124888"/>
            <a:ext cx="1886700" cy="7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837" name="Google Shape;837;p19"/>
          <p:cNvSpPr/>
          <p:nvPr/>
        </p:nvSpPr>
        <p:spPr>
          <a:xfrm flipH="1">
            <a:off x="4555998" y="-23179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38" name="Google Shape;838;p19"/>
          <p:cNvSpPr/>
          <p:nvPr/>
        </p:nvSpPr>
        <p:spPr>
          <a:xfrm flipH="1">
            <a:off x="8867459" y="266317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39" name="Google Shape;839;p19"/>
          <p:cNvSpPr/>
          <p:nvPr/>
        </p:nvSpPr>
        <p:spPr>
          <a:xfrm flipH="1">
            <a:off x="7448278" y="487770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40" name="Google Shape;840;p19"/>
          <p:cNvSpPr/>
          <p:nvPr/>
        </p:nvSpPr>
        <p:spPr>
          <a:xfrm flipH="1">
            <a:off x="571499" y="489757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41" name="Google Shape;841;p19"/>
          <p:cNvSpPr/>
          <p:nvPr/>
        </p:nvSpPr>
        <p:spPr>
          <a:xfrm flipH="1">
            <a:off x="2246416" y="492528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42" name="Google Shape;842;p19"/>
          <p:cNvSpPr/>
          <p:nvPr/>
        </p:nvSpPr>
        <p:spPr>
          <a:xfrm flipH="1">
            <a:off x="9143996" y="461452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43" name="Google Shape;843;p19"/>
          <p:cNvSpPr/>
          <p:nvPr/>
        </p:nvSpPr>
        <p:spPr>
          <a:xfrm flipH="1">
            <a:off x="166999" y="2081701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44" name="Google Shape;844;p19"/>
          <p:cNvSpPr/>
          <p:nvPr/>
        </p:nvSpPr>
        <p:spPr>
          <a:xfrm flipH="1">
            <a:off x="167012" y="-81016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45" name="Google Shape;845;p19"/>
          <p:cNvSpPr/>
          <p:nvPr/>
        </p:nvSpPr>
        <p:spPr>
          <a:xfrm flipH="1">
            <a:off x="7098816" y="31673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846" name="Google Shape;846;p19"/>
          <p:cNvGrpSpPr/>
          <p:nvPr/>
        </p:nvGrpSpPr>
        <p:grpSpPr>
          <a:xfrm>
            <a:off x="8436350" y="136201"/>
            <a:ext cx="527400" cy="735075"/>
            <a:chOff x="3553100" y="1256250"/>
            <a:chExt cx="527400" cy="735075"/>
          </a:xfrm>
        </p:grpSpPr>
        <p:sp>
          <p:nvSpPr>
            <p:cNvPr id="847" name="Google Shape;847;p19"/>
            <p:cNvSpPr/>
            <p:nvPr/>
          </p:nvSpPr>
          <p:spPr>
            <a:xfrm>
              <a:off x="3885925" y="1874350"/>
              <a:ext cx="148225" cy="116975"/>
            </a:xfrm>
            <a:custGeom>
              <a:avLst/>
              <a:gdLst/>
              <a:ahLst/>
              <a:cxnLst/>
              <a:rect l="l" t="t" r="r" b="b"/>
              <a:pathLst>
                <a:path w="5929" h="4679" extrusionOk="0">
                  <a:moveTo>
                    <a:pt x="5107" y="0"/>
                  </a:moveTo>
                  <a:lnTo>
                    <a:pt x="1" y="1489"/>
                  </a:lnTo>
                  <a:lnTo>
                    <a:pt x="487" y="3192"/>
                  </a:lnTo>
                  <a:cubicBezTo>
                    <a:pt x="761" y="4088"/>
                    <a:pt x="1566" y="4679"/>
                    <a:pt x="2450" y="4679"/>
                  </a:cubicBezTo>
                  <a:cubicBezTo>
                    <a:pt x="2644" y="4679"/>
                    <a:pt x="2843" y="4650"/>
                    <a:pt x="3040" y="4590"/>
                  </a:cubicBezTo>
                  <a:lnTo>
                    <a:pt x="4226" y="4255"/>
                  </a:lnTo>
                  <a:cubicBezTo>
                    <a:pt x="5290" y="3921"/>
                    <a:pt x="5928" y="2796"/>
                    <a:pt x="5624" y="1702"/>
                  </a:cubicBezTo>
                  <a:lnTo>
                    <a:pt x="5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8" name="Google Shape;848;p19"/>
            <p:cNvSpPr/>
            <p:nvPr/>
          </p:nvSpPr>
          <p:spPr>
            <a:xfrm>
              <a:off x="3841850" y="1837100"/>
              <a:ext cx="210525" cy="132525"/>
            </a:xfrm>
            <a:custGeom>
              <a:avLst/>
              <a:gdLst/>
              <a:ahLst/>
              <a:cxnLst/>
              <a:rect l="l" t="t" r="r" b="b"/>
              <a:pathLst>
                <a:path w="8421" h="5301" extrusionOk="0">
                  <a:moveTo>
                    <a:pt x="7661" y="1"/>
                  </a:moveTo>
                  <a:lnTo>
                    <a:pt x="1" y="2189"/>
                  </a:lnTo>
                  <a:lnTo>
                    <a:pt x="366" y="3496"/>
                  </a:lnTo>
                  <a:cubicBezTo>
                    <a:pt x="692" y="4574"/>
                    <a:pt x="1679" y="5300"/>
                    <a:pt x="2765" y="5300"/>
                  </a:cubicBezTo>
                  <a:cubicBezTo>
                    <a:pt x="2996" y="5300"/>
                    <a:pt x="3232" y="5268"/>
                    <a:pt x="3466" y="5198"/>
                  </a:cubicBezTo>
                  <a:lnTo>
                    <a:pt x="6323" y="4378"/>
                  </a:lnTo>
                  <a:cubicBezTo>
                    <a:pt x="7661" y="4013"/>
                    <a:pt x="8421" y="2615"/>
                    <a:pt x="8025" y="1277"/>
                  </a:cubicBezTo>
                  <a:lnTo>
                    <a:pt x="76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9" name="Google Shape;849;p19"/>
            <p:cNvSpPr/>
            <p:nvPr/>
          </p:nvSpPr>
          <p:spPr>
            <a:xfrm>
              <a:off x="3553100" y="1256250"/>
              <a:ext cx="527400" cy="606725"/>
            </a:xfrm>
            <a:custGeom>
              <a:avLst/>
              <a:gdLst/>
              <a:ahLst/>
              <a:cxnLst/>
              <a:rect l="l" t="t" r="r" b="b"/>
              <a:pathLst>
                <a:path w="21096" h="24269" extrusionOk="0">
                  <a:moveTo>
                    <a:pt x="11165" y="0"/>
                  </a:moveTo>
                  <a:cubicBezTo>
                    <a:pt x="9187" y="0"/>
                    <a:pt x="7173" y="611"/>
                    <a:pt x="5411" y="1927"/>
                  </a:cubicBezTo>
                  <a:cubicBezTo>
                    <a:pt x="1" y="5970"/>
                    <a:pt x="305" y="14177"/>
                    <a:pt x="5989" y="17824"/>
                  </a:cubicBezTo>
                  <a:cubicBezTo>
                    <a:pt x="8207" y="19222"/>
                    <a:pt x="9849" y="21411"/>
                    <a:pt x="10578" y="23964"/>
                  </a:cubicBezTo>
                  <a:lnTo>
                    <a:pt x="10669" y="24268"/>
                  </a:lnTo>
                  <a:lnTo>
                    <a:pt x="19332" y="21776"/>
                  </a:lnTo>
                  <a:lnTo>
                    <a:pt x="19241" y="21472"/>
                  </a:lnTo>
                  <a:cubicBezTo>
                    <a:pt x="18542" y="18888"/>
                    <a:pt x="18785" y="16122"/>
                    <a:pt x="19940" y="13721"/>
                  </a:cubicBezTo>
                  <a:cubicBezTo>
                    <a:pt x="20913" y="11624"/>
                    <a:pt x="21095" y="9222"/>
                    <a:pt x="20457" y="7003"/>
                  </a:cubicBezTo>
                  <a:cubicBezTo>
                    <a:pt x="19207" y="2617"/>
                    <a:pt x="15261" y="0"/>
                    <a:pt x="111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0" name="Google Shape;850;p19"/>
            <p:cNvSpPr/>
            <p:nvPr/>
          </p:nvSpPr>
          <p:spPr>
            <a:xfrm>
              <a:off x="3819825" y="1800625"/>
              <a:ext cx="229500" cy="121125"/>
            </a:xfrm>
            <a:custGeom>
              <a:avLst/>
              <a:gdLst/>
              <a:ahLst/>
              <a:cxnLst/>
              <a:rect l="l" t="t" r="r" b="b"/>
              <a:pathLst>
                <a:path w="9180" h="4845" extrusionOk="0">
                  <a:moveTo>
                    <a:pt x="8633" y="1"/>
                  </a:moveTo>
                  <a:lnTo>
                    <a:pt x="0" y="2493"/>
                  </a:lnTo>
                  <a:lnTo>
                    <a:pt x="122" y="2979"/>
                  </a:lnTo>
                  <a:cubicBezTo>
                    <a:pt x="448" y="4109"/>
                    <a:pt x="1479" y="4844"/>
                    <a:pt x="2598" y="4844"/>
                  </a:cubicBezTo>
                  <a:cubicBezTo>
                    <a:pt x="2834" y="4844"/>
                    <a:pt x="3075" y="4811"/>
                    <a:pt x="3314" y="4742"/>
                  </a:cubicBezTo>
                  <a:lnTo>
                    <a:pt x="7022" y="3679"/>
                  </a:lnTo>
                  <a:cubicBezTo>
                    <a:pt x="8390" y="3283"/>
                    <a:pt x="9180" y="1855"/>
                    <a:pt x="8785" y="487"/>
                  </a:cubicBezTo>
                  <a:lnTo>
                    <a:pt x="86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1" name="Google Shape;851;p19"/>
            <p:cNvSpPr/>
            <p:nvPr/>
          </p:nvSpPr>
          <p:spPr>
            <a:xfrm>
              <a:off x="3866925" y="1617500"/>
              <a:ext cx="61600" cy="214300"/>
            </a:xfrm>
            <a:custGeom>
              <a:avLst/>
              <a:gdLst/>
              <a:ahLst/>
              <a:cxnLst/>
              <a:rect l="l" t="t" r="r" b="b"/>
              <a:pathLst>
                <a:path w="2464" h="8572" fill="none" extrusionOk="0">
                  <a:moveTo>
                    <a:pt x="2463" y="8572"/>
                  </a:moveTo>
                  <a:lnTo>
                    <a:pt x="1" y="0"/>
                  </a:lnTo>
                </a:path>
              </a:pathLst>
            </a:custGeom>
            <a:noFill/>
            <a:ln w="28875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2" name="Google Shape;852;p19"/>
            <p:cNvSpPr/>
            <p:nvPr/>
          </p:nvSpPr>
          <p:spPr>
            <a:xfrm>
              <a:off x="3745350" y="1500475"/>
              <a:ext cx="191525" cy="123125"/>
            </a:xfrm>
            <a:custGeom>
              <a:avLst/>
              <a:gdLst/>
              <a:ahLst/>
              <a:cxnLst/>
              <a:rect l="l" t="t" r="r" b="b"/>
              <a:pathLst>
                <a:path w="7661" h="4925" fill="none" extrusionOk="0">
                  <a:moveTo>
                    <a:pt x="7660" y="0"/>
                  </a:moveTo>
                  <a:lnTo>
                    <a:pt x="4925" y="4925"/>
                  </a:lnTo>
                  <a:lnTo>
                    <a:pt x="1" y="2189"/>
                  </a:lnTo>
                </a:path>
              </a:pathLst>
            </a:custGeom>
            <a:noFill/>
            <a:ln w="288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853" name="Google Shape;853;p19"/>
          <p:cNvSpPr txBox="1">
            <a:spLocks noGrp="1"/>
          </p:cNvSpPr>
          <p:nvPr>
            <p:ph type="title"/>
          </p:nvPr>
        </p:nvSpPr>
        <p:spPr>
          <a:xfrm>
            <a:off x="571500" y="423625"/>
            <a:ext cx="7198200" cy="51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grpSp>
        <p:nvGrpSpPr>
          <p:cNvPr id="854" name="Google Shape;854;p19"/>
          <p:cNvGrpSpPr/>
          <p:nvPr/>
        </p:nvGrpSpPr>
        <p:grpSpPr>
          <a:xfrm>
            <a:off x="-250461" y="3680801"/>
            <a:ext cx="1111474" cy="1244475"/>
            <a:chOff x="1338201" y="32850"/>
            <a:chExt cx="1111474" cy="1244475"/>
          </a:xfrm>
        </p:grpSpPr>
        <p:sp>
          <p:nvSpPr>
            <p:cNvPr id="855" name="Google Shape;855;p19"/>
            <p:cNvSpPr/>
            <p:nvPr/>
          </p:nvSpPr>
          <p:spPr>
            <a:xfrm>
              <a:off x="1338201" y="359526"/>
              <a:ext cx="203500" cy="189675"/>
            </a:xfrm>
            <a:custGeom>
              <a:avLst/>
              <a:gdLst/>
              <a:ahLst/>
              <a:cxnLst/>
              <a:rect l="l" t="t" r="r" b="b"/>
              <a:pathLst>
                <a:path w="8140" h="7587" extrusionOk="0">
                  <a:moveTo>
                    <a:pt x="166" y="4353"/>
                  </a:moveTo>
                  <a:cubicBezTo>
                    <a:pt x="-304" y="3110"/>
                    <a:pt x="245" y="476"/>
                    <a:pt x="1565" y="83"/>
                  </a:cubicBezTo>
                  <a:cubicBezTo>
                    <a:pt x="2885" y="-310"/>
                    <a:pt x="7618" y="753"/>
                    <a:pt x="8088" y="1996"/>
                  </a:cubicBezTo>
                  <a:cubicBezTo>
                    <a:pt x="8558" y="3239"/>
                    <a:pt x="5707" y="7150"/>
                    <a:pt x="4387" y="7543"/>
                  </a:cubicBezTo>
                  <a:cubicBezTo>
                    <a:pt x="3067" y="7936"/>
                    <a:pt x="636" y="5596"/>
                    <a:pt x="166" y="435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856" name="Google Shape;856;p19"/>
            <p:cNvSpPr/>
            <p:nvPr/>
          </p:nvSpPr>
          <p:spPr>
            <a:xfrm>
              <a:off x="1347250" y="337675"/>
              <a:ext cx="536800" cy="938625"/>
            </a:xfrm>
            <a:custGeom>
              <a:avLst/>
              <a:gdLst/>
              <a:ahLst/>
              <a:cxnLst/>
              <a:rect l="l" t="t" r="r" b="b"/>
              <a:pathLst>
                <a:path w="21472" h="37545" extrusionOk="0">
                  <a:moveTo>
                    <a:pt x="1669" y="0"/>
                  </a:moveTo>
                  <a:lnTo>
                    <a:pt x="21472" y="33894"/>
                  </a:lnTo>
                  <a:lnTo>
                    <a:pt x="18605" y="37545"/>
                  </a:lnTo>
                  <a:lnTo>
                    <a:pt x="0" y="5619"/>
                  </a:lnTo>
                  <a:lnTo>
                    <a:pt x="286" y="1713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857" name="Google Shape;857;p19"/>
            <p:cNvSpPr/>
            <p:nvPr/>
          </p:nvSpPr>
          <p:spPr>
            <a:xfrm>
              <a:off x="1811700" y="876800"/>
              <a:ext cx="637575" cy="400525"/>
            </a:xfrm>
            <a:custGeom>
              <a:avLst/>
              <a:gdLst/>
              <a:ahLst/>
              <a:cxnLst/>
              <a:rect l="l" t="t" r="r" b="b"/>
              <a:pathLst>
                <a:path w="25503" h="16021" extrusionOk="0">
                  <a:moveTo>
                    <a:pt x="0" y="16021"/>
                  </a:moveTo>
                  <a:lnTo>
                    <a:pt x="3306" y="11485"/>
                  </a:lnTo>
                  <a:lnTo>
                    <a:pt x="25503" y="0"/>
                  </a:lnTo>
                  <a:lnTo>
                    <a:pt x="23371" y="375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858" name="Google Shape;858;p19"/>
            <p:cNvSpPr/>
            <p:nvPr/>
          </p:nvSpPr>
          <p:spPr>
            <a:xfrm>
              <a:off x="1388850" y="32850"/>
              <a:ext cx="1060825" cy="1149000"/>
            </a:xfrm>
            <a:custGeom>
              <a:avLst/>
              <a:gdLst/>
              <a:ahLst/>
              <a:cxnLst/>
              <a:rect l="l" t="t" r="r" b="b"/>
              <a:pathLst>
                <a:path w="42433" h="45960" extrusionOk="0">
                  <a:moveTo>
                    <a:pt x="22736" y="1"/>
                  </a:moveTo>
                  <a:lnTo>
                    <a:pt x="0" y="12190"/>
                  </a:lnTo>
                  <a:lnTo>
                    <a:pt x="19697" y="45959"/>
                  </a:lnTo>
                  <a:lnTo>
                    <a:pt x="42433" y="33770"/>
                  </a:lnTo>
                  <a:lnTo>
                    <a:pt x="22736" y="1"/>
                  </a:lnTo>
                  <a:close/>
                </a:path>
              </a:pathLst>
            </a:custGeom>
            <a:solidFill>
              <a:srgbClr val="FF640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9" name="Google Shape;859;p19"/>
            <p:cNvSpPr/>
            <p:nvPr/>
          </p:nvSpPr>
          <p:spPr>
            <a:xfrm>
              <a:off x="1577300" y="219800"/>
              <a:ext cx="487875" cy="395150"/>
            </a:xfrm>
            <a:custGeom>
              <a:avLst/>
              <a:gdLst/>
              <a:ahLst/>
              <a:cxnLst/>
              <a:rect l="l" t="t" r="r" b="b"/>
              <a:pathLst>
                <a:path w="19515" h="15806" extrusionOk="0">
                  <a:moveTo>
                    <a:pt x="14773" y="0"/>
                  </a:moveTo>
                  <a:lnTo>
                    <a:pt x="0" y="7933"/>
                  </a:lnTo>
                  <a:lnTo>
                    <a:pt x="4742" y="15806"/>
                  </a:lnTo>
                  <a:lnTo>
                    <a:pt x="19514" y="7873"/>
                  </a:lnTo>
                  <a:lnTo>
                    <a:pt x="1477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860" name="Google Shape;860;p19"/>
          <p:cNvGrpSpPr/>
          <p:nvPr/>
        </p:nvGrpSpPr>
        <p:grpSpPr>
          <a:xfrm rot="4699091">
            <a:off x="8069956" y="4252077"/>
            <a:ext cx="1094981" cy="1504933"/>
            <a:chOff x="6143348" y="1855432"/>
            <a:chExt cx="1094855" cy="1504759"/>
          </a:xfrm>
        </p:grpSpPr>
        <p:sp>
          <p:nvSpPr>
            <p:cNvPr id="861" name="Google Shape;861;p19"/>
            <p:cNvSpPr/>
            <p:nvPr/>
          </p:nvSpPr>
          <p:spPr>
            <a:xfrm>
              <a:off x="6143348" y="3014887"/>
              <a:ext cx="306555" cy="345304"/>
            </a:xfrm>
            <a:custGeom>
              <a:avLst/>
              <a:gdLst/>
              <a:ahLst/>
              <a:cxnLst/>
              <a:rect l="l" t="t" r="r" b="b"/>
              <a:pathLst>
                <a:path w="11052" h="12449" extrusionOk="0">
                  <a:moveTo>
                    <a:pt x="2754" y="0"/>
                  </a:moveTo>
                  <a:lnTo>
                    <a:pt x="139" y="11277"/>
                  </a:lnTo>
                  <a:cubicBezTo>
                    <a:pt x="1" y="11924"/>
                    <a:pt x="530" y="12449"/>
                    <a:pt x="1099" y="12449"/>
                  </a:cubicBezTo>
                  <a:cubicBezTo>
                    <a:pt x="1278" y="12449"/>
                    <a:pt x="1461" y="12397"/>
                    <a:pt x="1629" y="12280"/>
                  </a:cubicBezTo>
                  <a:lnTo>
                    <a:pt x="11052" y="5563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2" name="Google Shape;862;p19"/>
            <p:cNvSpPr/>
            <p:nvPr/>
          </p:nvSpPr>
          <p:spPr>
            <a:xfrm>
              <a:off x="6190197" y="1855432"/>
              <a:ext cx="1048006" cy="1338418"/>
            </a:xfrm>
            <a:custGeom>
              <a:avLst/>
              <a:gdLst/>
              <a:ahLst/>
              <a:cxnLst/>
              <a:rect l="l" t="t" r="r" b="b"/>
              <a:pathLst>
                <a:path w="37783" h="48253" extrusionOk="0">
                  <a:moveTo>
                    <a:pt x="28676" y="0"/>
                  </a:moveTo>
                  <a:cubicBezTo>
                    <a:pt x="28185" y="0"/>
                    <a:pt x="27705" y="236"/>
                    <a:pt x="27418" y="676"/>
                  </a:cubicBezTo>
                  <a:lnTo>
                    <a:pt x="487" y="40950"/>
                  </a:lnTo>
                  <a:cubicBezTo>
                    <a:pt x="1" y="41649"/>
                    <a:pt x="213" y="42592"/>
                    <a:pt x="913" y="43048"/>
                  </a:cubicBezTo>
                  <a:lnTo>
                    <a:pt x="8268" y="48002"/>
                  </a:lnTo>
                  <a:cubicBezTo>
                    <a:pt x="8527" y="48171"/>
                    <a:pt x="8819" y="48252"/>
                    <a:pt x="9109" y="48252"/>
                  </a:cubicBezTo>
                  <a:cubicBezTo>
                    <a:pt x="9603" y="48252"/>
                    <a:pt x="10090" y="48017"/>
                    <a:pt x="10396" y="47576"/>
                  </a:cubicBezTo>
                  <a:lnTo>
                    <a:pt x="37327" y="7302"/>
                  </a:lnTo>
                  <a:cubicBezTo>
                    <a:pt x="37783" y="6603"/>
                    <a:pt x="37600" y="5661"/>
                    <a:pt x="36901" y="5205"/>
                  </a:cubicBezTo>
                  <a:lnTo>
                    <a:pt x="29515" y="251"/>
                  </a:lnTo>
                  <a:cubicBezTo>
                    <a:pt x="29256" y="82"/>
                    <a:pt x="28964" y="0"/>
                    <a:pt x="286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3" name="Google Shape;863;p19"/>
            <p:cNvSpPr/>
            <p:nvPr/>
          </p:nvSpPr>
          <p:spPr>
            <a:xfrm>
              <a:off x="6258487" y="1955952"/>
              <a:ext cx="912259" cy="1136516"/>
            </a:xfrm>
            <a:custGeom>
              <a:avLst/>
              <a:gdLst/>
              <a:ahLst/>
              <a:cxnLst/>
              <a:rect l="l" t="t" r="r" b="b"/>
              <a:pathLst>
                <a:path w="32889" h="40974" extrusionOk="0">
                  <a:moveTo>
                    <a:pt x="22980" y="0"/>
                  </a:moveTo>
                  <a:lnTo>
                    <a:pt x="1" y="34378"/>
                  </a:lnTo>
                  <a:lnTo>
                    <a:pt x="9910" y="40974"/>
                  </a:lnTo>
                  <a:lnTo>
                    <a:pt x="32889" y="6627"/>
                  </a:lnTo>
                  <a:lnTo>
                    <a:pt x="2298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4" name="Google Shape;864;p19"/>
            <p:cNvSpPr/>
            <p:nvPr/>
          </p:nvSpPr>
          <p:spPr>
            <a:xfrm>
              <a:off x="6854565" y="1989681"/>
              <a:ext cx="293435" cy="212469"/>
            </a:xfrm>
            <a:custGeom>
              <a:avLst/>
              <a:gdLst/>
              <a:ahLst/>
              <a:cxnLst/>
              <a:rect l="l" t="t" r="r" b="b"/>
              <a:pathLst>
                <a:path w="10579" h="7660" extrusionOk="0">
                  <a:moveTo>
                    <a:pt x="700" y="0"/>
                  </a:moveTo>
                  <a:lnTo>
                    <a:pt x="0" y="1034"/>
                  </a:lnTo>
                  <a:lnTo>
                    <a:pt x="9879" y="7660"/>
                  </a:lnTo>
                  <a:lnTo>
                    <a:pt x="10578" y="6596"/>
                  </a:lnTo>
                  <a:lnTo>
                    <a:pt x="7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5" name="Google Shape;865;p19"/>
            <p:cNvSpPr/>
            <p:nvPr/>
          </p:nvSpPr>
          <p:spPr>
            <a:xfrm>
              <a:off x="6281259" y="2846271"/>
              <a:ext cx="293435" cy="213329"/>
            </a:xfrm>
            <a:custGeom>
              <a:avLst/>
              <a:gdLst/>
              <a:ahLst/>
              <a:cxnLst/>
              <a:rect l="l" t="t" r="r" b="b"/>
              <a:pathLst>
                <a:path w="10579" h="7691" extrusionOk="0">
                  <a:moveTo>
                    <a:pt x="700" y="0"/>
                  </a:moveTo>
                  <a:lnTo>
                    <a:pt x="0" y="1064"/>
                  </a:lnTo>
                  <a:lnTo>
                    <a:pt x="9879" y="7690"/>
                  </a:lnTo>
                  <a:lnTo>
                    <a:pt x="10578" y="6626"/>
                  </a:lnTo>
                  <a:lnTo>
                    <a:pt x="7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95970208"/>
      </p:ext>
    </p:extLst>
  </p:cSld>
  <p:clrMapOvr>
    <a:masterClrMapping/>
  </p:clrMapOvr>
  <p:transition spd="slow">
    <p:wheel spokes="1"/>
    <p:sndAc>
      <p:stSnd>
        <p:snd r:embed="rId1" name="chimes.wav"/>
      </p:stSnd>
    </p:sndAc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8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7" name="Google Shape;867;p20"/>
          <p:cNvSpPr/>
          <p:nvPr/>
        </p:nvSpPr>
        <p:spPr>
          <a:xfrm>
            <a:off x="-65061" y="-81037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68" name="Google Shape;868;p20"/>
          <p:cNvSpPr/>
          <p:nvPr/>
        </p:nvSpPr>
        <p:spPr>
          <a:xfrm>
            <a:off x="3944748" y="914452"/>
            <a:ext cx="5383512" cy="4309778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69" name="Google Shape;869;p20"/>
          <p:cNvSpPr/>
          <p:nvPr/>
        </p:nvSpPr>
        <p:spPr>
          <a:xfrm>
            <a:off x="4222422" y="-23179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70" name="Google Shape;870;p20"/>
          <p:cNvSpPr/>
          <p:nvPr/>
        </p:nvSpPr>
        <p:spPr>
          <a:xfrm>
            <a:off x="-156277" y="249297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71" name="Google Shape;871;p20"/>
          <p:cNvSpPr/>
          <p:nvPr/>
        </p:nvSpPr>
        <p:spPr>
          <a:xfrm>
            <a:off x="714079" y="353735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72" name="Google Shape;872;p20"/>
          <p:cNvSpPr/>
          <p:nvPr/>
        </p:nvSpPr>
        <p:spPr>
          <a:xfrm>
            <a:off x="681377" y="29657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73" name="Google Shape;873;p20"/>
          <p:cNvSpPr/>
          <p:nvPr/>
        </p:nvSpPr>
        <p:spPr>
          <a:xfrm>
            <a:off x="7926192" y="3230396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74" name="Google Shape;874;p20"/>
          <p:cNvSpPr/>
          <p:nvPr/>
        </p:nvSpPr>
        <p:spPr>
          <a:xfrm>
            <a:off x="1547399" y="4961051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75" name="Google Shape;875;p20"/>
          <p:cNvSpPr/>
          <p:nvPr/>
        </p:nvSpPr>
        <p:spPr>
          <a:xfrm>
            <a:off x="6841253" y="44602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76" name="Google Shape;876;p20"/>
          <p:cNvSpPr/>
          <p:nvPr/>
        </p:nvSpPr>
        <p:spPr>
          <a:xfrm>
            <a:off x="8768258" y="1633484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77" name="Google Shape;877;p20"/>
          <p:cNvSpPr/>
          <p:nvPr/>
        </p:nvSpPr>
        <p:spPr>
          <a:xfrm>
            <a:off x="1435417" y="98525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78" name="Google Shape;878;p20"/>
          <p:cNvSpPr txBox="1">
            <a:spLocks noGrp="1"/>
          </p:cNvSpPr>
          <p:nvPr>
            <p:ph type="subTitle" idx="1"/>
          </p:nvPr>
        </p:nvSpPr>
        <p:spPr>
          <a:xfrm>
            <a:off x="2283900" y="2030900"/>
            <a:ext cx="4576200" cy="812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Roboto"/>
                <a:ea typeface="Roboto"/>
                <a:cs typeface="Roboto"/>
                <a:sym typeface="Robo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879" name="Google Shape;879;p20"/>
          <p:cNvSpPr txBox="1">
            <a:spLocks noGrp="1"/>
          </p:cNvSpPr>
          <p:nvPr>
            <p:ph type="subTitle" idx="2"/>
          </p:nvPr>
        </p:nvSpPr>
        <p:spPr>
          <a:xfrm>
            <a:off x="2955750" y="3004675"/>
            <a:ext cx="3232500" cy="292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880" name="Google Shape;880;p20"/>
          <p:cNvSpPr/>
          <p:nvPr/>
        </p:nvSpPr>
        <p:spPr>
          <a:xfrm>
            <a:off x="-450103" y="-537844"/>
            <a:ext cx="4491675" cy="5116875"/>
          </a:xfrm>
          <a:custGeom>
            <a:avLst/>
            <a:gdLst/>
            <a:ahLst/>
            <a:cxnLst/>
            <a:rect l="l" t="t" r="r" b="b"/>
            <a:pathLst>
              <a:path w="179667" h="204675" extrusionOk="0">
                <a:moveTo>
                  <a:pt x="13433" y="194239"/>
                </a:moveTo>
                <a:cubicBezTo>
                  <a:pt x="17289" y="191898"/>
                  <a:pt x="22108" y="185288"/>
                  <a:pt x="25000" y="181845"/>
                </a:cubicBezTo>
                <a:cubicBezTo>
                  <a:pt x="27892" y="178402"/>
                  <a:pt x="29063" y="176544"/>
                  <a:pt x="30784" y="173583"/>
                </a:cubicBezTo>
                <a:cubicBezTo>
                  <a:pt x="32506" y="170622"/>
                  <a:pt x="34090" y="167317"/>
                  <a:pt x="35329" y="164081"/>
                </a:cubicBezTo>
                <a:cubicBezTo>
                  <a:pt x="36568" y="160845"/>
                  <a:pt x="37669" y="157333"/>
                  <a:pt x="38220" y="154166"/>
                </a:cubicBezTo>
                <a:cubicBezTo>
                  <a:pt x="38771" y="150999"/>
                  <a:pt x="38909" y="148313"/>
                  <a:pt x="38634" y="145077"/>
                </a:cubicBezTo>
                <a:cubicBezTo>
                  <a:pt x="38359" y="141841"/>
                  <a:pt x="37670" y="138191"/>
                  <a:pt x="36568" y="134748"/>
                </a:cubicBezTo>
                <a:cubicBezTo>
                  <a:pt x="35466" y="131305"/>
                  <a:pt x="33400" y="127519"/>
                  <a:pt x="32023" y="124420"/>
                </a:cubicBezTo>
                <a:cubicBezTo>
                  <a:pt x="30646" y="121322"/>
                  <a:pt x="29544" y="119465"/>
                  <a:pt x="28305" y="116157"/>
                </a:cubicBezTo>
                <a:cubicBezTo>
                  <a:pt x="27066" y="112849"/>
                  <a:pt x="25276" y="108707"/>
                  <a:pt x="24587" y="104573"/>
                </a:cubicBezTo>
                <a:cubicBezTo>
                  <a:pt x="23899" y="100439"/>
                  <a:pt x="23210" y="95002"/>
                  <a:pt x="24174" y="91353"/>
                </a:cubicBezTo>
                <a:cubicBezTo>
                  <a:pt x="25138" y="87704"/>
                  <a:pt x="27273" y="84467"/>
                  <a:pt x="30371" y="82677"/>
                </a:cubicBezTo>
                <a:cubicBezTo>
                  <a:pt x="33470" y="80887"/>
                  <a:pt x="36637" y="80956"/>
                  <a:pt x="42765" y="80612"/>
                </a:cubicBezTo>
                <a:cubicBezTo>
                  <a:pt x="48893" y="80268"/>
                  <a:pt x="59566" y="82747"/>
                  <a:pt x="67140" y="80612"/>
                </a:cubicBezTo>
                <a:cubicBezTo>
                  <a:pt x="74714" y="78478"/>
                  <a:pt x="83252" y="74691"/>
                  <a:pt x="88209" y="67805"/>
                </a:cubicBezTo>
                <a:cubicBezTo>
                  <a:pt x="93167" y="60919"/>
                  <a:pt x="93236" y="45633"/>
                  <a:pt x="96885" y="39298"/>
                </a:cubicBezTo>
                <a:cubicBezTo>
                  <a:pt x="100535" y="32963"/>
                  <a:pt x="102325" y="31652"/>
                  <a:pt x="110106" y="29796"/>
                </a:cubicBezTo>
                <a:cubicBezTo>
                  <a:pt x="117887" y="27940"/>
                  <a:pt x="135651" y="28570"/>
                  <a:pt x="143569" y="28160"/>
                </a:cubicBezTo>
                <a:cubicBezTo>
                  <a:pt x="151487" y="27750"/>
                  <a:pt x="153829" y="28091"/>
                  <a:pt x="157616" y="27334"/>
                </a:cubicBezTo>
                <a:cubicBezTo>
                  <a:pt x="161403" y="26577"/>
                  <a:pt x="162987" y="25406"/>
                  <a:pt x="166292" y="23616"/>
                </a:cubicBezTo>
                <a:cubicBezTo>
                  <a:pt x="169597" y="21826"/>
                  <a:pt x="175518" y="19484"/>
                  <a:pt x="177446" y="16592"/>
                </a:cubicBezTo>
                <a:cubicBezTo>
                  <a:pt x="179374" y="13700"/>
                  <a:pt x="181095" y="8054"/>
                  <a:pt x="177859" y="6264"/>
                </a:cubicBezTo>
                <a:cubicBezTo>
                  <a:pt x="174623" y="4474"/>
                  <a:pt x="177997" y="6195"/>
                  <a:pt x="158029" y="5851"/>
                </a:cubicBezTo>
                <a:cubicBezTo>
                  <a:pt x="138061" y="5507"/>
                  <a:pt x="83046" y="4198"/>
                  <a:pt x="58051" y="4198"/>
                </a:cubicBezTo>
                <a:cubicBezTo>
                  <a:pt x="33057" y="4198"/>
                  <a:pt x="17633" y="-6268"/>
                  <a:pt x="8062" y="5851"/>
                </a:cubicBezTo>
                <a:cubicBezTo>
                  <a:pt x="-1509" y="17970"/>
                  <a:pt x="1658" y="45237"/>
                  <a:pt x="625" y="76910"/>
                </a:cubicBezTo>
                <a:cubicBezTo>
                  <a:pt x="-408" y="108584"/>
                  <a:pt x="-270" y="176337"/>
                  <a:pt x="1865" y="195892"/>
                </a:cubicBezTo>
                <a:cubicBezTo>
                  <a:pt x="4000" y="215447"/>
                  <a:pt x="9577" y="196580"/>
                  <a:pt x="13433" y="194239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881" name="Google Shape;881;p20"/>
          <p:cNvSpPr/>
          <p:nvPr/>
        </p:nvSpPr>
        <p:spPr>
          <a:xfrm>
            <a:off x="8189053" y="4910801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82" name="Google Shape;882;p20"/>
          <p:cNvSpPr/>
          <p:nvPr/>
        </p:nvSpPr>
        <p:spPr>
          <a:xfrm>
            <a:off x="-276542" y="2137059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83" name="Google Shape;883;p20"/>
          <p:cNvSpPr/>
          <p:nvPr/>
        </p:nvSpPr>
        <p:spPr>
          <a:xfrm>
            <a:off x="281102" y="29657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884" name="Google Shape;884;p20"/>
          <p:cNvGrpSpPr/>
          <p:nvPr/>
        </p:nvGrpSpPr>
        <p:grpSpPr>
          <a:xfrm rot="851508">
            <a:off x="71646" y="3945478"/>
            <a:ext cx="1099336" cy="1274069"/>
            <a:chOff x="374513" y="3152476"/>
            <a:chExt cx="1519294" cy="1760777"/>
          </a:xfrm>
        </p:grpSpPr>
        <p:sp>
          <p:nvSpPr>
            <p:cNvPr id="885" name="Google Shape;885;p20"/>
            <p:cNvSpPr/>
            <p:nvPr/>
          </p:nvSpPr>
          <p:spPr>
            <a:xfrm>
              <a:off x="661153" y="3251277"/>
              <a:ext cx="1018493" cy="1027730"/>
            </a:xfrm>
            <a:custGeom>
              <a:avLst/>
              <a:gdLst/>
              <a:ahLst/>
              <a:cxnLst/>
              <a:rect l="l" t="t" r="r" b="b"/>
              <a:pathLst>
                <a:path w="36719" h="37052" extrusionOk="0">
                  <a:moveTo>
                    <a:pt x="5135" y="1"/>
                  </a:moveTo>
                  <a:cubicBezTo>
                    <a:pt x="3952" y="1"/>
                    <a:pt x="2145" y="189"/>
                    <a:pt x="1" y="1033"/>
                  </a:cubicBezTo>
                  <a:cubicBezTo>
                    <a:pt x="90" y="1023"/>
                    <a:pt x="185" y="1019"/>
                    <a:pt x="284" y="1019"/>
                  </a:cubicBezTo>
                  <a:cubicBezTo>
                    <a:pt x="3959" y="1019"/>
                    <a:pt x="14163" y="7532"/>
                    <a:pt x="21947" y="16322"/>
                  </a:cubicBezTo>
                  <a:cubicBezTo>
                    <a:pt x="29941" y="25380"/>
                    <a:pt x="30001" y="31064"/>
                    <a:pt x="30001" y="31064"/>
                  </a:cubicBezTo>
                  <a:lnTo>
                    <a:pt x="34926" y="37052"/>
                  </a:lnTo>
                  <a:cubicBezTo>
                    <a:pt x="36719" y="33647"/>
                    <a:pt x="33315" y="27325"/>
                    <a:pt x="24105" y="15775"/>
                  </a:cubicBezTo>
                  <a:cubicBezTo>
                    <a:pt x="14925" y="4224"/>
                    <a:pt x="6627" y="121"/>
                    <a:pt x="6627" y="121"/>
                  </a:cubicBezTo>
                  <a:cubicBezTo>
                    <a:pt x="6627" y="121"/>
                    <a:pt x="6081" y="1"/>
                    <a:pt x="5135" y="1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6" name="Google Shape;886;p20"/>
            <p:cNvSpPr/>
            <p:nvPr/>
          </p:nvSpPr>
          <p:spPr>
            <a:xfrm>
              <a:off x="531314" y="3248836"/>
              <a:ext cx="313683" cy="211526"/>
            </a:xfrm>
            <a:custGeom>
              <a:avLst/>
              <a:gdLst/>
              <a:ahLst/>
              <a:cxnLst/>
              <a:rect l="l" t="t" r="r" b="b"/>
              <a:pathLst>
                <a:path w="11309" h="7626" extrusionOk="0">
                  <a:moveTo>
                    <a:pt x="9014" y="0"/>
                  </a:moveTo>
                  <a:cubicBezTo>
                    <a:pt x="7675" y="0"/>
                    <a:pt x="5986" y="217"/>
                    <a:pt x="4621" y="1091"/>
                  </a:cubicBezTo>
                  <a:cubicBezTo>
                    <a:pt x="2311" y="2610"/>
                    <a:pt x="639" y="4951"/>
                    <a:pt x="1" y="7626"/>
                  </a:cubicBezTo>
                  <a:lnTo>
                    <a:pt x="7114" y="5164"/>
                  </a:lnTo>
                  <a:cubicBezTo>
                    <a:pt x="7114" y="5164"/>
                    <a:pt x="8147" y="239"/>
                    <a:pt x="11308" y="209"/>
                  </a:cubicBezTo>
                  <a:cubicBezTo>
                    <a:pt x="11308" y="209"/>
                    <a:pt x="10330" y="0"/>
                    <a:pt x="90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7" name="Google Shape;887;p20"/>
            <p:cNvSpPr/>
            <p:nvPr/>
          </p:nvSpPr>
          <p:spPr>
            <a:xfrm>
              <a:off x="961300" y="3154335"/>
              <a:ext cx="932507" cy="1101068"/>
            </a:xfrm>
            <a:custGeom>
              <a:avLst/>
              <a:gdLst/>
              <a:ahLst/>
              <a:cxnLst/>
              <a:rect l="l" t="t" r="r" b="b"/>
              <a:pathLst>
                <a:path w="33619" h="39696" extrusionOk="0">
                  <a:moveTo>
                    <a:pt x="3789" y="0"/>
                  </a:moveTo>
                  <a:cubicBezTo>
                    <a:pt x="2507" y="0"/>
                    <a:pt x="1229" y="231"/>
                    <a:pt x="1" y="698"/>
                  </a:cubicBezTo>
                  <a:cubicBezTo>
                    <a:pt x="3132" y="2127"/>
                    <a:pt x="13344" y="8175"/>
                    <a:pt x="20487" y="17902"/>
                  </a:cubicBezTo>
                  <a:cubicBezTo>
                    <a:pt x="27630" y="27629"/>
                    <a:pt x="27205" y="33282"/>
                    <a:pt x="27205" y="33282"/>
                  </a:cubicBezTo>
                  <a:lnTo>
                    <a:pt x="31521" y="39696"/>
                  </a:lnTo>
                  <a:cubicBezTo>
                    <a:pt x="33618" y="36474"/>
                    <a:pt x="30761" y="29878"/>
                    <a:pt x="22676" y="17537"/>
                  </a:cubicBezTo>
                  <a:cubicBezTo>
                    <a:pt x="14591" y="5227"/>
                    <a:pt x="6688" y="394"/>
                    <a:pt x="6688" y="394"/>
                  </a:cubicBezTo>
                  <a:cubicBezTo>
                    <a:pt x="5732" y="132"/>
                    <a:pt x="4759" y="0"/>
                    <a:pt x="3789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8" name="Google Shape;888;p20"/>
            <p:cNvSpPr/>
            <p:nvPr/>
          </p:nvSpPr>
          <p:spPr>
            <a:xfrm>
              <a:off x="843277" y="3152476"/>
              <a:ext cx="303531" cy="157826"/>
            </a:xfrm>
            <a:custGeom>
              <a:avLst/>
              <a:gdLst/>
              <a:ahLst/>
              <a:cxnLst/>
              <a:rect l="l" t="t" r="r" b="b"/>
              <a:pathLst>
                <a:path w="10943" h="5690" extrusionOk="0">
                  <a:moveTo>
                    <a:pt x="7691" y="1"/>
                  </a:moveTo>
                  <a:cubicBezTo>
                    <a:pt x="6572" y="1"/>
                    <a:pt x="5324" y="181"/>
                    <a:pt x="4225" y="765"/>
                  </a:cubicBezTo>
                  <a:cubicBezTo>
                    <a:pt x="122" y="2923"/>
                    <a:pt x="0" y="5689"/>
                    <a:pt x="0" y="5689"/>
                  </a:cubicBezTo>
                  <a:lnTo>
                    <a:pt x="6353" y="4990"/>
                  </a:lnTo>
                  <a:cubicBezTo>
                    <a:pt x="6353" y="4990"/>
                    <a:pt x="7732" y="450"/>
                    <a:pt x="10687" y="450"/>
                  </a:cubicBezTo>
                  <a:cubicBezTo>
                    <a:pt x="10771" y="450"/>
                    <a:pt x="10856" y="454"/>
                    <a:pt x="10943" y="461"/>
                  </a:cubicBezTo>
                  <a:cubicBezTo>
                    <a:pt x="10943" y="461"/>
                    <a:pt x="9481" y="1"/>
                    <a:pt x="76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9" name="Google Shape;889;p20"/>
            <p:cNvSpPr/>
            <p:nvPr/>
          </p:nvSpPr>
          <p:spPr>
            <a:xfrm>
              <a:off x="728610" y="3276851"/>
              <a:ext cx="1164337" cy="1325076"/>
            </a:xfrm>
            <a:custGeom>
              <a:avLst/>
              <a:gdLst/>
              <a:ahLst/>
              <a:cxnLst/>
              <a:rect l="l" t="t" r="r" b="b"/>
              <a:pathLst>
                <a:path w="41977" h="47772" extrusionOk="0">
                  <a:moveTo>
                    <a:pt x="6566" y="1"/>
                  </a:moveTo>
                  <a:cubicBezTo>
                    <a:pt x="2557" y="1"/>
                    <a:pt x="1" y="1509"/>
                    <a:pt x="1" y="1509"/>
                  </a:cubicBezTo>
                  <a:lnTo>
                    <a:pt x="33679" y="47771"/>
                  </a:lnTo>
                  <a:cubicBezTo>
                    <a:pt x="33679" y="47771"/>
                    <a:pt x="41916" y="42391"/>
                    <a:pt x="41947" y="39078"/>
                  </a:cubicBezTo>
                  <a:cubicBezTo>
                    <a:pt x="41977" y="35735"/>
                    <a:pt x="33649" y="19959"/>
                    <a:pt x="21977" y="7679"/>
                  </a:cubicBezTo>
                  <a:cubicBezTo>
                    <a:pt x="16119" y="1532"/>
                    <a:pt x="10606" y="1"/>
                    <a:pt x="6566" y="1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0" name="Google Shape;890;p20"/>
            <p:cNvSpPr/>
            <p:nvPr/>
          </p:nvSpPr>
          <p:spPr>
            <a:xfrm>
              <a:off x="374513" y="3309249"/>
              <a:ext cx="1412227" cy="1604004"/>
            </a:xfrm>
            <a:custGeom>
              <a:avLst/>
              <a:gdLst/>
              <a:ahLst/>
              <a:cxnLst/>
              <a:rect l="l" t="t" r="r" b="b"/>
              <a:pathLst>
                <a:path w="50914" h="57828" extrusionOk="0">
                  <a:moveTo>
                    <a:pt x="15544" y="1"/>
                  </a:moveTo>
                  <a:cubicBezTo>
                    <a:pt x="13890" y="1"/>
                    <a:pt x="12282" y="341"/>
                    <a:pt x="10760" y="1071"/>
                  </a:cubicBezTo>
                  <a:cubicBezTo>
                    <a:pt x="4377" y="4110"/>
                    <a:pt x="0" y="9460"/>
                    <a:pt x="2006" y="20129"/>
                  </a:cubicBezTo>
                  <a:cubicBezTo>
                    <a:pt x="3435" y="27910"/>
                    <a:pt x="11733" y="44324"/>
                    <a:pt x="16688" y="53655"/>
                  </a:cubicBezTo>
                  <a:cubicBezTo>
                    <a:pt x="18100" y="56311"/>
                    <a:pt x="20829" y="57827"/>
                    <a:pt x="23646" y="57827"/>
                  </a:cubicBezTo>
                  <a:cubicBezTo>
                    <a:pt x="24891" y="57827"/>
                    <a:pt x="26153" y="57531"/>
                    <a:pt x="27326" y="56907"/>
                  </a:cubicBezTo>
                  <a:lnTo>
                    <a:pt x="45594" y="47150"/>
                  </a:lnTo>
                  <a:cubicBezTo>
                    <a:pt x="49485" y="45083"/>
                    <a:pt x="50913" y="40220"/>
                    <a:pt x="48755" y="36390"/>
                  </a:cubicBezTo>
                  <a:cubicBezTo>
                    <a:pt x="45715" y="30919"/>
                    <a:pt x="41217" y="23047"/>
                    <a:pt x="36566" y="15539"/>
                  </a:cubicBezTo>
                  <a:cubicBezTo>
                    <a:pt x="31016" y="6618"/>
                    <a:pt x="22839" y="1"/>
                    <a:pt x="1554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1" name="Google Shape;891;p20"/>
            <p:cNvSpPr/>
            <p:nvPr/>
          </p:nvSpPr>
          <p:spPr>
            <a:xfrm>
              <a:off x="688141" y="3984906"/>
              <a:ext cx="992365" cy="856673"/>
            </a:xfrm>
            <a:custGeom>
              <a:avLst/>
              <a:gdLst/>
              <a:ahLst/>
              <a:cxnLst/>
              <a:rect l="l" t="t" r="r" b="b"/>
              <a:pathLst>
                <a:path w="35777" h="30885" extrusionOk="0">
                  <a:moveTo>
                    <a:pt x="23949" y="0"/>
                  </a:moveTo>
                  <a:cubicBezTo>
                    <a:pt x="22591" y="0"/>
                    <a:pt x="20896" y="655"/>
                    <a:pt x="18420" y="1849"/>
                  </a:cubicBezTo>
                  <a:cubicBezTo>
                    <a:pt x="12797" y="4554"/>
                    <a:pt x="1" y="11454"/>
                    <a:pt x="1338" y="15861"/>
                  </a:cubicBezTo>
                  <a:cubicBezTo>
                    <a:pt x="2415" y="19483"/>
                    <a:pt x="8002" y="30885"/>
                    <a:pt x="11714" y="30885"/>
                  </a:cubicBezTo>
                  <a:cubicBezTo>
                    <a:pt x="11771" y="30885"/>
                    <a:pt x="11828" y="30882"/>
                    <a:pt x="11885" y="30877"/>
                  </a:cubicBezTo>
                  <a:cubicBezTo>
                    <a:pt x="15594" y="30481"/>
                    <a:pt x="30153" y="21697"/>
                    <a:pt x="32646" y="20268"/>
                  </a:cubicBezTo>
                  <a:cubicBezTo>
                    <a:pt x="33314" y="19934"/>
                    <a:pt x="33861" y="19417"/>
                    <a:pt x="34287" y="18809"/>
                  </a:cubicBezTo>
                  <a:cubicBezTo>
                    <a:pt x="35776" y="16347"/>
                    <a:pt x="33770" y="12548"/>
                    <a:pt x="30335" y="6651"/>
                  </a:cubicBezTo>
                  <a:cubicBezTo>
                    <a:pt x="27666" y="2008"/>
                    <a:pt x="26326" y="0"/>
                    <a:pt x="2394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2" name="Google Shape;892;p20"/>
            <p:cNvSpPr/>
            <p:nvPr/>
          </p:nvSpPr>
          <p:spPr>
            <a:xfrm>
              <a:off x="441943" y="3403057"/>
              <a:ext cx="927459" cy="824830"/>
            </a:xfrm>
            <a:custGeom>
              <a:avLst/>
              <a:gdLst/>
              <a:ahLst/>
              <a:cxnLst/>
              <a:rect l="l" t="t" r="r" b="b"/>
              <a:pathLst>
                <a:path w="33437" h="29737" extrusionOk="0">
                  <a:moveTo>
                    <a:pt x="17316" y="0"/>
                  </a:moveTo>
                  <a:cubicBezTo>
                    <a:pt x="13079" y="0"/>
                    <a:pt x="2751" y="4137"/>
                    <a:pt x="1338" y="8783"/>
                  </a:cubicBezTo>
                  <a:cubicBezTo>
                    <a:pt x="1" y="13099"/>
                    <a:pt x="3436" y="21823"/>
                    <a:pt x="6627" y="27476"/>
                  </a:cubicBezTo>
                  <a:cubicBezTo>
                    <a:pt x="7541" y="29104"/>
                    <a:pt x="8420" y="29737"/>
                    <a:pt x="9368" y="29737"/>
                  </a:cubicBezTo>
                  <a:cubicBezTo>
                    <a:pt x="11732" y="29737"/>
                    <a:pt x="14526" y="25803"/>
                    <a:pt x="19363" y="23525"/>
                  </a:cubicBezTo>
                  <a:cubicBezTo>
                    <a:pt x="26141" y="20333"/>
                    <a:pt x="33436" y="19178"/>
                    <a:pt x="30062" y="14041"/>
                  </a:cubicBezTo>
                  <a:cubicBezTo>
                    <a:pt x="26688" y="8905"/>
                    <a:pt x="21430" y="1336"/>
                    <a:pt x="18542" y="181"/>
                  </a:cubicBezTo>
                  <a:cubicBezTo>
                    <a:pt x="18236" y="59"/>
                    <a:pt x="17819" y="0"/>
                    <a:pt x="17316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3" name="Google Shape;893;p20"/>
            <p:cNvSpPr/>
            <p:nvPr/>
          </p:nvSpPr>
          <p:spPr>
            <a:xfrm>
              <a:off x="441943" y="3404499"/>
              <a:ext cx="846521" cy="822278"/>
            </a:xfrm>
            <a:custGeom>
              <a:avLst/>
              <a:gdLst/>
              <a:ahLst/>
              <a:cxnLst/>
              <a:rect l="l" t="t" r="r" b="b"/>
              <a:pathLst>
                <a:path w="30519" h="29645" extrusionOk="0">
                  <a:moveTo>
                    <a:pt x="17164" y="0"/>
                  </a:moveTo>
                  <a:cubicBezTo>
                    <a:pt x="12922" y="0"/>
                    <a:pt x="2717" y="4127"/>
                    <a:pt x="1308" y="8761"/>
                  </a:cubicBezTo>
                  <a:cubicBezTo>
                    <a:pt x="1" y="13078"/>
                    <a:pt x="3436" y="21771"/>
                    <a:pt x="6627" y="27424"/>
                  </a:cubicBezTo>
                  <a:cubicBezTo>
                    <a:pt x="7524" y="29022"/>
                    <a:pt x="8335" y="29645"/>
                    <a:pt x="9187" y="29645"/>
                  </a:cubicBezTo>
                  <a:cubicBezTo>
                    <a:pt x="11365" y="29645"/>
                    <a:pt x="13813" y="25572"/>
                    <a:pt x="18664" y="23321"/>
                  </a:cubicBezTo>
                  <a:cubicBezTo>
                    <a:pt x="25381" y="20160"/>
                    <a:pt x="30518" y="18762"/>
                    <a:pt x="28451" y="14962"/>
                  </a:cubicBezTo>
                  <a:cubicBezTo>
                    <a:pt x="25533" y="9582"/>
                    <a:pt x="21278" y="1375"/>
                    <a:pt x="18421" y="190"/>
                  </a:cubicBezTo>
                  <a:cubicBezTo>
                    <a:pt x="18108" y="61"/>
                    <a:pt x="17680" y="0"/>
                    <a:pt x="1716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4" name="Google Shape;894;p20"/>
            <p:cNvSpPr/>
            <p:nvPr/>
          </p:nvSpPr>
          <p:spPr>
            <a:xfrm>
              <a:off x="862666" y="3969401"/>
              <a:ext cx="71119" cy="57167"/>
            </a:xfrm>
            <a:custGeom>
              <a:avLst/>
              <a:gdLst/>
              <a:ahLst/>
              <a:cxnLst/>
              <a:rect l="l" t="t" r="r" b="b"/>
              <a:pathLst>
                <a:path w="2564" h="2061" extrusionOk="0">
                  <a:moveTo>
                    <a:pt x="1296" y="1"/>
                  </a:moveTo>
                  <a:cubicBezTo>
                    <a:pt x="1127" y="1"/>
                    <a:pt x="954" y="41"/>
                    <a:pt x="791" y="128"/>
                  </a:cubicBezTo>
                  <a:cubicBezTo>
                    <a:pt x="0" y="554"/>
                    <a:pt x="122" y="1739"/>
                    <a:pt x="1004" y="2013"/>
                  </a:cubicBezTo>
                  <a:cubicBezTo>
                    <a:pt x="1106" y="2046"/>
                    <a:pt x="1207" y="2061"/>
                    <a:pt x="1305" y="2061"/>
                  </a:cubicBezTo>
                  <a:cubicBezTo>
                    <a:pt x="2020" y="2061"/>
                    <a:pt x="2563" y="1245"/>
                    <a:pt x="2189" y="523"/>
                  </a:cubicBezTo>
                  <a:cubicBezTo>
                    <a:pt x="2002" y="191"/>
                    <a:pt x="1659" y="1"/>
                    <a:pt x="129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5" name="Google Shape;895;p20"/>
            <p:cNvSpPr/>
            <p:nvPr/>
          </p:nvSpPr>
          <p:spPr>
            <a:xfrm>
              <a:off x="931788" y="3984546"/>
              <a:ext cx="748718" cy="856201"/>
            </a:xfrm>
            <a:custGeom>
              <a:avLst/>
              <a:gdLst/>
              <a:ahLst/>
              <a:cxnLst/>
              <a:rect l="l" t="t" r="r" b="b"/>
              <a:pathLst>
                <a:path w="26993" h="30868" extrusionOk="0">
                  <a:moveTo>
                    <a:pt x="15161" y="0"/>
                  </a:moveTo>
                  <a:cubicBezTo>
                    <a:pt x="14389" y="0"/>
                    <a:pt x="13507" y="213"/>
                    <a:pt x="12433" y="616"/>
                  </a:cubicBezTo>
                  <a:cubicBezTo>
                    <a:pt x="12442" y="616"/>
                    <a:pt x="12717" y="544"/>
                    <a:pt x="13160" y="544"/>
                  </a:cubicBezTo>
                  <a:cubicBezTo>
                    <a:pt x="14159" y="544"/>
                    <a:pt x="16010" y="909"/>
                    <a:pt x="17570" y="3290"/>
                  </a:cubicBezTo>
                  <a:cubicBezTo>
                    <a:pt x="19819" y="6695"/>
                    <a:pt x="24500" y="14050"/>
                    <a:pt x="24226" y="16604"/>
                  </a:cubicBezTo>
                  <a:cubicBezTo>
                    <a:pt x="23922" y="19187"/>
                    <a:pt x="13010" y="24962"/>
                    <a:pt x="8269" y="27242"/>
                  </a:cubicBezTo>
                  <a:cubicBezTo>
                    <a:pt x="4926" y="28839"/>
                    <a:pt x="3418" y="29392"/>
                    <a:pt x="1968" y="29392"/>
                  </a:cubicBezTo>
                  <a:cubicBezTo>
                    <a:pt x="1348" y="29392"/>
                    <a:pt x="739" y="29290"/>
                    <a:pt x="1" y="29127"/>
                  </a:cubicBezTo>
                  <a:lnTo>
                    <a:pt x="1" y="29127"/>
                  </a:lnTo>
                  <a:cubicBezTo>
                    <a:pt x="1029" y="30212"/>
                    <a:pt x="2030" y="30867"/>
                    <a:pt x="2928" y="30867"/>
                  </a:cubicBezTo>
                  <a:cubicBezTo>
                    <a:pt x="2986" y="30867"/>
                    <a:pt x="3044" y="30865"/>
                    <a:pt x="3101" y="30859"/>
                  </a:cubicBezTo>
                  <a:cubicBezTo>
                    <a:pt x="6840" y="30494"/>
                    <a:pt x="21369" y="21710"/>
                    <a:pt x="23892" y="20281"/>
                  </a:cubicBezTo>
                  <a:cubicBezTo>
                    <a:pt x="24530" y="19917"/>
                    <a:pt x="25077" y="19430"/>
                    <a:pt x="25503" y="18822"/>
                  </a:cubicBezTo>
                  <a:cubicBezTo>
                    <a:pt x="26992" y="16391"/>
                    <a:pt x="24986" y="12561"/>
                    <a:pt x="21551" y="6664"/>
                  </a:cubicBezTo>
                  <a:cubicBezTo>
                    <a:pt x="18868" y="2008"/>
                    <a:pt x="17534" y="0"/>
                    <a:pt x="15161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896" name="Google Shape;896;p20"/>
          <p:cNvGrpSpPr/>
          <p:nvPr/>
        </p:nvGrpSpPr>
        <p:grpSpPr>
          <a:xfrm>
            <a:off x="8085575" y="-155359"/>
            <a:ext cx="757289" cy="864550"/>
            <a:chOff x="5585712" y="137416"/>
            <a:chExt cx="757289" cy="864550"/>
          </a:xfrm>
        </p:grpSpPr>
        <p:sp>
          <p:nvSpPr>
            <p:cNvPr id="897" name="Google Shape;897;p20"/>
            <p:cNvSpPr/>
            <p:nvPr/>
          </p:nvSpPr>
          <p:spPr>
            <a:xfrm>
              <a:off x="5606764" y="738904"/>
              <a:ext cx="129867" cy="146066"/>
            </a:xfrm>
            <a:custGeom>
              <a:avLst/>
              <a:gdLst/>
              <a:ahLst/>
              <a:cxnLst/>
              <a:rect l="l" t="t" r="r" b="b"/>
              <a:pathLst>
                <a:path w="4682" h="5266" extrusionOk="0">
                  <a:moveTo>
                    <a:pt x="2706" y="1"/>
                  </a:moveTo>
                  <a:cubicBezTo>
                    <a:pt x="2706" y="1"/>
                    <a:pt x="1" y="4712"/>
                    <a:pt x="913" y="5198"/>
                  </a:cubicBezTo>
                  <a:cubicBezTo>
                    <a:pt x="992" y="5245"/>
                    <a:pt x="1088" y="5266"/>
                    <a:pt x="1196" y="5266"/>
                  </a:cubicBezTo>
                  <a:cubicBezTo>
                    <a:pt x="2290" y="5266"/>
                    <a:pt x="4682" y="3101"/>
                    <a:pt x="4682" y="3101"/>
                  </a:cubicBezTo>
                  <a:lnTo>
                    <a:pt x="2706" y="1"/>
                  </a:ln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8" name="Google Shape;898;p20"/>
            <p:cNvSpPr/>
            <p:nvPr/>
          </p:nvSpPr>
          <p:spPr>
            <a:xfrm>
              <a:off x="6009790" y="851879"/>
              <a:ext cx="91062" cy="150088"/>
            </a:xfrm>
            <a:custGeom>
              <a:avLst/>
              <a:gdLst/>
              <a:ahLst/>
              <a:cxnLst/>
              <a:rect l="l" t="t" r="r" b="b"/>
              <a:pathLst>
                <a:path w="3283" h="5411" extrusionOk="0">
                  <a:moveTo>
                    <a:pt x="3283" y="1"/>
                  </a:moveTo>
                  <a:lnTo>
                    <a:pt x="0" y="1703"/>
                  </a:lnTo>
                  <a:cubicBezTo>
                    <a:pt x="0" y="1703"/>
                    <a:pt x="1185" y="5381"/>
                    <a:pt x="2219" y="5411"/>
                  </a:cubicBezTo>
                  <a:cubicBezTo>
                    <a:pt x="3252" y="5411"/>
                    <a:pt x="3283" y="1"/>
                    <a:pt x="3283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9" name="Google Shape;899;p20"/>
            <p:cNvSpPr/>
            <p:nvPr/>
          </p:nvSpPr>
          <p:spPr>
            <a:xfrm>
              <a:off x="5722402" y="155612"/>
              <a:ext cx="264643" cy="144401"/>
            </a:xfrm>
            <a:custGeom>
              <a:avLst/>
              <a:gdLst/>
              <a:ahLst/>
              <a:cxnLst/>
              <a:rect l="l" t="t" r="r" b="b"/>
              <a:pathLst>
                <a:path w="9541" h="5206" extrusionOk="0">
                  <a:moveTo>
                    <a:pt x="5166" y="1"/>
                  </a:moveTo>
                  <a:cubicBezTo>
                    <a:pt x="2660" y="1"/>
                    <a:pt x="194" y="1809"/>
                    <a:pt x="27" y="4829"/>
                  </a:cubicBezTo>
                  <a:cubicBezTo>
                    <a:pt x="0" y="5040"/>
                    <a:pt x="180" y="5205"/>
                    <a:pt x="387" y="5205"/>
                  </a:cubicBezTo>
                  <a:cubicBezTo>
                    <a:pt x="419" y="5205"/>
                    <a:pt x="450" y="5201"/>
                    <a:pt x="482" y="5193"/>
                  </a:cubicBezTo>
                  <a:lnTo>
                    <a:pt x="9145" y="2914"/>
                  </a:lnTo>
                  <a:cubicBezTo>
                    <a:pt x="9419" y="2853"/>
                    <a:pt x="9540" y="2549"/>
                    <a:pt x="9388" y="2306"/>
                  </a:cubicBezTo>
                  <a:cubicBezTo>
                    <a:pt x="8342" y="719"/>
                    <a:pt x="6746" y="1"/>
                    <a:pt x="516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0" name="Google Shape;900;p20"/>
            <p:cNvSpPr/>
            <p:nvPr/>
          </p:nvSpPr>
          <p:spPr>
            <a:xfrm>
              <a:off x="5839482" y="242791"/>
              <a:ext cx="43853" cy="89287"/>
            </a:xfrm>
            <a:custGeom>
              <a:avLst/>
              <a:gdLst/>
              <a:ahLst/>
              <a:cxnLst/>
              <a:rect l="l" t="t" r="r" b="b"/>
              <a:pathLst>
                <a:path w="1581" h="3219" extrusionOk="0">
                  <a:moveTo>
                    <a:pt x="474" y="0"/>
                  </a:moveTo>
                  <a:cubicBezTo>
                    <a:pt x="438" y="0"/>
                    <a:pt x="402" y="5"/>
                    <a:pt x="365" y="14"/>
                  </a:cubicBezTo>
                  <a:cubicBezTo>
                    <a:pt x="122" y="75"/>
                    <a:pt x="0" y="318"/>
                    <a:pt x="61" y="561"/>
                  </a:cubicBezTo>
                  <a:lnTo>
                    <a:pt x="669" y="2871"/>
                  </a:lnTo>
                  <a:cubicBezTo>
                    <a:pt x="721" y="3078"/>
                    <a:pt x="904" y="3219"/>
                    <a:pt x="1108" y="3219"/>
                  </a:cubicBezTo>
                  <a:cubicBezTo>
                    <a:pt x="1143" y="3219"/>
                    <a:pt x="1180" y="3215"/>
                    <a:pt x="1216" y="3205"/>
                  </a:cubicBezTo>
                  <a:cubicBezTo>
                    <a:pt x="1429" y="3114"/>
                    <a:pt x="1581" y="2871"/>
                    <a:pt x="1520" y="2658"/>
                  </a:cubicBezTo>
                  <a:lnTo>
                    <a:pt x="912" y="318"/>
                  </a:lnTo>
                  <a:cubicBezTo>
                    <a:pt x="860" y="137"/>
                    <a:pt x="677" y="0"/>
                    <a:pt x="47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1" name="Google Shape;901;p20"/>
            <p:cNvSpPr/>
            <p:nvPr/>
          </p:nvSpPr>
          <p:spPr>
            <a:xfrm>
              <a:off x="5810801" y="137416"/>
              <a:ext cx="44713" cy="89287"/>
            </a:xfrm>
            <a:custGeom>
              <a:avLst/>
              <a:gdLst/>
              <a:ahLst/>
              <a:cxnLst/>
              <a:rect l="l" t="t" r="r" b="b"/>
              <a:pathLst>
                <a:path w="1612" h="3219" extrusionOk="0">
                  <a:moveTo>
                    <a:pt x="504" y="0"/>
                  </a:moveTo>
                  <a:cubicBezTo>
                    <a:pt x="469" y="0"/>
                    <a:pt x="433" y="4"/>
                    <a:pt x="396" y="14"/>
                  </a:cubicBezTo>
                  <a:cubicBezTo>
                    <a:pt x="153" y="74"/>
                    <a:pt x="1" y="317"/>
                    <a:pt x="61" y="561"/>
                  </a:cubicBezTo>
                  <a:lnTo>
                    <a:pt x="700" y="2871"/>
                  </a:lnTo>
                  <a:cubicBezTo>
                    <a:pt x="751" y="3078"/>
                    <a:pt x="935" y="3218"/>
                    <a:pt x="1139" y="3218"/>
                  </a:cubicBezTo>
                  <a:cubicBezTo>
                    <a:pt x="1174" y="3218"/>
                    <a:pt x="1211" y="3214"/>
                    <a:pt x="1247" y="3205"/>
                  </a:cubicBezTo>
                  <a:cubicBezTo>
                    <a:pt x="1460" y="3114"/>
                    <a:pt x="1612" y="2871"/>
                    <a:pt x="1551" y="2658"/>
                  </a:cubicBezTo>
                  <a:lnTo>
                    <a:pt x="943" y="317"/>
                  </a:lnTo>
                  <a:cubicBezTo>
                    <a:pt x="866" y="137"/>
                    <a:pt x="700" y="0"/>
                    <a:pt x="5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2" name="Google Shape;902;p20"/>
            <p:cNvSpPr/>
            <p:nvPr/>
          </p:nvSpPr>
          <p:spPr>
            <a:xfrm>
              <a:off x="5722458" y="155612"/>
              <a:ext cx="263728" cy="144901"/>
            </a:xfrm>
            <a:custGeom>
              <a:avLst/>
              <a:gdLst/>
              <a:ahLst/>
              <a:cxnLst/>
              <a:rect l="l" t="t" r="r" b="b"/>
              <a:pathLst>
                <a:path w="9508" h="5224" extrusionOk="0">
                  <a:moveTo>
                    <a:pt x="5164" y="1"/>
                  </a:moveTo>
                  <a:cubicBezTo>
                    <a:pt x="2658" y="1"/>
                    <a:pt x="192" y="1809"/>
                    <a:pt x="25" y="4829"/>
                  </a:cubicBezTo>
                  <a:cubicBezTo>
                    <a:pt x="1" y="4970"/>
                    <a:pt x="69" y="5112"/>
                    <a:pt x="200" y="5182"/>
                  </a:cubicBezTo>
                  <a:lnTo>
                    <a:pt x="200" y="5182"/>
                  </a:lnTo>
                  <a:cubicBezTo>
                    <a:pt x="191" y="5176"/>
                    <a:pt x="183" y="5170"/>
                    <a:pt x="177" y="5163"/>
                  </a:cubicBezTo>
                  <a:cubicBezTo>
                    <a:pt x="3125" y="3978"/>
                    <a:pt x="6256" y="3127"/>
                    <a:pt x="9417" y="2701"/>
                  </a:cubicBezTo>
                  <a:lnTo>
                    <a:pt x="9417" y="2701"/>
                  </a:lnTo>
                  <a:cubicBezTo>
                    <a:pt x="9386" y="2762"/>
                    <a:pt x="9356" y="2792"/>
                    <a:pt x="9326" y="2823"/>
                  </a:cubicBezTo>
                  <a:cubicBezTo>
                    <a:pt x="9478" y="2701"/>
                    <a:pt x="9508" y="2458"/>
                    <a:pt x="9386" y="2306"/>
                  </a:cubicBezTo>
                  <a:cubicBezTo>
                    <a:pt x="8340" y="719"/>
                    <a:pt x="6744" y="1"/>
                    <a:pt x="5164" y="1"/>
                  </a:cubicBezTo>
                  <a:close/>
                  <a:moveTo>
                    <a:pt x="200" y="5182"/>
                  </a:moveTo>
                  <a:cubicBezTo>
                    <a:pt x="233" y="5205"/>
                    <a:pt x="281" y="5224"/>
                    <a:pt x="328" y="5224"/>
                  </a:cubicBezTo>
                  <a:cubicBezTo>
                    <a:pt x="281" y="5217"/>
                    <a:pt x="238" y="5203"/>
                    <a:pt x="200" y="51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3" name="Google Shape;903;p20"/>
            <p:cNvSpPr/>
            <p:nvPr/>
          </p:nvSpPr>
          <p:spPr>
            <a:xfrm>
              <a:off x="6094085" y="236162"/>
              <a:ext cx="248916" cy="212969"/>
            </a:xfrm>
            <a:custGeom>
              <a:avLst/>
              <a:gdLst/>
              <a:ahLst/>
              <a:cxnLst/>
              <a:rect l="l" t="t" r="r" b="b"/>
              <a:pathLst>
                <a:path w="8974" h="7678" extrusionOk="0">
                  <a:moveTo>
                    <a:pt x="2606" y="1"/>
                  </a:moveTo>
                  <a:cubicBezTo>
                    <a:pt x="1857" y="1"/>
                    <a:pt x="1077" y="173"/>
                    <a:pt x="305" y="557"/>
                  </a:cubicBezTo>
                  <a:cubicBezTo>
                    <a:pt x="61" y="678"/>
                    <a:pt x="1" y="1013"/>
                    <a:pt x="213" y="1195"/>
                  </a:cubicBezTo>
                  <a:lnTo>
                    <a:pt x="6505" y="7548"/>
                  </a:lnTo>
                  <a:cubicBezTo>
                    <a:pt x="6582" y="7637"/>
                    <a:pt x="6690" y="7678"/>
                    <a:pt x="6796" y="7678"/>
                  </a:cubicBezTo>
                  <a:cubicBezTo>
                    <a:pt x="6945" y="7678"/>
                    <a:pt x="7091" y="7598"/>
                    <a:pt x="7144" y="7457"/>
                  </a:cubicBezTo>
                  <a:cubicBezTo>
                    <a:pt x="8974" y="3822"/>
                    <a:pt x="6131" y="1"/>
                    <a:pt x="260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4" name="Google Shape;904;p20"/>
            <p:cNvSpPr/>
            <p:nvPr/>
          </p:nvSpPr>
          <p:spPr>
            <a:xfrm>
              <a:off x="6136246" y="335490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178" y="0"/>
                  </a:moveTo>
                  <a:cubicBezTo>
                    <a:pt x="2067" y="0"/>
                    <a:pt x="1961" y="46"/>
                    <a:pt x="1885" y="137"/>
                  </a:cubicBezTo>
                  <a:lnTo>
                    <a:pt x="183" y="1839"/>
                  </a:lnTo>
                  <a:cubicBezTo>
                    <a:pt x="0" y="2022"/>
                    <a:pt x="0" y="2295"/>
                    <a:pt x="183" y="2447"/>
                  </a:cubicBezTo>
                  <a:cubicBezTo>
                    <a:pt x="259" y="2538"/>
                    <a:pt x="365" y="2584"/>
                    <a:pt x="475" y="2584"/>
                  </a:cubicBezTo>
                  <a:cubicBezTo>
                    <a:pt x="586" y="2584"/>
                    <a:pt x="700" y="2538"/>
                    <a:pt x="791" y="2447"/>
                  </a:cubicBezTo>
                  <a:lnTo>
                    <a:pt x="2493" y="775"/>
                  </a:lnTo>
                  <a:cubicBezTo>
                    <a:pt x="2675" y="593"/>
                    <a:pt x="2675" y="319"/>
                    <a:pt x="2493" y="137"/>
                  </a:cubicBezTo>
                  <a:cubicBezTo>
                    <a:pt x="2402" y="46"/>
                    <a:pt x="2288" y="0"/>
                    <a:pt x="2178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5" name="Google Shape;905;p20"/>
            <p:cNvSpPr/>
            <p:nvPr/>
          </p:nvSpPr>
          <p:spPr>
            <a:xfrm>
              <a:off x="6212967" y="258768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204" y="0"/>
                  </a:moveTo>
                  <a:cubicBezTo>
                    <a:pt x="2090" y="0"/>
                    <a:pt x="1976" y="46"/>
                    <a:pt x="1885" y="137"/>
                  </a:cubicBezTo>
                  <a:lnTo>
                    <a:pt x="183" y="1839"/>
                  </a:lnTo>
                  <a:cubicBezTo>
                    <a:pt x="0" y="1991"/>
                    <a:pt x="0" y="2295"/>
                    <a:pt x="183" y="2447"/>
                  </a:cubicBezTo>
                  <a:cubicBezTo>
                    <a:pt x="274" y="2538"/>
                    <a:pt x="388" y="2584"/>
                    <a:pt x="502" y="2584"/>
                  </a:cubicBezTo>
                  <a:cubicBezTo>
                    <a:pt x="616" y="2584"/>
                    <a:pt x="730" y="2538"/>
                    <a:pt x="821" y="2447"/>
                  </a:cubicBezTo>
                  <a:lnTo>
                    <a:pt x="2523" y="775"/>
                  </a:lnTo>
                  <a:cubicBezTo>
                    <a:pt x="2675" y="593"/>
                    <a:pt x="2675" y="319"/>
                    <a:pt x="2523" y="137"/>
                  </a:cubicBezTo>
                  <a:cubicBezTo>
                    <a:pt x="2432" y="46"/>
                    <a:pt x="2318" y="0"/>
                    <a:pt x="22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6" name="Google Shape;906;p20"/>
            <p:cNvSpPr/>
            <p:nvPr/>
          </p:nvSpPr>
          <p:spPr>
            <a:xfrm>
              <a:off x="6095832" y="236162"/>
              <a:ext cx="247169" cy="212442"/>
            </a:xfrm>
            <a:custGeom>
              <a:avLst/>
              <a:gdLst/>
              <a:ahLst/>
              <a:cxnLst/>
              <a:rect l="l" t="t" r="r" b="b"/>
              <a:pathLst>
                <a:path w="8911" h="7659" extrusionOk="0">
                  <a:moveTo>
                    <a:pt x="10" y="914"/>
                  </a:moveTo>
                  <a:lnTo>
                    <a:pt x="10" y="914"/>
                  </a:lnTo>
                  <a:cubicBezTo>
                    <a:pt x="1" y="957"/>
                    <a:pt x="7" y="1000"/>
                    <a:pt x="29" y="1043"/>
                  </a:cubicBezTo>
                  <a:cubicBezTo>
                    <a:pt x="16" y="999"/>
                    <a:pt x="10" y="955"/>
                    <a:pt x="10" y="914"/>
                  </a:cubicBezTo>
                  <a:close/>
                  <a:moveTo>
                    <a:pt x="2543" y="1"/>
                  </a:moveTo>
                  <a:cubicBezTo>
                    <a:pt x="1794" y="1"/>
                    <a:pt x="1014" y="173"/>
                    <a:pt x="242" y="557"/>
                  </a:cubicBezTo>
                  <a:cubicBezTo>
                    <a:pt x="98" y="629"/>
                    <a:pt x="10" y="758"/>
                    <a:pt x="10" y="914"/>
                  </a:cubicBezTo>
                  <a:lnTo>
                    <a:pt x="10" y="914"/>
                  </a:lnTo>
                  <a:cubicBezTo>
                    <a:pt x="14" y="896"/>
                    <a:pt x="20" y="878"/>
                    <a:pt x="29" y="861"/>
                  </a:cubicBezTo>
                  <a:cubicBezTo>
                    <a:pt x="1275" y="1834"/>
                    <a:pt x="2491" y="2897"/>
                    <a:pt x="3616" y="4052"/>
                  </a:cubicBezTo>
                  <a:cubicBezTo>
                    <a:pt x="4740" y="5177"/>
                    <a:pt x="5804" y="6362"/>
                    <a:pt x="6777" y="7639"/>
                  </a:cubicBezTo>
                  <a:lnTo>
                    <a:pt x="6594" y="7639"/>
                  </a:lnTo>
                  <a:cubicBezTo>
                    <a:pt x="6640" y="7652"/>
                    <a:pt x="6684" y="7658"/>
                    <a:pt x="6726" y="7658"/>
                  </a:cubicBezTo>
                  <a:cubicBezTo>
                    <a:pt x="6881" y="7658"/>
                    <a:pt x="7009" y="7576"/>
                    <a:pt x="7081" y="7457"/>
                  </a:cubicBezTo>
                  <a:cubicBezTo>
                    <a:pt x="8911" y="3822"/>
                    <a:pt x="6068" y="1"/>
                    <a:pt x="25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7" name="Google Shape;907;p20"/>
            <p:cNvSpPr/>
            <p:nvPr/>
          </p:nvSpPr>
          <p:spPr>
            <a:xfrm>
              <a:off x="5585712" y="275438"/>
              <a:ext cx="719178" cy="639460"/>
            </a:xfrm>
            <a:custGeom>
              <a:avLst/>
              <a:gdLst/>
              <a:ahLst/>
              <a:cxnLst/>
              <a:rect l="l" t="t" r="r" b="b"/>
              <a:pathLst>
                <a:path w="25928" h="23054" extrusionOk="0">
                  <a:moveTo>
                    <a:pt x="12978" y="1"/>
                  </a:moveTo>
                  <a:cubicBezTo>
                    <a:pt x="9623" y="1"/>
                    <a:pt x="6293" y="1462"/>
                    <a:pt x="4012" y="4278"/>
                  </a:cubicBezTo>
                  <a:cubicBezTo>
                    <a:pt x="0" y="9202"/>
                    <a:pt x="760" y="16466"/>
                    <a:pt x="5714" y="20479"/>
                  </a:cubicBezTo>
                  <a:cubicBezTo>
                    <a:pt x="7853" y="22211"/>
                    <a:pt x="10422" y="23053"/>
                    <a:pt x="12972" y="23053"/>
                  </a:cubicBezTo>
                  <a:cubicBezTo>
                    <a:pt x="16329" y="23053"/>
                    <a:pt x="19652" y="21592"/>
                    <a:pt x="21915" y="18776"/>
                  </a:cubicBezTo>
                  <a:cubicBezTo>
                    <a:pt x="25928" y="13822"/>
                    <a:pt x="25168" y="6588"/>
                    <a:pt x="20213" y="2576"/>
                  </a:cubicBezTo>
                  <a:cubicBezTo>
                    <a:pt x="18088" y="844"/>
                    <a:pt x="15526" y="1"/>
                    <a:pt x="129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8" name="Google Shape;908;p20"/>
            <p:cNvSpPr/>
            <p:nvPr/>
          </p:nvSpPr>
          <p:spPr>
            <a:xfrm>
              <a:off x="5658217" y="340455"/>
              <a:ext cx="574166" cy="510176"/>
            </a:xfrm>
            <a:custGeom>
              <a:avLst/>
              <a:gdLst/>
              <a:ahLst/>
              <a:cxnLst/>
              <a:rect l="l" t="t" r="r" b="b"/>
              <a:pathLst>
                <a:path w="20700" h="18393" extrusionOk="0">
                  <a:moveTo>
                    <a:pt x="10373" y="1"/>
                  </a:moveTo>
                  <a:cubicBezTo>
                    <a:pt x="9351" y="1"/>
                    <a:pt x="8312" y="173"/>
                    <a:pt x="7295" y="536"/>
                  </a:cubicBezTo>
                  <a:cubicBezTo>
                    <a:pt x="2493" y="2238"/>
                    <a:pt x="0" y="7496"/>
                    <a:pt x="1702" y="12268"/>
                  </a:cubicBezTo>
                  <a:cubicBezTo>
                    <a:pt x="3044" y="16029"/>
                    <a:pt x="6594" y="18393"/>
                    <a:pt x="10374" y="18393"/>
                  </a:cubicBezTo>
                  <a:cubicBezTo>
                    <a:pt x="11390" y="18393"/>
                    <a:pt x="12424" y="18222"/>
                    <a:pt x="13435" y="17861"/>
                  </a:cubicBezTo>
                  <a:cubicBezTo>
                    <a:pt x="18207" y="16159"/>
                    <a:pt x="20700" y="10900"/>
                    <a:pt x="19028" y="6128"/>
                  </a:cubicBezTo>
                  <a:cubicBezTo>
                    <a:pt x="17688" y="2349"/>
                    <a:pt x="14147" y="1"/>
                    <a:pt x="10373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9" name="Google Shape;909;p20"/>
            <p:cNvSpPr/>
            <p:nvPr/>
          </p:nvSpPr>
          <p:spPr>
            <a:xfrm>
              <a:off x="5923000" y="578054"/>
              <a:ext cx="42133" cy="35282"/>
            </a:xfrm>
            <a:custGeom>
              <a:avLst/>
              <a:gdLst/>
              <a:ahLst/>
              <a:cxnLst/>
              <a:rect l="l" t="t" r="r" b="b"/>
              <a:pathLst>
                <a:path w="1519" h="1272" extrusionOk="0">
                  <a:moveTo>
                    <a:pt x="800" y="1"/>
                  </a:moveTo>
                  <a:cubicBezTo>
                    <a:pt x="335" y="1"/>
                    <a:pt x="0" y="532"/>
                    <a:pt x="272" y="967"/>
                  </a:cubicBezTo>
                  <a:cubicBezTo>
                    <a:pt x="389" y="1175"/>
                    <a:pt x="589" y="1271"/>
                    <a:pt x="792" y="1271"/>
                  </a:cubicBezTo>
                  <a:cubicBezTo>
                    <a:pt x="1064" y="1271"/>
                    <a:pt x="1340" y="1098"/>
                    <a:pt x="1427" y="784"/>
                  </a:cubicBezTo>
                  <a:cubicBezTo>
                    <a:pt x="1518" y="450"/>
                    <a:pt x="1305" y="116"/>
                    <a:pt x="971" y="24"/>
                  </a:cubicBezTo>
                  <a:cubicBezTo>
                    <a:pt x="913" y="8"/>
                    <a:pt x="855" y="1"/>
                    <a:pt x="800" y="1"/>
                  </a:cubicBez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0" name="Google Shape;910;p20"/>
            <p:cNvSpPr/>
            <p:nvPr/>
          </p:nvSpPr>
          <p:spPr>
            <a:xfrm>
              <a:off x="5938117" y="414320"/>
              <a:ext cx="56501" cy="182984"/>
            </a:xfrm>
            <a:custGeom>
              <a:avLst/>
              <a:gdLst/>
              <a:ahLst/>
              <a:cxnLst/>
              <a:rect l="l" t="t" r="r" b="b"/>
              <a:pathLst>
                <a:path w="2037" h="6597" extrusionOk="0">
                  <a:moveTo>
                    <a:pt x="2037" y="0"/>
                  </a:moveTo>
                  <a:lnTo>
                    <a:pt x="0" y="6444"/>
                  </a:lnTo>
                  <a:lnTo>
                    <a:pt x="517" y="6596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1" name="Google Shape;911;p20"/>
            <p:cNvSpPr/>
            <p:nvPr/>
          </p:nvSpPr>
          <p:spPr>
            <a:xfrm>
              <a:off x="5826834" y="588844"/>
              <a:ext cx="122267" cy="75058"/>
            </a:xfrm>
            <a:custGeom>
              <a:avLst/>
              <a:gdLst/>
              <a:ahLst/>
              <a:cxnLst/>
              <a:rect l="l" t="t" r="r" b="b"/>
              <a:pathLst>
                <a:path w="4408" h="2706" extrusionOk="0">
                  <a:moveTo>
                    <a:pt x="4134" y="0"/>
                  </a:moveTo>
                  <a:lnTo>
                    <a:pt x="0" y="2705"/>
                  </a:lnTo>
                  <a:lnTo>
                    <a:pt x="4408" y="456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2" name="Google Shape;912;p20"/>
            <p:cNvSpPr/>
            <p:nvPr/>
          </p:nvSpPr>
          <p:spPr>
            <a:xfrm>
              <a:off x="5772024" y="744812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0" y="669"/>
                  </a:moveTo>
                  <a:lnTo>
                    <a:pt x="669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3" name="Google Shape;913;p20"/>
            <p:cNvSpPr/>
            <p:nvPr/>
          </p:nvSpPr>
          <p:spPr>
            <a:xfrm>
              <a:off x="6092393" y="425276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1" y="669"/>
                  </a:moveTo>
                  <a:lnTo>
                    <a:pt x="670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4" name="Google Shape;914;p20"/>
            <p:cNvSpPr/>
            <p:nvPr/>
          </p:nvSpPr>
          <p:spPr>
            <a:xfrm>
              <a:off x="5710475" y="64870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3"/>
                  </a:moveTo>
                  <a:lnTo>
                    <a:pt x="912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5" name="Google Shape;915;p20"/>
            <p:cNvSpPr/>
            <p:nvPr/>
          </p:nvSpPr>
          <p:spPr>
            <a:xfrm>
              <a:off x="6148034" y="532343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4"/>
                  </a:moveTo>
                  <a:lnTo>
                    <a:pt x="913" y="1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6" name="Google Shape;916;p20"/>
            <p:cNvSpPr/>
            <p:nvPr/>
          </p:nvSpPr>
          <p:spPr>
            <a:xfrm>
              <a:off x="5710475" y="53151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0"/>
                  </a:moveTo>
                  <a:lnTo>
                    <a:pt x="912" y="243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7" name="Google Shape;917;p20"/>
            <p:cNvSpPr/>
            <p:nvPr/>
          </p:nvSpPr>
          <p:spPr>
            <a:xfrm>
              <a:off x="6147202" y="649534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1"/>
                  </a:moveTo>
                  <a:lnTo>
                    <a:pt x="912" y="244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8" name="Google Shape;918;p20"/>
            <p:cNvSpPr/>
            <p:nvPr/>
          </p:nvSpPr>
          <p:spPr>
            <a:xfrm>
              <a:off x="5772857" y="424444"/>
              <a:ext cx="18584" cy="18556"/>
            </a:xfrm>
            <a:custGeom>
              <a:avLst/>
              <a:gdLst/>
              <a:ahLst/>
              <a:cxnLst/>
              <a:rect l="l" t="t" r="r" b="b"/>
              <a:pathLst>
                <a:path w="670" h="669" fill="none" extrusionOk="0">
                  <a:moveTo>
                    <a:pt x="1" y="0"/>
                  </a:moveTo>
                  <a:lnTo>
                    <a:pt x="670" y="66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9" name="Google Shape;919;p20"/>
            <p:cNvSpPr/>
            <p:nvPr/>
          </p:nvSpPr>
          <p:spPr>
            <a:xfrm>
              <a:off x="6092393" y="744812"/>
              <a:ext cx="17752" cy="19416"/>
            </a:xfrm>
            <a:custGeom>
              <a:avLst/>
              <a:gdLst/>
              <a:ahLst/>
              <a:cxnLst/>
              <a:rect l="l" t="t" r="r" b="b"/>
              <a:pathLst>
                <a:path w="640" h="700" fill="none" extrusionOk="0">
                  <a:moveTo>
                    <a:pt x="1" y="0"/>
                  </a:moveTo>
                  <a:lnTo>
                    <a:pt x="639" y="69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0" name="Google Shape;920;p20"/>
            <p:cNvSpPr/>
            <p:nvPr/>
          </p:nvSpPr>
          <p:spPr>
            <a:xfrm>
              <a:off x="5879951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0" y="0"/>
                  </a:moveTo>
                  <a:lnTo>
                    <a:pt x="243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1" name="Google Shape;921;p20"/>
            <p:cNvSpPr/>
            <p:nvPr/>
          </p:nvSpPr>
          <p:spPr>
            <a:xfrm>
              <a:off x="5996282" y="800453"/>
              <a:ext cx="6768" cy="25324"/>
            </a:xfrm>
            <a:custGeom>
              <a:avLst/>
              <a:gdLst/>
              <a:ahLst/>
              <a:cxnLst/>
              <a:rect l="l" t="t" r="r" b="b"/>
              <a:pathLst>
                <a:path w="244" h="913" fill="none" extrusionOk="0">
                  <a:moveTo>
                    <a:pt x="1" y="0"/>
                  </a:moveTo>
                  <a:lnTo>
                    <a:pt x="244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2" name="Google Shape;922;p20"/>
            <p:cNvSpPr/>
            <p:nvPr/>
          </p:nvSpPr>
          <p:spPr>
            <a:xfrm>
              <a:off x="5997142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243" y="0"/>
                  </a:moveTo>
                  <a:lnTo>
                    <a:pt x="0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3" name="Google Shape;923;p20"/>
            <p:cNvSpPr/>
            <p:nvPr/>
          </p:nvSpPr>
          <p:spPr>
            <a:xfrm>
              <a:off x="5879091" y="800453"/>
              <a:ext cx="6768" cy="24464"/>
            </a:xfrm>
            <a:custGeom>
              <a:avLst/>
              <a:gdLst/>
              <a:ahLst/>
              <a:cxnLst/>
              <a:rect l="l" t="t" r="r" b="b"/>
              <a:pathLst>
                <a:path w="244" h="882" fill="none" extrusionOk="0">
                  <a:moveTo>
                    <a:pt x="244" y="0"/>
                  </a:moveTo>
                  <a:lnTo>
                    <a:pt x="1" y="88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24" name="Google Shape;924;p20"/>
          <p:cNvGrpSpPr/>
          <p:nvPr/>
        </p:nvGrpSpPr>
        <p:grpSpPr>
          <a:xfrm rot="-2978167">
            <a:off x="8534289" y="3944771"/>
            <a:ext cx="516943" cy="1275472"/>
            <a:chOff x="2266600" y="1348075"/>
            <a:chExt cx="516975" cy="1275550"/>
          </a:xfrm>
        </p:grpSpPr>
        <p:sp>
          <p:nvSpPr>
            <p:cNvPr id="925" name="Google Shape;925;p20"/>
            <p:cNvSpPr/>
            <p:nvPr/>
          </p:nvSpPr>
          <p:spPr>
            <a:xfrm>
              <a:off x="2370700" y="1348400"/>
              <a:ext cx="153525" cy="225800"/>
            </a:xfrm>
            <a:custGeom>
              <a:avLst/>
              <a:gdLst/>
              <a:ahLst/>
              <a:cxnLst/>
              <a:rect l="l" t="t" r="r" b="b"/>
              <a:pathLst>
                <a:path w="6141" h="9032" extrusionOk="0">
                  <a:moveTo>
                    <a:pt x="2408" y="0"/>
                  </a:moveTo>
                  <a:cubicBezTo>
                    <a:pt x="2346" y="0"/>
                    <a:pt x="2282" y="11"/>
                    <a:pt x="2220" y="35"/>
                  </a:cubicBezTo>
                  <a:cubicBezTo>
                    <a:pt x="2068" y="96"/>
                    <a:pt x="1977" y="217"/>
                    <a:pt x="1946" y="369"/>
                  </a:cubicBezTo>
                  <a:lnTo>
                    <a:pt x="1" y="9032"/>
                  </a:lnTo>
                  <a:lnTo>
                    <a:pt x="6141" y="8546"/>
                  </a:lnTo>
                  <a:lnTo>
                    <a:pt x="2828" y="278"/>
                  </a:lnTo>
                  <a:cubicBezTo>
                    <a:pt x="2760" y="97"/>
                    <a:pt x="2591" y="0"/>
                    <a:pt x="2408" y="0"/>
                  </a:cubicBezTo>
                  <a:close/>
                </a:path>
              </a:pathLst>
            </a:custGeom>
            <a:solidFill>
              <a:srgbClr val="F4F0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6" name="Google Shape;926;p20"/>
            <p:cNvSpPr/>
            <p:nvPr/>
          </p:nvSpPr>
          <p:spPr>
            <a:xfrm>
              <a:off x="2370700" y="1552000"/>
              <a:ext cx="231800" cy="983475"/>
            </a:xfrm>
            <a:custGeom>
              <a:avLst/>
              <a:gdLst/>
              <a:ahLst/>
              <a:cxnLst/>
              <a:rect l="l" t="t" r="r" b="b"/>
              <a:pathLst>
                <a:path w="9272" h="39339" extrusionOk="0">
                  <a:moveTo>
                    <a:pt x="5484" y="0"/>
                  </a:moveTo>
                  <a:cubicBezTo>
                    <a:pt x="5023" y="0"/>
                    <a:pt x="4505" y="219"/>
                    <a:pt x="4469" y="493"/>
                  </a:cubicBezTo>
                  <a:lnTo>
                    <a:pt x="1703" y="705"/>
                  </a:lnTo>
                  <a:cubicBezTo>
                    <a:pt x="1557" y="462"/>
                    <a:pt x="1256" y="365"/>
                    <a:pt x="946" y="365"/>
                  </a:cubicBezTo>
                  <a:cubicBezTo>
                    <a:pt x="482" y="365"/>
                    <a:pt x="1" y="584"/>
                    <a:pt x="1" y="857"/>
                  </a:cubicBezTo>
                  <a:lnTo>
                    <a:pt x="3101" y="39338"/>
                  </a:lnTo>
                  <a:lnTo>
                    <a:pt x="9272" y="38852"/>
                  </a:lnTo>
                  <a:lnTo>
                    <a:pt x="6171" y="341"/>
                  </a:lnTo>
                  <a:cubicBezTo>
                    <a:pt x="6074" y="98"/>
                    <a:pt x="5792" y="0"/>
                    <a:pt x="54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7" name="Google Shape;927;p20"/>
            <p:cNvSpPr/>
            <p:nvPr/>
          </p:nvSpPr>
          <p:spPr>
            <a:xfrm>
              <a:off x="2406425" y="1348075"/>
              <a:ext cx="56250" cy="71250"/>
            </a:xfrm>
            <a:custGeom>
              <a:avLst/>
              <a:gdLst/>
              <a:ahLst/>
              <a:cxnLst/>
              <a:rect l="l" t="t" r="r" b="b"/>
              <a:pathLst>
                <a:path w="2250" h="2850" extrusionOk="0">
                  <a:moveTo>
                    <a:pt x="964" y="1"/>
                  </a:moveTo>
                  <a:cubicBezTo>
                    <a:pt x="763" y="1"/>
                    <a:pt x="566" y="124"/>
                    <a:pt x="517" y="352"/>
                  </a:cubicBezTo>
                  <a:lnTo>
                    <a:pt x="0" y="2631"/>
                  </a:lnTo>
                  <a:cubicBezTo>
                    <a:pt x="318" y="2764"/>
                    <a:pt x="659" y="2850"/>
                    <a:pt x="1002" y="2850"/>
                  </a:cubicBezTo>
                  <a:cubicBezTo>
                    <a:pt x="1053" y="2850"/>
                    <a:pt x="1104" y="2848"/>
                    <a:pt x="1155" y="2844"/>
                  </a:cubicBezTo>
                  <a:cubicBezTo>
                    <a:pt x="1551" y="2814"/>
                    <a:pt x="1915" y="2662"/>
                    <a:pt x="2250" y="2449"/>
                  </a:cubicBezTo>
                  <a:lnTo>
                    <a:pt x="1399" y="291"/>
                  </a:lnTo>
                  <a:cubicBezTo>
                    <a:pt x="1314" y="93"/>
                    <a:pt x="1137" y="1"/>
                    <a:pt x="9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8" name="Google Shape;928;p20"/>
            <p:cNvSpPr/>
            <p:nvPr/>
          </p:nvSpPr>
          <p:spPr>
            <a:xfrm>
              <a:off x="2413275" y="1564300"/>
              <a:ext cx="147425" cy="967375"/>
            </a:xfrm>
            <a:custGeom>
              <a:avLst/>
              <a:gdLst/>
              <a:ahLst/>
              <a:cxnLst/>
              <a:rect l="l" t="t" r="r" b="b"/>
              <a:pathLst>
                <a:path w="5897" h="38695" extrusionOk="0">
                  <a:moveTo>
                    <a:pt x="2766" y="1"/>
                  </a:moveTo>
                  <a:lnTo>
                    <a:pt x="0" y="244"/>
                  </a:lnTo>
                  <a:lnTo>
                    <a:pt x="3131" y="38694"/>
                  </a:lnTo>
                  <a:lnTo>
                    <a:pt x="5897" y="38481"/>
                  </a:lnTo>
                  <a:lnTo>
                    <a:pt x="2766" y="1"/>
                  </a:lnTo>
                  <a:close/>
                </a:path>
              </a:pathLst>
            </a:custGeom>
            <a:solidFill>
              <a:srgbClr val="F4AE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9" name="Google Shape;929;p20"/>
            <p:cNvSpPr/>
            <p:nvPr/>
          </p:nvSpPr>
          <p:spPr>
            <a:xfrm>
              <a:off x="2413275" y="1549075"/>
              <a:ext cx="151225" cy="982600"/>
            </a:xfrm>
            <a:custGeom>
              <a:avLst/>
              <a:gdLst/>
              <a:ahLst/>
              <a:cxnLst/>
              <a:rect l="l" t="t" r="r" b="b"/>
              <a:pathLst>
                <a:path w="6049" h="39304" extrusionOk="0">
                  <a:moveTo>
                    <a:pt x="1501" y="0"/>
                  </a:moveTo>
                  <a:cubicBezTo>
                    <a:pt x="879" y="0"/>
                    <a:pt x="223" y="264"/>
                    <a:pt x="0" y="853"/>
                  </a:cubicBezTo>
                  <a:lnTo>
                    <a:pt x="3131" y="39303"/>
                  </a:lnTo>
                  <a:lnTo>
                    <a:pt x="6049" y="39090"/>
                  </a:lnTo>
                  <a:lnTo>
                    <a:pt x="2766" y="610"/>
                  </a:lnTo>
                  <a:cubicBezTo>
                    <a:pt x="2607" y="219"/>
                    <a:pt x="2068" y="0"/>
                    <a:pt x="15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930" name="Google Shape;930;p20"/>
            <p:cNvGrpSpPr/>
            <p:nvPr/>
          </p:nvGrpSpPr>
          <p:grpSpPr>
            <a:xfrm>
              <a:off x="2266600" y="1494350"/>
              <a:ext cx="516975" cy="1129275"/>
              <a:chOff x="2266600" y="1494350"/>
              <a:chExt cx="516975" cy="1129275"/>
            </a:xfrm>
          </p:grpSpPr>
          <p:sp>
            <p:nvSpPr>
              <p:cNvPr id="931" name="Google Shape;931;p20"/>
              <p:cNvSpPr/>
              <p:nvPr/>
            </p:nvSpPr>
            <p:spPr>
              <a:xfrm>
                <a:off x="2621475" y="1494350"/>
                <a:ext cx="162100" cy="234875"/>
              </a:xfrm>
              <a:custGeom>
                <a:avLst/>
                <a:gdLst/>
                <a:ahLst/>
                <a:cxnLst/>
                <a:rect l="l" t="t" r="r" b="b"/>
                <a:pathLst>
                  <a:path w="6484" h="9395" extrusionOk="0">
                    <a:moveTo>
                      <a:pt x="5988" y="1"/>
                    </a:moveTo>
                    <a:cubicBezTo>
                      <a:pt x="5854" y="1"/>
                      <a:pt x="5719" y="58"/>
                      <a:pt x="5624" y="185"/>
                    </a:cubicBezTo>
                    <a:lnTo>
                      <a:pt x="0" y="7115"/>
                    </a:lnTo>
                    <a:lnTo>
                      <a:pt x="5745" y="9395"/>
                    </a:lnTo>
                    <a:lnTo>
                      <a:pt x="6444" y="519"/>
                    </a:lnTo>
                    <a:cubicBezTo>
                      <a:pt x="6484" y="202"/>
                      <a:pt x="6239" y="1"/>
                      <a:pt x="5988" y="1"/>
                    </a:cubicBezTo>
                    <a:close/>
                  </a:path>
                </a:pathLst>
              </a:custGeom>
              <a:solidFill>
                <a:srgbClr val="F4F0E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2" name="Google Shape;932;p20"/>
              <p:cNvSpPr/>
              <p:nvPr/>
            </p:nvSpPr>
            <p:spPr>
              <a:xfrm>
                <a:off x="2725575" y="1494400"/>
                <a:ext cx="56250" cy="7052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2821" extrusionOk="0">
                    <a:moveTo>
                      <a:pt x="1824" y="0"/>
                    </a:moveTo>
                    <a:cubicBezTo>
                      <a:pt x="1672" y="0"/>
                      <a:pt x="1520" y="61"/>
                      <a:pt x="1429" y="183"/>
                    </a:cubicBezTo>
                    <a:lnTo>
                      <a:pt x="1" y="1976"/>
                    </a:lnTo>
                    <a:cubicBezTo>
                      <a:pt x="244" y="2280"/>
                      <a:pt x="548" y="2523"/>
                      <a:pt x="913" y="2675"/>
                    </a:cubicBezTo>
                    <a:cubicBezTo>
                      <a:pt x="1180" y="2764"/>
                      <a:pt x="1463" y="2821"/>
                      <a:pt x="1750" y="2821"/>
                    </a:cubicBezTo>
                    <a:cubicBezTo>
                      <a:pt x="1856" y="2821"/>
                      <a:pt x="1962" y="2813"/>
                      <a:pt x="2068" y="2797"/>
                    </a:cubicBezTo>
                    <a:lnTo>
                      <a:pt x="2250" y="487"/>
                    </a:lnTo>
                    <a:cubicBezTo>
                      <a:pt x="2250" y="243"/>
                      <a:pt x="2068" y="31"/>
                      <a:pt x="182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3" name="Google Shape;933;p20"/>
              <p:cNvSpPr/>
              <p:nvPr/>
            </p:nvSpPr>
            <p:spPr>
              <a:xfrm>
                <a:off x="2266600" y="1667525"/>
                <a:ext cx="499600" cy="956100"/>
              </a:xfrm>
              <a:custGeom>
                <a:avLst/>
                <a:gdLst/>
                <a:ahLst/>
                <a:cxnLst/>
                <a:rect l="l" t="t" r="r" b="b"/>
                <a:pathLst>
                  <a:path w="19984" h="38244" extrusionOk="0">
                    <a:moveTo>
                      <a:pt x="14626" y="0"/>
                    </a:moveTo>
                    <a:cubicBezTo>
                      <a:pt x="14428" y="0"/>
                      <a:pt x="14272" y="59"/>
                      <a:pt x="14226" y="188"/>
                    </a:cubicBezTo>
                    <a:lnTo>
                      <a:pt x="1" y="35963"/>
                    </a:lnTo>
                    <a:lnTo>
                      <a:pt x="5745" y="38243"/>
                    </a:lnTo>
                    <a:lnTo>
                      <a:pt x="19940" y="2468"/>
                    </a:lnTo>
                    <a:cubicBezTo>
                      <a:pt x="19984" y="1989"/>
                      <a:pt x="19280" y="1666"/>
                      <a:pt x="18787" y="1666"/>
                    </a:cubicBezTo>
                    <a:cubicBezTo>
                      <a:pt x="18591" y="1666"/>
                      <a:pt x="18429" y="1717"/>
                      <a:pt x="18360" y="1829"/>
                    </a:cubicBezTo>
                    <a:lnTo>
                      <a:pt x="15806" y="826"/>
                    </a:lnTo>
                    <a:cubicBezTo>
                      <a:pt x="15764" y="317"/>
                      <a:pt x="15085" y="0"/>
                      <a:pt x="14626" y="0"/>
                    </a:cubicBezTo>
                    <a:close/>
                  </a:path>
                </a:pathLst>
              </a:custGeom>
              <a:solidFill>
                <a:srgbClr val="FF640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4" name="Google Shape;934;p20"/>
              <p:cNvSpPr/>
              <p:nvPr/>
            </p:nvSpPr>
            <p:spPr>
              <a:xfrm>
                <a:off x="2306125" y="1680300"/>
                <a:ext cx="420575" cy="927350"/>
              </a:xfrm>
              <a:custGeom>
                <a:avLst/>
                <a:gdLst/>
                <a:ahLst/>
                <a:cxnLst/>
                <a:rect l="l" t="t" r="r" b="b"/>
                <a:pathLst>
                  <a:path w="16823" h="37094" extrusionOk="0">
                    <a:moveTo>
                      <a:pt x="15076" y="0"/>
                    </a:moveTo>
                    <a:cubicBezTo>
                      <a:pt x="14765" y="0"/>
                      <a:pt x="14464" y="93"/>
                      <a:pt x="14225" y="315"/>
                    </a:cubicBezTo>
                    <a:lnTo>
                      <a:pt x="0" y="36060"/>
                    </a:lnTo>
                    <a:lnTo>
                      <a:pt x="2553" y="37094"/>
                    </a:lnTo>
                    <a:lnTo>
                      <a:pt x="16779" y="1318"/>
                    </a:lnTo>
                    <a:cubicBezTo>
                      <a:pt x="16823" y="675"/>
                      <a:pt x="15913" y="0"/>
                      <a:pt x="1507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35" name="Google Shape;935;p20"/>
          <p:cNvGrpSpPr/>
          <p:nvPr/>
        </p:nvGrpSpPr>
        <p:grpSpPr>
          <a:xfrm rot="1108923">
            <a:off x="499962" y="262176"/>
            <a:ext cx="934981" cy="861672"/>
            <a:chOff x="6708722" y="1052986"/>
            <a:chExt cx="935003" cy="861693"/>
          </a:xfrm>
        </p:grpSpPr>
        <p:sp>
          <p:nvSpPr>
            <p:cNvPr id="936" name="Google Shape;936;p20"/>
            <p:cNvSpPr/>
            <p:nvPr/>
          </p:nvSpPr>
          <p:spPr>
            <a:xfrm>
              <a:off x="6994529" y="1096756"/>
              <a:ext cx="598631" cy="524599"/>
            </a:xfrm>
            <a:custGeom>
              <a:avLst/>
              <a:gdLst/>
              <a:ahLst/>
              <a:cxnLst/>
              <a:rect l="l" t="t" r="r" b="b"/>
              <a:pathLst>
                <a:path w="21582" h="18913" extrusionOk="0">
                  <a:moveTo>
                    <a:pt x="10806" y="1"/>
                  </a:moveTo>
                  <a:cubicBezTo>
                    <a:pt x="7529" y="1"/>
                    <a:pt x="4342" y="1699"/>
                    <a:pt x="2584" y="4745"/>
                  </a:cubicBezTo>
                  <a:cubicBezTo>
                    <a:pt x="0" y="9274"/>
                    <a:pt x="1550" y="15049"/>
                    <a:pt x="6079" y="17663"/>
                  </a:cubicBezTo>
                  <a:cubicBezTo>
                    <a:pt x="7562" y="18509"/>
                    <a:pt x="9179" y="18912"/>
                    <a:pt x="10775" y="18912"/>
                  </a:cubicBezTo>
                  <a:cubicBezTo>
                    <a:pt x="14052" y="18912"/>
                    <a:pt x="17240" y="17214"/>
                    <a:pt x="18997" y="14168"/>
                  </a:cubicBezTo>
                  <a:cubicBezTo>
                    <a:pt x="21581" y="9639"/>
                    <a:pt x="20031" y="3864"/>
                    <a:pt x="15502" y="1250"/>
                  </a:cubicBezTo>
                  <a:cubicBezTo>
                    <a:pt x="14019" y="404"/>
                    <a:pt x="12402" y="1"/>
                    <a:pt x="108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7" name="Google Shape;937;p20"/>
            <p:cNvSpPr/>
            <p:nvPr/>
          </p:nvSpPr>
          <p:spPr>
            <a:xfrm>
              <a:off x="6960800" y="1524274"/>
              <a:ext cx="155996" cy="153472"/>
            </a:xfrm>
            <a:custGeom>
              <a:avLst/>
              <a:gdLst/>
              <a:ahLst/>
              <a:cxnLst/>
              <a:rect l="l" t="t" r="r" b="b"/>
              <a:pathLst>
                <a:path w="5624" h="5533" extrusionOk="0">
                  <a:moveTo>
                    <a:pt x="3465" y="1"/>
                  </a:moveTo>
                  <a:lnTo>
                    <a:pt x="0" y="3284"/>
                  </a:lnTo>
                  <a:lnTo>
                    <a:pt x="2128" y="5533"/>
                  </a:lnTo>
                  <a:lnTo>
                    <a:pt x="5624" y="2250"/>
                  </a:lnTo>
                  <a:lnTo>
                    <a:pt x="346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8" name="Google Shape;938;p20"/>
            <p:cNvSpPr/>
            <p:nvPr/>
          </p:nvSpPr>
          <p:spPr>
            <a:xfrm>
              <a:off x="6943936" y="1052986"/>
              <a:ext cx="699789" cy="611778"/>
            </a:xfrm>
            <a:custGeom>
              <a:avLst/>
              <a:gdLst/>
              <a:ahLst/>
              <a:cxnLst/>
              <a:rect l="l" t="t" r="r" b="b"/>
              <a:pathLst>
                <a:path w="25229" h="22056" extrusionOk="0">
                  <a:moveTo>
                    <a:pt x="12596" y="1578"/>
                  </a:moveTo>
                  <a:cubicBezTo>
                    <a:pt x="12683" y="1578"/>
                    <a:pt x="12770" y="1579"/>
                    <a:pt x="12858" y="1581"/>
                  </a:cubicBezTo>
                  <a:cubicBezTo>
                    <a:pt x="21277" y="1825"/>
                    <a:pt x="25229" y="12098"/>
                    <a:pt x="19119" y="17904"/>
                  </a:cubicBezTo>
                  <a:cubicBezTo>
                    <a:pt x="17286" y="19634"/>
                    <a:pt x="14943" y="20495"/>
                    <a:pt x="12606" y="20495"/>
                  </a:cubicBezTo>
                  <a:cubicBezTo>
                    <a:pt x="10100" y="20495"/>
                    <a:pt x="7601" y="19505"/>
                    <a:pt x="5745" y="17539"/>
                  </a:cubicBezTo>
                  <a:cubicBezTo>
                    <a:pt x="0" y="11493"/>
                    <a:pt x="4345" y="1578"/>
                    <a:pt x="12596" y="1578"/>
                  </a:cubicBezTo>
                  <a:close/>
                  <a:moveTo>
                    <a:pt x="12684" y="1"/>
                  </a:moveTo>
                  <a:cubicBezTo>
                    <a:pt x="7121" y="1"/>
                    <a:pt x="1763" y="4231"/>
                    <a:pt x="1581" y="10761"/>
                  </a:cubicBezTo>
                  <a:cubicBezTo>
                    <a:pt x="1459" y="15199"/>
                    <a:pt x="4043" y="19302"/>
                    <a:pt x="8116" y="21095"/>
                  </a:cubicBezTo>
                  <a:cubicBezTo>
                    <a:pt x="9559" y="21741"/>
                    <a:pt x="11089" y="22056"/>
                    <a:pt x="12607" y="22056"/>
                  </a:cubicBezTo>
                  <a:cubicBezTo>
                    <a:pt x="15375" y="22056"/>
                    <a:pt x="18102" y="21011"/>
                    <a:pt x="20183" y="19028"/>
                  </a:cubicBezTo>
                  <a:cubicBezTo>
                    <a:pt x="24591" y="14834"/>
                    <a:pt x="24773" y="7873"/>
                    <a:pt x="20609" y="3466"/>
                  </a:cubicBezTo>
                  <a:cubicBezTo>
                    <a:pt x="18339" y="1074"/>
                    <a:pt x="15485" y="1"/>
                    <a:pt x="126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9" name="Google Shape;939;p20"/>
            <p:cNvSpPr/>
            <p:nvPr/>
          </p:nvSpPr>
          <p:spPr>
            <a:xfrm>
              <a:off x="7440520" y="1212338"/>
              <a:ext cx="89398" cy="301867"/>
            </a:xfrm>
            <a:custGeom>
              <a:avLst/>
              <a:gdLst/>
              <a:ahLst/>
              <a:cxnLst/>
              <a:rect l="l" t="t" r="r" b="b"/>
              <a:pathLst>
                <a:path w="3223" h="10883" fill="none" extrusionOk="0">
                  <a:moveTo>
                    <a:pt x="304" y="1"/>
                  </a:moveTo>
                  <a:cubicBezTo>
                    <a:pt x="3222" y="3071"/>
                    <a:pt x="3101" y="7964"/>
                    <a:pt x="1" y="10882"/>
                  </a:cubicBezTo>
                </a:path>
              </a:pathLst>
            </a:custGeom>
            <a:noFill/>
            <a:ln w="463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0" name="Google Shape;940;p20"/>
            <p:cNvSpPr/>
            <p:nvPr/>
          </p:nvSpPr>
          <p:spPr>
            <a:xfrm>
              <a:off x="6708722" y="1583604"/>
              <a:ext cx="347384" cy="331075"/>
            </a:xfrm>
            <a:custGeom>
              <a:avLst/>
              <a:gdLst/>
              <a:ahLst/>
              <a:cxnLst/>
              <a:rect l="l" t="t" r="r" b="b"/>
              <a:pathLst>
                <a:path w="12524" h="11936" extrusionOk="0">
                  <a:moveTo>
                    <a:pt x="9844" y="1"/>
                  </a:moveTo>
                  <a:cubicBezTo>
                    <a:pt x="9572" y="1"/>
                    <a:pt x="9297" y="100"/>
                    <a:pt x="9088" y="294"/>
                  </a:cubicBezTo>
                  <a:lnTo>
                    <a:pt x="456" y="8500"/>
                  </a:lnTo>
                  <a:cubicBezTo>
                    <a:pt x="30" y="8896"/>
                    <a:pt x="0" y="9595"/>
                    <a:pt x="426" y="10020"/>
                  </a:cubicBezTo>
                  <a:lnTo>
                    <a:pt x="1915" y="11601"/>
                  </a:lnTo>
                  <a:cubicBezTo>
                    <a:pt x="2135" y="11821"/>
                    <a:pt x="2421" y="11936"/>
                    <a:pt x="2704" y="11936"/>
                  </a:cubicBezTo>
                  <a:cubicBezTo>
                    <a:pt x="2968" y="11936"/>
                    <a:pt x="3230" y="11836"/>
                    <a:pt x="3435" y="11631"/>
                  </a:cubicBezTo>
                  <a:lnTo>
                    <a:pt x="12098" y="3455"/>
                  </a:lnTo>
                  <a:cubicBezTo>
                    <a:pt x="12523" y="3029"/>
                    <a:pt x="12523" y="2360"/>
                    <a:pt x="12128" y="1905"/>
                  </a:cubicBezTo>
                  <a:lnTo>
                    <a:pt x="10608" y="324"/>
                  </a:lnTo>
                  <a:cubicBezTo>
                    <a:pt x="10407" y="107"/>
                    <a:pt x="10127" y="1"/>
                    <a:pt x="98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06135744"/>
      </p:ext>
    </p:extLst>
  </p:cSld>
  <p:clrMapOvr>
    <a:masterClrMapping/>
  </p:clrMapOvr>
  <p:transition spd="slow">
    <p:wheel spokes="1"/>
    <p:sndAc>
      <p:stSnd>
        <p:snd r:embed="rId1" name="chimes.wav"/>
      </p:stSnd>
    </p:sndAc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10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8" name="Google Shape;1008;p22"/>
          <p:cNvSpPr/>
          <p:nvPr/>
        </p:nvSpPr>
        <p:spPr>
          <a:xfrm>
            <a:off x="-65061" y="-81037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09" name="Google Shape;1009;p22"/>
          <p:cNvSpPr/>
          <p:nvPr/>
        </p:nvSpPr>
        <p:spPr>
          <a:xfrm>
            <a:off x="3448979" y="1947976"/>
            <a:ext cx="5879457" cy="3276343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10" name="Google Shape;1010;p22"/>
          <p:cNvSpPr/>
          <p:nvPr/>
        </p:nvSpPr>
        <p:spPr>
          <a:xfrm>
            <a:off x="-450100" y="-537848"/>
            <a:ext cx="3700691" cy="4215793"/>
          </a:xfrm>
          <a:custGeom>
            <a:avLst/>
            <a:gdLst/>
            <a:ahLst/>
            <a:cxnLst/>
            <a:rect l="l" t="t" r="r" b="b"/>
            <a:pathLst>
              <a:path w="179667" h="204675" extrusionOk="0">
                <a:moveTo>
                  <a:pt x="13433" y="194239"/>
                </a:moveTo>
                <a:cubicBezTo>
                  <a:pt x="17289" y="191898"/>
                  <a:pt x="22108" y="185288"/>
                  <a:pt x="25000" y="181845"/>
                </a:cubicBezTo>
                <a:cubicBezTo>
                  <a:pt x="27892" y="178402"/>
                  <a:pt x="29063" y="176544"/>
                  <a:pt x="30784" y="173583"/>
                </a:cubicBezTo>
                <a:cubicBezTo>
                  <a:pt x="32506" y="170622"/>
                  <a:pt x="34090" y="167317"/>
                  <a:pt x="35329" y="164081"/>
                </a:cubicBezTo>
                <a:cubicBezTo>
                  <a:pt x="36568" y="160845"/>
                  <a:pt x="37669" y="157333"/>
                  <a:pt x="38220" y="154166"/>
                </a:cubicBezTo>
                <a:cubicBezTo>
                  <a:pt x="38771" y="150999"/>
                  <a:pt x="38909" y="148313"/>
                  <a:pt x="38634" y="145077"/>
                </a:cubicBezTo>
                <a:cubicBezTo>
                  <a:pt x="38359" y="141841"/>
                  <a:pt x="37670" y="138191"/>
                  <a:pt x="36568" y="134748"/>
                </a:cubicBezTo>
                <a:cubicBezTo>
                  <a:pt x="35466" y="131305"/>
                  <a:pt x="33400" y="127519"/>
                  <a:pt x="32023" y="124420"/>
                </a:cubicBezTo>
                <a:cubicBezTo>
                  <a:pt x="30646" y="121322"/>
                  <a:pt x="29544" y="119465"/>
                  <a:pt x="28305" y="116157"/>
                </a:cubicBezTo>
                <a:cubicBezTo>
                  <a:pt x="27066" y="112849"/>
                  <a:pt x="25276" y="108707"/>
                  <a:pt x="24587" y="104573"/>
                </a:cubicBezTo>
                <a:cubicBezTo>
                  <a:pt x="23899" y="100439"/>
                  <a:pt x="23210" y="95002"/>
                  <a:pt x="24174" y="91353"/>
                </a:cubicBezTo>
                <a:cubicBezTo>
                  <a:pt x="25138" y="87704"/>
                  <a:pt x="27273" y="84467"/>
                  <a:pt x="30371" y="82677"/>
                </a:cubicBezTo>
                <a:cubicBezTo>
                  <a:pt x="33470" y="80887"/>
                  <a:pt x="36637" y="80956"/>
                  <a:pt x="42765" y="80612"/>
                </a:cubicBezTo>
                <a:cubicBezTo>
                  <a:pt x="48893" y="80268"/>
                  <a:pt x="59566" y="82747"/>
                  <a:pt x="67140" y="80612"/>
                </a:cubicBezTo>
                <a:cubicBezTo>
                  <a:pt x="74714" y="78478"/>
                  <a:pt x="83252" y="74691"/>
                  <a:pt x="88209" y="67805"/>
                </a:cubicBezTo>
                <a:cubicBezTo>
                  <a:pt x="93167" y="60919"/>
                  <a:pt x="93236" y="45633"/>
                  <a:pt x="96885" y="39298"/>
                </a:cubicBezTo>
                <a:cubicBezTo>
                  <a:pt x="100535" y="32963"/>
                  <a:pt x="102325" y="31652"/>
                  <a:pt x="110106" y="29796"/>
                </a:cubicBezTo>
                <a:cubicBezTo>
                  <a:pt x="117887" y="27940"/>
                  <a:pt x="135651" y="28570"/>
                  <a:pt x="143569" y="28160"/>
                </a:cubicBezTo>
                <a:cubicBezTo>
                  <a:pt x="151487" y="27750"/>
                  <a:pt x="153829" y="28091"/>
                  <a:pt x="157616" y="27334"/>
                </a:cubicBezTo>
                <a:cubicBezTo>
                  <a:pt x="161403" y="26577"/>
                  <a:pt x="162987" y="25406"/>
                  <a:pt x="166292" y="23616"/>
                </a:cubicBezTo>
                <a:cubicBezTo>
                  <a:pt x="169597" y="21826"/>
                  <a:pt x="175518" y="19484"/>
                  <a:pt x="177446" y="16592"/>
                </a:cubicBezTo>
                <a:cubicBezTo>
                  <a:pt x="179374" y="13700"/>
                  <a:pt x="181095" y="8054"/>
                  <a:pt x="177859" y="6264"/>
                </a:cubicBezTo>
                <a:cubicBezTo>
                  <a:pt x="174623" y="4474"/>
                  <a:pt x="177997" y="6195"/>
                  <a:pt x="158029" y="5851"/>
                </a:cubicBezTo>
                <a:cubicBezTo>
                  <a:pt x="138061" y="5507"/>
                  <a:pt x="83046" y="4198"/>
                  <a:pt x="58051" y="4198"/>
                </a:cubicBezTo>
                <a:cubicBezTo>
                  <a:pt x="33057" y="4198"/>
                  <a:pt x="17633" y="-6268"/>
                  <a:pt x="8062" y="5851"/>
                </a:cubicBezTo>
                <a:cubicBezTo>
                  <a:pt x="-1509" y="17970"/>
                  <a:pt x="1658" y="45237"/>
                  <a:pt x="625" y="76910"/>
                </a:cubicBezTo>
                <a:cubicBezTo>
                  <a:pt x="-408" y="108584"/>
                  <a:pt x="-270" y="176337"/>
                  <a:pt x="1865" y="195892"/>
                </a:cubicBezTo>
                <a:cubicBezTo>
                  <a:pt x="4000" y="215447"/>
                  <a:pt x="9577" y="196580"/>
                  <a:pt x="13433" y="194239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1011" name="Google Shape;1011;p22"/>
          <p:cNvSpPr txBox="1">
            <a:spLocks noGrp="1"/>
          </p:cNvSpPr>
          <p:nvPr>
            <p:ph type="title"/>
          </p:nvPr>
        </p:nvSpPr>
        <p:spPr>
          <a:xfrm>
            <a:off x="859725" y="1468400"/>
            <a:ext cx="4249800" cy="103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600"/>
              <a:buNone/>
              <a:defRPr i="0"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sp>
        <p:nvSpPr>
          <p:cNvPr id="1012" name="Google Shape;1012;p22"/>
          <p:cNvSpPr txBox="1">
            <a:spLocks noGrp="1"/>
          </p:cNvSpPr>
          <p:nvPr>
            <p:ph type="subTitle" idx="1"/>
          </p:nvPr>
        </p:nvSpPr>
        <p:spPr>
          <a:xfrm>
            <a:off x="761475" y="2439975"/>
            <a:ext cx="4446300" cy="122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13" name="Google Shape;1013;p22"/>
          <p:cNvSpPr/>
          <p:nvPr/>
        </p:nvSpPr>
        <p:spPr>
          <a:xfrm>
            <a:off x="4222422" y="-23179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14" name="Google Shape;1014;p22"/>
          <p:cNvSpPr/>
          <p:nvPr/>
        </p:nvSpPr>
        <p:spPr>
          <a:xfrm>
            <a:off x="-156277" y="249297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15" name="Google Shape;1015;p22"/>
          <p:cNvSpPr/>
          <p:nvPr/>
        </p:nvSpPr>
        <p:spPr>
          <a:xfrm>
            <a:off x="3186717" y="468888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16" name="Google Shape;1016;p22"/>
          <p:cNvSpPr/>
          <p:nvPr/>
        </p:nvSpPr>
        <p:spPr>
          <a:xfrm>
            <a:off x="5278978" y="4242001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17" name="Google Shape;1017;p22"/>
          <p:cNvSpPr/>
          <p:nvPr/>
        </p:nvSpPr>
        <p:spPr>
          <a:xfrm>
            <a:off x="1825117" y="136196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18" name="Google Shape;1018;p22"/>
          <p:cNvSpPr/>
          <p:nvPr/>
        </p:nvSpPr>
        <p:spPr>
          <a:xfrm>
            <a:off x="1185362" y="4961151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19" name="Google Shape;1019;p22"/>
          <p:cNvSpPr/>
          <p:nvPr/>
        </p:nvSpPr>
        <p:spPr>
          <a:xfrm>
            <a:off x="5954177" y="-79150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20" name="Google Shape;1020;p22"/>
          <p:cNvSpPr/>
          <p:nvPr/>
        </p:nvSpPr>
        <p:spPr>
          <a:xfrm>
            <a:off x="8491708" y="-81016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21" name="Google Shape;1021;p22"/>
          <p:cNvSpPr/>
          <p:nvPr/>
        </p:nvSpPr>
        <p:spPr>
          <a:xfrm>
            <a:off x="178242" y="28750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022" name="Google Shape;1022;p22"/>
          <p:cNvGrpSpPr/>
          <p:nvPr/>
        </p:nvGrpSpPr>
        <p:grpSpPr>
          <a:xfrm rot="-3140960" flipH="1">
            <a:off x="-73766" y="3917235"/>
            <a:ext cx="1099342" cy="1274075"/>
            <a:chOff x="374513" y="3152476"/>
            <a:chExt cx="1519294" cy="1760777"/>
          </a:xfrm>
        </p:grpSpPr>
        <p:sp>
          <p:nvSpPr>
            <p:cNvPr id="1023" name="Google Shape;1023;p22"/>
            <p:cNvSpPr/>
            <p:nvPr/>
          </p:nvSpPr>
          <p:spPr>
            <a:xfrm>
              <a:off x="661153" y="3251277"/>
              <a:ext cx="1018493" cy="1027730"/>
            </a:xfrm>
            <a:custGeom>
              <a:avLst/>
              <a:gdLst/>
              <a:ahLst/>
              <a:cxnLst/>
              <a:rect l="l" t="t" r="r" b="b"/>
              <a:pathLst>
                <a:path w="36719" h="37052" extrusionOk="0">
                  <a:moveTo>
                    <a:pt x="5135" y="1"/>
                  </a:moveTo>
                  <a:cubicBezTo>
                    <a:pt x="3952" y="1"/>
                    <a:pt x="2145" y="189"/>
                    <a:pt x="1" y="1033"/>
                  </a:cubicBezTo>
                  <a:cubicBezTo>
                    <a:pt x="90" y="1023"/>
                    <a:pt x="185" y="1019"/>
                    <a:pt x="284" y="1019"/>
                  </a:cubicBezTo>
                  <a:cubicBezTo>
                    <a:pt x="3959" y="1019"/>
                    <a:pt x="14163" y="7532"/>
                    <a:pt x="21947" y="16322"/>
                  </a:cubicBezTo>
                  <a:cubicBezTo>
                    <a:pt x="29941" y="25380"/>
                    <a:pt x="30001" y="31064"/>
                    <a:pt x="30001" y="31064"/>
                  </a:cubicBezTo>
                  <a:lnTo>
                    <a:pt x="34926" y="37052"/>
                  </a:lnTo>
                  <a:cubicBezTo>
                    <a:pt x="36719" y="33647"/>
                    <a:pt x="33315" y="27325"/>
                    <a:pt x="24105" y="15775"/>
                  </a:cubicBezTo>
                  <a:cubicBezTo>
                    <a:pt x="14925" y="4224"/>
                    <a:pt x="6627" y="121"/>
                    <a:pt x="6627" y="121"/>
                  </a:cubicBezTo>
                  <a:cubicBezTo>
                    <a:pt x="6627" y="121"/>
                    <a:pt x="6081" y="1"/>
                    <a:pt x="5135" y="1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4" name="Google Shape;1024;p22"/>
            <p:cNvSpPr/>
            <p:nvPr/>
          </p:nvSpPr>
          <p:spPr>
            <a:xfrm>
              <a:off x="531314" y="3248836"/>
              <a:ext cx="313683" cy="211526"/>
            </a:xfrm>
            <a:custGeom>
              <a:avLst/>
              <a:gdLst/>
              <a:ahLst/>
              <a:cxnLst/>
              <a:rect l="l" t="t" r="r" b="b"/>
              <a:pathLst>
                <a:path w="11309" h="7626" extrusionOk="0">
                  <a:moveTo>
                    <a:pt x="9014" y="0"/>
                  </a:moveTo>
                  <a:cubicBezTo>
                    <a:pt x="7675" y="0"/>
                    <a:pt x="5986" y="217"/>
                    <a:pt x="4621" y="1091"/>
                  </a:cubicBezTo>
                  <a:cubicBezTo>
                    <a:pt x="2311" y="2610"/>
                    <a:pt x="639" y="4951"/>
                    <a:pt x="1" y="7626"/>
                  </a:cubicBezTo>
                  <a:lnTo>
                    <a:pt x="7114" y="5164"/>
                  </a:lnTo>
                  <a:cubicBezTo>
                    <a:pt x="7114" y="5164"/>
                    <a:pt x="8147" y="239"/>
                    <a:pt x="11308" y="209"/>
                  </a:cubicBezTo>
                  <a:cubicBezTo>
                    <a:pt x="11308" y="209"/>
                    <a:pt x="10330" y="0"/>
                    <a:pt x="90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5" name="Google Shape;1025;p22"/>
            <p:cNvSpPr/>
            <p:nvPr/>
          </p:nvSpPr>
          <p:spPr>
            <a:xfrm>
              <a:off x="961300" y="3154335"/>
              <a:ext cx="932507" cy="1101068"/>
            </a:xfrm>
            <a:custGeom>
              <a:avLst/>
              <a:gdLst/>
              <a:ahLst/>
              <a:cxnLst/>
              <a:rect l="l" t="t" r="r" b="b"/>
              <a:pathLst>
                <a:path w="33619" h="39696" extrusionOk="0">
                  <a:moveTo>
                    <a:pt x="3789" y="0"/>
                  </a:moveTo>
                  <a:cubicBezTo>
                    <a:pt x="2507" y="0"/>
                    <a:pt x="1229" y="231"/>
                    <a:pt x="1" y="698"/>
                  </a:cubicBezTo>
                  <a:cubicBezTo>
                    <a:pt x="3132" y="2127"/>
                    <a:pt x="13344" y="8175"/>
                    <a:pt x="20487" y="17902"/>
                  </a:cubicBezTo>
                  <a:cubicBezTo>
                    <a:pt x="27630" y="27629"/>
                    <a:pt x="27205" y="33282"/>
                    <a:pt x="27205" y="33282"/>
                  </a:cubicBezTo>
                  <a:lnTo>
                    <a:pt x="31521" y="39696"/>
                  </a:lnTo>
                  <a:cubicBezTo>
                    <a:pt x="33618" y="36474"/>
                    <a:pt x="30761" y="29878"/>
                    <a:pt x="22676" y="17537"/>
                  </a:cubicBezTo>
                  <a:cubicBezTo>
                    <a:pt x="14591" y="5227"/>
                    <a:pt x="6688" y="394"/>
                    <a:pt x="6688" y="394"/>
                  </a:cubicBezTo>
                  <a:cubicBezTo>
                    <a:pt x="5732" y="132"/>
                    <a:pt x="4759" y="0"/>
                    <a:pt x="3789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6" name="Google Shape;1026;p22"/>
            <p:cNvSpPr/>
            <p:nvPr/>
          </p:nvSpPr>
          <p:spPr>
            <a:xfrm>
              <a:off x="843277" y="3152476"/>
              <a:ext cx="303531" cy="157826"/>
            </a:xfrm>
            <a:custGeom>
              <a:avLst/>
              <a:gdLst/>
              <a:ahLst/>
              <a:cxnLst/>
              <a:rect l="l" t="t" r="r" b="b"/>
              <a:pathLst>
                <a:path w="10943" h="5690" extrusionOk="0">
                  <a:moveTo>
                    <a:pt x="7691" y="1"/>
                  </a:moveTo>
                  <a:cubicBezTo>
                    <a:pt x="6572" y="1"/>
                    <a:pt x="5324" y="181"/>
                    <a:pt x="4225" y="765"/>
                  </a:cubicBezTo>
                  <a:cubicBezTo>
                    <a:pt x="122" y="2923"/>
                    <a:pt x="0" y="5689"/>
                    <a:pt x="0" y="5689"/>
                  </a:cubicBezTo>
                  <a:lnTo>
                    <a:pt x="6353" y="4990"/>
                  </a:lnTo>
                  <a:cubicBezTo>
                    <a:pt x="6353" y="4990"/>
                    <a:pt x="7732" y="450"/>
                    <a:pt x="10687" y="450"/>
                  </a:cubicBezTo>
                  <a:cubicBezTo>
                    <a:pt x="10771" y="450"/>
                    <a:pt x="10856" y="454"/>
                    <a:pt x="10943" y="461"/>
                  </a:cubicBezTo>
                  <a:cubicBezTo>
                    <a:pt x="10943" y="461"/>
                    <a:pt x="9481" y="1"/>
                    <a:pt x="76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7" name="Google Shape;1027;p22"/>
            <p:cNvSpPr/>
            <p:nvPr/>
          </p:nvSpPr>
          <p:spPr>
            <a:xfrm>
              <a:off x="728610" y="3276851"/>
              <a:ext cx="1164337" cy="1325076"/>
            </a:xfrm>
            <a:custGeom>
              <a:avLst/>
              <a:gdLst/>
              <a:ahLst/>
              <a:cxnLst/>
              <a:rect l="l" t="t" r="r" b="b"/>
              <a:pathLst>
                <a:path w="41977" h="47772" extrusionOk="0">
                  <a:moveTo>
                    <a:pt x="6566" y="1"/>
                  </a:moveTo>
                  <a:cubicBezTo>
                    <a:pt x="2557" y="1"/>
                    <a:pt x="1" y="1509"/>
                    <a:pt x="1" y="1509"/>
                  </a:cubicBezTo>
                  <a:lnTo>
                    <a:pt x="33679" y="47771"/>
                  </a:lnTo>
                  <a:cubicBezTo>
                    <a:pt x="33679" y="47771"/>
                    <a:pt x="41916" y="42391"/>
                    <a:pt x="41947" y="39078"/>
                  </a:cubicBezTo>
                  <a:cubicBezTo>
                    <a:pt x="41977" y="35735"/>
                    <a:pt x="33649" y="19959"/>
                    <a:pt x="21977" y="7679"/>
                  </a:cubicBezTo>
                  <a:cubicBezTo>
                    <a:pt x="16119" y="1532"/>
                    <a:pt x="10606" y="1"/>
                    <a:pt x="6566" y="1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8" name="Google Shape;1028;p22"/>
            <p:cNvSpPr/>
            <p:nvPr/>
          </p:nvSpPr>
          <p:spPr>
            <a:xfrm>
              <a:off x="374513" y="3309249"/>
              <a:ext cx="1412227" cy="1604004"/>
            </a:xfrm>
            <a:custGeom>
              <a:avLst/>
              <a:gdLst/>
              <a:ahLst/>
              <a:cxnLst/>
              <a:rect l="l" t="t" r="r" b="b"/>
              <a:pathLst>
                <a:path w="50914" h="57828" extrusionOk="0">
                  <a:moveTo>
                    <a:pt x="15544" y="1"/>
                  </a:moveTo>
                  <a:cubicBezTo>
                    <a:pt x="13890" y="1"/>
                    <a:pt x="12282" y="341"/>
                    <a:pt x="10760" y="1071"/>
                  </a:cubicBezTo>
                  <a:cubicBezTo>
                    <a:pt x="4377" y="4110"/>
                    <a:pt x="0" y="9460"/>
                    <a:pt x="2006" y="20129"/>
                  </a:cubicBezTo>
                  <a:cubicBezTo>
                    <a:pt x="3435" y="27910"/>
                    <a:pt x="11733" y="44324"/>
                    <a:pt x="16688" y="53655"/>
                  </a:cubicBezTo>
                  <a:cubicBezTo>
                    <a:pt x="18100" y="56311"/>
                    <a:pt x="20829" y="57827"/>
                    <a:pt x="23646" y="57827"/>
                  </a:cubicBezTo>
                  <a:cubicBezTo>
                    <a:pt x="24891" y="57827"/>
                    <a:pt x="26153" y="57531"/>
                    <a:pt x="27326" y="56907"/>
                  </a:cubicBezTo>
                  <a:lnTo>
                    <a:pt x="45594" y="47150"/>
                  </a:lnTo>
                  <a:cubicBezTo>
                    <a:pt x="49485" y="45083"/>
                    <a:pt x="50913" y="40220"/>
                    <a:pt x="48755" y="36390"/>
                  </a:cubicBezTo>
                  <a:cubicBezTo>
                    <a:pt x="45715" y="30919"/>
                    <a:pt x="41217" y="23047"/>
                    <a:pt x="36566" y="15539"/>
                  </a:cubicBezTo>
                  <a:cubicBezTo>
                    <a:pt x="31016" y="6618"/>
                    <a:pt x="22839" y="1"/>
                    <a:pt x="1554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9" name="Google Shape;1029;p22"/>
            <p:cNvSpPr/>
            <p:nvPr/>
          </p:nvSpPr>
          <p:spPr>
            <a:xfrm>
              <a:off x="688141" y="3984906"/>
              <a:ext cx="992365" cy="856673"/>
            </a:xfrm>
            <a:custGeom>
              <a:avLst/>
              <a:gdLst/>
              <a:ahLst/>
              <a:cxnLst/>
              <a:rect l="l" t="t" r="r" b="b"/>
              <a:pathLst>
                <a:path w="35777" h="30885" extrusionOk="0">
                  <a:moveTo>
                    <a:pt x="23949" y="0"/>
                  </a:moveTo>
                  <a:cubicBezTo>
                    <a:pt x="22591" y="0"/>
                    <a:pt x="20896" y="655"/>
                    <a:pt x="18420" y="1849"/>
                  </a:cubicBezTo>
                  <a:cubicBezTo>
                    <a:pt x="12797" y="4554"/>
                    <a:pt x="1" y="11454"/>
                    <a:pt x="1338" y="15861"/>
                  </a:cubicBezTo>
                  <a:cubicBezTo>
                    <a:pt x="2415" y="19483"/>
                    <a:pt x="8002" y="30885"/>
                    <a:pt x="11714" y="30885"/>
                  </a:cubicBezTo>
                  <a:cubicBezTo>
                    <a:pt x="11771" y="30885"/>
                    <a:pt x="11828" y="30882"/>
                    <a:pt x="11885" y="30877"/>
                  </a:cubicBezTo>
                  <a:cubicBezTo>
                    <a:pt x="15594" y="30481"/>
                    <a:pt x="30153" y="21697"/>
                    <a:pt x="32646" y="20268"/>
                  </a:cubicBezTo>
                  <a:cubicBezTo>
                    <a:pt x="33314" y="19934"/>
                    <a:pt x="33861" y="19417"/>
                    <a:pt x="34287" y="18809"/>
                  </a:cubicBezTo>
                  <a:cubicBezTo>
                    <a:pt x="35776" y="16347"/>
                    <a:pt x="33770" y="12548"/>
                    <a:pt x="30335" y="6651"/>
                  </a:cubicBezTo>
                  <a:cubicBezTo>
                    <a:pt x="27666" y="2008"/>
                    <a:pt x="26326" y="0"/>
                    <a:pt x="2394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0" name="Google Shape;1030;p22"/>
            <p:cNvSpPr/>
            <p:nvPr/>
          </p:nvSpPr>
          <p:spPr>
            <a:xfrm>
              <a:off x="441943" y="3403057"/>
              <a:ext cx="927459" cy="824830"/>
            </a:xfrm>
            <a:custGeom>
              <a:avLst/>
              <a:gdLst/>
              <a:ahLst/>
              <a:cxnLst/>
              <a:rect l="l" t="t" r="r" b="b"/>
              <a:pathLst>
                <a:path w="33437" h="29737" extrusionOk="0">
                  <a:moveTo>
                    <a:pt x="17316" y="0"/>
                  </a:moveTo>
                  <a:cubicBezTo>
                    <a:pt x="13079" y="0"/>
                    <a:pt x="2751" y="4137"/>
                    <a:pt x="1338" y="8783"/>
                  </a:cubicBezTo>
                  <a:cubicBezTo>
                    <a:pt x="1" y="13099"/>
                    <a:pt x="3436" y="21823"/>
                    <a:pt x="6627" y="27476"/>
                  </a:cubicBezTo>
                  <a:cubicBezTo>
                    <a:pt x="7541" y="29104"/>
                    <a:pt x="8420" y="29737"/>
                    <a:pt x="9368" y="29737"/>
                  </a:cubicBezTo>
                  <a:cubicBezTo>
                    <a:pt x="11732" y="29737"/>
                    <a:pt x="14526" y="25803"/>
                    <a:pt x="19363" y="23525"/>
                  </a:cubicBezTo>
                  <a:cubicBezTo>
                    <a:pt x="26141" y="20333"/>
                    <a:pt x="33436" y="19178"/>
                    <a:pt x="30062" y="14041"/>
                  </a:cubicBezTo>
                  <a:cubicBezTo>
                    <a:pt x="26688" y="8905"/>
                    <a:pt x="21430" y="1336"/>
                    <a:pt x="18542" y="181"/>
                  </a:cubicBezTo>
                  <a:cubicBezTo>
                    <a:pt x="18236" y="59"/>
                    <a:pt x="17819" y="0"/>
                    <a:pt x="17316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1" name="Google Shape;1031;p22"/>
            <p:cNvSpPr/>
            <p:nvPr/>
          </p:nvSpPr>
          <p:spPr>
            <a:xfrm>
              <a:off x="441943" y="3404499"/>
              <a:ext cx="846521" cy="822278"/>
            </a:xfrm>
            <a:custGeom>
              <a:avLst/>
              <a:gdLst/>
              <a:ahLst/>
              <a:cxnLst/>
              <a:rect l="l" t="t" r="r" b="b"/>
              <a:pathLst>
                <a:path w="30519" h="29645" extrusionOk="0">
                  <a:moveTo>
                    <a:pt x="17164" y="0"/>
                  </a:moveTo>
                  <a:cubicBezTo>
                    <a:pt x="12922" y="0"/>
                    <a:pt x="2717" y="4127"/>
                    <a:pt x="1308" y="8761"/>
                  </a:cubicBezTo>
                  <a:cubicBezTo>
                    <a:pt x="1" y="13078"/>
                    <a:pt x="3436" y="21771"/>
                    <a:pt x="6627" y="27424"/>
                  </a:cubicBezTo>
                  <a:cubicBezTo>
                    <a:pt x="7524" y="29022"/>
                    <a:pt x="8335" y="29645"/>
                    <a:pt x="9187" y="29645"/>
                  </a:cubicBezTo>
                  <a:cubicBezTo>
                    <a:pt x="11365" y="29645"/>
                    <a:pt x="13813" y="25572"/>
                    <a:pt x="18664" y="23321"/>
                  </a:cubicBezTo>
                  <a:cubicBezTo>
                    <a:pt x="25381" y="20160"/>
                    <a:pt x="30518" y="18762"/>
                    <a:pt x="28451" y="14962"/>
                  </a:cubicBezTo>
                  <a:cubicBezTo>
                    <a:pt x="25533" y="9582"/>
                    <a:pt x="21278" y="1375"/>
                    <a:pt x="18421" y="190"/>
                  </a:cubicBezTo>
                  <a:cubicBezTo>
                    <a:pt x="18108" y="61"/>
                    <a:pt x="17680" y="0"/>
                    <a:pt x="1716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2" name="Google Shape;1032;p22"/>
            <p:cNvSpPr/>
            <p:nvPr/>
          </p:nvSpPr>
          <p:spPr>
            <a:xfrm>
              <a:off x="862666" y="3969401"/>
              <a:ext cx="71119" cy="57167"/>
            </a:xfrm>
            <a:custGeom>
              <a:avLst/>
              <a:gdLst/>
              <a:ahLst/>
              <a:cxnLst/>
              <a:rect l="l" t="t" r="r" b="b"/>
              <a:pathLst>
                <a:path w="2564" h="2061" extrusionOk="0">
                  <a:moveTo>
                    <a:pt x="1296" y="1"/>
                  </a:moveTo>
                  <a:cubicBezTo>
                    <a:pt x="1127" y="1"/>
                    <a:pt x="954" y="41"/>
                    <a:pt x="791" y="128"/>
                  </a:cubicBezTo>
                  <a:cubicBezTo>
                    <a:pt x="0" y="554"/>
                    <a:pt x="122" y="1739"/>
                    <a:pt x="1004" y="2013"/>
                  </a:cubicBezTo>
                  <a:cubicBezTo>
                    <a:pt x="1106" y="2046"/>
                    <a:pt x="1207" y="2061"/>
                    <a:pt x="1305" y="2061"/>
                  </a:cubicBezTo>
                  <a:cubicBezTo>
                    <a:pt x="2020" y="2061"/>
                    <a:pt x="2563" y="1245"/>
                    <a:pt x="2189" y="523"/>
                  </a:cubicBezTo>
                  <a:cubicBezTo>
                    <a:pt x="2002" y="191"/>
                    <a:pt x="1659" y="1"/>
                    <a:pt x="129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3" name="Google Shape;1033;p22"/>
            <p:cNvSpPr/>
            <p:nvPr/>
          </p:nvSpPr>
          <p:spPr>
            <a:xfrm>
              <a:off x="931788" y="3984546"/>
              <a:ext cx="748718" cy="856201"/>
            </a:xfrm>
            <a:custGeom>
              <a:avLst/>
              <a:gdLst/>
              <a:ahLst/>
              <a:cxnLst/>
              <a:rect l="l" t="t" r="r" b="b"/>
              <a:pathLst>
                <a:path w="26993" h="30868" extrusionOk="0">
                  <a:moveTo>
                    <a:pt x="15161" y="0"/>
                  </a:moveTo>
                  <a:cubicBezTo>
                    <a:pt x="14389" y="0"/>
                    <a:pt x="13507" y="213"/>
                    <a:pt x="12433" y="616"/>
                  </a:cubicBezTo>
                  <a:cubicBezTo>
                    <a:pt x="12442" y="616"/>
                    <a:pt x="12717" y="544"/>
                    <a:pt x="13160" y="544"/>
                  </a:cubicBezTo>
                  <a:cubicBezTo>
                    <a:pt x="14159" y="544"/>
                    <a:pt x="16010" y="909"/>
                    <a:pt x="17570" y="3290"/>
                  </a:cubicBezTo>
                  <a:cubicBezTo>
                    <a:pt x="19819" y="6695"/>
                    <a:pt x="24500" y="14050"/>
                    <a:pt x="24226" y="16604"/>
                  </a:cubicBezTo>
                  <a:cubicBezTo>
                    <a:pt x="23922" y="19187"/>
                    <a:pt x="13010" y="24962"/>
                    <a:pt x="8269" y="27242"/>
                  </a:cubicBezTo>
                  <a:cubicBezTo>
                    <a:pt x="4926" y="28839"/>
                    <a:pt x="3418" y="29392"/>
                    <a:pt x="1968" y="29392"/>
                  </a:cubicBezTo>
                  <a:cubicBezTo>
                    <a:pt x="1348" y="29392"/>
                    <a:pt x="739" y="29290"/>
                    <a:pt x="1" y="29127"/>
                  </a:cubicBezTo>
                  <a:lnTo>
                    <a:pt x="1" y="29127"/>
                  </a:lnTo>
                  <a:cubicBezTo>
                    <a:pt x="1029" y="30212"/>
                    <a:pt x="2030" y="30867"/>
                    <a:pt x="2928" y="30867"/>
                  </a:cubicBezTo>
                  <a:cubicBezTo>
                    <a:pt x="2986" y="30867"/>
                    <a:pt x="3044" y="30865"/>
                    <a:pt x="3101" y="30859"/>
                  </a:cubicBezTo>
                  <a:cubicBezTo>
                    <a:pt x="6840" y="30494"/>
                    <a:pt x="21369" y="21710"/>
                    <a:pt x="23892" y="20281"/>
                  </a:cubicBezTo>
                  <a:cubicBezTo>
                    <a:pt x="24530" y="19917"/>
                    <a:pt x="25077" y="19430"/>
                    <a:pt x="25503" y="18822"/>
                  </a:cubicBezTo>
                  <a:cubicBezTo>
                    <a:pt x="26992" y="16391"/>
                    <a:pt x="24986" y="12561"/>
                    <a:pt x="21551" y="6664"/>
                  </a:cubicBezTo>
                  <a:cubicBezTo>
                    <a:pt x="18868" y="2008"/>
                    <a:pt x="17534" y="0"/>
                    <a:pt x="15161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034" name="Google Shape;1034;p22"/>
          <p:cNvGrpSpPr/>
          <p:nvPr/>
        </p:nvGrpSpPr>
        <p:grpSpPr>
          <a:xfrm flipH="1">
            <a:off x="535456" y="-155359"/>
            <a:ext cx="757289" cy="864550"/>
            <a:chOff x="5585712" y="137416"/>
            <a:chExt cx="757289" cy="864550"/>
          </a:xfrm>
        </p:grpSpPr>
        <p:sp>
          <p:nvSpPr>
            <p:cNvPr id="1035" name="Google Shape;1035;p22"/>
            <p:cNvSpPr/>
            <p:nvPr/>
          </p:nvSpPr>
          <p:spPr>
            <a:xfrm>
              <a:off x="5606764" y="738904"/>
              <a:ext cx="129867" cy="146066"/>
            </a:xfrm>
            <a:custGeom>
              <a:avLst/>
              <a:gdLst/>
              <a:ahLst/>
              <a:cxnLst/>
              <a:rect l="l" t="t" r="r" b="b"/>
              <a:pathLst>
                <a:path w="4682" h="5266" extrusionOk="0">
                  <a:moveTo>
                    <a:pt x="2706" y="1"/>
                  </a:moveTo>
                  <a:cubicBezTo>
                    <a:pt x="2706" y="1"/>
                    <a:pt x="1" y="4712"/>
                    <a:pt x="913" y="5198"/>
                  </a:cubicBezTo>
                  <a:cubicBezTo>
                    <a:pt x="992" y="5245"/>
                    <a:pt x="1088" y="5266"/>
                    <a:pt x="1196" y="5266"/>
                  </a:cubicBezTo>
                  <a:cubicBezTo>
                    <a:pt x="2290" y="5266"/>
                    <a:pt x="4682" y="3101"/>
                    <a:pt x="4682" y="3101"/>
                  </a:cubicBezTo>
                  <a:lnTo>
                    <a:pt x="2706" y="1"/>
                  </a:ln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6" name="Google Shape;1036;p22"/>
            <p:cNvSpPr/>
            <p:nvPr/>
          </p:nvSpPr>
          <p:spPr>
            <a:xfrm>
              <a:off x="6009790" y="851879"/>
              <a:ext cx="91062" cy="150088"/>
            </a:xfrm>
            <a:custGeom>
              <a:avLst/>
              <a:gdLst/>
              <a:ahLst/>
              <a:cxnLst/>
              <a:rect l="l" t="t" r="r" b="b"/>
              <a:pathLst>
                <a:path w="3283" h="5411" extrusionOk="0">
                  <a:moveTo>
                    <a:pt x="3283" y="1"/>
                  </a:moveTo>
                  <a:lnTo>
                    <a:pt x="0" y="1703"/>
                  </a:lnTo>
                  <a:cubicBezTo>
                    <a:pt x="0" y="1703"/>
                    <a:pt x="1185" y="5381"/>
                    <a:pt x="2219" y="5411"/>
                  </a:cubicBezTo>
                  <a:cubicBezTo>
                    <a:pt x="3252" y="5411"/>
                    <a:pt x="3283" y="1"/>
                    <a:pt x="3283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7" name="Google Shape;1037;p22"/>
            <p:cNvSpPr/>
            <p:nvPr/>
          </p:nvSpPr>
          <p:spPr>
            <a:xfrm>
              <a:off x="5722402" y="155612"/>
              <a:ext cx="264643" cy="144401"/>
            </a:xfrm>
            <a:custGeom>
              <a:avLst/>
              <a:gdLst/>
              <a:ahLst/>
              <a:cxnLst/>
              <a:rect l="l" t="t" r="r" b="b"/>
              <a:pathLst>
                <a:path w="9541" h="5206" extrusionOk="0">
                  <a:moveTo>
                    <a:pt x="5166" y="1"/>
                  </a:moveTo>
                  <a:cubicBezTo>
                    <a:pt x="2660" y="1"/>
                    <a:pt x="194" y="1809"/>
                    <a:pt x="27" y="4829"/>
                  </a:cubicBezTo>
                  <a:cubicBezTo>
                    <a:pt x="0" y="5040"/>
                    <a:pt x="180" y="5205"/>
                    <a:pt x="387" y="5205"/>
                  </a:cubicBezTo>
                  <a:cubicBezTo>
                    <a:pt x="419" y="5205"/>
                    <a:pt x="450" y="5201"/>
                    <a:pt x="482" y="5193"/>
                  </a:cubicBezTo>
                  <a:lnTo>
                    <a:pt x="9145" y="2914"/>
                  </a:lnTo>
                  <a:cubicBezTo>
                    <a:pt x="9419" y="2853"/>
                    <a:pt x="9540" y="2549"/>
                    <a:pt x="9388" y="2306"/>
                  </a:cubicBezTo>
                  <a:cubicBezTo>
                    <a:pt x="8342" y="719"/>
                    <a:pt x="6746" y="1"/>
                    <a:pt x="516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8" name="Google Shape;1038;p22"/>
            <p:cNvSpPr/>
            <p:nvPr/>
          </p:nvSpPr>
          <p:spPr>
            <a:xfrm>
              <a:off x="5839482" y="242791"/>
              <a:ext cx="43853" cy="89287"/>
            </a:xfrm>
            <a:custGeom>
              <a:avLst/>
              <a:gdLst/>
              <a:ahLst/>
              <a:cxnLst/>
              <a:rect l="l" t="t" r="r" b="b"/>
              <a:pathLst>
                <a:path w="1581" h="3219" extrusionOk="0">
                  <a:moveTo>
                    <a:pt x="474" y="0"/>
                  </a:moveTo>
                  <a:cubicBezTo>
                    <a:pt x="438" y="0"/>
                    <a:pt x="402" y="5"/>
                    <a:pt x="365" y="14"/>
                  </a:cubicBezTo>
                  <a:cubicBezTo>
                    <a:pt x="122" y="75"/>
                    <a:pt x="0" y="318"/>
                    <a:pt x="61" y="561"/>
                  </a:cubicBezTo>
                  <a:lnTo>
                    <a:pt x="669" y="2871"/>
                  </a:lnTo>
                  <a:cubicBezTo>
                    <a:pt x="721" y="3078"/>
                    <a:pt x="904" y="3219"/>
                    <a:pt x="1108" y="3219"/>
                  </a:cubicBezTo>
                  <a:cubicBezTo>
                    <a:pt x="1143" y="3219"/>
                    <a:pt x="1180" y="3215"/>
                    <a:pt x="1216" y="3205"/>
                  </a:cubicBezTo>
                  <a:cubicBezTo>
                    <a:pt x="1429" y="3114"/>
                    <a:pt x="1581" y="2871"/>
                    <a:pt x="1520" y="2658"/>
                  </a:cubicBezTo>
                  <a:lnTo>
                    <a:pt x="912" y="318"/>
                  </a:lnTo>
                  <a:cubicBezTo>
                    <a:pt x="860" y="137"/>
                    <a:pt x="677" y="0"/>
                    <a:pt x="47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9" name="Google Shape;1039;p22"/>
            <p:cNvSpPr/>
            <p:nvPr/>
          </p:nvSpPr>
          <p:spPr>
            <a:xfrm>
              <a:off x="5810801" y="137416"/>
              <a:ext cx="44713" cy="89287"/>
            </a:xfrm>
            <a:custGeom>
              <a:avLst/>
              <a:gdLst/>
              <a:ahLst/>
              <a:cxnLst/>
              <a:rect l="l" t="t" r="r" b="b"/>
              <a:pathLst>
                <a:path w="1612" h="3219" extrusionOk="0">
                  <a:moveTo>
                    <a:pt x="504" y="0"/>
                  </a:moveTo>
                  <a:cubicBezTo>
                    <a:pt x="469" y="0"/>
                    <a:pt x="433" y="4"/>
                    <a:pt x="396" y="14"/>
                  </a:cubicBezTo>
                  <a:cubicBezTo>
                    <a:pt x="153" y="74"/>
                    <a:pt x="1" y="317"/>
                    <a:pt x="61" y="561"/>
                  </a:cubicBezTo>
                  <a:lnTo>
                    <a:pt x="700" y="2871"/>
                  </a:lnTo>
                  <a:cubicBezTo>
                    <a:pt x="751" y="3078"/>
                    <a:pt x="935" y="3218"/>
                    <a:pt x="1139" y="3218"/>
                  </a:cubicBezTo>
                  <a:cubicBezTo>
                    <a:pt x="1174" y="3218"/>
                    <a:pt x="1211" y="3214"/>
                    <a:pt x="1247" y="3205"/>
                  </a:cubicBezTo>
                  <a:cubicBezTo>
                    <a:pt x="1460" y="3114"/>
                    <a:pt x="1612" y="2871"/>
                    <a:pt x="1551" y="2658"/>
                  </a:cubicBezTo>
                  <a:lnTo>
                    <a:pt x="943" y="317"/>
                  </a:lnTo>
                  <a:cubicBezTo>
                    <a:pt x="866" y="137"/>
                    <a:pt x="700" y="0"/>
                    <a:pt x="5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0" name="Google Shape;1040;p22"/>
            <p:cNvSpPr/>
            <p:nvPr/>
          </p:nvSpPr>
          <p:spPr>
            <a:xfrm>
              <a:off x="5722458" y="155612"/>
              <a:ext cx="263728" cy="144901"/>
            </a:xfrm>
            <a:custGeom>
              <a:avLst/>
              <a:gdLst/>
              <a:ahLst/>
              <a:cxnLst/>
              <a:rect l="l" t="t" r="r" b="b"/>
              <a:pathLst>
                <a:path w="9508" h="5224" extrusionOk="0">
                  <a:moveTo>
                    <a:pt x="5164" y="1"/>
                  </a:moveTo>
                  <a:cubicBezTo>
                    <a:pt x="2658" y="1"/>
                    <a:pt x="192" y="1809"/>
                    <a:pt x="25" y="4829"/>
                  </a:cubicBezTo>
                  <a:cubicBezTo>
                    <a:pt x="1" y="4970"/>
                    <a:pt x="69" y="5112"/>
                    <a:pt x="200" y="5182"/>
                  </a:cubicBezTo>
                  <a:lnTo>
                    <a:pt x="200" y="5182"/>
                  </a:lnTo>
                  <a:cubicBezTo>
                    <a:pt x="191" y="5176"/>
                    <a:pt x="183" y="5170"/>
                    <a:pt x="177" y="5163"/>
                  </a:cubicBezTo>
                  <a:cubicBezTo>
                    <a:pt x="3125" y="3978"/>
                    <a:pt x="6256" y="3127"/>
                    <a:pt x="9417" y="2701"/>
                  </a:cubicBezTo>
                  <a:lnTo>
                    <a:pt x="9417" y="2701"/>
                  </a:lnTo>
                  <a:cubicBezTo>
                    <a:pt x="9386" y="2762"/>
                    <a:pt x="9356" y="2792"/>
                    <a:pt x="9326" y="2823"/>
                  </a:cubicBezTo>
                  <a:cubicBezTo>
                    <a:pt x="9478" y="2701"/>
                    <a:pt x="9508" y="2458"/>
                    <a:pt x="9386" y="2306"/>
                  </a:cubicBezTo>
                  <a:cubicBezTo>
                    <a:pt x="8340" y="719"/>
                    <a:pt x="6744" y="1"/>
                    <a:pt x="5164" y="1"/>
                  </a:cubicBezTo>
                  <a:close/>
                  <a:moveTo>
                    <a:pt x="200" y="5182"/>
                  </a:moveTo>
                  <a:cubicBezTo>
                    <a:pt x="233" y="5205"/>
                    <a:pt x="281" y="5224"/>
                    <a:pt x="328" y="5224"/>
                  </a:cubicBezTo>
                  <a:cubicBezTo>
                    <a:pt x="281" y="5217"/>
                    <a:pt x="238" y="5203"/>
                    <a:pt x="200" y="51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1" name="Google Shape;1041;p22"/>
            <p:cNvSpPr/>
            <p:nvPr/>
          </p:nvSpPr>
          <p:spPr>
            <a:xfrm>
              <a:off x="6094085" y="236162"/>
              <a:ext cx="248916" cy="212969"/>
            </a:xfrm>
            <a:custGeom>
              <a:avLst/>
              <a:gdLst/>
              <a:ahLst/>
              <a:cxnLst/>
              <a:rect l="l" t="t" r="r" b="b"/>
              <a:pathLst>
                <a:path w="8974" h="7678" extrusionOk="0">
                  <a:moveTo>
                    <a:pt x="2606" y="1"/>
                  </a:moveTo>
                  <a:cubicBezTo>
                    <a:pt x="1857" y="1"/>
                    <a:pt x="1077" y="173"/>
                    <a:pt x="305" y="557"/>
                  </a:cubicBezTo>
                  <a:cubicBezTo>
                    <a:pt x="61" y="678"/>
                    <a:pt x="1" y="1013"/>
                    <a:pt x="213" y="1195"/>
                  </a:cubicBezTo>
                  <a:lnTo>
                    <a:pt x="6505" y="7548"/>
                  </a:lnTo>
                  <a:cubicBezTo>
                    <a:pt x="6582" y="7637"/>
                    <a:pt x="6690" y="7678"/>
                    <a:pt x="6796" y="7678"/>
                  </a:cubicBezTo>
                  <a:cubicBezTo>
                    <a:pt x="6945" y="7678"/>
                    <a:pt x="7091" y="7598"/>
                    <a:pt x="7144" y="7457"/>
                  </a:cubicBezTo>
                  <a:cubicBezTo>
                    <a:pt x="8974" y="3822"/>
                    <a:pt x="6131" y="1"/>
                    <a:pt x="260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2" name="Google Shape;1042;p22"/>
            <p:cNvSpPr/>
            <p:nvPr/>
          </p:nvSpPr>
          <p:spPr>
            <a:xfrm>
              <a:off x="6136246" y="335490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178" y="0"/>
                  </a:moveTo>
                  <a:cubicBezTo>
                    <a:pt x="2067" y="0"/>
                    <a:pt x="1961" y="46"/>
                    <a:pt x="1885" y="137"/>
                  </a:cubicBezTo>
                  <a:lnTo>
                    <a:pt x="183" y="1839"/>
                  </a:lnTo>
                  <a:cubicBezTo>
                    <a:pt x="0" y="2022"/>
                    <a:pt x="0" y="2295"/>
                    <a:pt x="183" y="2447"/>
                  </a:cubicBezTo>
                  <a:cubicBezTo>
                    <a:pt x="259" y="2538"/>
                    <a:pt x="365" y="2584"/>
                    <a:pt x="475" y="2584"/>
                  </a:cubicBezTo>
                  <a:cubicBezTo>
                    <a:pt x="586" y="2584"/>
                    <a:pt x="700" y="2538"/>
                    <a:pt x="791" y="2447"/>
                  </a:cubicBezTo>
                  <a:lnTo>
                    <a:pt x="2493" y="775"/>
                  </a:lnTo>
                  <a:cubicBezTo>
                    <a:pt x="2675" y="593"/>
                    <a:pt x="2675" y="319"/>
                    <a:pt x="2493" y="137"/>
                  </a:cubicBezTo>
                  <a:cubicBezTo>
                    <a:pt x="2402" y="46"/>
                    <a:pt x="2288" y="0"/>
                    <a:pt x="2178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3" name="Google Shape;1043;p22"/>
            <p:cNvSpPr/>
            <p:nvPr/>
          </p:nvSpPr>
          <p:spPr>
            <a:xfrm>
              <a:off x="6212967" y="258768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204" y="0"/>
                  </a:moveTo>
                  <a:cubicBezTo>
                    <a:pt x="2090" y="0"/>
                    <a:pt x="1976" y="46"/>
                    <a:pt x="1885" y="137"/>
                  </a:cubicBezTo>
                  <a:lnTo>
                    <a:pt x="183" y="1839"/>
                  </a:lnTo>
                  <a:cubicBezTo>
                    <a:pt x="0" y="1991"/>
                    <a:pt x="0" y="2295"/>
                    <a:pt x="183" y="2447"/>
                  </a:cubicBezTo>
                  <a:cubicBezTo>
                    <a:pt x="274" y="2538"/>
                    <a:pt x="388" y="2584"/>
                    <a:pt x="502" y="2584"/>
                  </a:cubicBezTo>
                  <a:cubicBezTo>
                    <a:pt x="616" y="2584"/>
                    <a:pt x="730" y="2538"/>
                    <a:pt x="821" y="2447"/>
                  </a:cubicBezTo>
                  <a:lnTo>
                    <a:pt x="2523" y="775"/>
                  </a:lnTo>
                  <a:cubicBezTo>
                    <a:pt x="2675" y="593"/>
                    <a:pt x="2675" y="319"/>
                    <a:pt x="2523" y="137"/>
                  </a:cubicBezTo>
                  <a:cubicBezTo>
                    <a:pt x="2432" y="46"/>
                    <a:pt x="2318" y="0"/>
                    <a:pt x="22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4" name="Google Shape;1044;p22"/>
            <p:cNvSpPr/>
            <p:nvPr/>
          </p:nvSpPr>
          <p:spPr>
            <a:xfrm>
              <a:off x="6095832" y="236162"/>
              <a:ext cx="247169" cy="212442"/>
            </a:xfrm>
            <a:custGeom>
              <a:avLst/>
              <a:gdLst/>
              <a:ahLst/>
              <a:cxnLst/>
              <a:rect l="l" t="t" r="r" b="b"/>
              <a:pathLst>
                <a:path w="8911" h="7659" extrusionOk="0">
                  <a:moveTo>
                    <a:pt x="10" y="914"/>
                  </a:moveTo>
                  <a:lnTo>
                    <a:pt x="10" y="914"/>
                  </a:lnTo>
                  <a:cubicBezTo>
                    <a:pt x="1" y="957"/>
                    <a:pt x="7" y="1000"/>
                    <a:pt x="29" y="1043"/>
                  </a:cubicBezTo>
                  <a:cubicBezTo>
                    <a:pt x="16" y="999"/>
                    <a:pt x="10" y="955"/>
                    <a:pt x="10" y="914"/>
                  </a:cubicBezTo>
                  <a:close/>
                  <a:moveTo>
                    <a:pt x="2543" y="1"/>
                  </a:moveTo>
                  <a:cubicBezTo>
                    <a:pt x="1794" y="1"/>
                    <a:pt x="1014" y="173"/>
                    <a:pt x="242" y="557"/>
                  </a:cubicBezTo>
                  <a:cubicBezTo>
                    <a:pt x="98" y="629"/>
                    <a:pt x="10" y="758"/>
                    <a:pt x="10" y="914"/>
                  </a:cubicBezTo>
                  <a:lnTo>
                    <a:pt x="10" y="914"/>
                  </a:lnTo>
                  <a:cubicBezTo>
                    <a:pt x="14" y="896"/>
                    <a:pt x="20" y="878"/>
                    <a:pt x="29" y="861"/>
                  </a:cubicBezTo>
                  <a:cubicBezTo>
                    <a:pt x="1275" y="1834"/>
                    <a:pt x="2491" y="2897"/>
                    <a:pt x="3616" y="4052"/>
                  </a:cubicBezTo>
                  <a:cubicBezTo>
                    <a:pt x="4740" y="5177"/>
                    <a:pt x="5804" y="6362"/>
                    <a:pt x="6777" y="7639"/>
                  </a:cubicBezTo>
                  <a:lnTo>
                    <a:pt x="6594" y="7639"/>
                  </a:lnTo>
                  <a:cubicBezTo>
                    <a:pt x="6640" y="7652"/>
                    <a:pt x="6684" y="7658"/>
                    <a:pt x="6726" y="7658"/>
                  </a:cubicBezTo>
                  <a:cubicBezTo>
                    <a:pt x="6881" y="7658"/>
                    <a:pt x="7009" y="7576"/>
                    <a:pt x="7081" y="7457"/>
                  </a:cubicBezTo>
                  <a:cubicBezTo>
                    <a:pt x="8911" y="3822"/>
                    <a:pt x="6068" y="1"/>
                    <a:pt x="25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5" name="Google Shape;1045;p22"/>
            <p:cNvSpPr/>
            <p:nvPr/>
          </p:nvSpPr>
          <p:spPr>
            <a:xfrm>
              <a:off x="5585712" y="275438"/>
              <a:ext cx="719178" cy="639460"/>
            </a:xfrm>
            <a:custGeom>
              <a:avLst/>
              <a:gdLst/>
              <a:ahLst/>
              <a:cxnLst/>
              <a:rect l="l" t="t" r="r" b="b"/>
              <a:pathLst>
                <a:path w="25928" h="23054" extrusionOk="0">
                  <a:moveTo>
                    <a:pt x="12978" y="1"/>
                  </a:moveTo>
                  <a:cubicBezTo>
                    <a:pt x="9623" y="1"/>
                    <a:pt x="6293" y="1462"/>
                    <a:pt x="4012" y="4278"/>
                  </a:cubicBezTo>
                  <a:cubicBezTo>
                    <a:pt x="0" y="9202"/>
                    <a:pt x="760" y="16466"/>
                    <a:pt x="5714" y="20479"/>
                  </a:cubicBezTo>
                  <a:cubicBezTo>
                    <a:pt x="7853" y="22211"/>
                    <a:pt x="10422" y="23053"/>
                    <a:pt x="12972" y="23053"/>
                  </a:cubicBezTo>
                  <a:cubicBezTo>
                    <a:pt x="16329" y="23053"/>
                    <a:pt x="19652" y="21592"/>
                    <a:pt x="21915" y="18776"/>
                  </a:cubicBezTo>
                  <a:cubicBezTo>
                    <a:pt x="25928" y="13822"/>
                    <a:pt x="25168" y="6588"/>
                    <a:pt x="20213" y="2576"/>
                  </a:cubicBezTo>
                  <a:cubicBezTo>
                    <a:pt x="18088" y="844"/>
                    <a:pt x="15526" y="1"/>
                    <a:pt x="129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6" name="Google Shape;1046;p22"/>
            <p:cNvSpPr/>
            <p:nvPr/>
          </p:nvSpPr>
          <p:spPr>
            <a:xfrm>
              <a:off x="5658217" y="340455"/>
              <a:ext cx="574166" cy="510176"/>
            </a:xfrm>
            <a:custGeom>
              <a:avLst/>
              <a:gdLst/>
              <a:ahLst/>
              <a:cxnLst/>
              <a:rect l="l" t="t" r="r" b="b"/>
              <a:pathLst>
                <a:path w="20700" h="18393" extrusionOk="0">
                  <a:moveTo>
                    <a:pt x="10373" y="1"/>
                  </a:moveTo>
                  <a:cubicBezTo>
                    <a:pt x="9351" y="1"/>
                    <a:pt x="8312" y="173"/>
                    <a:pt x="7295" y="536"/>
                  </a:cubicBezTo>
                  <a:cubicBezTo>
                    <a:pt x="2493" y="2238"/>
                    <a:pt x="0" y="7496"/>
                    <a:pt x="1702" y="12268"/>
                  </a:cubicBezTo>
                  <a:cubicBezTo>
                    <a:pt x="3044" y="16029"/>
                    <a:pt x="6594" y="18393"/>
                    <a:pt x="10374" y="18393"/>
                  </a:cubicBezTo>
                  <a:cubicBezTo>
                    <a:pt x="11390" y="18393"/>
                    <a:pt x="12424" y="18222"/>
                    <a:pt x="13435" y="17861"/>
                  </a:cubicBezTo>
                  <a:cubicBezTo>
                    <a:pt x="18207" y="16159"/>
                    <a:pt x="20700" y="10900"/>
                    <a:pt x="19028" y="6128"/>
                  </a:cubicBezTo>
                  <a:cubicBezTo>
                    <a:pt x="17688" y="2349"/>
                    <a:pt x="14147" y="1"/>
                    <a:pt x="10373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7" name="Google Shape;1047;p22"/>
            <p:cNvSpPr/>
            <p:nvPr/>
          </p:nvSpPr>
          <p:spPr>
            <a:xfrm>
              <a:off x="5923000" y="578054"/>
              <a:ext cx="42133" cy="35282"/>
            </a:xfrm>
            <a:custGeom>
              <a:avLst/>
              <a:gdLst/>
              <a:ahLst/>
              <a:cxnLst/>
              <a:rect l="l" t="t" r="r" b="b"/>
              <a:pathLst>
                <a:path w="1519" h="1272" extrusionOk="0">
                  <a:moveTo>
                    <a:pt x="800" y="1"/>
                  </a:moveTo>
                  <a:cubicBezTo>
                    <a:pt x="335" y="1"/>
                    <a:pt x="0" y="532"/>
                    <a:pt x="272" y="967"/>
                  </a:cubicBezTo>
                  <a:cubicBezTo>
                    <a:pt x="389" y="1175"/>
                    <a:pt x="589" y="1271"/>
                    <a:pt x="792" y="1271"/>
                  </a:cubicBezTo>
                  <a:cubicBezTo>
                    <a:pt x="1064" y="1271"/>
                    <a:pt x="1340" y="1098"/>
                    <a:pt x="1427" y="784"/>
                  </a:cubicBezTo>
                  <a:cubicBezTo>
                    <a:pt x="1518" y="450"/>
                    <a:pt x="1305" y="116"/>
                    <a:pt x="971" y="24"/>
                  </a:cubicBezTo>
                  <a:cubicBezTo>
                    <a:pt x="913" y="8"/>
                    <a:pt x="855" y="1"/>
                    <a:pt x="800" y="1"/>
                  </a:cubicBez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8" name="Google Shape;1048;p22"/>
            <p:cNvSpPr/>
            <p:nvPr/>
          </p:nvSpPr>
          <p:spPr>
            <a:xfrm>
              <a:off x="5938117" y="414320"/>
              <a:ext cx="56501" cy="182984"/>
            </a:xfrm>
            <a:custGeom>
              <a:avLst/>
              <a:gdLst/>
              <a:ahLst/>
              <a:cxnLst/>
              <a:rect l="l" t="t" r="r" b="b"/>
              <a:pathLst>
                <a:path w="2037" h="6597" extrusionOk="0">
                  <a:moveTo>
                    <a:pt x="2037" y="0"/>
                  </a:moveTo>
                  <a:lnTo>
                    <a:pt x="0" y="6444"/>
                  </a:lnTo>
                  <a:lnTo>
                    <a:pt x="517" y="6596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9" name="Google Shape;1049;p22"/>
            <p:cNvSpPr/>
            <p:nvPr/>
          </p:nvSpPr>
          <p:spPr>
            <a:xfrm>
              <a:off x="5826834" y="588844"/>
              <a:ext cx="122267" cy="75058"/>
            </a:xfrm>
            <a:custGeom>
              <a:avLst/>
              <a:gdLst/>
              <a:ahLst/>
              <a:cxnLst/>
              <a:rect l="l" t="t" r="r" b="b"/>
              <a:pathLst>
                <a:path w="4408" h="2706" extrusionOk="0">
                  <a:moveTo>
                    <a:pt x="4134" y="0"/>
                  </a:moveTo>
                  <a:lnTo>
                    <a:pt x="0" y="2705"/>
                  </a:lnTo>
                  <a:lnTo>
                    <a:pt x="4408" y="456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0" name="Google Shape;1050;p22"/>
            <p:cNvSpPr/>
            <p:nvPr/>
          </p:nvSpPr>
          <p:spPr>
            <a:xfrm>
              <a:off x="5772024" y="744812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0" y="669"/>
                  </a:moveTo>
                  <a:lnTo>
                    <a:pt x="669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1" name="Google Shape;1051;p22"/>
            <p:cNvSpPr/>
            <p:nvPr/>
          </p:nvSpPr>
          <p:spPr>
            <a:xfrm>
              <a:off x="6092393" y="425276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1" y="669"/>
                  </a:moveTo>
                  <a:lnTo>
                    <a:pt x="670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2" name="Google Shape;1052;p22"/>
            <p:cNvSpPr/>
            <p:nvPr/>
          </p:nvSpPr>
          <p:spPr>
            <a:xfrm>
              <a:off x="5710475" y="64870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3"/>
                  </a:moveTo>
                  <a:lnTo>
                    <a:pt x="912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3" name="Google Shape;1053;p22"/>
            <p:cNvSpPr/>
            <p:nvPr/>
          </p:nvSpPr>
          <p:spPr>
            <a:xfrm>
              <a:off x="6148034" y="532343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4"/>
                  </a:moveTo>
                  <a:lnTo>
                    <a:pt x="913" y="1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4" name="Google Shape;1054;p22"/>
            <p:cNvSpPr/>
            <p:nvPr/>
          </p:nvSpPr>
          <p:spPr>
            <a:xfrm>
              <a:off x="5710475" y="53151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0"/>
                  </a:moveTo>
                  <a:lnTo>
                    <a:pt x="912" y="243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5" name="Google Shape;1055;p22"/>
            <p:cNvSpPr/>
            <p:nvPr/>
          </p:nvSpPr>
          <p:spPr>
            <a:xfrm>
              <a:off x="6147202" y="649534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1"/>
                  </a:moveTo>
                  <a:lnTo>
                    <a:pt x="912" y="244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6" name="Google Shape;1056;p22"/>
            <p:cNvSpPr/>
            <p:nvPr/>
          </p:nvSpPr>
          <p:spPr>
            <a:xfrm>
              <a:off x="5772857" y="424444"/>
              <a:ext cx="18584" cy="18556"/>
            </a:xfrm>
            <a:custGeom>
              <a:avLst/>
              <a:gdLst/>
              <a:ahLst/>
              <a:cxnLst/>
              <a:rect l="l" t="t" r="r" b="b"/>
              <a:pathLst>
                <a:path w="670" h="669" fill="none" extrusionOk="0">
                  <a:moveTo>
                    <a:pt x="1" y="0"/>
                  </a:moveTo>
                  <a:lnTo>
                    <a:pt x="670" y="66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7" name="Google Shape;1057;p22"/>
            <p:cNvSpPr/>
            <p:nvPr/>
          </p:nvSpPr>
          <p:spPr>
            <a:xfrm>
              <a:off x="6092393" y="744812"/>
              <a:ext cx="17752" cy="19416"/>
            </a:xfrm>
            <a:custGeom>
              <a:avLst/>
              <a:gdLst/>
              <a:ahLst/>
              <a:cxnLst/>
              <a:rect l="l" t="t" r="r" b="b"/>
              <a:pathLst>
                <a:path w="640" h="700" fill="none" extrusionOk="0">
                  <a:moveTo>
                    <a:pt x="1" y="0"/>
                  </a:moveTo>
                  <a:lnTo>
                    <a:pt x="639" y="69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8" name="Google Shape;1058;p22"/>
            <p:cNvSpPr/>
            <p:nvPr/>
          </p:nvSpPr>
          <p:spPr>
            <a:xfrm>
              <a:off x="5879951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0" y="0"/>
                  </a:moveTo>
                  <a:lnTo>
                    <a:pt x="243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9" name="Google Shape;1059;p22"/>
            <p:cNvSpPr/>
            <p:nvPr/>
          </p:nvSpPr>
          <p:spPr>
            <a:xfrm>
              <a:off x="5996282" y="800453"/>
              <a:ext cx="6768" cy="25324"/>
            </a:xfrm>
            <a:custGeom>
              <a:avLst/>
              <a:gdLst/>
              <a:ahLst/>
              <a:cxnLst/>
              <a:rect l="l" t="t" r="r" b="b"/>
              <a:pathLst>
                <a:path w="244" h="913" fill="none" extrusionOk="0">
                  <a:moveTo>
                    <a:pt x="1" y="0"/>
                  </a:moveTo>
                  <a:lnTo>
                    <a:pt x="244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0" name="Google Shape;1060;p22"/>
            <p:cNvSpPr/>
            <p:nvPr/>
          </p:nvSpPr>
          <p:spPr>
            <a:xfrm>
              <a:off x="5997142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243" y="0"/>
                  </a:moveTo>
                  <a:lnTo>
                    <a:pt x="0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1" name="Google Shape;1061;p22"/>
            <p:cNvSpPr/>
            <p:nvPr/>
          </p:nvSpPr>
          <p:spPr>
            <a:xfrm>
              <a:off x="5879091" y="800453"/>
              <a:ext cx="6768" cy="24464"/>
            </a:xfrm>
            <a:custGeom>
              <a:avLst/>
              <a:gdLst/>
              <a:ahLst/>
              <a:cxnLst/>
              <a:rect l="l" t="t" r="r" b="b"/>
              <a:pathLst>
                <a:path w="244" h="882" fill="none" extrusionOk="0">
                  <a:moveTo>
                    <a:pt x="244" y="0"/>
                  </a:moveTo>
                  <a:lnTo>
                    <a:pt x="1" y="88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062" name="Google Shape;1062;p22"/>
          <p:cNvGrpSpPr/>
          <p:nvPr/>
        </p:nvGrpSpPr>
        <p:grpSpPr>
          <a:xfrm rot="10169410">
            <a:off x="4880481" y="-64077"/>
            <a:ext cx="934981" cy="861672"/>
            <a:chOff x="6708722" y="1052986"/>
            <a:chExt cx="935003" cy="861693"/>
          </a:xfrm>
        </p:grpSpPr>
        <p:sp>
          <p:nvSpPr>
            <p:cNvPr id="1063" name="Google Shape;1063;p22"/>
            <p:cNvSpPr/>
            <p:nvPr/>
          </p:nvSpPr>
          <p:spPr>
            <a:xfrm>
              <a:off x="6994529" y="1096756"/>
              <a:ext cx="598631" cy="524599"/>
            </a:xfrm>
            <a:custGeom>
              <a:avLst/>
              <a:gdLst/>
              <a:ahLst/>
              <a:cxnLst/>
              <a:rect l="l" t="t" r="r" b="b"/>
              <a:pathLst>
                <a:path w="21582" h="18913" extrusionOk="0">
                  <a:moveTo>
                    <a:pt x="10806" y="1"/>
                  </a:moveTo>
                  <a:cubicBezTo>
                    <a:pt x="7529" y="1"/>
                    <a:pt x="4342" y="1699"/>
                    <a:pt x="2584" y="4745"/>
                  </a:cubicBezTo>
                  <a:cubicBezTo>
                    <a:pt x="0" y="9274"/>
                    <a:pt x="1550" y="15049"/>
                    <a:pt x="6079" y="17663"/>
                  </a:cubicBezTo>
                  <a:cubicBezTo>
                    <a:pt x="7562" y="18509"/>
                    <a:pt x="9179" y="18912"/>
                    <a:pt x="10775" y="18912"/>
                  </a:cubicBezTo>
                  <a:cubicBezTo>
                    <a:pt x="14052" y="18912"/>
                    <a:pt x="17240" y="17214"/>
                    <a:pt x="18997" y="14168"/>
                  </a:cubicBezTo>
                  <a:cubicBezTo>
                    <a:pt x="21581" y="9639"/>
                    <a:pt x="20031" y="3864"/>
                    <a:pt x="15502" y="1250"/>
                  </a:cubicBezTo>
                  <a:cubicBezTo>
                    <a:pt x="14019" y="404"/>
                    <a:pt x="12402" y="1"/>
                    <a:pt x="108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4" name="Google Shape;1064;p22"/>
            <p:cNvSpPr/>
            <p:nvPr/>
          </p:nvSpPr>
          <p:spPr>
            <a:xfrm>
              <a:off x="6960800" y="1524274"/>
              <a:ext cx="155996" cy="153472"/>
            </a:xfrm>
            <a:custGeom>
              <a:avLst/>
              <a:gdLst/>
              <a:ahLst/>
              <a:cxnLst/>
              <a:rect l="l" t="t" r="r" b="b"/>
              <a:pathLst>
                <a:path w="5624" h="5533" extrusionOk="0">
                  <a:moveTo>
                    <a:pt x="3465" y="1"/>
                  </a:moveTo>
                  <a:lnTo>
                    <a:pt x="0" y="3284"/>
                  </a:lnTo>
                  <a:lnTo>
                    <a:pt x="2128" y="5533"/>
                  </a:lnTo>
                  <a:lnTo>
                    <a:pt x="5624" y="2250"/>
                  </a:lnTo>
                  <a:lnTo>
                    <a:pt x="346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5" name="Google Shape;1065;p22"/>
            <p:cNvSpPr/>
            <p:nvPr/>
          </p:nvSpPr>
          <p:spPr>
            <a:xfrm>
              <a:off x="6943936" y="1052986"/>
              <a:ext cx="699789" cy="611778"/>
            </a:xfrm>
            <a:custGeom>
              <a:avLst/>
              <a:gdLst/>
              <a:ahLst/>
              <a:cxnLst/>
              <a:rect l="l" t="t" r="r" b="b"/>
              <a:pathLst>
                <a:path w="25229" h="22056" extrusionOk="0">
                  <a:moveTo>
                    <a:pt x="12596" y="1578"/>
                  </a:moveTo>
                  <a:cubicBezTo>
                    <a:pt x="12683" y="1578"/>
                    <a:pt x="12770" y="1579"/>
                    <a:pt x="12858" y="1581"/>
                  </a:cubicBezTo>
                  <a:cubicBezTo>
                    <a:pt x="21277" y="1825"/>
                    <a:pt x="25229" y="12098"/>
                    <a:pt x="19119" y="17904"/>
                  </a:cubicBezTo>
                  <a:cubicBezTo>
                    <a:pt x="17286" y="19634"/>
                    <a:pt x="14943" y="20495"/>
                    <a:pt x="12606" y="20495"/>
                  </a:cubicBezTo>
                  <a:cubicBezTo>
                    <a:pt x="10100" y="20495"/>
                    <a:pt x="7601" y="19505"/>
                    <a:pt x="5745" y="17539"/>
                  </a:cubicBezTo>
                  <a:cubicBezTo>
                    <a:pt x="0" y="11493"/>
                    <a:pt x="4345" y="1578"/>
                    <a:pt x="12596" y="1578"/>
                  </a:cubicBezTo>
                  <a:close/>
                  <a:moveTo>
                    <a:pt x="12684" y="1"/>
                  </a:moveTo>
                  <a:cubicBezTo>
                    <a:pt x="7121" y="1"/>
                    <a:pt x="1763" y="4231"/>
                    <a:pt x="1581" y="10761"/>
                  </a:cubicBezTo>
                  <a:cubicBezTo>
                    <a:pt x="1459" y="15199"/>
                    <a:pt x="4043" y="19302"/>
                    <a:pt x="8116" y="21095"/>
                  </a:cubicBezTo>
                  <a:cubicBezTo>
                    <a:pt x="9559" y="21741"/>
                    <a:pt x="11089" y="22056"/>
                    <a:pt x="12607" y="22056"/>
                  </a:cubicBezTo>
                  <a:cubicBezTo>
                    <a:pt x="15375" y="22056"/>
                    <a:pt x="18102" y="21011"/>
                    <a:pt x="20183" y="19028"/>
                  </a:cubicBezTo>
                  <a:cubicBezTo>
                    <a:pt x="24591" y="14834"/>
                    <a:pt x="24773" y="7873"/>
                    <a:pt x="20609" y="3466"/>
                  </a:cubicBezTo>
                  <a:cubicBezTo>
                    <a:pt x="18339" y="1074"/>
                    <a:pt x="15485" y="1"/>
                    <a:pt x="126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6" name="Google Shape;1066;p22"/>
            <p:cNvSpPr/>
            <p:nvPr/>
          </p:nvSpPr>
          <p:spPr>
            <a:xfrm>
              <a:off x="7440520" y="1212338"/>
              <a:ext cx="89398" cy="301867"/>
            </a:xfrm>
            <a:custGeom>
              <a:avLst/>
              <a:gdLst/>
              <a:ahLst/>
              <a:cxnLst/>
              <a:rect l="l" t="t" r="r" b="b"/>
              <a:pathLst>
                <a:path w="3223" h="10883" fill="none" extrusionOk="0">
                  <a:moveTo>
                    <a:pt x="304" y="1"/>
                  </a:moveTo>
                  <a:cubicBezTo>
                    <a:pt x="3222" y="3071"/>
                    <a:pt x="3101" y="7964"/>
                    <a:pt x="1" y="10882"/>
                  </a:cubicBezTo>
                </a:path>
              </a:pathLst>
            </a:custGeom>
            <a:noFill/>
            <a:ln w="463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7" name="Google Shape;1067;p22"/>
            <p:cNvSpPr/>
            <p:nvPr/>
          </p:nvSpPr>
          <p:spPr>
            <a:xfrm>
              <a:off x="6708722" y="1583604"/>
              <a:ext cx="347384" cy="331075"/>
            </a:xfrm>
            <a:custGeom>
              <a:avLst/>
              <a:gdLst/>
              <a:ahLst/>
              <a:cxnLst/>
              <a:rect l="l" t="t" r="r" b="b"/>
              <a:pathLst>
                <a:path w="12524" h="11936" extrusionOk="0">
                  <a:moveTo>
                    <a:pt x="9844" y="1"/>
                  </a:moveTo>
                  <a:cubicBezTo>
                    <a:pt x="9572" y="1"/>
                    <a:pt x="9297" y="100"/>
                    <a:pt x="9088" y="294"/>
                  </a:cubicBezTo>
                  <a:lnTo>
                    <a:pt x="456" y="8500"/>
                  </a:lnTo>
                  <a:cubicBezTo>
                    <a:pt x="30" y="8896"/>
                    <a:pt x="0" y="9595"/>
                    <a:pt x="426" y="10020"/>
                  </a:cubicBezTo>
                  <a:lnTo>
                    <a:pt x="1915" y="11601"/>
                  </a:lnTo>
                  <a:cubicBezTo>
                    <a:pt x="2135" y="11821"/>
                    <a:pt x="2421" y="11936"/>
                    <a:pt x="2704" y="11936"/>
                  </a:cubicBezTo>
                  <a:cubicBezTo>
                    <a:pt x="2968" y="11936"/>
                    <a:pt x="3230" y="11836"/>
                    <a:pt x="3435" y="11631"/>
                  </a:cubicBezTo>
                  <a:lnTo>
                    <a:pt x="12098" y="3455"/>
                  </a:lnTo>
                  <a:cubicBezTo>
                    <a:pt x="12523" y="3029"/>
                    <a:pt x="12523" y="2360"/>
                    <a:pt x="12128" y="1905"/>
                  </a:cubicBezTo>
                  <a:lnTo>
                    <a:pt x="10608" y="324"/>
                  </a:lnTo>
                  <a:cubicBezTo>
                    <a:pt x="10407" y="107"/>
                    <a:pt x="10127" y="1"/>
                    <a:pt x="98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82569009"/>
      </p:ext>
    </p:extLst>
  </p:cSld>
  <p:clrMapOvr>
    <a:masterClrMapping/>
  </p:clrMapOvr>
  <p:transition spd="slow">
    <p:wheel spokes="1"/>
    <p:sndAc>
      <p:stSnd>
        <p:snd r:embed="rId1" name="chimes.wav"/>
      </p:stSnd>
    </p:sndAc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1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2" name="Google Shape;1112;p24"/>
          <p:cNvSpPr/>
          <p:nvPr/>
        </p:nvSpPr>
        <p:spPr>
          <a:xfrm>
            <a:off x="-65061" y="-81037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13" name="Google Shape;1113;p24"/>
          <p:cNvSpPr/>
          <p:nvPr/>
        </p:nvSpPr>
        <p:spPr>
          <a:xfrm flipH="1">
            <a:off x="-74892" y="2492978"/>
            <a:ext cx="3411864" cy="2731251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14" name="Google Shape;1114;p24"/>
          <p:cNvSpPr/>
          <p:nvPr/>
        </p:nvSpPr>
        <p:spPr>
          <a:xfrm flipH="1">
            <a:off x="5246090" y="-516848"/>
            <a:ext cx="4615557" cy="5705146"/>
          </a:xfrm>
          <a:custGeom>
            <a:avLst/>
            <a:gdLst/>
            <a:ahLst/>
            <a:cxnLst/>
            <a:rect l="l" t="t" r="r" b="b"/>
            <a:pathLst>
              <a:path w="152985" h="178999" extrusionOk="0">
                <a:moveTo>
                  <a:pt x="18102" y="160346"/>
                </a:moveTo>
                <a:cubicBezTo>
                  <a:pt x="20161" y="187849"/>
                  <a:pt x="17613" y="176882"/>
                  <a:pt x="19713" y="176636"/>
                </a:cubicBezTo>
                <a:cubicBezTo>
                  <a:pt x="21813" y="176390"/>
                  <a:pt x="27771" y="163622"/>
                  <a:pt x="30704" y="158871"/>
                </a:cubicBezTo>
                <a:cubicBezTo>
                  <a:pt x="33638" y="154120"/>
                  <a:pt x="34835" y="151883"/>
                  <a:pt x="37314" y="148130"/>
                </a:cubicBezTo>
                <a:cubicBezTo>
                  <a:pt x="39793" y="144378"/>
                  <a:pt x="43270" y="140109"/>
                  <a:pt x="45577" y="136356"/>
                </a:cubicBezTo>
                <a:cubicBezTo>
                  <a:pt x="47884" y="132603"/>
                  <a:pt x="50156" y="129052"/>
                  <a:pt x="51154" y="125614"/>
                </a:cubicBezTo>
                <a:cubicBezTo>
                  <a:pt x="52152" y="122176"/>
                  <a:pt x="52048" y="118753"/>
                  <a:pt x="51566" y="115728"/>
                </a:cubicBezTo>
                <a:cubicBezTo>
                  <a:pt x="51084" y="112703"/>
                  <a:pt x="49982" y="109921"/>
                  <a:pt x="48261" y="107465"/>
                </a:cubicBezTo>
                <a:cubicBezTo>
                  <a:pt x="46540" y="105009"/>
                  <a:pt x="43993" y="103276"/>
                  <a:pt x="41239" y="100992"/>
                </a:cubicBezTo>
                <a:cubicBezTo>
                  <a:pt x="38485" y="98708"/>
                  <a:pt x="33734" y="96647"/>
                  <a:pt x="31737" y="93762"/>
                </a:cubicBezTo>
                <a:cubicBezTo>
                  <a:pt x="29740" y="90877"/>
                  <a:pt x="28500" y="87142"/>
                  <a:pt x="29257" y="83684"/>
                </a:cubicBezTo>
                <a:cubicBezTo>
                  <a:pt x="30014" y="80226"/>
                  <a:pt x="34008" y="77038"/>
                  <a:pt x="36280" y="73014"/>
                </a:cubicBezTo>
                <a:cubicBezTo>
                  <a:pt x="38552" y="68990"/>
                  <a:pt x="43028" y="64923"/>
                  <a:pt x="42890" y="59542"/>
                </a:cubicBezTo>
                <a:cubicBezTo>
                  <a:pt x="42753" y="54161"/>
                  <a:pt x="36075" y="45792"/>
                  <a:pt x="35455" y="40728"/>
                </a:cubicBezTo>
                <a:cubicBezTo>
                  <a:pt x="34836" y="35665"/>
                  <a:pt x="36522" y="31605"/>
                  <a:pt x="39173" y="29161"/>
                </a:cubicBezTo>
                <a:cubicBezTo>
                  <a:pt x="41824" y="26717"/>
                  <a:pt x="45577" y="25890"/>
                  <a:pt x="51361" y="26062"/>
                </a:cubicBezTo>
                <a:cubicBezTo>
                  <a:pt x="57145" y="26234"/>
                  <a:pt x="66199" y="30467"/>
                  <a:pt x="73876" y="30194"/>
                </a:cubicBezTo>
                <a:cubicBezTo>
                  <a:pt x="81553" y="29921"/>
                  <a:pt x="90124" y="24769"/>
                  <a:pt x="97423" y="24425"/>
                </a:cubicBezTo>
                <a:cubicBezTo>
                  <a:pt x="104722" y="24081"/>
                  <a:pt x="111815" y="28165"/>
                  <a:pt x="117668" y="28128"/>
                </a:cubicBezTo>
                <a:cubicBezTo>
                  <a:pt x="123521" y="28091"/>
                  <a:pt x="128341" y="26197"/>
                  <a:pt x="132541" y="24203"/>
                </a:cubicBezTo>
                <a:cubicBezTo>
                  <a:pt x="136741" y="22209"/>
                  <a:pt x="141216" y="18467"/>
                  <a:pt x="142868" y="16163"/>
                </a:cubicBezTo>
                <a:cubicBezTo>
                  <a:pt x="144520" y="13859"/>
                  <a:pt x="165040" y="11137"/>
                  <a:pt x="142455" y="10379"/>
                </a:cubicBezTo>
                <a:cubicBezTo>
                  <a:pt x="119871" y="9622"/>
                  <a:pt x="28087" y="-13376"/>
                  <a:pt x="7361" y="11618"/>
                </a:cubicBezTo>
                <a:cubicBezTo>
                  <a:pt x="-13364" y="36613"/>
                  <a:pt x="16043" y="132843"/>
                  <a:pt x="18102" y="160346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1115" name="Google Shape;1115;p24"/>
          <p:cNvSpPr txBox="1">
            <a:spLocks noGrp="1"/>
          </p:cNvSpPr>
          <p:nvPr>
            <p:ph type="title"/>
          </p:nvPr>
        </p:nvSpPr>
        <p:spPr>
          <a:xfrm>
            <a:off x="1303425" y="2147625"/>
            <a:ext cx="2078700" cy="45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i="0"/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116" name="Google Shape;1116;p24"/>
          <p:cNvSpPr txBox="1">
            <a:spLocks noGrp="1"/>
          </p:cNvSpPr>
          <p:nvPr>
            <p:ph type="subTitle" idx="1"/>
          </p:nvPr>
        </p:nvSpPr>
        <p:spPr>
          <a:xfrm>
            <a:off x="1209925" y="2580350"/>
            <a:ext cx="2633400" cy="117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117" name="Google Shape;1117;p24"/>
          <p:cNvSpPr/>
          <p:nvPr/>
        </p:nvSpPr>
        <p:spPr>
          <a:xfrm>
            <a:off x="4222422" y="-23179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18" name="Google Shape;1118;p24"/>
          <p:cNvSpPr/>
          <p:nvPr/>
        </p:nvSpPr>
        <p:spPr>
          <a:xfrm>
            <a:off x="-156277" y="249297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19" name="Google Shape;1119;p24"/>
          <p:cNvSpPr/>
          <p:nvPr/>
        </p:nvSpPr>
        <p:spPr>
          <a:xfrm>
            <a:off x="1668442" y="466963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20" name="Google Shape;1120;p24"/>
          <p:cNvSpPr/>
          <p:nvPr/>
        </p:nvSpPr>
        <p:spPr>
          <a:xfrm>
            <a:off x="7540877" y="487202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21" name="Google Shape;1121;p24"/>
          <p:cNvSpPr/>
          <p:nvPr/>
        </p:nvSpPr>
        <p:spPr>
          <a:xfrm>
            <a:off x="8208016" y="3519596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22" name="Google Shape;1122;p24"/>
          <p:cNvSpPr/>
          <p:nvPr/>
        </p:nvSpPr>
        <p:spPr>
          <a:xfrm>
            <a:off x="337637" y="502822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23" name="Google Shape;1123;p24"/>
          <p:cNvSpPr/>
          <p:nvPr/>
        </p:nvSpPr>
        <p:spPr>
          <a:xfrm>
            <a:off x="8866753" y="289382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24" name="Google Shape;1124;p24"/>
          <p:cNvSpPr/>
          <p:nvPr/>
        </p:nvSpPr>
        <p:spPr>
          <a:xfrm>
            <a:off x="8491708" y="-81016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25" name="Google Shape;1125;p24"/>
          <p:cNvSpPr/>
          <p:nvPr/>
        </p:nvSpPr>
        <p:spPr>
          <a:xfrm>
            <a:off x="178242" y="28750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126" name="Google Shape;1126;p24"/>
          <p:cNvGrpSpPr/>
          <p:nvPr/>
        </p:nvGrpSpPr>
        <p:grpSpPr>
          <a:xfrm rot="851508">
            <a:off x="22697" y="3840078"/>
            <a:ext cx="1099336" cy="1274069"/>
            <a:chOff x="374513" y="3152476"/>
            <a:chExt cx="1519294" cy="1760777"/>
          </a:xfrm>
        </p:grpSpPr>
        <p:sp>
          <p:nvSpPr>
            <p:cNvPr id="1127" name="Google Shape;1127;p24"/>
            <p:cNvSpPr/>
            <p:nvPr/>
          </p:nvSpPr>
          <p:spPr>
            <a:xfrm>
              <a:off x="661153" y="3251277"/>
              <a:ext cx="1018493" cy="1027730"/>
            </a:xfrm>
            <a:custGeom>
              <a:avLst/>
              <a:gdLst/>
              <a:ahLst/>
              <a:cxnLst/>
              <a:rect l="l" t="t" r="r" b="b"/>
              <a:pathLst>
                <a:path w="36719" h="37052" extrusionOk="0">
                  <a:moveTo>
                    <a:pt x="5135" y="1"/>
                  </a:moveTo>
                  <a:cubicBezTo>
                    <a:pt x="3952" y="1"/>
                    <a:pt x="2145" y="189"/>
                    <a:pt x="1" y="1033"/>
                  </a:cubicBezTo>
                  <a:cubicBezTo>
                    <a:pt x="90" y="1023"/>
                    <a:pt x="185" y="1019"/>
                    <a:pt x="284" y="1019"/>
                  </a:cubicBezTo>
                  <a:cubicBezTo>
                    <a:pt x="3959" y="1019"/>
                    <a:pt x="14163" y="7532"/>
                    <a:pt x="21947" y="16322"/>
                  </a:cubicBezTo>
                  <a:cubicBezTo>
                    <a:pt x="29941" y="25380"/>
                    <a:pt x="30001" y="31064"/>
                    <a:pt x="30001" y="31064"/>
                  </a:cubicBezTo>
                  <a:lnTo>
                    <a:pt x="34926" y="37052"/>
                  </a:lnTo>
                  <a:cubicBezTo>
                    <a:pt x="36719" y="33647"/>
                    <a:pt x="33315" y="27325"/>
                    <a:pt x="24105" y="15775"/>
                  </a:cubicBezTo>
                  <a:cubicBezTo>
                    <a:pt x="14925" y="4224"/>
                    <a:pt x="6627" y="121"/>
                    <a:pt x="6627" y="121"/>
                  </a:cubicBezTo>
                  <a:cubicBezTo>
                    <a:pt x="6627" y="121"/>
                    <a:pt x="6081" y="1"/>
                    <a:pt x="5135" y="1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8" name="Google Shape;1128;p24"/>
            <p:cNvSpPr/>
            <p:nvPr/>
          </p:nvSpPr>
          <p:spPr>
            <a:xfrm>
              <a:off x="531314" y="3248836"/>
              <a:ext cx="313683" cy="211526"/>
            </a:xfrm>
            <a:custGeom>
              <a:avLst/>
              <a:gdLst/>
              <a:ahLst/>
              <a:cxnLst/>
              <a:rect l="l" t="t" r="r" b="b"/>
              <a:pathLst>
                <a:path w="11309" h="7626" extrusionOk="0">
                  <a:moveTo>
                    <a:pt x="9014" y="0"/>
                  </a:moveTo>
                  <a:cubicBezTo>
                    <a:pt x="7675" y="0"/>
                    <a:pt x="5986" y="217"/>
                    <a:pt x="4621" y="1091"/>
                  </a:cubicBezTo>
                  <a:cubicBezTo>
                    <a:pt x="2311" y="2610"/>
                    <a:pt x="639" y="4951"/>
                    <a:pt x="1" y="7626"/>
                  </a:cubicBezTo>
                  <a:lnTo>
                    <a:pt x="7114" y="5164"/>
                  </a:lnTo>
                  <a:cubicBezTo>
                    <a:pt x="7114" y="5164"/>
                    <a:pt x="8147" y="239"/>
                    <a:pt x="11308" y="209"/>
                  </a:cubicBezTo>
                  <a:cubicBezTo>
                    <a:pt x="11308" y="209"/>
                    <a:pt x="10330" y="0"/>
                    <a:pt x="90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9" name="Google Shape;1129;p24"/>
            <p:cNvSpPr/>
            <p:nvPr/>
          </p:nvSpPr>
          <p:spPr>
            <a:xfrm>
              <a:off x="961300" y="3154335"/>
              <a:ext cx="932507" cy="1101068"/>
            </a:xfrm>
            <a:custGeom>
              <a:avLst/>
              <a:gdLst/>
              <a:ahLst/>
              <a:cxnLst/>
              <a:rect l="l" t="t" r="r" b="b"/>
              <a:pathLst>
                <a:path w="33619" h="39696" extrusionOk="0">
                  <a:moveTo>
                    <a:pt x="3789" y="0"/>
                  </a:moveTo>
                  <a:cubicBezTo>
                    <a:pt x="2507" y="0"/>
                    <a:pt x="1229" y="231"/>
                    <a:pt x="1" y="698"/>
                  </a:cubicBezTo>
                  <a:cubicBezTo>
                    <a:pt x="3132" y="2127"/>
                    <a:pt x="13344" y="8175"/>
                    <a:pt x="20487" y="17902"/>
                  </a:cubicBezTo>
                  <a:cubicBezTo>
                    <a:pt x="27630" y="27629"/>
                    <a:pt x="27205" y="33282"/>
                    <a:pt x="27205" y="33282"/>
                  </a:cubicBezTo>
                  <a:lnTo>
                    <a:pt x="31521" y="39696"/>
                  </a:lnTo>
                  <a:cubicBezTo>
                    <a:pt x="33618" y="36474"/>
                    <a:pt x="30761" y="29878"/>
                    <a:pt x="22676" y="17537"/>
                  </a:cubicBezTo>
                  <a:cubicBezTo>
                    <a:pt x="14591" y="5227"/>
                    <a:pt x="6688" y="394"/>
                    <a:pt x="6688" y="394"/>
                  </a:cubicBezTo>
                  <a:cubicBezTo>
                    <a:pt x="5732" y="132"/>
                    <a:pt x="4759" y="0"/>
                    <a:pt x="3789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0" name="Google Shape;1130;p24"/>
            <p:cNvSpPr/>
            <p:nvPr/>
          </p:nvSpPr>
          <p:spPr>
            <a:xfrm>
              <a:off x="843277" y="3152476"/>
              <a:ext cx="303531" cy="157826"/>
            </a:xfrm>
            <a:custGeom>
              <a:avLst/>
              <a:gdLst/>
              <a:ahLst/>
              <a:cxnLst/>
              <a:rect l="l" t="t" r="r" b="b"/>
              <a:pathLst>
                <a:path w="10943" h="5690" extrusionOk="0">
                  <a:moveTo>
                    <a:pt x="7691" y="1"/>
                  </a:moveTo>
                  <a:cubicBezTo>
                    <a:pt x="6572" y="1"/>
                    <a:pt x="5324" y="181"/>
                    <a:pt x="4225" y="765"/>
                  </a:cubicBezTo>
                  <a:cubicBezTo>
                    <a:pt x="122" y="2923"/>
                    <a:pt x="0" y="5689"/>
                    <a:pt x="0" y="5689"/>
                  </a:cubicBezTo>
                  <a:lnTo>
                    <a:pt x="6353" y="4990"/>
                  </a:lnTo>
                  <a:cubicBezTo>
                    <a:pt x="6353" y="4990"/>
                    <a:pt x="7732" y="450"/>
                    <a:pt x="10687" y="450"/>
                  </a:cubicBezTo>
                  <a:cubicBezTo>
                    <a:pt x="10771" y="450"/>
                    <a:pt x="10856" y="454"/>
                    <a:pt x="10943" y="461"/>
                  </a:cubicBezTo>
                  <a:cubicBezTo>
                    <a:pt x="10943" y="461"/>
                    <a:pt x="9481" y="1"/>
                    <a:pt x="76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1" name="Google Shape;1131;p24"/>
            <p:cNvSpPr/>
            <p:nvPr/>
          </p:nvSpPr>
          <p:spPr>
            <a:xfrm>
              <a:off x="728610" y="3276851"/>
              <a:ext cx="1164337" cy="1325076"/>
            </a:xfrm>
            <a:custGeom>
              <a:avLst/>
              <a:gdLst/>
              <a:ahLst/>
              <a:cxnLst/>
              <a:rect l="l" t="t" r="r" b="b"/>
              <a:pathLst>
                <a:path w="41977" h="47772" extrusionOk="0">
                  <a:moveTo>
                    <a:pt x="6566" y="1"/>
                  </a:moveTo>
                  <a:cubicBezTo>
                    <a:pt x="2557" y="1"/>
                    <a:pt x="1" y="1509"/>
                    <a:pt x="1" y="1509"/>
                  </a:cubicBezTo>
                  <a:lnTo>
                    <a:pt x="33679" y="47771"/>
                  </a:lnTo>
                  <a:cubicBezTo>
                    <a:pt x="33679" y="47771"/>
                    <a:pt x="41916" y="42391"/>
                    <a:pt x="41947" y="39078"/>
                  </a:cubicBezTo>
                  <a:cubicBezTo>
                    <a:pt x="41977" y="35735"/>
                    <a:pt x="33649" y="19959"/>
                    <a:pt x="21977" y="7679"/>
                  </a:cubicBezTo>
                  <a:cubicBezTo>
                    <a:pt x="16119" y="1532"/>
                    <a:pt x="10606" y="1"/>
                    <a:pt x="6566" y="1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2" name="Google Shape;1132;p24"/>
            <p:cNvSpPr/>
            <p:nvPr/>
          </p:nvSpPr>
          <p:spPr>
            <a:xfrm>
              <a:off x="374513" y="3309249"/>
              <a:ext cx="1412227" cy="1604004"/>
            </a:xfrm>
            <a:custGeom>
              <a:avLst/>
              <a:gdLst/>
              <a:ahLst/>
              <a:cxnLst/>
              <a:rect l="l" t="t" r="r" b="b"/>
              <a:pathLst>
                <a:path w="50914" h="57828" extrusionOk="0">
                  <a:moveTo>
                    <a:pt x="15544" y="1"/>
                  </a:moveTo>
                  <a:cubicBezTo>
                    <a:pt x="13890" y="1"/>
                    <a:pt x="12282" y="341"/>
                    <a:pt x="10760" y="1071"/>
                  </a:cubicBezTo>
                  <a:cubicBezTo>
                    <a:pt x="4377" y="4110"/>
                    <a:pt x="0" y="9460"/>
                    <a:pt x="2006" y="20129"/>
                  </a:cubicBezTo>
                  <a:cubicBezTo>
                    <a:pt x="3435" y="27910"/>
                    <a:pt x="11733" y="44324"/>
                    <a:pt x="16688" y="53655"/>
                  </a:cubicBezTo>
                  <a:cubicBezTo>
                    <a:pt x="18100" y="56311"/>
                    <a:pt x="20829" y="57827"/>
                    <a:pt x="23646" y="57827"/>
                  </a:cubicBezTo>
                  <a:cubicBezTo>
                    <a:pt x="24891" y="57827"/>
                    <a:pt x="26153" y="57531"/>
                    <a:pt x="27326" y="56907"/>
                  </a:cubicBezTo>
                  <a:lnTo>
                    <a:pt x="45594" y="47150"/>
                  </a:lnTo>
                  <a:cubicBezTo>
                    <a:pt x="49485" y="45083"/>
                    <a:pt x="50913" y="40220"/>
                    <a:pt x="48755" y="36390"/>
                  </a:cubicBezTo>
                  <a:cubicBezTo>
                    <a:pt x="45715" y="30919"/>
                    <a:pt x="41217" y="23047"/>
                    <a:pt x="36566" y="15539"/>
                  </a:cubicBezTo>
                  <a:cubicBezTo>
                    <a:pt x="31016" y="6618"/>
                    <a:pt x="22839" y="1"/>
                    <a:pt x="1554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3" name="Google Shape;1133;p24"/>
            <p:cNvSpPr/>
            <p:nvPr/>
          </p:nvSpPr>
          <p:spPr>
            <a:xfrm>
              <a:off x="688141" y="3984906"/>
              <a:ext cx="992365" cy="856673"/>
            </a:xfrm>
            <a:custGeom>
              <a:avLst/>
              <a:gdLst/>
              <a:ahLst/>
              <a:cxnLst/>
              <a:rect l="l" t="t" r="r" b="b"/>
              <a:pathLst>
                <a:path w="35777" h="30885" extrusionOk="0">
                  <a:moveTo>
                    <a:pt x="23949" y="0"/>
                  </a:moveTo>
                  <a:cubicBezTo>
                    <a:pt x="22591" y="0"/>
                    <a:pt x="20896" y="655"/>
                    <a:pt x="18420" y="1849"/>
                  </a:cubicBezTo>
                  <a:cubicBezTo>
                    <a:pt x="12797" y="4554"/>
                    <a:pt x="1" y="11454"/>
                    <a:pt x="1338" y="15861"/>
                  </a:cubicBezTo>
                  <a:cubicBezTo>
                    <a:pt x="2415" y="19483"/>
                    <a:pt x="8002" y="30885"/>
                    <a:pt x="11714" y="30885"/>
                  </a:cubicBezTo>
                  <a:cubicBezTo>
                    <a:pt x="11771" y="30885"/>
                    <a:pt x="11828" y="30882"/>
                    <a:pt x="11885" y="30877"/>
                  </a:cubicBezTo>
                  <a:cubicBezTo>
                    <a:pt x="15594" y="30481"/>
                    <a:pt x="30153" y="21697"/>
                    <a:pt x="32646" y="20268"/>
                  </a:cubicBezTo>
                  <a:cubicBezTo>
                    <a:pt x="33314" y="19934"/>
                    <a:pt x="33861" y="19417"/>
                    <a:pt x="34287" y="18809"/>
                  </a:cubicBezTo>
                  <a:cubicBezTo>
                    <a:pt x="35776" y="16347"/>
                    <a:pt x="33770" y="12548"/>
                    <a:pt x="30335" y="6651"/>
                  </a:cubicBezTo>
                  <a:cubicBezTo>
                    <a:pt x="27666" y="2008"/>
                    <a:pt x="26326" y="0"/>
                    <a:pt x="2394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4" name="Google Shape;1134;p24"/>
            <p:cNvSpPr/>
            <p:nvPr/>
          </p:nvSpPr>
          <p:spPr>
            <a:xfrm>
              <a:off x="441943" y="3403057"/>
              <a:ext cx="927459" cy="824830"/>
            </a:xfrm>
            <a:custGeom>
              <a:avLst/>
              <a:gdLst/>
              <a:ahLst/>
              <a:cxnLst/>
              <a:rect l="l" t="t" r="r" b="b"/>
              <a:pathLst>
                <a:path w="33437" h="29737" extrusionOk="0">
                  <a:moveTo>
                    <a:pt x="17316" y="0"/>
                  </a:moveTo>
                  <a:cubicBezTo>
                    <a:pt x="13079" y="0"/>
                    <a:pt x="2751" y="4137"/>
                    <a:pt x="1338" y="8783"/>
                  </a:cubicBezTo>
                  <a:cubicBezTo>
                    <a:pt x="1" y="13099"/>
                    <a:pt x="3436" y="21823"/>
                    <a:pt x="6627" y="27476"/>
                  </a:cubicBezTo>
                  <a:cubicBezTo>
                    <a:pt x="7541" y="29104"/>
                    <a:pt x="8420" y="29737"/>
                    <a:pt x="9368" y="29737"/>
                  </a:cubicBezTo>
                  <a:cubicBezTo>
                    <a:pt x="11732" y="29737"/>
                    <a:pt x="14526" y="25803"/>
                    <a:pt x="19363" y="23525"/>
                  </a:cubicBezTo>
                  <a:cubicBezTo>
                    <a:pt x="26141" y="20333"/>
                    <a:pt x="33436" y="19178"/>
                    <a:pt x="30062" y="14041"/>
                  </a:cubicBezTo>
                  <a:cubicBezTo>
                    <a:pt x="26688" y="8905"/>
                    <a:pt x="21430" y="1336"/>
                    <a:pt x="18542" y="181"/>
                  </a:cubicBezTo>
                  <a:cubicBezTo>
                    <a:pt x="18236" y="59"/>
                    <a:pt x="17819" y="0"/>
                    <a:pt x="17316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5" name="Google Shape;1135;p24"/>
            <p:cNvSpPr/>
            <p:nvPr/>
          </p:nvSpPr>
          <p:spPr>
            <a:xfrm>
              <a:off x="441943" y="3404499"/>
              <a:ext cx="846521" cy="822278"/>
            </a:xfrm>
            <a:custGeom>
              <a:avLst/>
              <a:gdLst/>
              <a:ahLst/>
              <a:cxnLst/>
              <a:rect l="l" t="t" r="r" b="b"/>
              <a:pathLst>
                <a:path w="30519" h="29645" extrusionOk="0">
                  <a:moveTo>
                    <a:pt x="17164" y="0"/>
                  </a:moveTo>
                  <a:cubicBezTo>
                    <a:pt x="12922" y="0"/>
                    <a:pt x="2717" y="4127"/>
                    <a:pt x="1308" y="8761"/>
                  </a:cubicBezTo>
                  <a:cubicBezTo>
                    <a:pt x="1" y="13078"/>
                    <a:pt x="3436" y="21771"/>
                    <a:pt x="6627" y="27424"/>
                  </a:cubicBezTo>
                  <a:cubicBezTo>
                    <a:pt x="7524" y="29022"/>
                    <a:pt x="8335" y="29645"/>
                    <a:pt x="9187" y="29645"/>
                  </a:cubicBezTo>
                  <a:cubicBezTo>
                    <a:pt x="11365" y="29645"/>
                    <a:pt x="13813" y="25572"/>
                    <a:pt x="18664" y="23321"/>
                  </a:cubicBezTo>
                  <a:cubicBezTo>
                    <a:pt x="25381" y="20160"/>
                    <a:pt x="30518" y="18762"/>
                    <a:pt x="28451" y="14962"/>
                  </a:cubicBezTo>
                  <a:cubicBezTo>
                    <a:pt x="25533" y="9582"/>
                    <a:pt x="21278" y="1375"/>
                    <a:pt x="18421" y="190"/>
                  </a:cubicBezTo>
                  <a:cubicBezTo>
                    <a:pt x="18108" y="61"/>
                    <a:pt x="17680" y="0"/>
                    <a:pt x="1716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6" name="Google Shape;1136;p24"/>
            <p:cNvSpPr/>
            <p:nvPr/>
          </p:nvSpPr>
          <p:spPr>
            <a:xfrm>
              <a:off x="862666" y="3969401"/>
              <a:ext cx="71119" cy="57167"/>
            </a:xfrm>
            <a:custGeom>
              <a:avLst/>
              <a:gdLst/>
              <a:ahLst/>
              <a:cxnLst/>
              <a:rect l="l" t="t" r="r" b="b"/>
              <a:pathLst>
                <a:path w="2564" h="2061" extrusionOk="0">
                  <a:moveTo>
                    <a:pt x="1296" y="1"/>
                  </a:moveTo>
                  <a:cubicBezTo>
                    <a:pt x="1127" y="1"/>
                    <a:pt x="954" y="41"/>
                    <a:pt x="791" y="128"/>
                  </a:cubicBezTo>
                  <a:cubicBezTo>
                    <a:pt x="0" y="554"/>
                    <a:pt x="122" y="1739"/>
                    <a:pt x="1004" y="2013"/>
                  </a:cubicBezTo>
                  <a:cubicBezTo>
                    <a:pt x="1106" y="2046"/>
                    <a:pt x="1207" y="2061"/>
                    <a:pt x="1305" y="2061"/>
                  </a:cubicBezTo>
                  <a:cubicBezTo>
                    <a:pt x="2020" y="2061"/>
                    <a:pt x="2563" y="1245"/>
                    <a:pt x="2189" y="523"/>
                  </a:cubicBezTo>
                  <a:cubicBezTo>
                    <a:pt x="2002" y="191"/>
                    <a:pt x="1659" y="1"/>
                    <a:pt x="129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7" name="Google Shape;1137;p24"/>
            <p:cNvSpPr/>
            <p:nvPr/>
          </p:nvSpPr>
          <p:spPr>
            <a:xfrm>
              <a:off x="931788" y="3984546"/>
              <a:ext cx="748718" cy="856201"/>
            </a:xfrm>
            <a:custGeom>
              <a:avLst/>
              <a:gdLst/>
              <a:ahLst/>
              <a:cxnLst/>
              <a:rect l="l" t="t" r="r" b="b"/>
              <a:pathLst>
                <a:path w="26993" h="30868" extrusionOk="0">
                  <a:moveTo>
                    <a:pt x="15161" y="0"/>
                  </a:moveTo>
                  <a:cubicBezTo>
                    <a:pt x="14389" y="0"/>
                    <a:pt x="13507" y="213"/>
                    <a:pt x="12433" y="616"/>
                  </a:cubicBezTo>
                  <a:cubicBezTo>
                    <a:pt x="12442" y="616"/>
                    <a:pt x="12717" y="544"/>
                    <a:pt x="13160" y="544"/>
                  </a:cubicBezTo>
                  <a:cubicBezTo>
                    <a:pt x="14159" y="544"/>
                    <a:pt x="16010" y="909"/>
                    <a:pt x="17570" y="3290"/>
                  </a:cubicBezTo>
                  <a:cubicBezTo>
                    <a:pt x="19819" y="6695"/>
                    <a:pt x="24500" y="14050"/>
                    <a:pt x="24226" y="16604"/>
                  </a:cubicBezTo>
                  <a:cubicBezTo>
                    <a:pt x="23922" y="19187"/>
                    <a:pt x="13010" y="24962"/>
                    <a:pt x="8269" y="27242"/>
                  </a:cubicBezTo>
                  <a:cubicBezTo>
                    <a:pt x="4926" y="28839"/>
                    <a:pt x="3418" y="29392"/>
                    <a:pt x="1968" y="29392"/>
                  </a:cubicBezTo>
                  <a:cubicBezTo>
                    <a:pt x="1348" y="29392"/>
                    <a:pt x="739" y="29290"/>
                    <a:pt x="1" y="29127"/>
                  </a:cubicBezTo>
                  <a:lnTo>
                    <a:pt x="1" y="29127"/>
                  </a:lnTo>
                  <a:cubicBezTo>
                    <a:pt x="1029" y="30212"/>
                    <a:pt x="2030" y="30867"/>
                    <a:pt x="2928" y="30867"/>
                  </a:cubicBezTo>
                  <a:cubicBezTo>
                    <a:pt x="2986" y="30867"/>
                    <a:pt x="3044" y="30865"/>
                    <a:pt x="3101" y="30859"/>
                  </a:cubicBezTo>
                  <a:cubicBezTo>
                    <a:pt x="6840" y="30494"/>
                    <a:pt x="21369" y="21710"/>
                    <a:pt x="23892" y="20281"/>
                  </a:cubicBezTo>
                  <a:cubicBezTo>
                    <a:pt x="24530" y="19917"/>
                    <a:pt x="25077" y="19430"/>
                    <a:pt x="25503" y="18822"/>
                  </a:cubicBezTo>
                  <a:cubicBezTo>
                    <a:pt x="26992" y="16391"/>
                    <a:pt x="24986" y="12561"/>
                    <a:pt x="21551" y="6664"/>
                  </a:cubicBezTo>
                  <a:cubicBezTo>
                    <a:pt x="18868" y="2008"/>
                    <a:pt x="17534" y="0"/>
                    <a:pt x="15161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138" name="Google Shape;1138;p24"/>
          <p:cNvGrpSpPr/>
          <p:nvPr/>
        </p:nvGrpSpPr>
        <p:grpSpPr>
          <a:xfrm>
            <a:off x="242675" y="51192"/>
            <a:ext cx="757289" cy="864550"/>
            <a:chOff x="5585712" y="137416"/>
            <a:chExt cx="757289" cy="864550"/>
          </a:xfrm>
        </p:grpSpPr>
        <p:sp>
          <p:nvSpPr>
            <p:cNvPr id="1139" name="Google Shape;1139;p24"/>
            <p:cNvSpPr/>
            <p:nvPr/>
          </p:nvSpPr>
          <p:spPr>
            <a:xfrm>
              <a:off x="5606764" y="738904"/>
              <a:ext cx="129867" cy="146066"/>
            </a:xfrm>
            <a:custGeom>
              <a:avLst/>
              <a:gdLst/>
              <a:ahLst/>
              <a:cxnLst/>
              <a:rect l="l" t="t" r="r" b="b"/>
              <a:pathLst>
                <a:path w="4682" h="5266" extrusionOk="0">
                  <a:moveTo>
                    <a:pt x="2706" y="1"/>
                  </a:moveTo>
                  <a:cubicBezTo>
                    <a:pt x="2706" y="1"/>
                    <a:pt x="1" y="4712"/>
                    <a:pt x="913" y="5198"/>
                  </a:cubicBezTo>
                  <a:cubicBezTo>
                    <a:pt x="992" y="5245"/>
                    <a:pt x="1088" y="5266"/>
                    <a:pt x="1196" y="5266"/>
                  </a:cubicBezTo>
                  <a:cubicBezTo>
                    <a:pt x="2290" y="5266"/>
                    <a:pt x="4682" y="3101"/>
                    <a:pt x="4682" y="3101"/>
                  </a:cubicBezTo>
                  <a:lnTo>
                    <a:pt x="2706" y="1"/>
                  </a:ln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0" name="Google Shape;1140;p24"/>
            <p:cNvSpPr/>
            <p:nvPr/>
          </p:nvSpPr>
          <p:spPr>
            <a:xfrm>
              <a:off x="6009790" y="851879"/>
              <a:ext cx="91062" cy="150088"/>
            </a:xfrm>
            <a:custGeom>
              <a:avLst/>
              <a:gdLst/>
              <a:ahLst/>
              <a:cxnLst/>
              <a:rect l="l" t="t" r="r" b="b"/>
              <a:pathLst>
                <a:path w="3283" h="5411" extrusionOk="0">
                  <a:moveTo>
                    <a:pt x="3283" y="1"/>
                  </a:moveTo>
                  <a:lnTo>
                    <a:pt x="0" y="1703"/>
                  </a:lnTo>
                  <a:cubicBezTo>
                    <a:pt x="0" y="1703"/>
                    <a:pt x="1185" y="5381"/>
                    <a:pt x="2219" y="5411"/>
                  </a:cubicBezTo>
                  <a:cubicBezTo>
                    <a:pt x="3252" y="5411"/>
                    <a:pt x="3283" y="1"/>
                    <a:pt x="3283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1" name="Google Shape;1141;p24"/>
            <p:cNvSpPr/>
            <p:nvPr/>
          </p:nvSpPr>
          <p:spPr>
            <a:xfrm>
              <a:off x="5722402" y="155612"/>
              <a:ext cx="264643" cy="144401"/>
            </a:xfrm>
            <a:custGeom>
              <a:avLst/>
              <a:gdLst/>
              <a:ahLst/>
              <a:cxnLst/>
              <a:rect l="l" t="t" r="r" b="b"/>
              <a:pathLst>
                <a:path w="9541" h="5206" extrusionOk="0">
                  <a:moveTo>
                    <a:pt x="5166" y="1"/>
                  </a:moveTo>
                  <a:cubicBezTo>
                    <a:pt x="2660" y="1"/>
                    <a:pt x="194" y="1809"/>
                    <a:pt x="27" y="4829"/>
                  </a:cubicBezTo>
                  <a:cubicBezTo>
                    <a:pt x="0" y="5040"/>
                    <a:pt x="180" y="5205"/>
                    <a:pt x="387" y="5205"/>
                  </a:cubicBezTo>
                  <a:cubicBezTo>
                    <a:pt x="419" y="5205"/>
                    <a:pt x="450" y="5201"/>
                    <a:pt x="482" y="5193"/>
                  </a:cubicBezTo>
                  <a:lnTo>
                    <a:pt x="9145" y="2914"/>
                  </a:lnTo>
                  <a:cubicBezTo>
                    <a:pt x="9419" y="2853"/>
                    <a:pt x="9540" y="2549"/>
                    <a:pt x="9388" y="2306"/>
                  </a:cubicBezTo>
                  <a:cubicBezTo>
                    <a:pt x="8342" y="719"/>
                    <a:pt x="6746" y="1"/>
                    <a:pt x="516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2" name="Google Shape;1142;p24"/>
            <p:cNvSpPr/>
            <p:nvPr/>
          </p:nvSpPr>
          <p:spPr>
            <a:xfrm>
              <a:off x="5839482" y="242791"/>
              <a:ext cx="43853" cy="89287"/>
            </a:xfrm>
            <a:custGeom>
              <a:avLst/>
              <a:gdLst/>
              <a:ahLst/>
              <a:cxnLst/>
              <a:rect l="l" t="t" r="r" b="b"/>
              <a:pathLst>
                <a:path w="1581" h="3219" extrusionOk="0">
                  <a:moveTo>
                    <a:pt x="474" y="0"/>
                  </a:moveTo>
                  <a:cubicBezTo>
                    <a:pt x="438" y="0"/>
                    <a:pt x="402" y="5"/>
                    <a:pt x="365" y="14"/>
                  </a:cubicBezTo>
                  <a:cubicBezTo>
                    <a:pt x="122" y="75"/>
                    <a:pt x="0" y="318"/>
                    <a:pt x="61" y="561"/>
                  </a:cubicBezTo>
                  <a:lnTo>
                    <a:pt x="669" y="2871"/>
                  </a:lnTo>
                  <a:cubicBezTo>
                    <a:pt x="721" y="3078"/>
                    <a:pt x="904" y="3219"/>
                    <a:pt x="1108" y="3219"/>
                  </a:cubicBezTo>
                  <a:cubicBezTo>
                    <a:pt x="1143" y="3219"/>
                    <a:pt x="1180" y="3215"/>
                    <a:pt x="1216" y="3205"/>
                  </a:cubicBezTo>
                  <a:cubicBezTo>
                    <a:pt x="1429" y="3114"/>
                    <a:pt x="1581" y="2871"/>
                    <a:pt x="1520" y="2658"/>
                  </a:cubicBezTo>
                  <a:lnTo>
                    <a:pt x="912" y="318"/>
                  </a:lnTo>
                  <a:cubicBezTo>
                    <a:pt x="860" y="137"/>
                    <a:pt x="677" y="0"/>
                    <a:pt x="47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3" name="Google Shape;1143;p24"/>
            <p:cNvSpPr/>
            <p:nvPr/>
          </p:nvSpPr>
          <p:spPr>
            <a:xfrm>
              <a:off x="5810801" y="137416"/>
              <a:ext cx="44713" cy="89287"/>
            </a:xfrm>
            <a:custGeom>
              <a:avLst/>
              <a:gdLst/>
              <a:ahLst/>
              <a:cxnLst/>
              <a:rect l="l" t="t" r="r" b="b"/>
              <a:pathLst>
                <a:path w="1612" h="3219" extrusionOk="0">
                  <a:moveTo>
                    <a:pt x="504" y="0"/>
                  </a:moveTo>
                  <a:cubicBezTo>
                    <a:pt x="469" y="0"/>
                    <a:pt x="433" y="4"/>
                    <a:pt x="396" y="14"/>
                  </a:cubicBezTo>
                  <a:cubicBezTo>
                    <a:pt x="153" y="74"/>
                    <a:pt x="1" y="317"/>
                    <a:pt x="61" y="561"/>
                  </a:cubicBezTo>
                  <a:lnTo>
                    <a:pt x="700" y="2871"/>
                  </a:lnTo>
                  <a:cubicBezTo>
                    <a:pt x="751" y="3078"/>
                    <a:pt x="935" y="3218"/>
                    <a:pt x="1139" y="3218"/>
                  </a:cubicBezTo>
                  <a:cubicBezTo>
                    <a:pt x="1174" y="3218"/>
                    <a:pt x="1211" y="3214"/>
                    <a:pt x="1247" y="3205"/>
                  </a:cubicBezTo>
                  <a:cubicBezTo>
                    <a:pt x="1460" y="3114"/>
                    <a:pt x="1612" y="2871"/>
                    <a:pt x="1551" y="2658"/>
                  </a:cubicBezTo>
                  <a:lnTo>
                    <a:pt x="943" y="317"/>
                  </a:lnTo>
                  <a:cubicBezTo>
                    <a:pt x="866" y="137"/>
                    <a:pt x="700" y="0"/>
                    <a:pt x="5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4" name="Google Shape;1144;p24"/>
            <p:cNvSpPr/>
            <p:nvPr/>
          </p:nvSpPr>
          <p:spPr>
            <a:xfrm>
              <a:off x="5722458" y="155612"/>
              <a:ext cx="263728" cy="144901"/>
            </a:xfrm>
            <a:custGeom>
              <a:avLst/>
              <a:gdLst/>
              <a:ahLst/>
              <a:cxnLst/>
              <a:rect l="l" t="t" r="r" b="b"/>
              <a:pathLst>
                <a:path w="9508" h="5224" extrusionOk="0">
                  <a:moveTo>
                    <a:pt x="5164" y="1"/>
                  </a:moveTo>
                  <a:cubicBezTo>
                    <a:pt x="2658" y="1"/>
                    <a:pt x="192" y="1809"/>
                    <a:pt x="25" y="4829"/>
                  </a:cubicBezTo>
                  <a:cubicBezTo>
                    <a:pt x="1" y="4970"/>
                    <a:pt x="69" y="5112"/>
                    <a:pt x="200" y="5182"/>
                  </a:cubicBezTo>
                  <a:lnTo>
                    <a:pt x="200" y="5182"/>
                  </a:lnTo>
                  <a:cubicBezTo>
                    <a:pt x="191" y="5176"/>
                    <a:pt x="183" y="5170"/>
                    <a:pt x="177" y="5163"/>
                  </a:cubicBezTo>
                  <a:cubicBezTo>
                    <a:pt x="3125" y="3978"/>
                    <a:pt x="6256" y="3127"/>
                    <a:pt x="9417" y="2701"/>
                  </a:cubicBezTo>
                  <a:lnTo>
                    <a:pt x="9417" y="2701"/>
                  </a:lnTo>
                  <a:cubicBezTo>
                    <a:pt x="9386" y="2762"/>
                    <a:pt x="9356" y="2792"/>
                    <a:pt x="9326" y="2823"/>
                  </a:cubicBezTo>
                  <a:cubicBezTo>
                    <a:pt x="9478" y="2701"/>
                    <a:pt x="9508" y="2458"/>
                    <a:pt x="9386" y="2306"/>
                  </a:cubicBezTo>
                  <a:cubicBezTo>
                    <a:pt x="8340" y="719"/>
                    <a:pt x="6744" y="1"/>
                    <a:pt x="5164" y="1"/>
                  </a:cubicBezTo>
                  <a:close/>
                  <a:moveTo>
                    <a:pt x="200" y="5182"/>
                  </a:moveTo>
                  <a:cubicBezTo>
                    <a:pt x="233" y="5205"/>
                    <a:pt x="281" y="5224"/>
                    <a:pt x="328" y="5224"/>
                  </a:cubicBezTo>
                  <a:cubicBezTo>
                    <a:pt x="281" y="5217"/>
                    <a:pt x="238" y="5203"/>
                    <a:pt x="200" y="51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5" name="Google Shape;1145;p24"/>
            <p:cNvSpPr/>
            <p:nvPr/>
          </p:nvSpPr>
          <p:spPr>
            <a:xfrm>
              <a:off x="6094085" y="236162"/>
              <a:ext cx="248916" cy="212969"/>
            </a:xfrm>
            <a:custGeom>
              <a:avLst/>
              <a:gdLst/>
              <a:ahLst/>
              <a:cxnLst/>
              <a:rect l="l" t="t" r="r" b="b"/>
              <a:pathLst>
                <a:path w="8974" h="7678" extrusionOk="0">
                  <a:moveTo>
                    <a:pt x="2606" y="1"/>
                  </a:moveTo>
                  <a:cubicBezTo>
                    <a:pt x="1857" y="1"/>
                    <a:pt x="1077" y="173"/>
                    <a:pt x="305" y="557"/>
                  </a:cubicBezTo>
                  <a:cubicBezTo>
                    <a:pt x="61" y="678"/>
                    <a:pt x="1" y="1013"/>
                    <a:pt x="213" y="1195"/>
                  </a:cubicBezTo>
                  <a:lnTo>
                    <a:pt x="6505" y="7548"/>
                  </a:lnTo>
                  <a:cubicBezTo>
                    <a:pt x="6582" y="7637"/>
                    <a:pt x="6690" y="7678"/>
                    <a:pt x="6796" y="7678"/>
                  </a:cubicBezTo>
                  <a:cubicBezTo>
                    <a:pt x="6945" y="7678"/>
                    <a:pt x="7091" y="7598"/>
                    <a:pt x="7144" y="7457"/>
                  </a:cubicBezTo>
                  <a:cubicBezTo>
                    <a:pt x="8974" y="3822"/>
                    <a:pt x="6131" y="1"/>
                    <a:pt x="260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6" name="Google Shape;1146;p24"/>
            <p:cNvSpPr/>
            <p:nvPr/>
          </p:nvSpPr>
          <p:spPr>
            <a:xfrm>
              <a:off x="6136246" y="335490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178" y="0"/>
                  </a:moveTo>
                  <a:cubicBezTo>
                    <a:pt x="2067" y="0"/>
                    <a:pt x="1961" y="46"/>
                    <a:pt x="1885" y="137"/>
                  </a:cubicBezTo>
                  <a:lnTo>
                    <a:pt x="183" y="1839"/>
                  </a:lnTo>
                  <a:cubicBezTo>
                    <a:pt x="0" y="2022"/>
                    <a:pt x="0" y="2295"/>
                    <a:pt x="183" y="2447"/>
                  </a:cubicBezTo>
                  <a:cubicBezTo>
                    <a:pt x="259" y="2538"/>
                    <a:pt x="365" y="2584"/>
                    <a:pt x="475" y="2584"/>
                  </a:cubicBezTo>
                  <a:cubicBezTo>
                    <a:pt x="586" y="2584"/>
                    <a:pt x="700" y="2538"/>
                    <a:pt x="791" y="2447"/>
                  </a:cubicBezTo>
                  <a:lnTo>
                    <a:pt x="2493" y="775"/>
                  </a:lnTo>
                  <a:cubicBezTo>
                    <a:pt x="2675" y="593"/>
                    <a:pt x="2675" y="319"/>
                    <a:pt x="2493" y="137"/>
                  </a:cubicBezTo>
                  <a:cubicBezTo>
                    <a:pt x="2402" y="46"/>
                    <a:pt x="2288" y="0"/>
                    <a:pt x="2178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7" name="Google Shape;1147;p24"/>
            <p:cNvSpPr/>
            <p:nvPr/>
          </p:nvSpPr>
          <p:spPr>
            <a:xfrm>
              <a:off x="6212967" y="258768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204" y="0"/>
                  </a:moveTo>
                  <a:cubicBezTo>
                    <a:pt x="2090" y="0"/>
                    <a:pt x="1976" y="46"/>
                    <a:pt x="1885" y="137"/>
                  </a:cubicBezTo>
                  <a:lnTo>
                    <a:pt x="183" y="1839"/>
                  </a:lnTo>
                  <a:cubicBezTo>
                    <a:pt x="0" y="1991"/>
                    <a:pt x="0" y="2295"/>
                    <a:pt x="183" y="2447"/>
                  </a:cubicBezTo>
                  <a:cubicBezTo>
                    <a:pt x="274" y="2538"/>
                    <a:pt x="388" y="2584"/>
                    <a:pt x="502" y="2584"/>
                  </a:cubicBezTo>
                  <a:cubicBezTo>
                    <a:pt x="616" y="2584"/>
                    <a:pt x="730" y="2538"/>
                    <a:pt x="821" y="2447"/>
                  </a:cubicBezTo>
                  <a:lnTo>
                    <a:pt x="2523" y="775"/>
                  </a:lnTo>
                  <a:cubicBezTo>
                    <a:pt x="2675" y="593"/>
                    <a:pt x="2675" y="319"/>
                    <a:pt x="2523" y="137"/>
                  </a:cubicBezTo>
                  <a:cubicBezTo>
                    <a:pt x="2432" y="46"/>
                    <a:pt x="2318" y="0"/>
                    <a:pt x="22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8" name="Google Shape;1148;p24"/>
            <p:cNvSpPr/>
            <p:nvPr/>
          </p:nvSpPr>
          <p:spPr>
            <a:xfrm>
              <a:off x="6095832" y="236162"/>
              <a:ext cx="247169" cy="212442"/>
            </a:xfrm>
            <a:custGeom>
              <a:avLst/>
              <a:gdLst/>
              <a:ahLst/>
              <a:cxnLst/>
              <a:rect l="l" t="t" r="r" b="b"/>
              <a:pathLst>
                <a:path w="8911" h="7659" extrusionOk="0">
                  <a:moveTo>
                    <a:pt x="10" y="914"/>
                  </a:moveTo>
                  <a:lnTo>
                    <a:pt x="10" y="914"/>
                  </a:lnTo>
                  <a:cubicBezTo>
                    <a:pt x="1" y="957"/>
                    <a:pt x="7" y="1000"/>
                    <a:pt x="29" y="1043"/>
                  </a:cubicBezTo>
                  <a:cubicBezTo>
                    <a:pt x="16" y="999"/>
                    <a:pt x="10" y="955"/>
                    <a:pt x="10" y="914"/>
                  </a:cubicBezTo>
                  <a:close/>
                  <a:moveTo>
                    <a:pt x="2543" y="1"/>
                  </a:moveTo>
                  <a:cubicBezTo>
                    <a:pt x="1794" y="1"/>
                    <a:pt x="1014" y="173"/>
                    <a:pt x="242" y="557"/>
                  </a:cubicBezTo>
                  <a:cubicBezTo>
                    <a:pt x="98" y="629"/>
                    <a:pt x="10" y="758"/>
                    <a:pt x="10" y="914"/>
                  </a:cubicBezTo>
                  <a:lnTo>
                    <a:pt x="10" y="914"/>
                  </a:lnTo>
                  <a:cubicBezTo>
                    <a:pt x="14" y="896"/>
                    <a:pt x="20" y="878"/>
                    <a:pt x="29" y="861"/>
                  </a:cubicBezTo>
                  <a:cubicBezTo>
                    <a:pt x="1275" y="1834"/>
                    <a:pt x="2491" y="2897"/>
                    <a:pt x="3616" y="4052"/>
                  </a:cubicBezTo>
                  <a:cubicBezTo>
                    <a:pt x="4740" y="5177"/>
                    <a:pt x="5804" y="6362"/>
                    <a:pt x="6777" y="7639"/>
                  </a:cubicBezTo>
                  <a:lnTo>
                    <a:pt x="6594" y="7639"/>
                  </a:lnTo>
                  <a:cubicBezTo>
                    <a:pt x="6640" y="7652"/>
                    <a:pt x="6684" y="7658"/>
                    <a:pt x="6726" y="7658"/>
                  </a:cubicBezTo>
                  <a:cubicBezTo>
                    <a:pt x="6881" y="7658"/>
                    <a:pt x="7009" y="7576"/>
                    <a:pt x="7081" y="7457"/>
                  </a:cubicBezTo>
                  <a:cubicBezTo>
                    <a:pt x="8911" y="3822"/>
                    <a:pt x="6068" y="1"/>
                    <a:pt x="25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9" name="Google Shape;1149;p24"/>
            <p:cNvSpPr/>
            <p:nvPr/>
          </p:nvSpPr>
          <p:spPr>
            <a:xfrm>
              <a:off x="5585712" y="275438"/>
              <a:ext cx="719178" cy="639460"/>
            </a:xfrm>
            <a:custGeom>
              <a:avLst/>
              <a:gdLst/>
              <a:ahLst/>
              <a:cxnLst/>
              <a:rect l="l" t="t" r="r" b="b"/>
              <a:pathLst>
                <a:path w="25928" h="23054" extrusionOk="0">
                  <a:moveTo>
                    <a:pt x="12978" y="1"/>
                  </a:moveTo>
                  <a:cubicBezTo>
                    <a:pt x="9623" y="1"/>
                    <a:pt x="6293" y="1462"/>
                    <a:pt x="4012" y="4278"/>
                  </a:cubicBezTo>
                  <a:cubicBezTo>
                    <a:pt x="0" y="9202"/>
                    <a:pt x="760" y="16466"/>
                    <a:pt x="5714" y="20479"/>
                  </a:cubicBezTo>
                  <a:cubicBezTo>
                    <a:pt x="7853" y="22211"/>
                    <a:pt x="10422" y="23053"/>
                    <a:pt x="12972" y="23053"/>
                  </a:cubicBezTo>
                  <a:cubicBezTo>
                    <a:pt x="16329" y="23053"/>
                    <a:pt x="19652" y="21592"/>
                    <a:pt x="21915" y="18776"/>
                  </a:cubicBezTo>
                  <a:cubicBezTo>
                    <a:pt x="25928" y="13822"/>
                    <a:pt x="25168" y="6588"/>
                    <a:pt x="20213" y="2576"/>
                  </a:cubicBezTo>
                  <a:cubicBezTo>
                    <a:pt x="18088" y="844"/>
                    <a:pt x="15526" y="1"/>
                    <a:pt x="129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0" name="Google Shape;1150;p24"/>
            <p:cNvSpPr/>
            <p:nvPr/>
          </p:nvSpPr>
          <p:spPr>
            <a:xfrm>
              <a:off x="5658217" y="340455"/>
              <a:ext cx="574166" cy="510176"/>
            </a:xfrm>
            <a:custGeom>
              <a:avLst/>
              <a:gdLst/>
              <a:ahLst/>
              <a:cxnLst/>
              <a:rect l="l" t="t" r="r" b="b"/>
              <a:pathLst>
                <a:path w="20700" h="18393" extrusionOk="0">
                  <a:moveTo>
                    <a:pt x="10373" y="1"/>
                  </a:moveTo>
                  <a:cubicBezTo>
                    <a:pt x="9351" y="1"/>
                    <a:pt x="8312" y="173"/>
                    <a:pt x="7295" y="536"/>
                  </a:cubicBezTo>
                  <a:cubicBezTo>
                    <a:pt x="2493" y="2238"/>
                    <a:pt x="0" y="7496"/>
                    <a:pt x="1702" y="12268"/>
                  </a:cubicBezTo>
                  <a:cubicBezTo>
                    <a:pt x="3044" y="16029"/>
                    <a:pt x="6594" y="18393"/>
                    <a:pt x="10374" y="18393"/>
                  </a:cubicBezTo>
                  <a:cubicBezTo>
                    <a:pt x="11390" y="18393"/>
                    <a:pt x="12424" y="18222"/>
                    <a:pt x="13435" y="17861"/>
                  </a:cubicBezTo>
                  <a:cubicBezTo>
                    <a:pt x="18207" y="16159"/>
                    <a:pt x="20700" y="10900"/>
                    <a:pt x="19028" y="6128"/>
                  </a:cubicBezTo>
                  <a:cubicBezTo>
                    <a:pt x="17688" y="2349"/>
                    <a:pt x="14147" y="1"/>
                    <a:pt x="10373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1" name="Google Shape;1151;p24"/>
            <p:cNvSpPr/>
            <p:nvPr/>
          </p:nvSpPr>
          <p:spPr>
            <a:xfrm>
              <a:off x="5923000" y="578054"/>
              <a:ext cx="42133" cy="35282"/>
            </a:xfrm>
            <a:custGeom>
              <a:avLst/>
              <a:gdLst/>
              <a:ahLst/>
              <a:cxnLst/>
              <a:rect l="l" t="t" r="r" b="b"/>
              <a:pathLst>
                <a:path w="1519" h="1272" extrusionOk="0">
                  <a:moveTo>
                    <a:pt x="800" y="1"/>
                  </a:moveTo>
                  <a:cubicBezTo>
                    <a:pt x="335" y="1"/>
                    <a:pt x="0" y="532"/>
                    <a:pt x="272" y="967"/>
                  </a:cubicBezTo>
                  <a:cubicBezTo>
                    <a:pt x="389" y="1175"/>
                    <a:pt x="589" y="1271"/>
                    <a:pt x="792" y="1271"/>
                  </a:cubicBezTo>
                  <a:cubicBezTo>
                    <a:pt x="1064" y="1271"/>
                    <a:pt x="1340" y="1098"/>
                    <a:pt x="1427" y="784"/>
                  </a:cubicBezTo>
                  <a:cubicBezTo>
                    <a:pt x="1518" y="450"/>
                    <a:pt x="1305" y="116"/>
                    <a:pt x="971" y="24"/>
                  </a:cubicBezTo>
                  <a:cubicBezTo>
                    <a:pt x="913" y="8"/>
                    <a:pt x="855" y="1"/>
                    <a:pt x="800" y="1"/>
                  </a:cubicBez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2" name="Google Shape;1152;p24"/>
            <p:cNvSpPr/>
            <p:nvPr/>
          </p:nvSpPr>
          <p:spPr>
            <a:xfrm>
              <a:off x="5938117" y="414320"/>
              <a:ext cx="56501" cy="182984"/>
            </a:xfrm>
            <a:custGeom>
              <a:avLst/>
              <a:gdLst/>
              <a:ahLst/>
              <a:cxnLst/>
              <a:rect l="l" t="t" r="r" b="b"/>
              <a:pathLst>
                <a:path w="2037" h="6597" extrusionOk="0">
                  <a:moveTo>
                    <a:pt x="2037" y="0"/>
                  </a:moveTo>
                  <a:lnTo>
                    <a:pt x="0" y="6444"/>
                  </a:lnTo>
                  <a:lnTo>
                    <a:pt x="517" y="6596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3" name="Google Shape;1153;p24"/>
            <p:cNvSpPr/>
            <p:nvPr/>
          </p:nvSpPr>
          <p:spPr>
            <a:xfrm>
              <a:off x="5826834" y="588844"/>
              <a:ext cx="122267" cy="75058"/>
            </a:xfrm>
            <a:custGeom>
              <a:avLst/>
              <a:gdLst/>
              <a:ahLst/>
              <a:cxnLst/>
              <a:rect l="l" t="t" r="r" b="b"/>
              <a:pathLst>
                <a:path w="4408" h="2706" extrusionOk="0">
                  <a:moveTo>
                    <a:pt x="4134" y="0"/>
                  </a:moveTo>
                  <a:lnTo>
                    <a:pt x="0" y="2705"/>
                  </a:lnTo>
                  <a:lnTo>
                    <a:pt x="4408" y="456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4" name="Google Shape;1154;p24"/>
            <p:cNvSpPr/>
            <p:nvPr/>
          </p:nvSpPr>
          <p:spPr>
            <a:xfrm>
              <a:off x="5772024" y="744812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0" y="669"/>
                  </a:moveTo>
                  <a:lnTo>
                    <a:pt x="669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5" name="Google Shape;1155;p24"/>
            <p:cNvSpPr/>
            <p:nvPr/>
          </p:nvSpPr>
          <p:spPr>
            <a:xfrm>
              <a:off x="6092393" y="425276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1" y="669"/>
                  </a:moveTo>
                  <a:lnTo>
                    <a:pt x="670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6" name="Google Shape;1156;p24"/>
            <p:cNvSpPr/>
            <p:nvPr/>
          </p:nvSpPr>
          <p:spPr>
            <a:xfrm>
              <a:off x="5710475" y="64870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3"/>
                  </a:moveTo>
                  <a:lnTo>
                    <a:pt x="912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7" name="Google Shape;1157;p24"/>
            <p:cNvSpPr/>
            <p:nvPr/>
          </p:nvSpPr>
          <p:spPr>
            <a:xfrm>
              <a:off x="6148034" y="532343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4"/>
                  </a:moveTo>
                  <a:lnTo>
                    <a:pt x="913" y="1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8" name="Google Shape;1158;p24"/>
            <p:cNvSpPr/>
            <p:nvPr/>
          </p:nvSpPr>
          <p:spPr>
            <a:xfrm>
              <a:off x="5710475" y="53151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0"/>
                  </a:moveTo>
                  <a:lnTo>
                    <a:pt x="912" y="243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9" name="Google Shape;1159;p24"/>
            <p:cNvSpPr/>
            <p:nvPr/>
          </p:nvSpPr>
          <p:spPr>
            <a:xfrm>
              <a:off x="6147202" y="649534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1"/>
                  </a:moveTo>
                  <a:lnTo>
                    <a:pt x="912" y="244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0" name="Google Shape;1160;p24"/>
            <p:cNvSpPr/>
            <p:nvPr/>
          </p:nvSpPr>
          <p:spPr>
            <a:xfrm>
              <a:off x="5772857" y="424444"/>
              <a:ext cx="18584" cy="18556"/>
            </a:xfrm>
            <a:custGeom>
              <a:avLst/>
              <a:gdLst/>
              <a:ahLst/>
              <a:cxnLst/>
              <a:rect l="l" t="t" r="r" b="b"/>
              <a:pathLst>
                <a:path w="670" h="669" fill="none" extrusionOk="0">
                  <a:moveTo>
                    <a:pt x="1" y="0"/>
                  </a:moveTo>
                  <a:lnTo>
                    <a:pt x="670" y="66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1" name="Google Shape;1161;p24"/>
            <p:cNvSpPr/>
            <p:nvPr/>
          </p:nvSpPr>
          <p:spPr>
            <a:xfrm>
              <a:off x="6092393" y="744812"/>
              <a:ext cx="17752" cy="19416"/>
            </a:xfrm>
            <a:custGeom>
              <a:avLst/>
              <a:gdLst/>
              <a:ahLst/>
              <a:cxnLst/>
              <a:rect l="l" t="t" r="r" b="b"/>
              <a:pathLst>
                <a:path w="640" h="700" fill="none" extrusionOk="0">
                  <a:moveTo>
                    <a:pt x="1" y="0"/>
                  </a:moveTo>
                  <a:lnTo>
                    <a:pt x="639" y="69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2" name="Google Shape;1162;p24"/>
            <p:cNvSpPr/>
            <p:nvPr/>
          </p:nvSpPr>
          <p:spPr>
            <a:xfrm>
              <a:off x="5879951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0" y="0"/>
                  </a:moveTo>
                  <a:lnTo>
                    <a:pt x="243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3" name="Google Shape;1163;p24"/>
            <p:cNvSpPr/>
            <p:nvPr/>
          </p:nvSpPr>
          <p:spPr>
            <a:xfrm>
              <a:off x="5996282" y="800453"/>
              <a:ext cx="6768" cy="25324"/>
            </a:xfrm>
            <a:custGeom>
              <a:avLst/>
              <a:gdLst/>
              <a:ahLst/>
              <a:cxnLst/>
              <a:rect l="l" t="t" r="r" b="b"/>
              <a:pathLst>
                <a:path w="244" h="913" fill="none" extrusionOk="0">
                  <a:moveTo>
                    <a:pt x="1" y="0"/>
                  </a:moveTo>
                  <a:lnTo>
                    <a:pt x="244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4" name="Google Shape;1164;p24"/>
            <p:cNvSpPr/>
            <p:nvPr/>
          </p:nvSpPr>
          <p:spPr>
            <a:xfrm>
              <a:off x="5997142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243" y="0"/>
                  </a:moveTo>
                  <a:lnTo>
                    <a:pt x="0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5" name="Google Shape;1165;p24"/>
            <p:cNvSpPr/>
            <p:nvPr/>
          </p:nvSpPr>
          <p:spPr>
            <a:xfrm>
              <a:off x="5879091" y="800453"/>
              <a:ext cx="6768" cy="24464"/>
            </a:xfrm>
            <a:custGeom>
              <a:avLst/>
              <a:gdLst/>
              <a:ahLst/>
              <a:cxnLst/>
              <a:rect l="l" t="t" r="r" b="b"/>
              <a:pathLst>
                <a:path w="244" h="882" fill="none" extrusionOk="0">
                  <a:moveTo>
                    <a:pt x="244" y="0"/>
                  </a:moveTo>
                  <a:lnTo>
                    <a:pt x="1" y="88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166" name="Google Shape;1166;p24"/>
          <p:cNvGrpSpPr/>
          <p:nvPr/>
        </p:nvGrpSpPr>
        <p:grpSpPr>
          <a:xfrm>
            <a:off x="8026530" y="215597"/>
            <a:ext cx="1657343" cy="808493"/>
            <a:chOff x="6016754" y="2989146"/>
            <a:chExt cx="1657343" cy="808493"/>
          </a:xfrm>
        </p:grpSpPr>
        <p:sp>
          <p:nvSpPr>
            <p:cNvPr id="1167" name="Google Shape;1167;p24"/>
            <p:cNvSpPr/>
            <p:nvPr/>
          </p:nvSpPr>
          <p:spPr>
            <a:xfrm>
              <a:off x="6016754" y="3515687"/>
              <a:ext cx="357259" cy="262230"/>
            </a:xfrm>
            <a:custGeom>
              <a:avLst/>
              <a:gdLst/>
              <a:ahLst/>
              <a:cxnLst/>
              <a:rect l="l" t="t" r="r" b="b"/>
              <a:pathLst>
                <a:path w="12880" h="9454" extrusionOk="0">
                  <a:moveTo>
                    <a:pt x="9172" y="0"/>
                  </a:moveTo>
                  <a:lnTo>
                    <a:pt x="630" y="7782"/>
                  </a:lnTo>
                  <a:cubicBezTo>
                    <a:pt x="1" y="8381"/>
                    <a:pt x="406" y="9454"/>
                    <a:pt x="1263" y="9454"/>
                  </a:cubicBezTo>
                  <a:cubicBezTo>
                    <a:pt x="1275" y="9454"/>
                    <a:pt x="1287" y="9454"/>
                    <a:pt x="1299" y="9453"/>
                  </a:cubicBezTo>
                  <a:lnTo>
                    <a:pt x="12880" y="9271"/>
                  </a:lnTo>
                  <a:lnTo>
                    <a:pt x="917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8" name="Google Shape;1168;p24"/>
            <p:cNvSpPr/>
            <p:nvPr/>
          </p:nvSpPr>
          <p:spPr>
            <a:xfrm>
              <a:off x="6239098" y="2989146"/>
              <a:ext cx="1435000" cy="808493"/>
            </a:xfrm>
            <a:custGeom>
              <a:avLst/>
              <a:gdLst/>
              <a:ahLst/>
              <a:cxnLst/>
              <a:rect l="l" t="t" r="r" b="b"/>
              <a:pathLst>
                <a:path w="51735" h="29148" extrusionOk="0">
                  <a:moveTo>
                    <a:pt x="46755" y="1"/>
                  </a:moveTo>
                  <a:cubicBezTo>
                    <a:pt x="46570" y="1"/>
                    <a:pt x="46383" y="35"/>
                    <a:pt x="46202" y="108"/>
                  </a:cubicBezTo>
                  <a:lnTo>
                    <a:pt x="1156" y="17980"/>
                  </a:lnTo>
                  <a:cubicBezTo>
                    <a:pt x="365" y="18284"/>
                    <a:pt x="1" y="19166"/>
                    <a:pt x="305" y="19956"/>
                  </a:cubicBezTo>
                  <a:lnTo>
                    <a:pt x="3587" y="28193"/>
                  </a:lnTo>
                  <a:cubicBezTo>
                    <a:pt x="3821" y="28778"/>
                    <a:pt x="4398" y="29147"/>
                    <a:pt x="5011" y="29147"/>
                  </a:cubicBezTo>
                  <a:cubicBezTo>
                    <a:pt x="5195" y="29147"/>
                    <a:pt x="5381" y="29114"/>
                    <a:pt x="5563" y="29044"/>
                  </a:cubicBezTo>
                  <a:lnTo>
                    <a:pt x="50579" y="11172"/>
                  </a:lnTo>
                  <a:cubicBezTo>
                    <a:pt x="51369" y="10868"/>
                    <a:pt x="51734" y="9986"/>
                    <a:pt x="51430" y="9196"/>
                  </a:cubicBezTo>
                  <a:lnTo>
                    <a:pt x="48147" y="959"/>
                  </a:lnTo>
                  <a:cubicBezTo>
                    <a:pt x="47916" y="356"/>
                    <a:pt x="47348" y="1"/>
                    <a:pt x="4675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9" name="Google Shape;1169;p24"/>
            <p:cNvSpPr/>
            <p:nvPr/>
          </p:nvSpPr>
          <p:spPr>
            <a:xfrm>
              <a:off x="6363029" y="3028367"/>
              <a:ext cx="1187969" cy="730162"/>
            </a:xfrm>
            <a:custGeom>
              <a:avLst/>
              <a:gdLst/>
              <a:ahLst/>
              <a:cxnLst/>
              <a:rect l="l" t="t" r="r" b="b"/>
              <a:pathLst>
                <a:path w="42829" h="26324" extrusionOk="0">
                  <a:moveTo>
                    <a:pt x="38421" y="1"/>
                  </a:moveTo>
                  <a:lnTo>
                    <a:pt x="1" y="15259"/>
                  </a:lnTo>
                  <a:lnTo>
                    <a:pt x="4378" y="26323"/>
                  </a:lnTo>
                  <a:lnTo>
                    <a:pt x="42828" y="11065"/>
                  </a:lnTo>
                  <a:lnTo>
                    <a:pt x="3842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0" name="Google Shape;1170;p24"/>
            <p:cNvSpPr/>
            <p:nvPr/>
          </p:nvSpPr>
          <p:spPr>
            <a:xfrm>
              <a:off x="7358750" y="3043540"/>
              <a:ext cx="154304" cy="319564"/>
            </a:xfrm>
            <a:custGeom>
              <a:avLst/>
              <a:gdLst/>
              <a:ahLst/>
              <a:cxnLst/>
              <a:rect l="l" t="t" r="r" b="b"/>
              <a:pathLst>
                <a:path w="5563" h="11521" extrusionOk="0">
                  <a:moveTo>
                    <a:pt x="1155" y="1"/>
                  </a:moveTo>
                  <a:lnTo>
                    <a:pt x="0" y="457"/>
                  </a:lnTo>
                  <a:lnTo>
                    <a:pt x="4377" y="11521"/>
                  </a:lnTo>
                  <a:lnTo>
                    <a:pt x="5563" y="11065"/>
                  </a:lnTo>
                  <a:lnTo>
                    <a:pt x="11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1" name="Google Shape;1171;p24"/>
            <p:cNvSpPr/>
            <p:nvPr/>
          </p:nvSpPr>
          <p:spPr>
            <a:xfrm>
              <a:off x="6400142" y="3423793"/>
              <a:ext cx="154304" cy="319564"/>
            </a:xfrm>
            <a:custGeom>
              <a:avLst/>
              <a:gdLst/>
              <a:ahLst/>
              <a:cxnLst/>
              <a:rect l="l" t="t" r="r" b="b"/>
              <a:pathLst>
                <a:path w="5563" h="11521" extrusionOk="0">
                  <a:moveTo>
                    <a:pt x="1186" y="0"/>
                  </a:moveTo>
                  <a:lnTo>
                    <a:pt x="0" y="456"/>
                  </a:lnTo>
                  <a:lnTo>
                    <a:pt x="4408" y="11520"/>
                  </a:lnTo>
                  <a:lnTo>
                    <a:pt x="5563" y="11064"/>
                  </a:lnTo>
                  <a:lnTo>
                    <a:pt x="11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172" name="Google Shape;1172;p24"/>
          <p:cNvGrpSpPr/>
          <p:nvPr/>
        </p:nvGrpSpPr>
        <p:grpSpPr>
          <a:xfrm>
            <a:off x="8362924" y="-81042"/>
            <a:ext cx="1094855" cy="1504759"/>
            <a:chOff x="6143348" y="1855432"/>
            <a:chExt cx="1094855" cy="1504759"/>
          </a:xfrm>
        </p:grpSpPr>
        <p:sp>
          <p:nvSpPr>
            <p:cNvPr id="1173" name="Google Shape;1173;p24"/>
            <p:cNvSpPr/>
            <p:nvPr/>
          </p:nvSpPr>
          <p:spPr>
            <a:xfrm>
              <a:off x="6143348" y="3014887"/>
              <a:ext cx="306555" cy="345304"/>
            </a:xfrm>
            <a:custGeom>
              <a:avLst/>
              <a:gdLst/>
              <a:ahLst/>
              <a:cxnLst/>
              <a:rect l="l" t="t" r="r" b="b"/>
              <a:pathLst>
                <a:path w="11052" h="12449" extrusionOk="0">
                  <a:moveTo>
                    <a:pt x="2754" y="0"/>
                  </a:moveTo>
                  <a:lnTo>
                    <a:pt x="139" y="11277"/>
                  </a:lnTo>
                  <a:cubicBezTo>
                    <a:pt x="1" y="11924"/>
                    <a:pt x="530" y="12449"/>
                    <a:pt x="1099" y="12449"/>
                  </a:cubicBezTo>
                  <a:cubicBezTo>
                    <a:pt x="1278" y="12449"/>
                    <a:pt x="1461" y="12397"/>
                    <a:pt x="1629" y="12280"/>
                  </a:cubicBezTo>
                  <a:lnTo>
                    <a:pt x="11052" y="5563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4" name="Google Shape;1174;p24"/>
            <p:cNvSpPr/>
            <p:nvPr/>
          </p:nvSpPr>
          <p:spPr>
            <a:xfrm>
              <a:off x="6190197" y="1855432"/>
              <a:ext cx="1048006" cy="1338418"/>
            </a:xfrm>
            <a:custGeom>
              <a:avLst/>
              <a:gdLst/>
              <a:ahLst/>
              <a:cxnLst/>
              <a:rect l="l" t="t" r="r" b="b"/>
              <a:pathLst>
                <a:path w="37783" h="48253" extrusionOk="0">
                  <a:moveTo>
                    <a:pt x="28676" y="0"/>
                  </a:moveTo>
                  <a:cubicBezTo>
                    <a:pt x="28185" y="0"/>
                    <a:pt x="27705" y="236"/>
                    <a:pt x="27418" y="676"/>
                  </a:cubicBezTo>
                  <a:lnTo>
                    <a:pt x="487" y="40950"/>
                  </a:lnTo>
                  <a:cubicBezTo>
                    <a:pt x="1" y="41649"/>
                    <a:pt x="213" y="42592"/>
                    <a:pt x="913" y="43048"/>
                  </a:cubicBezTo>
                  <a:lnTo>
                    <a:pt x="8268" y="48002"/>
                  </a:lnTo>
                  <a:cubicBezTo>
                    <a:pt x="8527" y="48171"/>
                    <a:pt x="8819" y="48252"/>
                    <a:pt x="9109" y="48252"/>
                  </a:cubicBezTo>
                  <a:cubicBezTo>
                    <a:pt x="9603" y="48252"/>
                    <a:pt x="10090" y="48017"/>
                    <a:pt x="10396" y="47576"/>
                  </a:cubicBezTo>
                  <a:lnTo>
                    <a:pt x="37327" y="7302"/>
                  </a:lnTo>
                  <a:cubicBezTo>
                    <a:pt x="37783" y="6603"/>
                    <a:pt x="37600" y="5661"/>
                    <a:pt x="36901" y="5205"/>
                  </a:cubicBezTo>
                  <a:lnTo>
                    <a:pt x="29515" y="251"/>
                  </a:lnTo>
                  <a:cubicBezTo>
                    <a:pt x="29256" y="82"/>
                    <a:pt x="28964" y="0"/>
                    <a:pt x="286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5" name="Google Shape;1175;p24"/>
            <p:cNvSpPr/>
            <p:nvPr/>
          </p:nvSpPr>
          <p:spPr>
            <a:xfrm>
              <a:off x="6258487" y="1955952"/>
              <a:ext cx="912259" cy="1136516"/>
            </a:xfrm>
            <a:custGeom>
              <a:avLst/>
              <a:gdLst/>
              <a:ahLst/>
              <a:cxnLst/>
              <a:rect l="l" t="t" r="r" b="b"/>
              <a:pathLst>
                <a:path w="32889" h="40974" extrusionOk="0">
                  <a:moveTo>
                    <a:pt x="22980" y="0"/>
                  </a:moveTo>
                  <a:lnTo>
                    <a:pt x="1" y="34378"/>
                  </a:lnTo>
                  <a:lnTo>
                    <a:pt x="9910" y="40974"/>
                  </a:lnTo>
                  <a:lnTo>
                    <a:pt x="32889" y="6627"/>
                  </a:lnTo>
                  <a:lnTo>
                    <a:pt x="2298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6" name="Google Shape;1176;p24"/>
            <p:cNvSpPr/>
            <p:nvPr/>
          </p:nvSpPr>
          <p:spPr>
            <a:xfrm>
              <a:off x="6854565" y="1989681"/>
              <a:ext cx="293435" cy="212469"/>
            </a:xfrm>
            <a:custGeom>
              <a:avLst/>
              <a:gdLst/>
              <a:ahLst/>
              <a:cxnLst/>
              <a:rect l="l" t="t" r="r" b="b"/>
              <a:pathLst>
                <a:path w="10579" h="7660" extrusionOk="0">
                  <a:moveTo>
                    <a:pt x="700" y="0"/>
                  </a:moveTo>
                  <a:lnTo>
                    <a:pt x="0" y="1034"/>
                  </a:lnTo>
                  <a:lnTo>
                    <a:pt x="9879" y="7660"/>
                  </a:lnTo>
                  <a:lnTo>
                    <a:pt x="10578" y="6596"/>
                  </a:lnTo>
                  <a:lnTo>
                    <a:pt x="7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7" name="Google Shape;1177;p24"/>
            <p:cNvSpPr/>
            <p:nvPr/>
          </p:nvSpPr>
          <p:spPr>
            <a:xfrm>
              <a:off x="6281259" y="2846271"/>
              <a:ext cx="293435" cy="213329"/>
            </a:xfrm>
            <a:custGeom>
              <a:avLst/>
              <a:gdLst/>
              <a:ahLst/>
              <a:cxnLst/>
              <a:rect l="l" t="t" r="r" b="b"/>
              <a:pathLst>
                <a:path w="10579" h="7691" extrusionOk="0">
                  <a:moveTo>
                    <a:pt x="700" y="0"/>
                  </a:moveTo>
                  <a:lnTo>
                    <a:pt x="0" y="1064"/>
                  </a:lnTo>
                  <a:lnTo>
                    <a:pt x="9879" y="7690"/>
                  </a:lnTo>
                  <a:lnTo>
                    <a:pt x="10578" y="6626"/>
                  </a:lnTo>
                  <a:lnTo>
                    <a:pt x="7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178" name="Google Shape;1178;p24"/>
          <p:cNvGrpSpPr/>
          <p:nvPr/>
        </p:nvGrpSpPr>
        <p:grpSpPr>
          <a:xfrm>
            <a:off x="8253775" y="4251826"/>
            <a:ext cx="527400" cy="735075"/>
            <a:chOff x="3553100" y="1256250"/>
            <a:chExt cx="527400" cy="735075"/>
          </a:xfrm>
        </p:grpSpPr>
        <p:sp>
          <p:nvSpPr>
            <p:cNvPr id="1179" name="Google Shape;1179;p24"/>
            <p:cNvSpPr/>
            <p:nvPr/>
          </p:nvSpPr>
          <p:spPr>
            <a:xfrm>
              <a:off x="3885925" y="1874350"/>
              <a:ext cx="148225" cy="116975"/>
            </a:xfrm>
            <a:custGeom>
              <a:avLst/>
              <a:gdLst/>
              <a:ahLst/>
              <a:cxnLst/>
              <a:rect l="l" t="t" r="r" b="b"/>
              <a:pathLst>
                <a:path w="5929" h="4679" extrusionOk="0">
                  <a:moveTo>
                    <a:pt x="5107" y="0"/>
                  </a:moveTo>
                  <a:lnTo>
                    <a:pt x="1" y="1489"/>
                  </a:lnTo>
                  <a:lnTo>
                    <a:pt x="487" y="3192"/>
                  </a:lnTo>
                  <a:cubicBezTo>
                    <a:pt x="761" y="4088"/>
                    <a:pt x="1566" y="4679"/>
                    <a:pt x="2450" y="4679"/>
                  </a:cubicBezTo>
                  <a:cubicBezTo>
                    <a:pt x="2644" y="4679"/>
                    <a:pt x="2843" y="4650"/>
                    <a:pt x="3040" y="4590"/>
                  </a:cubicBezTo>
                  <a:lnTo>
                    <a:pt x="4226" y="4255"/>
                  </a:lnTo>
                  <a:cubicBezTo>
                    <a:pt x="5290" y="3921"/>
                    <a:pt x="5928" y="2796"/>
                    <a:pt x="5624" y="1702"/>
                  </a:cubicBezTo>
                  <a:lnTo>
                    <a:pt x="5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0" name="Google Shape;1180;p24"/>
            <p:cNvSpPr/>
            <p:nvPr/>
          </p:nvSpPr>
          <p:spPr>
            <a:xfrm>
              <a:off x="3841850" y="1837100"/>
              <a:ext cx="210525" cy="132525"/>
            </a:xfrm>
            <a:custGeom>
              <a:avLst/>
              <a:gdLst/>
              <a:ahLst/>
              <a:cxnLst/>
              <a:rect l="l" t="t" r="r" b="b"/>
              <a:pathLst>
                <a:path w="8421" h="5301" extrusionOk="0">
                  <a:moveTo>
                    <a:pt x="7661" y="1"/>
                  </a:moveTo>
                  <a:lnTo>
                    <a:pt x="1" y="2189"/>
                  </a:lnTo>
                  <a:lnTo>
                    <a:pt x="366" y="3496"/>
                  </a:lnTo>
                  <a:cubicBezTo>
                    <a:pt x="692" y="4574"/>
                    <a:pt x="1679" y="5300"/>
                    <a:pt x="2765" y="5300"/>
                  </a:cubicBezTo>
                  <a:cubicBezTo>
                    <a:pt x="2996" y="5300"/>
                    <a:pt x="3232" y="5268"/>
                    <a:pt x="3466" y="5198"/>
                  </a:cubicBezTo>
                  <a:lnTo>
                    <a:pt x="6323" y="4378"/>
                  </a:lnTo>
                  <a:cubicBezTo>
                    <a:pt x="7661" y="4013"/>
                    <a:pt x="8421" y="2615"/>
                    <a:pt x="8025" y="1277"/>
                  </a:cubicBezTo>
                  <a:lnTo>
                    <a:pt x="76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1" name="Google Shape;1181;p24"/>
            <p:cNvSpPr/>
            <p:nvPr/>
          </p:nvSpPr>
          <p:spPr>
            <a:xfrm>
              <a:off x="3553100" y="1256250"/>
              <a:ext cx="527400" cy="606725"/>
            </a:xfrm>
            <a:custGeom>
              <a:avLst/>
              <a:gdLst/>
              <a:ahLst/>
              <a:cxnLst/>
              <a:rect l="l" t="t" r="r" b="b"/>
              <a:pathLst>
                <a:path w="21096" h="24269" extrusionOk="0">
                  <a:moveTo>
                    <a:pt x="11165" y="0"/>
                  </a:moveTo>
                  <a:cubicBezTo>
                    <a:pt x="9187" y="0"/>
                    <a:pt x="7173" y="611"/>
                    <a:pt x="5411" y="1927"/>
                  </a:cubicBezTo>
                  <a:cubicBezTo>
                    <a:pt x="1" y="5970"/>
                    <a:pt x="305" y="14177"/>
                    <a:pt x="5989" y="17824"/>
                  </a:cubicBezTo>
                  <a:cubicBezTo>
                    <a:pt x="8207" y="19222"/>
                    <a:pt x="9849" y="21411"/>
                    <a:pt x="10578" y="23964"/>
                  </a:cubicBezTo>
                  <a:lnTo>
                    <a:pt x="10669" y="24268"/>
                  </a:lnTo>
                  <a:lnTo>
                    <a:pt x="19332" y="21776"/>
                  </a:lnTo>
                  <a:lnTo>
                    <a:pt x="19241" y="21472"/>
                  </a:lnTo>
                  <a:cubicBezTo>
                    <a:pt x="18542" y="18888"/>
                    <a:pt x="18785" y="16122"/>
                    <a:pt x="19940" y="13721"/>
                  </a:cubicBezTo>
                  <a:cubicBezTo>
                    <a:pt x="20913" y="11624"/>
                    <a:pt x="21095" y="9222"/>
                    <a:pt x="20457" y="7003"/>
                  </a:cubicBezTo>
                  <a:cubicBezTo>
                    <a:pt x="19207" y="2617"/>
                    <a:pt x="15261" y="0"/>
                    <a:pt x="111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2" name="Google Shape;1182;p24"/>
            <p:cNvSpPr/>
            <p:nvPr/>
          </p:nvSpPr>
          <p:spPr>
            <a:xfrm>
              <a:off x="3819825" y="1800625"/>
              <a:ext cx="229500" cy="121125"/>
            </a:xfrm>
            <a:custGeom>
              <a:avLst/>
              <a:gdLst/>
              <a:ahLst/>
              <a:cxnLst/>
              <a:rect l="l" t="t" r="r" b="b"/>
              <a:pathLst>
                <a:path w="9180" h="4845" extrusionOk="0">
                  <a:moveTo>
                    <a:pt x="8633" y="1"/>
                  </a:moveTo>
                  <a:lnTo>
                    <a:pt x="0" y="2493"/>
                  </a:lnTo>
                  <a:lnTo>
                    <a:pt x="122" y="2979"/>
                  </a:lnTo>
                  <a:cubicBezTo>
                    <a:pt x="448" y="4109"/>
                    <a:pt x="1479" y="4844"/>
                    <a:pt x="2598" y="4844"/>
                  </a:cubicBezTo>
                  <a:cubicBezTo>
                    <a:pt x="2834" y="4844"/>
                    <a:pt x="3075" y="4811"/>
                    <a:pt x="3314" y="4742"/>
                  </a:cubicBezTo>
                  <a:lnTo>
                    <a:pt x="7022" y="3679"/>
                  </a:lnTo>
                  <a:cubicBezTo>
                    <a:pt x="8390" y="3283"/>
                    <a:pt x="9180" y="1855"/>
                    <a:pt x="8785" y="487"/>
                  </a:cubicBezTo>
                  <a:lnTo>
                    <a:pt x="86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3" name="Google Shape;1183;p24"/>
            <p:cNvSpPr/>
            <p:nvPr/>
          </p:nvSpPr>
          <p:spPr>
            <a:xfrm>
              <a:off x="3866925" y="1617500"/>
              <a:ext cx="61600" cy="214300"/>
            </a:xfrm>
            <a:custGeom>
              <a:avLst/>
              <a:gdLst/>
              <a:ahLst/>
              <a:cxnLst/>
              <a:rect l="l" t="t" r="r" b="b"/>
              <a:pathLst>
                <a:path w="2464" h="8572" fill="none" extrusionOk="0">
                  <a:moveTo>
                    <a:pt x="2463" y="8572"/>
                  </a:moveTo>
                  <a:lnTo>
                    <a:pt x="1" y="0"/>
                  </a:lnTo>
                </a:path>
              </a:pathLst>
            </a:custGeom>
            <a:noFill/>
            <a:ln w="28875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4" name="Google Shape;1184;p24"/>
            <p:cNvSpPr/>
            <p:nvPr/>
          </p:nvSpPr>
          <p:spPr>
            <a:xfrm>
              <a:off x="3745350" y="1500475"/>
              <a:ext cx="191525" cy="123125"/>
            </a:xfrm>
            <a:custGeom>
              <a:avLst/>
              <a:gdLst/>
              <a:ahLst/>
              <a:cxnLst/>
              <a:rect l="l" t="t" r="r" b="b"/>
              <a:pathLst>
                <a:path w="7661" h="4925" fill="none" extrusionOk="0">
                  <a:moveTo>
                    <a:pt x="7660" y="0"/>
                  </a:moveTo>
                  <a:lnTo>
                    <a:pt x="4925" y="4925"/>
                  </a:lnTo>
                  <a:lnTo>
                    <a:pt x="1" y="2189"/>
                  </a:lnTo>
                </a:path>
              </a:pathLst>
            </a:custGeom>
            <a:noFill/>
            <a:ln w="288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43448465"/>
      </p:ext>
    </p:extLst>
  </p:cSld>
  <p:clrMapOvr>
    <a:masterClrMapping/>
  </p:clrMapOvr>
  <p:transition spd="slow">
    <p:wheel spokes="1"/>
    <p:sndAc>
      <p:stSnd>
        <p:snd r:embed="rId1" name="chimes.wav"/>
      </p:stSnd>
    </p:sndAc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">
  <p:cSld name="Numbers and text ">
    <p:spTree>
      <p:nvGrpSpPr>
        <p:cNvPr id="1" name="Shape 1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6" name="Google Shape;1186;p25"/>
          <p:cNvSpPr/>
          <p:nvPr/>
        </p:nvSpPr>
        <p:spPr>
          <a:xfrm>
            <a:off x="-65061" y="-81037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87" name="Google Shape;1187;p25"/>
          <p:cNvSpPr/>
          <p:nvPr/>
        </p:nvSpPr>
        <p:spPr>
          <a:xfrm>
            <a:off x="5948343" y="2457103"/>
            <a:ext cx="3411864" cy="2731251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88" name="Google Shape;1188;p25"/>
          <p:cNvSpPr/>
          <p:nvPr/>
        </p:nvSpPr>
        <p:spPr>
          <a:xfrm flipH="1">
            <a:off x="-312442" y="-357283"/>
            <a:ext cx="3282150" cy="4046050"/>
          </a:xfrm>
          <a:custGeom>
            <a:avLst/>
            <a:gdLst/>
            <a:ahLst/>
            <a:cxnLst/>
            <a:rect l="l" t="t" r="r" b="b"/>
            <a:pathLst>
              <a:path w="131286" h="161842" extrusionOk="0">
                <a:moveTo>
                  <a:pt x="125053" y="140136"/>
                </a:moveTo>
                <a:cubicBezTo>
                  <a:pt x="124156" y="165380"/>
                  <a:pt x="119823" y="161678"/>
                  <a:pt x="115964" y="161619"/>
                </a:cubicBezTo>
                <a:cubicBezTo>
                  <a:pt x="112105" y="161560"/>
                  <a:pt x="105160" y="144999"/>
                  <a:pt x="101897" y="139784"/>
                </a:cubicBezTo>
                <a:cubicBezTo>
                  <a:pt x="98635" y="134569"/>
                  <a:pt x="98455" y="133632"/>
                  <a:pt x="96389" y="130329"/>
                </a:cubicBezTo>
                <a:cubicBezTo>
                  <a:pt x="94324" y="127026"/>
                  <a:pt x="91426" y="123268"/>
                  <a:pt x="89504" y="119964"/>
                </a:cubicBezTo>
                <a:cubicBezTo>
                  <a:pt x="87582" y="116661"/>
                  <a:pt x="85688" y="113535"/>
                  <a:pt x="84856" y="110508"/>
                </a:cubicBezTo>
                <a:cubicBezTo>
                  <a:pt x="84024" y="107482"/>
                  <a:pt x="84111" y="104468"/>
                  <a:pt x="84513" y="101805"/>
                </a:cubicBezTo>
                <a:cubicBezTo>
                  <a:pt x="84915" y="99142"/>
                  <a:pt x="85833" y="96693"/>
                  <a:pt x="87267" y="94531"/>
                </a:cubicBezTo>
                <a:cubicBezTo>
                  <a:pt x="88701" y="92369"/>
                  <a:pt x="90824" y="90843"/>
                  <a:pt x="93119" y="88833"/>
                </a:cubicBezTo>
                <a:cubicBezTo>
                  <a:pt x="95414" y="86823"/>
                  <a:pt x="99373" y="85008"/>
                  <a:pt x="101037" y="82469"/>
                </a:cubicBezTo>
                <a:cubicBezTo>
                  <a:pt x="102701" y="79930"/>
                  <a:pt x="103734" y="76641"/>
                  <a:pt x="103103" y="73597"/>
                </a:cubicBezTo>
                <a:cubicBezTo>
                  <a:pt x="102472" y="70553"/>
                  <a:pt x="99144" y="67746"/>
                  <a:pt x="97251" y="64204"/>
                </a:cubicBezTo>
                <a:cubicBezTo>
                  <a:pt x="95358" y="60662"/>
                  <a:pt x="91629" y="57082"/>
                  <a:pt x="91743" y="52345"/>
                </a:cubicBezTo>
                <a:cubicBezTo>
                  <a:pt x="91858" y="47608"/>
                  <a:pt x="97422" y="40241"/>
                  <a:pt x="97938" y="35783"/>
                </a:cubicBezTo>
                <a:cubicBezTo>
                  <a:pt x="98454" y="31326"/>
                  <a:pt x="97049" y="27752"/>
                  <a:pt x="94840" y="25600"/>
                </a:cubicBezTo>
                <a:cubicBezTo>
                  <a:pt x="92631" y="23448"/>
                  <a:pt x="89504" y="22720"/>
                  <a:pt x="84684" y="22872"/>
                </a:cubicBezTo>
                <a:cubicBezTo>
                  <a:pt x="79864" y="23024"/>
                  <a:pt x="72319" y="26750"/>
                  <a:pt x="65922" y="26510"/>
                </a:cubicBezTo>
                <a:cubicBezTo>
                  <a:pt x="59525" y="26270"/>
                  <a:pt x="52382" y="21734"/>
                  <a:pt x="46300" y="21431"/>
                </a:cubicBezTo>
                <a:cubicBezTo>
                  <a:pt x="40218" y="21128"/>
                  <a:pt x="34307" y="24724"/>
                  <a:pt x="29430" y="24691"/>
                </a:cubicBezTo>
                <a:cubicBezTo>
                  <a:pt x="24553" y="24659"/>
                  <a:pt x="20537" y="22992"/>
                  <a:pt x="17037" y="21236"/>
                </a:cubicBezTo>
                <a:cubicBezTo>
                  <a:pt x="13537" y="19481"/>
                  <a:pt x="9808" y="16186"/>
                  <a:pt x="8431" y="14158"/>
                </a:cubicBezTo>
                <a:cubicBezTo>
                  <a:pt x="7054" y="12130"/>
                  <a:pt x="-10045" y="9734"/>
                  <a:pt x="8775" y="9067"/>
                </a:cubicBezTo>
                <a:cubicBezTo>
                  <a:pt x="27595" y="8400"/>
                  <a:pt x="101969" y="-11688"/>
                  <a:pt x="121349" y="10157"/>
                </a:cubicBezTo>
                <a:cubicBezTo>
                  <a:pt x="140729" y="32002"/>
                  <a:pt x="125951" y="114892"/>
                  <a:pt x="125053" y="140136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1189" name="Google Shape;1189;p25"/>
          <p:cNvSpPr txBox="1">
            <a:spLocks noGrp="1"/>
          </p:cNvSpPr>
          <p:nvPr>
            <p:ph type="subTitle" idx="1"/>
          </p:nvPr>
        </p:nvSpPr>
        <p:spPr>
          <a:xfrm>
            <a:off x="2833350" y="1608500"/>
            <a:ext cx="3477300" cy="41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190" name="Google Shape;1190;p25"/>
          <p:cNvSpPr txBox="1">
            <a:spLocks noGrp="1"/>
          </p:cNvSpPr>
          <p:nvPr>
            <p:ph type="subTitle" idx="2"/>
          </p:nvPr>
        </p:nvSpPr>
        <p:spPr>
          <a:xfrm>
            <a:off x="2833350" y="2748661"/>
            <a:ext cx="3477300" cy="41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191" name="Google Shape;1191;p25"/>
          <p:cNvSpPr txBox="1">
            <a:spLocks noGrp="1"/>
          </p:cNvSpPr>
          <p:nvPr>
            <p:ph type="subTitle" idx="3"/>
          </p:nvPr>
        </p:nvSpPr>
        <p:spPr>
          <a:xfrm>
            <a:off x="2833350" y="3889275"/>
            <a:ext cx="3477300" cy="41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192" name="Google Shape;1192;p25"/>
          <p:cNvSpPr txBox="1">
            <a:spLocks noGrp="1"/>
          </p:cNvSpPr>
          <p:nvPr>
            <p:ph type="title" hasCustomPrompt="1"/>
          </p:nvPr>
        </p:nvSpPr>
        <p:spPr>
          <a:xfrm>
            <a:off x="2784000" y="1141725"/>
            <a:ext cx="3576000" cy="46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r>
              <a:t>xx%</a:t>
            </a:r>
          </a:p>
        </p:txBody>
      </p:sp>
      <p:sp>
        <p:nvSpPr>
          <p:cNvPr id="1193" name="Google Shape;1193;p25"/>
          <p:cNvSpPr txBox="1">
            <a:spLocks noGrp="1"/>
          </p:cNvSpPr>
          <p:nvPr>
            <p:ph type="title" idx="4" hasCustomPrompt="1"/>
          </p:nvPr>
        </p:nvSpPr>
        <p:spPr>
          <a:xfrm>
            <a:off x="2784000" y="2259500"/>
            <a:ext cx="3576000" cy="46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r>
              <a:t>xx%</a:t>
            </a:r>
          </a:p>
        </p:txBody>
      </p:sp>
      <p:sp>
        <p:nvSpPr>
          <p:cNvPr id="1194" name="Google Shape;1194;p25"/>
          <p:cNvSpPr txBox="1">
            <a:spLocks noGrp="1"/>
          </p:cNvSpPr>
          <p:nvPr>
            <p:ph type="title" idx="5" hasCustomPrompt="1"/>
          </p:nvPr>
        </p:nvSpPr>
        <p:spPr>
          <a:xfrm>
            <a:off x="2784000" y="3422475"/>
            <a:ext cx="3576000" cy="46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r>
              <a:t>xx%</a:t>
            </a:r>
          </a:p>
        </p:txBody>
      </p:sp>
      <p:sp>
        <p:nvSpPr>
          <p:cNvPr id="1195" name="Google Shape;1195;p25"/>
          <p:cNvSpPr/>
          <p:nvPr/>
        </p:nvSpPr>
        <p:spPr>
          <a:xfrm>
            <a:off x="4222422" y="-23179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96" name="Google Shape;1196;p25"/>
          <p:cNvSpPr/>
          <p:nvPr/>
        </p:nvSpPr>
        <p:spPr>
          <a:xfrm>
            <a:off x="-156277" y="249297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97" name="Google Shape;1197;p25"/>
          <p:cNvSpPr/>
          <p:nvPr/>
        </p:nvSpPr>
        <p:spPr>
          <a:xfrm>
            <a:off x="1668442" y="466963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98" name="Google Shape;1198;p25"/>
          <p:cNvSpPr/>
          <p:nvPr/>
        </p:nvSpPr>
        <p:spPr>
          <a:xfrm>
            <a:off x="7540877" y="487202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99" name="Google Shape;1199;p25"/>
          <p:cNvSpPr/>
          <p:nvPr/>
        </p:nvSpPr>
        <p:spPr>
          <a:xfrm>
            <a:off x="7374067" y="4066996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00" name="Google Shape;1200;p25"/>
          <p:cNvSpPr/>
          <p:nvPr/>
        </p:nvSpPr>
        <p:spPr>
          <a:xfrm>
            <a:off x="337637" y="502822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01" name="Google Shape;1201;p25"/>
          <p:cNvSpPr/>
          <p:nvPr/>
        </p:nvSpPr>
        <p:spPr>
          <a:xfrm>
            <a:off x="8638066" y="2464788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02" name="Google Shape;1202;p25"/>
          <p:cNvSpPr/>
          <p:nvPr/>
        </p:nvSpPr>
        <p:spPr>
          <a:xfrm>
            <a:off x="7540883" y="9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03" name="Google Shape;1203;p25"/>
          <p:cNvSpPr/>
          <p:nvPr/>
        </p:nvSpPr>
        <p:spPr>
          <a:xfrm>
            <a:off x="178242" y="28750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204" name="Google Shape;1204;p25"/>
          <p:cNvGrpSpPr/>
          <p:nvPr/>
        </p:nvGrpSpPr>
        <p:grpSpPr>
          <a:xfrm>
            <a:off x="7763351" y="3075225"/>
            <a:ext cx="1048725" cy="2045400"/>
            <a:chOff x="5329725" y="2719275"/>
            <a:chExt cx="1048725" cy="2045400"/>
          </a:xfrm>
        </p:grpSpPr>
        <p:sp>
          <p:nvSpPr>
            <p:cNvPr id="1205" name="Google Shape;1205;p25"/>
            <p:cNvSpPr/>
            <p:nvPr/>
          </p:nvSpPr>
          <p:spPr>
            <a:xfrm>
              <a:off x="6086575" y="4365250"/>
              <a:ext cx="291350" cy="399250"/>
            </a:xfrm>
            <a:custGeom>
              <a:avLst/>
              <a:gdLst/>
              <a:ahLst/>
              <a:cxnLst/>
              <a:rect l="l" t="t" r="r" b="b"/>
              <a:pathLst>
                <a:path w="11654" h="15970" extrusionOk="0">
                  <a:moveTo>
                    <a:pt x="9575" y="1"/>
                  </a:moveTo>
                  <a:lnTo>
                    <a:pt x="1" y="4439"/>
                  </a:lnTo>
                  <a:lnTo>
                    <a:pt x="10244" y="15715"/>
                  </a:lnTo>
                  <a:cubicBezTo>
                    <a:pt x="10411" y="15892"/>
                    <a:pt x="10618" y="15970"/>
                    <a:pt x="10821" y="15970"/>
                  </a:cubicBezTo>
                  <a:cubicBezTo>
                    <a:pt x="11247" y="15970"/>
                    <a:pt x="11653" y="15622"/>
                    <a:pt x="11612" y="15107"/>
                  </a:cubicBezTo>
                  <a:lnTo>
                    <a:pt x="9575" y="1"/>
                  </a:lnTo>
                  <a:close/>
                </a:path>
              </a:pathLst>
            </a:custGeom>
            <a:solidFill>
              <a:srgbClr val="F4F0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6" name="Google Shape;1206;p25"/>
            <p:cNvSpPr/>
            <p:nvPr/>
          </p:nvSpPr>
          <p:spPr>
            <a:xfrm>
              <a:off x="5395075" y="2869800"/>
              <a:ext cx="934525" cy="1615025"/>
            </a:xfrm>
            <a:custGeom>
              <a:avLst/>
              <a:gdLst/>
              <a:ahLst/>
              <a:cxnLst/>
              <a:rect l="l" t="t" r="r" b="b"/>
              <a:pathLst>
                <a:path w="37381" h="64601" extrusionOk="0">
                  <a:moveTo>
                    <a:pt x="9606" y="0"/>
                  </a:moveTo>
                  <a:lnTo>
                    <a:pt x="1" y="4408"/>
                  </a:lnTo>
                  <a:lnTo>
                    <a:pt x="27661" y="64287"/>
                  </a:lnTo>
                  <a:cubicBezTo>
                    <a:pt x="27862" y="64508"/>
                    <a:pt x="28141" y="64601"/>
                    <a:pt x="28451" y="64601"/>
                  </a:cubicBezTo>
                  <a:cubicBezTo>
                    <a:pt x="29502" y="64601"/>
                    <a:pt x="30902" y="63539"/>
                    <a:pt x="30761" y="62858"/>
                  </a:cubicBezTo>
                  <a:lnTo>
                    <a:pt x="34561" y="61126"/>
                  </a:lnTo>
                  <a:cubicBezTo>
                    <a:pt x="34762" y="61264"/>
                    <a:pt x="35002" y="61323"/>
                    <a:pt x="35256" y="61323"/>
                  </a:cubicBezTo>
                  <a:cubicBezTo>
                    <a:pt x="36225" y="61323"/>
                    <a:pt x="37380" y="60458"/>
                    <a:pt x="37235" y="59880"/>
                  </a:cubicBezTo>
                  <a:lnTo>
                    <a:pt x="37266" y="59880"/>
                  </a:lnTo>
                  <a:lnTo>
                    <a:pt x="960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7" name="Google Shape;1207;p25"/>
            <p:cNvSpPr/>
            <p:nvPr/>
          </p:nvSpPr>
          <p:spPr>
            <a:xfrm>
              <a:off x="6275800" y="4643750"/>
              <a:ext cx="102650" cy="120925"/>
            </a:xfrm>
            <a:custGeom>
              <a:avLst/>
              <a:gdLst/>
              <a:ahLst/>
              <a:cxnLst/>
              <a:rect l="l" t="t" r="r" b="b"/>
              <a:pathLst>
                <a:path w="4106" h="4837" extrusionOk="0">
                  <a:moveTo>
                    <a:pt x="3157" y="1"/>
                  </a:moveTo>
                  <a:cubicBezTo>
                    <a:pt x="2602" y="1"/>
                    <a:pt x="2051" y="123"/>
                    <a:pt x="1520" y="350"/>
                  </a:cubicBezTo>
                  <a:cubicBezTo>
                    <a:pt x="912" y="654"/>
                    <a:pt x="396" y="1080"/>
                    <a:pt x="0" y="1657"/>
                  </a:cubicBezTo>
                  <a:lnTo>
                    <a:pt x="2675" y="4575"/>
                  </a:lnTo>
                  <a:cubicBezTo>
                    <a:pt x="2838" y="4757"/>
                    <a:pt x="3042" y="4836"/>
                    <a:pt x="3243" y="4836"/>
                  </a:cubicBezTo>
                  <a:cubicBezTo>
                    <a:pt x="3682" y="4836"/>
                    <a:pt x="4106" y="4458"/>
                    <a:pt x="4043" y="3937"/>
                  </a:cubicBezTo>
                  <a:lnTo>
                    <a:pt x="3496" y="16"/>
                  </a:lnTo>
                  <a:cubicBezTo>
                    <a:pt x="3383" y="6"/>
                    <a:pt x="3270" y="1"/>
                    <a:pt x="31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8" name="Google Shape;1208;p25"/>
            <p:cNvSpPr/>
            <p:nvPr/>
          </p:nvSpPr>
          <p:spPr>
            <a:xfrm>
              <a:off x="5470300" y="2900950"/>
              <a:ext cx="788050" cy="1550075"/>
            </a:xfrm>
            <a:custGeom>
              <a:avLst/>
              <a:gdLst/>
              <a:ahLst/>
              <a:cxnLst/>
              <a:rect l="l" t="t" r="r" b="b"/>
              <a:pathLst>
                <a:path w="31522" h="62003" extrusionOk="0">
                  <a:moveTo>
                    <a:pt x="3892" y="1"/>
                  </a:moveTo>
                  <a:lnTo>
                    <a:pt x="1" y="1824"/>
                  </a:lnTo>
                  <a:lnTo>
                    <a:pt x="27752" y="61612"/>
                  </a:lnTo>
                  <a:cubicBezTo>
                    <a:pt x="28003" y="61880"/>
                    <a:pt x="28398" y="62002"/>
                    <a:pt x="28841" y="62002"/>
                  </a:cubicBezTo>
                  <a:cubicBezTo>
                    <a:pt x="30007" y="62002"/>
                    <a:pt x="31499" y="61150"/>
                    <a:pt x="31521" y="59849"/>
                  </a:cubicBezTo>
                  <a:lnTo>
                    <a:pt x="389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9" name="Google Shape;1209;p25"/>
            <p:cNvSpPr/>
            <p:nvPr/>
          </p:nvSpPr>
          <p:spPr>
            <a:xfrm>
              <a:off x="5329725" y="2719275"/>
              <a:ext cx="300200" cy="251600"/>
            </a:xfrm>
            <a:custGeom>
              <a:avLst/>
              <a:gdLst/>
              <a:ahLst/>
              <a:cxnLst/>
              <a:rect l="l" t="t" r="r" b="b"/>
              <a:pathLst>
                <a:path w="12008" h="10064" extrusionOk="0">
                  <a:moveTo>
                    <a:pt x="6020" y="1"/>
                  </a:moveTo>
                  <a:cubicBezTo>
                    <a:pt x="5276" y="1"/>
                    <a:pt x="4520" y="158"/>
                    <a:pt x="3800" y="489"/>
                  </a:cubicBezTo>
                  <a:cubicBezTo>
                    <a:pt x="1156" y="1736"/>
                    <a:pt x="1" y="4866"/>
                    <a:pt x="1247" y="7511"/>
                  </a:cubicBezTo>
                  <a:lnTo>
                    <a:pt x="2432" y="10064"/>
                  </a:lnTo>
                  <a:lnTo>
                    <a:pt x="12007" y="5626"/>
                  </a:lnTo>
                  <a:lnTo>
                    <a:pt x="10822" y="3073"/>
                  </a:lnTo>
                  <a:cubicBezTo>
                    <a:pt x="9915" y="1126"/>
                    <a:pt x="8010" y="1"/>
                    <a:pt x="60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0" name="Google Shape;1210;p25"/>
            <p:cNvSpPr/>
            <p:nvPr/>
          </p:nvSpPr>
          <p:spPr>
            <a:xfrm>
              <a:off x="5389750" y="2856875"/>
              <a:ext cx="296400" cy="234825"/>
            </a:xfrm>
            <a:custGeom>
              <a:avLst/>
              <a:gdLst/>
              <a:ahLst/>
              <a:cxnLst/>
              <a:rect l="l" t="t" r="r" b="b"/>
              <a:pathLst>
                <a:path w="11856" h="9393" extrusionOk="0">
                  <a:moveTo>
                    <a:pt x="9576" y="1"/>
                  </a:moveTo>
                  <a:lnTo>
                    <a:pt x="1" y="4469"/>
                  </a:lnTo>
                  <a:lnTo>
                    <a:pt x="2281" y="9393"/>
                  </a:lnTo>
                  <a:lnTo>
                    <a:pt x="11855" y="4955"/>
                  </a:lnTo>
                  <a:lnTo>
                    <a:pt x="9576" y="1"/>
                  </a:lnTo>
                  <a:close/>
                </a:path>
              </a:pathLst>
            </a:custGeom>
            <a:solidFill>
              <a:srgbClr val="E1D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1" name="Google Shape;1211;p25"/>
            <p:cNvSpPr/>
            <p:nvPr/>
          </p:nvSpPr>
          <p:spPr>
            <a:xfrm>
              <a:off x="5408750" y="2897900"/>
              <a:ext cx="258400" cy="152775"/>
            </a:xfrm>
            <a:custGeom>
              <a:avLst/>
              <a:gdLst/>
              <a:ahLst/>
              <a:cxnLst/>
              <a:rect l="l" t="t" r="r" b="b"/>
              <a:pathLst>
                <a:path w="10336" h="6111" extrusionOk="0">
                  <a:moveTo>
                    <a:pt x="9576" y="1"/>
                  </a:moveTo>
                  <a:lnTo>
                    <a:pt x="1" y="4469"/>
                  </a:lnTo>
                  <a:lnTo>
                    <a:pt x="761" y="6110"/>
                  </a:lnTo>
                  <a:lnTo>
                    <a:pt x="10335" y="1673"/>
                  </a:lnTo>
                  <a:lnTo>
                    <a:pt x="957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212" name="Google Shape;1212;p25"/>
          <p:cNvGrpSpPr/>
          <p:nvPr/>
        </p:nvGrpSpPr>
        <p:grpSpPr>
          <a:xfrm rot="-1037386">
            <a:off x="611160" y="510350"/>
            <a:ext cx="934990" cy="861681"/>
            <a:chOff x="6708722" y="1052986"/>
            <a:chExt cx="935003" cy="861693"/>
          </a:xfrm>
        </p:grpSpPr>
        <p:sp>
          <p:nvSpPr>
            <p:cNvPr id="1213" name="Google Shape;1213;p25"/>
            <p:cNvSpPr/>
            <p:nvPr/>
          </p:nvSpPr>
          <p:spPr>
            <a:xfrm>
              <a:off x="6994529" y="1096756"/>
              <a:ext cx="598631" cy="524599"/>
            </a:xfrm>
            <a:custGeom>
              <a:avLst/>
              <a:gdLst/>
              <a:ahLst/>
              <a:cxnLst/>
              <a:rect l="l" t="t" r="r" b="b"/>
              <a:pathLst>
                <a:path w="21582" h="18913" extrusionOk="0">
                  <a:moveTo>
                    <a:pt x="10806" y="1"/>
                  </a:moveTo>
                  <a:cubicBezTo>
                    <a:pt x="7529" y="1"/>
                    <a:pt x="4342" y="1699"/>
                    <a:pt x="2584" y="4745"/>
                  </a:cubicBezTo>
                  <a:cubicBezTo>
                    <a:pt x="0" y="9274"/>
                    <a:pt x="1550" y="15049"/>
                    <a:pt x="6079" y="17663"/>
                  </a:cubicBezTo>
                  <a:cubicBezTo>
                    <a:pt x="7562" y="18509"/>
                    <a:pt x="9179" y="18912"/>
                    <a:pt x="10775" y="18912"/>
                  </a:cubicBezTo>
                  <a:cubicBezTo>
                    <a:pt x="14052" y="18912"/>
                    <a:pt x="17240" y="17214"/>
                    <a:pt x="18997" y="14168"/>
                  </a:cubicBezTo>
                  <a:cubicBezTo>
                    <a:pt x="21581" y="9639"/>
                    <a:pt x="20031" y="3864"/>
                    <a:pt x="15502" y="1250"/>
                  </a:cubicBezTo>
                  <a:cubicBezTo>
                    <a:pt x="14019" y="404"/>
                    <a:pt x="12402" y="1"/>
                    <a:pt x="108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4" name="Google Shape;1214;p25"/>
            <p:cNvSpPr/>
            <p:nvPr/>
          </p:nvSpPr>
          <p:spPr>
            <a:xfrm>
              <a:off x="6960800" y="1524274"/>
              <a:ext cx="155996" cy="153472"/>
            </a:xfrm>
            <a:custGeom>
              <a:avLst/>
              <a:gdLst/>
              <a:ahLst/>
              <a:cxnLst/>
              <a:rect l="l" t="t" r="r" b="b"/>
              <a:pathLst>
                <a:path w="5624" h="5533" extrusionOk="0">
                  <a:moveTo>
                    <a:pt x="3465" y="1"/>
                  </a:moveTo>
                  <a:lnTo>
                    <a:pt x="0" y="3284"/>
                  </a:lnTo>
                  <a:lnTo>
                    <a:pt x="2128" y="5533"/>
                  </a:lnTo>
                  <a:lnTo>
                    <a:pt x="5624" y="2250"/>
                  </a:lnTo>
                  <a:lnTo>
                    <a:pt x="346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5" name="Google Shape;1215;p25"/>
            <p:cNvSpPr/>
            <p:nvPr/>
          </p:nvSpPr>
          <p:spPr>
            <a:xfrm>
              <a:off x="6943936" y="1052986"/>
              <a:ext cx="699789" cy="611778"/>
            </a:xfrm>
            <a:custGeom>
              <a:avLst/>
              <a:gdLst/>
              <a:ahLst/>
              <a:cxnLst/>
              <a:rect l="l" t="t" r="r" b="b"/>
              <a:pathLst>
                <a:path w="25229" h="22056" extrusionOk="0">
                  <a:moveTo>
                    <a:pt x="12596" y="1578"/>
                  </a:moveTo>
                  <a:cubicBezTo>
                    <a:pt x="12683" y="1578"/>
                    <a:pt x="12770" y="1579"/>
                    <a:pt x="12858" y="1581"/>
                  </a:cubicBezTo>
                  <a:cubicBezTo>
                    <a:pt x="21277" y="1825"/>
                    <a:pt x="25229" y="12098"/>
                    <a:pt x="19119" y="17904"/>
                  </a:cubicBezTo>
                  <a:cubicBezTo>
                    <a:pt x="17286" y="19634"/>
                    <a:pt x="14943" y="20495"/>
                    <a:pt x="12606" y="20495"/>
                  </a:cubicBezTo>
                  <a:cubicBezTo>
                    <a:pt x="10100" y="20495"/>
                    <a:pt x="7601" y="19505"/>
                    <a:pt x="5745" y="17539"/>
                  </a:cubicBezTo>
                  <a:cubicBezTo>
                    <a:pt x="0" y="11493"/>
                    <a:pt x="4345" y="1578"/>
                    <a:pt x="12596" y="1578"/>
                  </a:cubicBezTo>
                  <a:close/>
                  <a:moveTo>
                    <a:pt x="12684" y="1"/>
                  </a:moveTo>
                  <a:cubicBezTo>
                    <a:pt x="7121" y="1"/>
                    <a:pt x="1763" y="4231"/>
                    <a:pt x="1581" y="10761"/>
                  </a:cubicBezTo>
                  <a:cubicBezTo>
                    <a:pt x="1459" y="15199"/>
                    <a:pt x="4043" y="19302"/>
                    <a:pt x="8116" y="21095"/>
                  </a:cubicBezTo>
                  <a:cubicBezTo>
                    <a:pt x="9559" y="21741"/>
                    <a:pt x="11089" y="22056"/>
                    <a:pt x="12607" y="22056"/>
                  </a:cubicBezTo>
                  <a:cubicBezTo>
                    <a:pt x="15375" y="22056"/>
                    <a:pt x="18102" y="21011"/>
                    <a:pt x="20183" y="19028"/>
                  </a:cubicBezTo>
                  <a:cubicBezTo>
                    <a:pt x="24591" y="14834"/>
                    <a:pt x="24773" y="7873"/>
                    <a:pt x="20609" y="3466"/>
                  </a:cubicBezTo>
                  <a:cubicBezTo>
                    <a:pt x="18339" y="1074"/>
                    <a:pt x="15485" y="1"/>
                    <a:pt x="126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6" name="Google Shape;1216;p25"/>
            <p:cNvSpPr/>
            <p:nvPr/>
          </p:nvSpPr>
          <p:spPr>
            <a:xfrm>
              <a:off x="7440520" y="1212338"/>
              <a:ext cx="89398" cy="301867"/>
            </a:xfrm>
            <a:custGeom>
              <a:avLst/>
              <a:gdLst/>
              <a:ahLst/>
              <a:cxnLst/>
              <a:rect l="l" t="t" r="r" b="b"/>
              <a:pathLst>
                <a:path w="3223" h="10883" fill="none" extrusionOk="0">
                  <a:moveTo>
                    <a:pt x="304" y="1"/>
                  </a:moveTo>
                  <a:cubicBezTo>
                    <a:pt x="3222" y="3071"/>
                    <a:pt x="3101" y="7964"/>
                    <a:pt x="1" y="10882"/>
                  </a:cubicBezTo>
                </a:path>
              </a:pathLst>
            </a:custGeom>
            <a:noFill/>
            <a:ln w="463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7" name="Google Shape;1217;p25"/>
            <p:cNvSpPr/>
            <p:nvPr/>
          </p:nvSpPr>
          <p:spPr>
            <a:xfrm>
              <a:off x="6708722" y="1583604"/>
              <a:ext cx="347384" cy="331075"/>
            </a:xfrm>
            <a:custGeom>
              <a:avLst/>
              <a:gdLst/>
              <a:ahLst/>
              <a:cxnLst/>
              <a:rect l="l" t="t" r="r" b="b"/>
              <a:pathLst>
                <a:path w="12524" h="11936" extrusionOk="0">
                  <a:moveTo>
                    <a:pt x="9844" y="1"/>
                  </a:moveTo>
                  <a:cubicBezTo>
                    <a:pt x="9572" y="1"/>
                    <a:pt x="9297" y="100"/>
                    <a:pt x="9088" y="294"/>
                  </a:cubicBezTo>
                  <a:lnTo>
                    <a:pt x="456" y="8500"/>
                  </a:lnTo>
                  <a:cubicBezTo>
                    <a:pt x="30" y="8896"/>
                    <a:pt x="0" y="9595"/>
                    <a:pt x="426" y="10020"/>
                  </a:cubicBezTo>
                  <a:lnTo>
                    <a:pt x="1915" y="11601"/>
                  </a:lnTo>
                  <a:cubicBezTo>
                    <a:pt x="2135" y="11821"/>
                    <a:pt x="2421" y="11936"/>
                    <a:pt x="2704" y="11936"/>
                  </a:cubicBezTo>
                  <a:cubicBezTo>
                    <a:pt x="2968" y="11936"/>
                    <a:pt x="3230" y="11836"/>
                    <a:pt x="3435" y="11631"/>
                  </a:cubicBezTo>
                  <a:lnTo>
                    <a:pt x="12098" y="3455"/>
                  </a:lnTo>
                  <a:cubicBezTo>
                    <a:pt x="12523" y="3029"/>
                    <a:pt x="12523" y="2360"/>
                    <a:pt x="12128" y="1905"/>
                  </a:cubicBezTo>
                  <a:lnTo>
                    <a:pt x="10608" y="324"/>
                  </a:lnTo>
                  <a:cubicBezTo>
                    <a:pt x="10407" y="107"/>
                    <a:pt x="10127" y="1"/>
                    <a:pt x="98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218" name="Google Shape;1218;p25"/>
          <p:cNvGrpSpPr/>
          <p:nvPr/>
        </p:nvGrpSpPr>
        <p:grpSpPr>
          <a:xfrm rot="2493987">
            <a:off x="16862" y="3915902"/>
            <a:ext cx="1031279" cy="913266"/>
            <a:chOff x="1343200" y="1432100"/>
            <a:chExt cx="1031261" cy="913250"/>
          </a:xfrm>
        </p:grpSpPr>
        <p:sp>
          <p:nvSpPr>
            <p:cNvPr id="1219" name="Google Shape;1219;p25"/>
            <p:cNvSpPr/>
            <p:nvPr/>
          </p:nvSpPr>
          <p:spPr>
            <a:xfrm>
              <a:off x="1343200" y="1432100"/>
              <a:ext cx="350600" cy="505025"/>
            </a:xfrm>
            <a:custGeom>
              <a:avLst/>
              <a:gdLst/>
              <a:ahLst/>
              <a:cxnLst/>
              <a:rect l="l" t="t" r="r" b="b"/>
              <a:pathLst>
                <a:path w="14024" h="20201" extrusionOk="0">
                  <a:moveTo>
                    <a:pt x="0" y="20201"/>
                  </a:moveTo>
                  <a:lnTo>
                    <a:pt x="10164" y="1400"/>
                  </a:lnTo>
                  <a:lnTo>
                    <a:pt x="14024" y="0"/>
                  </a:lnTo>
                  <a:lnTo>
                    <a:pt x="3810" y="1928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1220" name="Google Shape;1220;p25"/>
            <p:cNvSpPr/>
            <p:nvPr/>
          </p:nvSpPr>
          <p:spPr>
            <a:xfrm>
              <a:off x="1343200" y="1890700"/>
              <a:ext cx="777200" cy="454650"/>
            </a:xfrm>
            <a:custGeom>
              <a:avLst/>
              <a:gdLst/>
              <a:ahLst/>
              <a:cxnLst/>
              <a:rect l="l" t="t" r="r" b="b"/>
              <a:pathLst>
                <a:path w="31088" h="18186" extrusionOk="0">
                  <a:moveTo>
                    <a:pt x="0" y="1873"/>
                  </a:moveTo>
                  <a:lnTo>
                    <a:pt x="5688" y="0"/>
                  </a:lnTo>
                  <a:lnTo>
                    <a:pt x="31088" y="17065"/>
                  </a:lnTo>
                  <a:lnTo>
                    <a:pt x="27278" y="18186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221" name="Google Shape;1221;p25"/>
            <p:cNvSpPr/>
            <p:nvPr/>
          </p:nvSpPr>
          <p:spPr>
            <a:xfrm>
              <a:off x="1436723" y="1432178"/>
              <a:ext cx="937737" cy="885480"/>
            </a:xfrm>
            <a:custGeom>
              <a:avLst/>
              <a:gdLst/>
              <a:ahLst/>
              <a:cxnLst/>
              <a:rect l="l" t="t" r="r" b="b"/>
              <a:pathLst>
                <a:path w="39819" h="37600" extrusionOk="0">
                  <a:moveTo>
                    <a:pt x="10882" y="1"/>
                  </a:moveTo>
                  <a:lnTo>
                    <a:pt x="0" y="20153"/>
                  </a:lnTo>
                  <a:lnTo>
                    <a:pt x="28937" y="37600"/>
                  </a:lnTo>
                  <a:lnTo>
                    <a:pt x="39819" y="17448"/>
                  </a:lnTo>
                  <a:lnTo>
                    <a:pt x="10882" y="1"/>
                  </a:lnTo>
                  <a:close/>
                </a:path>
              </a:pathLst>
            </a:custGeom>
            <a:solidFill>
              <a:srgbClr val="FF640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2" name="Google Shape;1222;p25"/>
            <p:cNvSpPr/>
            <p:nvPr/>
          </p:nvSpPr>
          <p:spPr>
            <a:xfrm>
              <a:off x="1580614" y="1566036"/>
              <a:ext cx="334292" cy="410194"/>
            </a:xfrm>
            <a:custGeom>
              <a:avLst/>
              <a:gdLst/>
              <a:ahLst/>
              <a:cxnLst/>
              <a:rect l="l" t="t" r="r" b="b"/>
              <a:pathLst>
                <a:path w="14195" h="17418" extrusionOk="0">
                  <a:moveTo>
                    <a:pt x="7386" y="1"/>
                  </a:moveTo>
                  <a:lnTo>
                    <a:pt x="0" y="13587"/>
                  </a:lnTo>
                  <a:lnTo>
                    <a:pt x="6809" y="17417"/>
                  </a:lnTo>
                  <a:lnTo>
                    <a:pt x="14195" y="3861"/>
                  </a:lnTo>
                  <a:lnTo>
                    <a:pt x="738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223" name="Google Shape;1223;p25"/>
          <p:cNvGrpSpPr/>
          <p:nvPr/>
        </p:nvGrpSpPr>
        <p:grpSpPr>
          <a:xfrm rot="1792027">
            <a:off x="8170012" y="196141"/>
            <a:ext cx="1031281" cy="913268"/>
            <a:chOff x="1343200" y="1432100"/>
            <a:chExt cx="1031261" cy="913250"/>
          </a:xfrm>
        </p:grpSpPr>
        <p:sp>
          <p:nvSpPr>
            <p:cNvPr id="1224" name="Google Shape;1224;p25"/>
            <p:cNvSpPr/>
            <p:nvPr/>
          </p:nvSpPr>
          <p:spPr>
            <a:xfrm>
              <a:off x="1343200" y="1432100"/>
              <a:ext cx="350600" cy="505025"/>
            </a:xfrm>
            <a:custGeom>
              <a:avLst/>
              <a:gdLst/>
              <a:ahLst/>
              <a:cxnLst/>
              <a:rect l="l" t="t" r="r" b="b"/>
              <a:pathLst>
                <a:path w="14024" h="20201" extrusionOk="0">
                  <a:moveTo>
                    <a:pt x="0" y="20201"/>
                  </a:moveTo>
                  <a:lnTo>
                    <a:pt x="10164" y="1400"/>
                  </a:lnTo>
                  <a:lnTo>
                    <a:pt x="14024" y="0"/>
                  </a:lnTo>
                  <a:lnTo>
                    <a:pt x="3810" y="1928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1225" name="Google Shape;1225;p25"/>
            <p:cNvSpPr/>
            <p:nvPr/>
          </p:nvSpPr>
          <p:spPr>
            <a:xfrm>
              <a:off x="1343200" y="1890700"/>
              <a:ext cx="777200" cy="454650"/>
            </a:xfrm>
            <a:custGeom>
              <a:avLst/>
              <a:gdLst/>
              <a:ahLst/>
              <a:cxnLst/>
              <a:rect l="l" t="t" r="r" b="b"/>
              <a:pathLst>
                <a:path w="31088" h="18186" extrusionOk="0">
                  <a:moveTo>
                    <a:pt x="0" y="1873"/>
                  </a:moveTo>
                  <a:lnTo>
                    <a:pt x="5688" y="0"/>
                  </a:lnTo>
                  <a:lnTo>
                    <a:pt x="31088" y="17065"/>
                  </a:lnTo>
                  <a:lnTo>
                    <a:pt x="27278" y="18186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</p:sp>
        <p:sp>
          <p:nvSpPr>
            <p:cNvPr id="1226" name="Google Shape;1226;p25"/>
            <p:cNvSpPr/>
            <p:nvPr/>
          </p:nvSpPr>
          <p:spPr>
            <a:xfrm>
              <a:off x="1436723" y="1432178"/>
              <a:ext cx="937737" cy="885480"/>
            </a:xfrm>
            <a:custGeom>
              <a:avLst/>
              <a:gdLst/>
              <a:ahLst/>
              <a:cxnLst/>
              <a:rect l="l" t="t" r="r" b="b"/>
              <a:pathLst>
                <a:path w="39819" h="37600" extrusionOk="0">
                  <a:moveTo>
                    <a:pt x="10882" y="1"/>
                  </a:moveTo>
                  <a:lnTo>
                    <a:pt x="0" y="20153"/>
                  </a:lnTo>
                  <a:lnTo>
                    <a:pt x="28937" y="37600"/>
                  </a:lnTo>
                  <a:lnTo>
                    <a:pt x="39819" y="17448"/>
                  </a:lnTo>
                  <a:lnTo>
                    <a:pt x="1088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7" name="Google Shape;1227;p25"/>
            <p:cNvSpPr/>
            <p:nvPr/>
          </p:nvSpPr>
          <p:spPr>
            <a:xfrm>
              <a:off x="1580614" y="1566036"/>
              <a:ext cx="334292" cy="410194"/>
            </a:xfrm>
            <a:custGeom>
              <a:avLst/>
              <a:gdLst/>
              <a:ahLst/>
              <a:cxnLst/>
              <a:rect l="l" t="t" r="r" b="b"/>
              <a:pathLst>
                <a:path w="14195" h="17418" extrusionOk="0">
                  <a:moveTo>
                    <a:pt x="7386" y="1"/>
                  </a:moveTo>
                  <a:lnTo>
                    <a:pt x="0" y="13587"/>
                  </a:lnTo>
                  <a:lnTo>
                    <a:pt x="6809" y="17417"/>
                  </a:lnTo>
                  <a:lnTo>
                    <a:pt x="14195" y="3861"/>
                  </a:lnTo>
                  <a:lnTo>
                    <a:pt x="738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10594011"/>
      </p:ext>
    </p:extLst>
  </p:cSld>
  <p:clrMapOvr>
    <a:masterClrMapping/>
  </p:clrMapOvr>
  <p:transition spd="slow">
    <p:wheel spokes="1"/>
    <p:sndAc>
      <p:stSnd>
        <p:snd r:embed="rId1" name="chimes.wav"/>
      </p:stSnd>
    </p:sndAc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" name="Google Shape;1229;p26"/>
          <p:cNvSpPr/>
          <p:nvPr/>
        </p:nvSpPr>
        <p:spPr>
          <a:xfrm rot="10800000" flipH="1">
            <a:off x="-65061" y="-44992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30" name="Google Shape;1230;p26"/>
          <p:cNvSpPr/>
          <p:nvPr/>
        </p:nvSpPr>
        <p:spPr>
          <a:xfrm rot="10800000" flipH="1">
            <a:off x="4719376" y="-484385"/>
            <a:ext cx="4609049" cy="5804535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31" name="Google Shape;1231;p26"/>
          <p:cNvSpPr/>
          <p:nvPr/>
        </p:nvSpPr>
        <p:spPr>
          <a:xfrm rot="-5400000">
            <a:off x="-434220" y="1588575"/>
            <a:ext cx="4071848" cy="3391295"/>
          </a:xfrm>
          <a:custGeom>
            <a:avLst/>
            <a:gdLst/>
            <a:ahLst/>
            <a:cxnLst/>
            <a:rect l="l" t="t" r="r" b="b"/>
            <a:pathLst>
              <a:path w="141310" h="117692" extrusionOk="0">
                <a:moveTo>
                  <a:pt x="0" y="0"/>
                </a:moveTo>
                <a:lnTo>
                  <a:pt x="0" y="117692"/>
                </a:lnTo>
                <a:cubicBezTo>
                  <a:pt x="1216" y="113254"/>
                  <a:pt x="6353" y="111035"/>
                  <a:pt x="10973" y="110731"/>
                </a:cubicBezTo>
                <a:cubicBezTo>
                  <a:pt x="11645" y="110687"/>
                  <a:pt x="12319" y="110670"/>
                  <a:pt x="12993" y="110670"/>
                </a:cubicBezTo>
                <a:cubicBezTo>
                  <a:pt x="15351" y="110670"/>
                  <a:pt x="17717" y="110880"/>
                  <a:pt x="20063" y="110880"/>
                </a:cubicBezTo>
                <a:cubicBezTo>
                  <a:pt x="21655" y="110880"/>
                  <a:pt x="23238" y="110783"/>
                  <a:pt x="24803" y="110458"/>
                </a:cubicBezTo>
                <a:cubicBezTo>
                  <a:pt x="29332" y="109515"/>
                  <a:pt x="33861" y="105625"/>
                  <a:pt x="33162" y="101065"/>
                </a:cubicBezTo>
                <a:cubicBezTo>
                  <a:pt x="32645" y="97661"/>
                  <a:pt x="29545" y="95351"/>
                  <a:pt x="26718" y="93345"/>
                </a:cubicBezTo>
                <a:cubicBezTo>
                  <a:pt x="21672" y="89728"/>
                  <a:pt x="16535" y="85594"/>
                  <a:pt x="14408" y="79758"/>
                </a:cubicBezTo>
                <a:cubicBezTo>
                  <a:pt x="12310" y="73892"/>
                  <a:pt x="14620" y="66080"/>
                  <a:pt x="20578" y="64317"/>
                </a:cubicBezTo>
                <a:cubicBezTo>
                  <a:pt x="21506" y="64047"/>
                  <a:pt x="22443" y="63936"/>
                  <a:pt x="23386" y="63936"/>
                </a:cubicBezTo>
                <a:cubicBezTo>
                  <a:pt x="26363" y="63936"/>
                  <a:pt x="29393" y="65038"/>
                  <a:pt x="32371" y="65685"/>
                </a:cubicBezTo>
                <a:cubicBezTo>
                  <a:pt x="33431" y="65907"/>
                  <a:pt x="34565" y="66035"/>
                  <a:pt x="35694" y="66035"/>
                </a:cubicBezTo>
                <a:cubicBezTo>
                  <a:pt x="38743" y="66035"/>
                  <a:pt x="41748" y="65097"/>
                  <a:pt x="43101" y="62524"/>
                </a:cubicBezTo>
                <a:cubicBezTo>
                  <a:pt x="44590" y="59636"/>
                  <a:pt x="43314" y="56201"/>
                  <a:pt x="42767" y="53010"/>
                </a:cubicBezTo>
                <a:cubicBezTo>
                  <a:pt x="41125" y="43223"/>
                  <a:pt x="47326" y="33891"/>
                  <a:pt x="55411" y="28876"/>
                </a:cubicBezTo>
                <a:cubicBezTo>
                  <a:pt x="61313" y="25233"/>
                  <a:pt x="68023" y="24013"/>
                  <a:pt x="74827" y="24013"/>
                </a:cubicBezTo>
                <a:cubicBezTo>
                  <a:pt x="79377" y="24013"/>
                  <a:pt x="83969" y="24558"/>
                  <a:pt x="88391" y="25289"/>
                </a:cubicBezTo>
                <a:cubicBezTo>
                  <a:pt x="98117" y="26870"/>
                  <a:pt x="107692" y="29484"/>
                  <a:pt x="117510" y="30000"/>
                </a:cubicBezTo>
                <a:cubicBezTo>
                  <a:pt x="118315" y="30043"/>
                  <a:pt x="119130" y="30068"/>
                  <a:pt x="119946" y="30068"/>
                </a:cubicBezTo>
                <a:cubicBezTo>
                  <a:pt x="124397" y="30068"/>
                  <a:pt x="128911" y="29328"/>
                  <a:pt x="132404" y="26657"/>
                </a:cubicBezTo>
                <a:cubicBezTo>
                  <a:pt x="141310" y="19818"/>
                  <a:pt x="128665" y="4255"/>
                  <a:pt x="141127" y="0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32" name="Google Shape;1232;p26"/>
          <p:cNvSpPr txBox="1">
            <a:spLocks noGrp="1"/>
          </p:cNvSpPr>
          <p:nvPr>
            <p:ph type="title"/>
          </p:nvPr>
        </p:nvSpPr>
        <p:spPr>
          <a:xfrm>
            <a:off x="2994000" y="1043300"/>
            <a:ext cx="3156000" cy="90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300"/>
              <a:buNone/>
              <a:defRPr sz="6000" i="0"/>
            </a:lvl1pPr>
            <a:lvl2pPr lvl="1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2pPr>
            <a:lvl3pPr lvl="2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3pPr>
            <a:lvl4pPr lvl="3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4pPr>
            <a:lvl5pPr lvl="4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5pPr>
            <a:lvl6pPr lvl="5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6pPr>
            <a:lvl7pPr lvl="6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7pPr>
            <a:lvl8pPr lvl="7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8pPr>
            <a:lvl9pPr lvl="8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9pPr>
          </a:lstStyle>
          <a:p>
            <a:endParaRPr/>
          </a:p>
        </p:txBody>
      </p:sp>
      <p:sp>
        <p:nvSpPr>
          <p:cNvPr id="1233" name="Google Shape;1233;p26"/>
          <p:cNvSpPr txBox="1">
            <a:spLocks noGrp="1"/>
          </p:cNvSpPr>
          <p:nvPr>
            <p:ph type="subTitle" idx="1"/>
          </p:nvPr>
        </p:nvSpPr>
        <p:spPr>
          <a:xfrm>
            <a:off x="2919450" y="2434350"/>
            <a:ext cx="3305100" cy="90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234" name="Google Shape;1234;p26"/>
          <p:cNvSpPr txBox="1">
            <a:spLocks noGrp="1"/>
          </p:cNvSpPr>
          <p:nvPr>
            <p:ph type="subTitle" idx="2"/>
          </p:nvPr>
        </p:nvSpPr>
        <p:spPr>
          <a:xfrm>
            <a:off x="2919450" y="3995538"/>
            <a:ext cx="3305100" cy="42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100">
                <a:latin typeface="Roboto"/>
                <a:ea typeface="Roboto"/>
                <a:cs typeface="Roboto"/>
                <a:sym typeface="Robo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100"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100"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100"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100"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100"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100"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100"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100"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235" name="Google Shape;1235;p26"/>
          <p:cNvSpPr txBox="1"/>
          <p:nvPr/>
        </p:nvSpPr>
        <p:spPr>
          <a:xfrm>
            <a:off x="3110550" y="3412263"/>
            <a:ext cx="2922900" cy="56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" sz="9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Light"/>
                <a:ea typeface="Montserrat Light"/>
                <a:cs typeface="Montserrat Light"/>
                <a:sym typeface="Montserrat Light"/>
              </a:rPr>
              <a:t>CREDITS: This presentation template was created by</a:t>
            </a:r>
            <a:r>
              <a:rPr kumimoji="0" lang="en" sz="9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kumimoji="0" lang="en" sz="9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>
                  <a:noFill/>
                </a:uFill>
                <a:latin typeface="Montserrat"/>
                <a:ea typeface="Montserrat"/>
                <a:cs typeface="Montserrat"/>
                <a:sym typeface="Montserra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kumimoji="0" lang="en" sz="9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,</a:t>
            </a:r>
            <a:r>
              <a:rPr kumimoji="0" lang="en" sz="9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Light"/>
                <a:ea typeface="Montserrat Light"/>
                <a:cs typeface="Montserrat Light"/>
                <a:sym typeface="Montserrat Light"/>
              </a:rPr>
              <a:t> including icons by </a:t>
            </a:r>
            <a:r>
              <a:rPr kumimoji="0" lang="en" sz="9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>
                  <a:noFill/>
                </a:uFill>
                <a:latin typeface="Montserrat"/>
                <a:ea typeface="Montserrat"/>
                <a:cs typeface="Montserrat"/>
                <a:sym typeface="Montserra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kumimoji="0" lang="en" sz="9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, </a:t>
            </a:r>
            <a:r>
              <a:rPr kumimoji="0" lang="en" sz="9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Light"/>
                <a:ea typeface="Montserrat Light"/>
                <a:cs typeface="Montserrat Light"/>
                <a:sym typeface="Montserrat Light"/>
              </a:rPr>
              <a:t>infographics &amp; images by </a:t>
            </a:r>
            <a:r>
              <a:rPr kumimoji="0" lang="en" sz="9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>
                  <a:noFill/>
                </a:uFill>
                <a:latin typeface="Montserrat"/>
                <a:ea typeface="Montserrat"/>
                <a:cs typeface="Montserrat"/>
                <a:sym typeface="Montserrat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kumimoji="0" lang="en" sz="9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kumimoji="0" sz="14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236" name="Google Shape;1236;p26"/>
          <p:cNvSpPr/>
          <p:nvPr/>
        </p:nvSpPr>
        <p:spPr>
          <a:xfrm>
            <a:off x="2059884" y="213922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37" name="Google Shape;1237;p26"/>
          <p:cNvSpPr/>
          <p:nvPr/>
        </p:nvSpPr>
        <p:spPr>
          <a:xfrm>
            <a:off x="1230149" y="2286301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38" name="Google Shape;1238;p26"/>
          <p:cNvSpPr/>
          <p:nvPr/>
        </p:nvSpPr>
        <p:spPr>
          <a:xfrm>
            <a:off x="2058616" y="447858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39" name="Google Shape;1239;p26"/>
          <p:cNvSpPr/>
          <p:nvPr/>
        </p:nvSpPr>
        <p:spPr>
          <a:xfrm>
            <a:off x="7557740" y="455742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40" name="Google Shape;1240;p26"/>
          <p:cNvSpPr/>
          <p:nvPr/>
        </p:nvSpPr>
        <p:spPr>
          <a:xfrm>
            <a:off x="7900305" y="233863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41" name="Google Shape;1241;p26"/>
          <p:cNvSpPr/>
          <p:nvPr/>
        </p:nvSpPr>
        <p:spPr>
          <a:xfrm>
            <a:off x="127199" y="383257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42" name="Google Shape;1242;p26"/>
          <p:cNvSpPr/>
          <p:nvPr/>
        </p:nvSpPr>
        <p:spPr>
          <a:xfrm>
            <a:off x="7867603" y="1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43" name="Google Shape;1243;p26"/>
          <p:cNvSpPr/>
          <p:nvPr/>
        </p:nvSpPr>
        <p:spPr>
          <a:xfrm>
            <a:off x="8764558" y="1116509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44" name="Google Shape;1244;p26"/>
          <p:cNvSpPr/>
          <p:nvPr/>
        </p:nvSpPr>
        <p:spPr>
          <a:xfrm>
            <a:off x="58591" y="550721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45" name="Google Shape;1245;p26"/>
          <p:cNvSpPr/>
          <p:nvPr/>
        </p:nvSpPr>
        <p:spPr>
          <a:xfrm>
            <a:off x="9143999" y="4009901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246" name="Google Shape;1246;p26"/>
          <p:cNvGrpSpPr/>
          <p:nvPr/>
        </p:nvGrpSpPr>
        <p:grpSpPr>
          <a:xfrm rot="-851508" flipH="1">
            <a:off x="8348108" y="3840078"/>
            <a:ext cx="1099336" cy="1274069"/>
            <a:chOff x="374513" y="3152476"/>
            <a:chExt cx="1519294" cy="1760777"/>
          </a:xfrm>
        </p:grpSpPr>
        <p:sp>
          <p:nvSpPr>
            <p:cNvPr id="1247" name="Google Shape;1247;p26"/>
            <p:cNvSpPr/>
            <p:nvPr/>
          </p:nvSpPr>
          <p:spPr>
            <a:xfrm>
              <a:off x="661153" y="3251277"/>
              <a:ext cx="1018493" cy="1027730"/>
            </a:xfrm>
            <a:custGeom>
              <a:avLst/>
              <a:gdLst/>
              <a:ahLst/>
              <a:cxnLst/>
              <a:rect l="l" t="t" r="r" b="b"/>
              <a:pathLst>
                <a:path w="36719" h="37052" extrusionOk="0">
                  <a:moveTo>
                    <a:pt x="5135" y="1"/>
                  </a:moveTo>
                  <a:cubicBezTo>
                    <a:pt x="3952" y="1"/>
                    <a:pt x="2145" y="189"/>
                    <a:pt x="1" y="1033"/>
                  </a:cubicBezTo>
                  <a:cubicBezTo>
                    <a:pt x="90" y="1023"/>
                    <a:pt x="185" y="1019"/>
                    <a:pt x="284" y="1019"/>
                  </a:cubicBezTo>
                  <a:cubicBezTo>
                    <a:pt x="3959" y="1019"/>
                    <a:pt x="14163" y="7532"/>
                    <a:pt x="21947" y="16322"/>
                  </a:cubicBezTo>
                  <a:cubicBezTo>
                    <a:pt x="29941" y="25380"/>
                    <a:pt x="30001" y="31064"/>
                    <a:pt x="30001" y="31064"/>
                  </a:cubicBezTo>
                  <a:lnTo>
                    <a:pt x="34926" y="37052"/>
                  </a:lnTo>
                  <a:cubicBezTo>
                    <a:pt x="36719" y="33647"/>
                    <a:pt x="33315" y="27325"/>
                    <a:pt x="24105" y="15775"/>
                  </a:cubicBezTo>
                  <a:cubicBezTo>
                    <a:pt x="14925" y="4224"/>
                    <a:pt x="6627" y="121"/>
                    <a:pt x="6627" y="121"/>
                  </a:cubicBezTo>
                  <a:cubicBezTo>
                    <a:pt x="6627" y="121"/>
                    <a:pt x="6081" y="1"/>
                    <a:pt x="5135" y="1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8" name="Google Shape;1248;p26"/>
            <p:cNvSpPr/>
            <p:nvPr/>
          </p:nvSpPr>
          <p:spPr>
            <a:xfrm>
              <a:off x="531314" y="3248836"/>
              <a:ext cx="313683" cy="211526"/>
            </a:xfrm>
            <a:custGeom>
              <a:avLst/>
              <a:gdLst/>
              <a:ahLst/>
              <a:cxnLst/>
              <a:rect l="l" t="t" r="r" b="b"/>
              <a:pathLst>
                <a:path w="11309" h="7626" extrusionOk="0">
                  <a:moveTo>
                    <a:pt x="9014" y="0"/>
                  </a:moveTo>
                  <a:cubicBezTo>
                    <a:pt x="7675" y="0"/>
                    <a:pt x="5986" y="217"/>
                    <a:pt x="4621" y="1091"/>
                  </a:cubicBezTo>
                  <a:cubicBezTo>
                    <a:pt x="2311" y="2610"/>
                    <a:pt x="639" y="4951"/>
                    <a:pt x="1" y="7626"/>
                  </a:cubicBezTo>
                  <a:lnTo>
                    <a:pt x="7114" y="5164"/>
                  </a:lnTo>
                  <a:cubicBezTo>
                    <a:pt x="7114" y="5164"/>
                    <a:pt x="8147" y="239"/>
                    <a:pt x="11308" y="209"/>
                  </a:cubicBezTo>
                  <a:cubicBezTo>
                    <a:pt x="11308" y="209"/>
                    <a:pt x="10330" y="0"/>
                    <a:pt x="90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9" name="Google Shape;1249;p26"/>
            <p:cNvSpPr/>
            <p:nvPr/>
          </p:nvSpPr>
          <p:spPr>
            <a:xfrm>
              <a:off x="961300" y="3154335"/>
              <a:ext cx="932507" cy="1101068"/>
            </a:xfrm>
            <a:custGeom>
              <a:avLst/>
              <a:gdLst/>
              <a:ahLst/>
              <a:cxnLst/>
              <a:rect l="l" t="t" r="r" b="b"/>
              <a:pathLst>
                <a:path w="33619" h="39696" extrusionOk="0">
                  <a:moveTo>
                    <a:pt x="3789" y="0"/>
                  </a:moveTo>
                  <a:cubicBezTo>
                    <a:pt x="2507" y="0"/>
                    <a:pt x="1229" y="231"/>
                    <a:pt x="1" y="698"/>
                  </a:cubicBezTo>
                  <a:cubicBezTo>
                    <a:pt x="3132" y="2127"/>
                    <a:pt x="13344" y="8175"/>
                    <a:pt x="20487" y="17902"/>
                  </a:cubicBezTo>
                  <a:cubicBezTo>
                    <a:pt x="27630" y="27629"/>
                    <a:pt x="27205" y="33282"/>
                    <a:pt x="27205" y="33282"/>
                  </a:cubicBezTo>
                  <a:lnTo>
                    <a:pt x="31521" y="39696"/>
                  </a:lnTo>
                  <a:cubicBezTo>
                    <a:pt x="33618" y="36474"/>
                    <a:pt x="30761" y="29878"/>
                    <a:pt x="22676" y="17537"/>
                  </a:cubicBezTo>
                  <a:cubicBezTo>
                    <a:pt x="14591" y="5227"/>
                    <a:pt x="6688" y="394"/>
                    <a:pt x="6688" y="394"/>
                  </a:cubicBezTo>
                  <a:cubicBezTo>
                    <a:pt x="5732" y="132"/>
                    <a:pt x="4759" y="0"/>
                    <a:pt x="3789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0" name="Google Shape;1250;p26"/>
            <p:cNvSpPr/>
            <p:nvPr/>
          </p:nvSpPr>
          <p:spPr>
            <a:xfrm>
              <a:off x="843277" y="3152476"/>
              <a:ext cx="303531" cy="157826"/>
            </a:xfrm>
            <a:custGeom>
              <a:avLst/>
              <a:gdLst/>
              <a:ahLst/>
              <a:cxnLst/>
              <a:rect l="l" t="t" r="r" b="b"/>
              <a:pathLst>
                <a:path w="10943" h="5690" extrusionOk="0">
                  <a:moveTo>
                    <a:pt x="7691" y="1"/>
                  </a:moveTo>
                  <a:cubicBezTo>
                    <a:pt x="6572" y="1"/>
                    <a:pt x="5324" y="181"/>
                    <a:pt x="4225" y="765"/>
                  </a:cubicBezTo>
                  <a:cubicBezTo>
                    <a:pt x="122" y="2923"/>
                    <a:pt x="0" y="5689"/>
                    <a:pt x="0" y="5689"/>
                  </a:cubicBezTo>
                  <a:lnTo>
                    <a:pt x="6353" y="4990"/>
                  </a:lnTo>
                  <a:cubicBezTo>
                    <a:pt x="6353" y="4990"/>
                    <a:pt x="7732" y="450"/>
                    <a:pt x="10687" y="450"/>
                  </a:cubicBezTo>
                  <a:cubicBezTo>
                    <a:pt x="10771" y="450"/>
                    <a:pt x="10856" y="454"/>
                    <a:pt x="10943" y="461"/>
                  </a:cubicBezTo>
                  <a:cubicBezTo>
                    <a:pt x="10943" y="461"/>
                    <a:pt x="9481" y="1"/>
                    <a:pt x="76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1" name="Google Shape;1251;p26"/>
            <p:cNvSpPr/>
            <p:nvPr/>
          </p:nvSpPr>
          <p:spPr>
            <a:xfrm>
              <a:off x="728610" y="3276851"/>
              <a:ext cx="1164337" cy="1325076"/>
            </a:xfrm>
            <a:custGeom>
              <a:avLst/>
              <a:gdLst/>
              <a:ahLst/>
              <a:cxnLst/>
              <a:rect l="l" t="t" r="r" b="b"/>
              <a:pathLst>
                <a:path w="41977" h="47772" extrusionOk="0">
                  <a:moveTo>
                    <a:pt x="6566" y="1"/>
                  </a:moveTo>
                  <a:cubicBezTo>
                    <a:pt x="2557" y="1"/>
                    <a:pt x="1" y="1509"/>
                    <a:pt x="1" y="1509"/>
                  </a:cubicBezTo>
                  <a:lnTo>
                    <a:pt x="33679" y="47771"/>
                  </a:lnTo>
                  <a:cubicBezTo>
                    <a:pt x="33679" y="47771"/>
                    <a:pt x="41916" y="42391"/>
                    <a:pt x="41947" y="39078"/>
                  </a:cubicBezTo>
                  <a:cubicBezTo>
                    <a:pt x="41977" y="35735"/>
                    <a:pt x="33649" y="19959"/>
                    <a:pt x="21977" y="7679"/>
                  </a:cubicBezTo>
                  <a:cubicBezTo>
                    <a:pt x="16119" y="1532"/>
                    <a:pt x="10606" y="1"/>
                    <a:pt x="6566" y="1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2" name="Google Shape;1252;p26"/>
            <p:cNvSpPr/>
            <p:nvPr/>
          </p:nvSpPr>
          <p:spPr>
            <a:xfrm>
              <a:off x="374513" y="3309249"/>
              <a:ext cx="1412227" cy="1604004"/>
            </a:xfrm>
            <a:custGeom>
              <a:avLst/>
              <a:gdLst/>
              <a:ahLst/>
              <a:cxnLst/>
              <a:rect l="l" t="t" r="r" b="b"/>
              <a:pathLst>
                <a:path w="50914" h="57828" extrusionOk="0">
                  <a:moveTo>
                    <a:pt x="15544" y="1"/>
                  </a:moveTo>
                  <a:cubicBezTo>
                    <a:pt x="13890" y="1"/>
                    <a:pt x="12282" y="341"/>
                    <a:pt x="10760" y="1071"/>
                  </a:cubicBezTo>
                  <a:cubicBezTo>
                    <a:pt x="4377" y="4110"/>
                    <a:pt x="0" y="9460"/>
                    <a:pt x="2006" y="20129"/>
                  </a:cubicBezTo>
                  <a:cubicBezTo>
                    <a:pt x="3435" y="27910"/>
                    <a:pt x="11733" y="44324"/>
                    <a:pt x="16688" y="53655"/>
                  </a:cubicBezTo>
                  <a:cubicBezTo>
                    <a:pt x="18100" y="56311"/>
                    <a:pt x="20829" y="57827"/>
                    <a:pt x="23646" y="57827"/>
                  </a:cubicBezTo>
                  <a:cubicBezTo>
                    <a:pt x="24891" y="57827"/>
                    <a:pt x="26153" y="57531"/>
                    <a:pt x="27326" y="56907"/>
                  </a:cubicBezTo>
                  <a:lnTo>
                    <a:pt x="45594" y="47150"/>
                  </a:lnTo>
                  <a:cubicBezTo>
                    <a:pt x="49485" y="45083"/>
                    <a:pt x="50913" y="40220"/>
                    <a:pt x="48755" y="36390"/>
                  </a:cubicBezTo>
                  <a:cubicBezTo>
                    <a:pt x="45715" y="30919"/>
                    <a:pt x="41217" y="23047"/>
                    <a:pt x="36566" y="15539"/>
                  </a:cubicBezTo>
                  <a:cubicBezTo>
                    <a:pt x="31016" y="6618"/>
                    <a:pt x="22839" y="1"/>
                    <a:pt x="1554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3" name="Google Shape;1253;p26"/>
            <p:cNvSpPr/>
            <p:nvPr/>
          </p:nvSpPr>
          <p:spPr>
            <a:xfrm>
              <a:off x="688141" y="3984906"/>
              <a:ext cx="992365" cy="856673"/>
            </a:xfrm>
            <a:custGeom>
              <a:avLst/>
              <a:gdLst/>
              <a:ahLst/>
              <a:cxnLst/>
              <a:rect l="l" t="t" r="r" b="b"/>
              <a:pathLst>
                <a:path w="35777" h="30885" extrusionOk="0">
                  <a:moveTo>
                    <a:pt x="23949" y="0"/>
                  </a:moveTo>
                  <a:cubicBezTo>
                    <a:pt x="22591" y="0"/>
                    <a:pt x="20896" y="655"/>
                    <a:pt x="18420" y="1849"/>
                  </a:cubicBezTo>
                  <a:cubicBezTo>
                    <a:pt x="12797" y="4554"/>
                    <a:pt x="1" y="11454"/>
                    <a:pt x="1338" y="15861"/>
                  </a:cubicBezTo>
                  <a:cubicBezTo>
                    <a:pt x="2415" y="19483"/>
                    <a:pt x="8002" y="30885"/>
                    <a:pt x="11714" y="30885"/>
                  </a:cubicBezTo>
                  <a:cubicBezTo>
                    <a:pt x="11771" y="30885"/>
                    <a:pt x="11828" y="30882"/>
                    <a:pt x="11885" y="30877"/>
                  </a:cubicBezTo>
                  <a:cubicBezTo>
                    <a:pt x="15594" y="30481"/>
                    <a:pt x="30153" y="21697"/>
                    <a:pt x="32646" y="20268"/>
                  </a:cubicBezTo>
                  <a:cubicBezTo>
                    <a:pt x="33314" y="19934"/>
                    <a:pt x="33861" y="19417"/>
                    <a:pt x="34287" y="18809"/>
                  </a:cubicBezTo>
                  <a:cubicBezTo>
                    <a:pt x="35776" y="16347"/>
                    <a:pt x="33770" y="12548"/>
                    <a:pt x="30335" y="6651"/>
                  </a:cubicBezTo>
                  <a:cubicBezTo>
                    <a:pt x="27666" y="2008"/>
                    <a:pt x="26326" y="0"/>
                    <a:pt x="2394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4" name="Google Shape;1254;p26"/>
            <p:cNvSpPr/>
            <p:nvPr/>
          </p:nvSpPr>
          <p:spPr>
            <a:xfrm>
              <a:off x="441943" y="3403057"/>
              <a:ext cx="927459" cy="824830"/>
            </a:xfrm>
            <a:custGeom>
              <a:avLst/>
              <a:gdLst/>
              <a:ahLst/>
              <a:cxnLst/>
              <a:rect l="l" t="t" r="r" b="b"/>
              <a:pathLst>
                <a:path w="33437" h="29737" extrusionOk="0">
                  <a:moveTo>
                    <a:pt x="17316" y="0"/>
                  </a:moveTo>
                  <a:cubicBezTo>
                    <a:pt x="13079" y="0"/>
                    <a:pt x="2751" y="4137"/>
                    <a:pt x="1338" y="8783"/>
                  </a:cubicBezTo>
                  <a:cubicBezTo>
                    <a:pt x="1" y="13099"/>
                    <a:pt x="3436" y="21823"/>
                    <a:pt x="6627" y="27476"/>
                  </a:cubicBezTo>
                  <a:cubicBezTo>
                    <a:pt x="7541" y="29104"/>
                    <a:pt x="8420" y="29737"/>
                    <a:pt x="9368" y="29737"/>
                  </a:cubicBezTo>
                  <a:cubicBezTo>
                    <a:pt x="11732" y="29737"/>
                    <a:pt x="14526" y="25803"/>
                    <a:pt x="19363" y="23525"/>
                  </a:cubicBezTo>
                  <a:cubicBezTo>
                    <a:pt x="26141" y="20333"/>
                    <a:pt x="33436" y="19178"/>
                    <a:pt x="30062" y="14041"/>
                  </a:cubicBezTo>
                  <a:cubicBezTo>
                    <a:pt x="26688" y="8905"/>
                    <a:pt x="21430" y="1336"/>
                    <a:pt x="18542" y="181"/>
                  </a:cubicBezTo>
                  <a:cubicBezTo>
                    <a:pt x="18236" y="59"/>
                    <a:pt x="17819" y="0"/>
                    <a:pt x="17316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5" name="Google Shape;1255;p26"/>
            <p:cNvSpPr/>
            <p:nvPr/>
          </p:nvSpPr>
          <p:spPr>
            <a:xfrm>
              <a:off x="441943" y="3404499"/>
              <a:ext cx="846521" cy="822278"/>
            </a:xfrm>
            <a:custGeom>
              <a:avLst/>
              <a:gdLst/>
              <a:ahLst/>
              <a:cxnLst/>
              <a:rect l="l" t="t" r="r" b="b"/>
              <a:pathLst>
                <a:path w="30519" h="29645" extrusionOk="0">
                  <a:moveTo>
                    <a:pt x="17164" y="0"/>
                  </a:moveTo>
                  <a:cubicBezTo>
                    <a:pt x="12922" y="0"/>
                    <a:pt x="2717" y="4127"/>
                    <a:pt x="1308" y="8761"/>
                  </a:cubicBezTo>
                  <a:cubicBezTo>
                    <a:pt x="1" y="13078"/>
                    <a:pt x="3436" y="21771"/>
                    <a:pt x="6627" y="27424"/>
                  </a:cubicBezTo>
                  <a:cubicBezTo>
                    <a:pt x="7524" y="29022"/>
                    <a:pt x="8335" y="29645"/>
                    <a:pt x="9187" y="29645"/>
                  </a:cubicBezTo>
                  <a:cubicBezTo>
                    <a:pt x="11365" y="29645"/>
                    <a:pt x="13813" y="25572"/>
                    <a:pt x="18664" y="23321"/>
                  </a:cubicBezTo>
                  <a:cubicBezTo>
                    <a:pt x="25381" y="20160"/>
                    <a:pt x="30518" y="18762"/>
                    <a:pt x="28451" y="14962"/>
                  </a:cubicBezTo>
                  <a:cubicBezTo>
                    <a:pt x="25533" y="9582"/>
                    <a:pt x="21278" y="1375"/>
                    <a:pt x="18421" y="190"/>
                  </a:cubicBezTo>
                  <a:cubicBezTo>
                    <a:pt x="18108" y="61"/>
                    <a:pt x="17680" y="0"/>
                    <a:pt x="1716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6" name="Google Shape;1256;p26"/>
            <p:cNvSpPr/>
            <p:nvPr/>
          </p:nvSpPr>
          <p:spPr>
            <a:xfrm>
              <a:off x="862666" y="3969401"/>
              <a:ext cx="71119" cy="57167"/>
            </a:xfrm>
            <a:custGeom>
              <a:avLst/>
              <a:gdLst/>
              <a:ahLst/>
              <a:cxnLst/>
              <a:rect l="l" t="t" r="r" b="b"/>
              <a:pathLst>
                <a:path w="2564" h="2061" extrusionOk="0">
                  <a:moveTo>
                    <a:pt x="1296" y="1"/>
                  </a:moveTo>
                  <a:cubicBezTo>
                    <a:pt x="1127" y="1"/>
                    <a:pt x="954" y="41"/>
                    <a:pt x="791" y="128"/>
                  </a:cubicBezTo>
                  <a:cubicBezTo>
                    <a:pt x="0" y="554"/>
                    <a:pt x="122" y="1739"/>
                    <a:pt x="1004" y="2013"/>
                  </a:cubicBezTo>
                  <a:cubicBezTo>
                    <a:pt x="1106" y="2046"/>
                    <a:pt x="1207" y="2061"/>
                    <a:pt x="1305" y="2061"/>
                  </a:cubicBezTo>
                  <a:cubicBezTo>
                    <a:pt x="2020" y="2061"/>
                    <a:pt x="2563" y="1245"/>
                    <a:pt x="2189" y="523"/>
                  </a:cubicBezTo>
                  <a:cubicBezTo>
                    <a:pt x="2002" y="191"/>
                    <a:pt x="1659" y="1"/>
                    <a:pt x="129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7" name="Google Shape;1257;p26"/>
            <p:cNvSpPr/>
            <p:nvPr/>
          </p:nvSpPr>
          <p:spPr>
            <a:xfrm>
              <a:off x="931788" y="3984546"/>
              <a:ext cx="748718" cy="856201"/>
            </a:xfrm>
            <a:custGeom>
              <a:avLst/>
              <a:gdLst/>
              <a:ahLst/>
              <a:cxnLst/>
              <a:rect l="l" t="t" r="r" b="b"/>
              <a:pathLst>
                <a:path w="26993" h="30868" extrusionOk="0">
                  <a:moveTo>
                    <a:pt x="15161" y="0"/>
                  </a:moveTo>
                  <a:cubicBezTo>
                    <a:pt x="14389" y="0"/>
                    <a:pt x="13507" y="213"/>
                    <a:pt x="12433" y="616"/>
                  </a:cubicBezTo>
                  <a:cubicBezTo>
                    <a:pt x="12442" y="616"/>
                    <a:pt x="12717" y="544"/>
                    <a:pt x="13160" y="544"/>
                  </a:cubicBezTo>
                  <a:cubicBezTo>
                    <a:pt x="14159" y="544"/>
                    <a:pt x="16010" y="909"/>
                    <a:pt x="17570" y="3290"/>
                  </a:cubicBezTo>
                  <a:cubicBezTo>
                    <a:pt x="19819" y="6695"/>
                    <a:pt x="24500" y="14050"/>
                    <a:pt x="24226" y="16604"/>
                  </a:cubicBezTo>
                  <a:cubicBezTo>
                    <a:pt x="23922" y="19187"/>
                    <a:pt x="13010" y="24962"/>
                    <a:pt x="8269" y="27242"/>
                  </a:cubicBezTo>
                  <a:cubicBezTo>
                    <a:pt x="4926" y="28839"/>
                    <a:pt x="3418" y="29392"/>
                    <a:pt x="1968" y="29392"/>
                  </a:cubicBezTo>
                  <a:cubicBezTo>
                    <a:pt x="1348" y="29392"/>
                    <a:pt x="739" y="29290"/>
                    <a:pt x="1" y="29127"/>
                  </a:cubicBezTo>
                  <a:lnTo>
                    <a:pt x="1" y="29127"/>
                  </a:lnTo>
                  <a:cubicBezTo>
                    <a:pt x="1029" y="30212"/>
                    <a:pt x="2030" y="30867"/>
                    <a:pt x="2928" y="30867"/>
                  </a:cubicBezTo>
                  <a:cubicBezTo>
                    <a:pt x="2986" y="30867"/>
                    <a:pt x="3044" y="30865"/>
                    <a:pt x="3101" y="30859"/>
                  </a:cubicBezTo>
                  <a:cubicBezTo>
                    <a:pt x="6840" y="30494"/>
                    <a:pt x="21369" y="21710"/>
                    <a:pt x="23892" y="20281"/>
                  </a:cubicBezTo>
                  <a:cubicBezTo>
                    <a:pt x="24530" y="19917"/>
                    <a:pt x="25077" y="19430"/>
                    <a:pt x="25503" y="18822"/>
                  </a:cubicBezTo>
                  <a:cubicBezTo>
                    <a:pt x="26992" y="16391"/>
                    <a:pt x="24986" y="12561"/>
                    <a:pt x="21551" y="6664"/>
                  </a:cubicBezTo>
                  <a:cubicBezTo>
                    <a:pt x="18868" y="2008"/>
                    <a:pt x="17534" y="0"/>
                    <a:pt x="15161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258" name="Google Shape;1258;p26"/>
          <p:cNvGrpSpPr/>
          <p:nvPr/>
        </p:nvGrpSpPr>
        <p:grpSpPr>
          <a:xfrm rot="5400000" flipH="1">
            <a:off x="181324" y="4233588"/>
            <a:ext cx="934910" cy="861607"/>
            <a:chOff x="6708722" y="1052986"/>
            <a:chExt cx="935003" cy="861693"/>
          </a:xfrm>
        </p:grpSpPr>
        <p:sp>
          <p:nvSpPr>
            <p:cNvPr id="1259" name="Google Shape;1259;p26"/>
            <p:cNvSpPr/>
            <p:nvPr/>
          </p:nvSpPr>
          <p:spPr>
            <a:xfrm>
              <a:off x="6994529" y="1096756"/>
              <a:ext cx="598631" cy="524599"/>
            </a:xfrm>
            <a:custGeom>
              <a:avLst/>
              <a:gdLst/>
              <a:ahLst/>
              <a:cxnLst/>
              <a:rect l="l" t="t" r="r" b="b"/>
              <a:pathLst>
                <a:path w="21582" h="18913" extrusionOk="0">
                  <a:moveTo>
                    <a:pt x="10806" y="1"/>
                  </a:moveTo>
                  <a:cubicBezTo>
                    <a:pt x="7529" y="1"/>
                    <a:pt x="4342" y="1699"/>
                    <a:pt x="2584" y="4745"/>
                  </a:cubicBezTo>
                  <a:cubicBezTo>
                    <a:pt x="0" y="9274"/>
                    <a:pt x="1550" y="15049"/>
                    <a:pt x="6079" y="17663"/>
                  </a:cubicBezTo>
                  <a:cubicBezTo>
                    <a:pt x="7562" y="18509"/>
                    <a:pt x="9179" y="18912"/>
                    <a:pt x="10775" y="18912"/>
                  </a:cubicBezTo>
                  <a:cubicBezTo>
                    <a:pt x="14052" y="18912"/>
                    <a:pt x="17240" y="17214"/>
                    <a:pt x="18997" y="14168"/>
                  </a:cubicBezTo>
                  <a:cubicBezTo>
                    <a:pt x="21581" y="9639"/>
                    <a:pt x="20031" y="3864"/>
                    <a:pt x="15502" y="1250"/>
                  </a:cubicBezTo>
                  <a:cubicBezTo>
                    <a:pt x="14019" y="404"/>
                    <a:pt x="12402" y="1"/>
                    <a:pt x="108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0" name="Google Shape;1260;p26"/>
            <p:cNvSpPr/>
            <p:nvPr/>
          </p:nvSpPr>
          <p:spPr>
            <a:xfrm>
              <a:off x="6960800" y="1524274"/>
              <a:ext cx="155996" cy="153472"/>
            </a:xfrm>
            <a:custGeom>
              <a:avLst/>
              <a:gdLst/>
              <a:ahLst/>
              <a:cxnLst/>
              <a:rect l="l" t="t" r="r" b="b"/>
              <a:pathLst>
                <a:path w="5624" h="5533" extrusionOk="0">
                  <a:moveTo>
                    <a:pt x="3465" y="1"/>
                  </a:moveTo>
                  <a:lnTo>
                    <a:pt x="0" y="3284"/>
                  </a:lnTo>
                  <a:lnTo>
                    <a:pt x="2128" y="5533"/>
                  </a:lnTo>
                  <a:lnTo>
                    <a:pt x="5624" y="2250"/>
                  </a:lnTo>
                  <a:lnTo>
                    <a:pt x="346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1" name="Google Shape;1261;p26"/>
            <p:cNvSpPr/>
            <p:nvPr/>
          </p:nvSpPr>
          <p:spPr>
            <a:xfrm>
              <a:off x="6943936" y="1052986"/>
              <a:ext cx="699789" cy="611778"/>
            </a:xfrm>
            <a:custGeom>
              <a:avLst/>
              <a:gdLst/>
              <a:ahLst/>
              <a:cxnLst/>
              <a:rect l="l" t="t" r="r" b="b"/>
              <a:pathLst>
                <a:path w="25229" h="22056" extrusionOk="0">
                  <a:moveTo>
                    <a:pt x="12596" y="1578"/>
                  </a:moveTo>
                  <a:cubicBezTo>
                    <a:pt x="12683" y="1578"/>
                    <a:pt x="12770" y="1579"/>
                    <a:pt x="12858" y="1581"/>
                  </a:cubicBezTo>
                  <a:cubicBezTo>
                    <a:pt x="21277" y="1825"/>
                    <a:pt x="25229" y="12098"/>
                    <a:pt x="19119" y="17904"/>
                  </a:cubicBezTo>
                  <a:cubicBezTo>
                    <a:pt x="17286" y="19634"/>
                    <a:pt x="14943" y="20495"/>
                    <a:pt x="12606" y="20495"/>
                  </a:cubicBezTo>
                  <a:cubicBezTo>
                    <a:pt x="10100" y="20495"/>
                    <a:pt x="7601" y="19505"/>
                    <a:pt x="5745" y="17539"/>
                  </a:cubicBezTo>
                  <a:cubicBezTo>
                    <a:pt x="0" y="11493"/>
                    <a:pt x="4345" y="1578"/>
                    <a:pt x="12596" y="1578"/>
                  </a:cubicBezTo>
                  <a:close/>
                  <a:moveTo>
                    <a:pt x="12684" y="1"/>
                  </a:moveTo>
                  <a:cubicBezTo>
                    <a:pt x="7121" y="1"/>
                    <a:pt x="1763" y="4231"/>
                    <a:pt x="1581" y="10761"/>
                  </a:cubicBezTo>
                  <a:cubicBezTo>
                    <a:pt x="1459" y="15199"/>
                    <a:pt x="4043" y="19302"/>
                    <a:pt x="8116" y="21095"/>
                  </a:cubicBezTo>
                  <a:cubicBezTo>
                    <a:pt x="9559" y="21741"/>
                    <a:pt x="11089" y="22056"/>
                    <a:pt x="12607" y="22056"/>
                  </a:cubicBezTo>
                  <a:cubicBezTo>
                    <a:pt x="15375" y="22056"/>
                    <a:pt x="18102" y="21011"/>
                    <a:pt x="20183" y="19028"/>
                  </a:cubicBezTo>
                  <a:cubicBezTo>
                    <a:pt x="24591" y="14834"/>
                    <a:pt x="24773" y="7873"/>
                    <a:pt x="20609" y="3466"/>
                  </a:cubicBezTo>
                  <a:cubicBezTo>
                    <a:pt x="18339" y="1074"/>
                    <a:pt x="15485" y="1"/>
                    <a:pt x="126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2" name="Google Shape;1262;p26"/>
            <p:cNvSpPr/>
            <p:nvPr/>
          </p:nvSpPr>
          <p:spPr>
            <a:xfrm>
              <a:off x="7440520" y="1212338"/>
              <a:ext cx="89398" cy="301867"/>
            </a:xfrm>
            <a:custGeom>
              <a:avLst/>
              <a:gdLst/>
              <a:ahLst/>
              <a:cxnLst/>
              <a:rect l="l" t="t" r="r" b="b"/>
              <a:pathLst>
                <a:path w="3223" h="10883" fill="none" extrusionOk="0">
                  <a:moveTo>
                    <a:pt x="304" y="1"/>
                  </a:moveTo>
                  <a:cubicBezTo>
                    <a:pt x="3222" y="3071"/>
                    <a:pt x="3101" y="7964"/>
                    <a:pt x="1" y="10882"/>
                  </a:cubicBezTo>
                </a:path>
              </a:pathLst>
            </a:custGeom>
            <a:noFill/>
            <a:ln w="463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3" name="Google Shape;1263;p26"/>
            <p:cNvSpPr/>
            <p:nvPr/>
          </p:nvSpPr>
          <p:spPr>
            <a:xfrm>
              <a:off x="6708722" y="1583604"/>
              <a:ext cx="347384" cy="331075"/>
            </a:xfrm>
            <a:custGeom>
              <a:avLst/>
              <a:gdLst/>
              <a:ahLst/>
              <a:cxnLst/>
              <a:rect l="l" t="t" r="r" b="b"/>
              <a:pathLst>
                <a:path w="12524" h="11936" extrusionOk="0">
                  <a:moveTo>
                    <a:pt x="9844" y="1"/>
                  </a:moveTo>
                  <a:cubicBezTo>
                    <a:pt x="9572" y="1"/>
                    <a:pt x="9297" y="100"/>
                    <a:pt x="9088" y="294"/>
                  </a:cubicBezTo>
                  <a:lnTo>
                    <a:pt x="456" y="8500"/>
                  </a:lnTo>
                  <a:cubicBezTo>
                    <a:pt x="30" y="8896"/>
                    <a:pt x="0" y="9595"/>
                    <a:pt x="426" y="10020"/>
                  </a:cubicBezTo>
                  <a:lnTo>
                    <a:pt x="1915" y="11601"/>
                  </a:lnTo>
                  <a:cubicBezTo>
                    <a:pt x="2135" y="11821"/>
                    <a:pt x="2421" y="11936"/>
                    <a:pt x="2704" y="11936"/>
                  </a:cubicBezTo>
                  <a:cubicBezTo>
                    <a:pt x="2968" y="11936"/>
                    <a:pt x="3230" y="11836"/>
                    <a:pt x="3435" y="11631"/>
                  </a:cubicBezTo>
                  <a:lnTo>
                    <a:pt x="12098" y="3455"/>
                  </a:lnTo>
                  <a:cubicBezTo>
                    <a:pt x="12523" y="3029"/>
                    <a:pt x="12523" y="2360"/>
                    <a:pt x="12128" y="1905"/>
                  </a:cubicBezTo>
                  <a:lnTo>
                    <a:pt x="10608" y="324"/>
                  </a:lnTo>
                  <a:cubicBezTo>
                    <a:pt x="10407" y="107"/>
                    <a:pt x="10127" y="1"/>
                    <a:pt x="98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264" name="Google Shape;1264;p26"/>
          <p:cNvGrpSpPr/>
          <p:nvPr/>
        </p:nvGrpSpPr>
        <p:grpSpPr>
          <a:xfrm flipH="1">
            <a:off x="403751" y="89967"/>
            <a:ext cx="757289" cy="864550"/>
            <a:chOff x="5585712" y="137416"/>
            <a:chExt cx="757289" cy="864550"/>
          </a:xfrm>
        </p:grpSpPr>
        <p:sp>
          <p:nvSpPr>
            <p:cNvPr id="1265" name="Google Shape;1265;p26"/>
            <p:cNvSpPr/>
            <p:nvPr/>
          </p:nvSpPr>
          <p:spPr>
            <a:xfrm>
              <a:off x="5606764" y="738904"/>
              <a:ext cx="129867" cy="146066"/>
            </a:xfrm>
            <a:custGeom>
              <a:avLst/>
              <a:gdLst/>
              <a:ahLst/>
              <a:cxnLst/>
              <a:rect l="l" t="t" r="r" b="b"/>
              <a:pathLst>
                <a:path w="4682" h="5266" extrusionOk="0">
                  <a:moveTo>
                    <a:pt x="2706" y="1"/>
                  </a:moveTo>
                  <a:cubicBezTo>
                    <a:pt x="2706" y="1"/>
                    <a:pt x="1" y="4712"/>
                    <a:pt x="913" y="5198"/>
                  </a:cubicBezTo>
                  <a:cubicBezTo>
                    <a:pt x="992" y="5245"/>
                    <a:pt x="1088" y="5266"/>
                    <a:pt x="1196" y="5266"/>
                  </a:cubicBezTo>
                  <a:cubicBezTo>
                    <a:pt x="2290" y="5266"/>
                    <a:pt x="4682" y="3101"/>
                    <a:pt x="4682" y="3101"/>
                  </a:cubicBezTo>
                  <a:lnTo>
                    <a:pt x="2706" y="1"/>
                  </a:ln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6" name="Google Shape;1266;p26"/>
            <p:cNvSpPr/>
            <p:nvPr/>
          </p:nvSpPr>
          <p:spPr>
            <a:xfrm>
              <a:off x="6009790" y="851879"/>
              <a:ext cx="91062" cy="150088"/>
            </a:xfrm>
            <a:custGeom>
              <a:avLst/>
              <a:gdLst/>
              <a:ahLst/>
              <a:cxnLst/>
              <a:rect l="l" t="t" r="r" b="b"/>
              <a:pathLst>
                <a:path w="3283" h="5411" extrusionOk="0">
                  <a:moveTo>
                    <a:pt x="3283" y="1"/>
                  </a:moveTo>
                  <a:lnTo>
                    <a:pt x="0" y="1703"/>
                  </a:lnTo>
                  <a:cubicBezTo>
                    <a:pt x="0" y="1703"/>
                    <a:pt x="1185" y="5381"/>
                    <a:pt x="2219" y="5411"/>
                  </a:cubicBezTo>
                  <a:cubicBezTo>
                    <a:pt x="3252" y="5411"/>
                    <a:pt x="3283" y="1"/>
                    <a:pt x="3283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7" name="Google Shape;1267;p26"/>
            <p:cNvSpPr/>
            <p:nvPr/>
          </p:nvSpPr>
          <p:spPr>
            <a:xfrm>
              <a:off x="5722402" y="155612"/>
              <a:ext cx="264643" cy="144401"/>
            </a:xfrm>
            <a:custGeom>
              <a:avLst/>
              <a:gdLst/>
              <a:ahLst/>
              <a:cxnLst/>
              <a:rect l="l" t="t" r="r" b="b"/>
              <a:pathLst>
                <a:path w="9541" h="5206" extrusionOk="0">
                  <a:moveTo>
                    <a:pt x="5166" y="1"/>
                  </a:moveTo>
                  <a:cubicBezTo>
                    <a:pt x="2660" y="1"/>
                    <a:pt x="194" y="1809"/>
                    <a:pt x="27" y="4829"/>
                  </a:cubicBezTo>
                  <a:cubicBezTo>
                    <a:pt x="0" y="5040"/>
                    <a:pt x="180" y="5205"/>
                    <a:pt x="387" y="5205"/>
                  </a:cubicBezTo>
                  <a:cubicBezTo>
                    <a:pt x="419" y="5205"/>
                    <a:pt x="450" y="5201"/>
                    <a:pt x="482" y="5193"/>
                  </a:cubicBezTo>
                  <a:lnTo>
                    <a:pt x="9145" y="2914"/>
                  </a:lnTo>
                  <a:cubicBezTo>
                    <a:pt x="9419" y="2853"/>
                    <a:pt x="9540" y="2549"/>
                    <a:pt x="9388" y="2306"/>
                  </a:cubicBezTo>
                  <a:cubicBezTo>
                    <a:pt x="8342" y="719"/>
                    <a:pt x="6746" y="1"/>
                    <a:pt x="516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8" name="Google Shape;1268;p26"/>
            <p:cNvSpPr/>
            <p:nvPr/>
          </p:nvSpPr>
          <p:spPr>
            <a:xfrm>
              <a:off x="5839482" y="242791"/>
              <a:ext cx="43853" cy="89287"/>
            </a:xfrm>
            <a:custGeom>
              <a:avLst/>
              <a:gdLst/>
              <a:ahLst/>
              <a:cxnLst/>
              <a:rect l="l" t="t" r="r" b="b"/>
              <a:pathLst>
                <a:path w="1581" h="3219" extrusionOk="0">
                  <a:moveTo>
                    <a:pt x="474" y="0"/>
                  </a:moveTo>
                  <a:cubicBezTo>
                    <a:pt x="438" y="0"/>
                    <a:pt x="402" y="5"/>
                    <a:pt x="365" y="14"/>
                  </a:cubicBezTo>
                  <a:cubicBezTo>
                    <a:pt x="122" y="75"/>
                    <a:pt x="0" y="318"/>
                    <a:pt x="61" y="561"/>
                  </a:cubicBezTo>
                  <a:lnTo>
                    <a:pt x="669" y="2871"/>
                  </a:lnTo>
                  <a:cubicBezTo>
                    <a:pt x="721" y="3078"/>
                    <a:pt x="904" y="3219"/>
                    <a:pt x="1108" y="3219"/>
                  </a:cubicBezTo>
                  <a:cubicBezTo>
                    <a:pt x="1143" y="3219"/>
                    <a:pt x="1180" y="3215"/>
                    <a:pt x="1216" y="3205"/>
                  </a:cubicBezTo>
                  <a:cubicBezTo>
                    <a:pt x="1429" y="3114"/>
                    <a:pt x="1581" y="2871"/>
                    <a:pt x="1520" y="2658"/>
                  </a:cubicBezTo>
                  <a:lnTo>
                    <a:pt x="912" y="318"/>
                  </a:lnTo>
                  <a:cubicBezTo>
                    <a:pt x="860" y="137"/>
                    <a:pt x="677" y="0"/>
                    <a:pt x="47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9" name="Google Shape;1269;p26"/>
            <p:cNvSpPr/>
            <p:nvPr/>
          </p:nvSpPr>
          <p:spPr>
            <a:xfrm>
              <a:off x="5810801" y="137416"/>
              <a:ext cx="44713" cy="89287"/>
            </a:xfrm>
            <a:custGeom>
              <a:avLst/>
              <a:gdLst/>
              <a:ahLst/>
              <a:cxnLst/>
              <a:rect l="l" t="t" r="r" b="b"/>
              <a:pathLst>
                <a:path w="1612" h="3219" extrusionOk="0">
                  <a:moveTo>
                    <a:pt x="504" y="0"/>
                  </a:moveTo>
                  <a:cubicBezTo>
                    <a:pt x="469" y="0"/>
                    <a:pt x="433" y="4"/>
                    <a:pt x="396" y="14"/>
                  </a:cubicBezTo>
                  <a:cubicBezTo>
                    <a:pt x="153" y="74"/>
                    <a:pt x="1" y="317"/>
                    <a:pt x="61" y="561"/>
                  </a:cubicBezTo>
                  <a:lnTo>
                    <a:pt x="700" y="2871"/>
                  </a:lnTo>
                  <a:cubicBezTo>
                    <a:pt x="751" y="3078"/>
                    <a:pt x="935" y="3218"/>
                    <a:pt x="1139" y="3218"/>
                  </a:cubicBezTo>
                  <a:cubicBezTo>
                    <a:pt x="1174" y="3218"/>
                    <a:pt x="1211" y="3214"/>
                    <a:pt x="1247" y="3205"/>
                  </a:cubicBezTo>
                  <a:cubicBezTo>
                    <a:pt x="1460" y="3114"/>
                    <a:pt x="1612" y="2871"/>
                    <a:pt x="1551" y="2658"/>
                  </a:cubicBezTo>
                  <a:lnTo>
                    <a:pt x="943" y="317"/>
                  </a:lnTo>
                  <a:cubicBezTo>
                    <a:pt x="866" y="137"/>
                    <a:pt x="700" y="0"/>
                    <a:pt x="5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0" name="Google Shape;1270;p26"/>
            <p:cNvSpPr/>
            <p:nvPr/>
          </p:nvSpPr>
          <p:spPr>
            <a:xfrm>
              <a:off x="5722458" y="155612"/>
              <a:ext cx="263728" cy="144901"/>
            </a:xfrm>
            <a:custGeom>
              <a:avLst/>
              <a:gdLst/>
              <a:ahLst/>
              <a:cxnLst/>
              <a:rect l="l" t="t" r="r" b="b"/>
              <a:pathLst>
                <a:path w="9508" h="5224" extrusionOk="0">
                  <a:moveTo>
                    <a:pt x="5164" y="1"/>
                  </a:moveTo>
                  <a:cubicBezTo>
                    <a:pt x="2658" y="1"/>
                    <a:pt x="192" y="1809"/>
                    <a:pt x="25" y="4829"/>
                  </a:cubicBezTo>
                  <a:cubicBezTo>
                    <a:pt x="1" y="4970"/>
                    <a:pt x="69" y="5112"/>
                    <a:pt x="200" y="5182"/>
                  </a:cubicBezTo>
                  <a:lnTo>
                    <a:pt x="200" y="5182"/>
                  </a:lnTo>
                  <a:cubicBezTo>
                    <a:pt x="191" y="5176"/>
                    <a:pt x="183" y="5170"/>
                    <a:pt x="177" y="5163"/>
                  </a:cubicBezTo>
                  <a:cubicBezTo>
                    <a:pt x="3125" y="3978"/>
                    <a:pt x="6256" y="3127"/>
                    <a:pt x="9417" y="2701"/>
                  </a:cubicBezTo>
                  <a:lnTo>
                    <a:pt x="9417" y="2701"/>
                  </a:lnTo>
                  <a:cubicBezTo>
                    <a:pt x="9386" y="2762"/>
                    <a:pt x="9356" y="2792"/>
                    <a:pt x="9326" y="2823"/>
                  </a:cubicBezTo>
                  <a:cubicBezTo>
                    <a:pt x="9478" y="2701"/>
                    <a:pt x="9508" y="2458"/>
                    <a:pt x="9386" y="2306"/>
                  </a:cubicBezTo>
                  <a:cubicBezTo>
                    <a:pt x="8340" y="719"/>
                    <a:pt x="6744" y="1"/>
                    <a:pt x="5164" y="1"/>
                  </a:cubicBezTo>
                  <a:close/>
                  <a:moveTo>
                    <a:pt x="200" y="5182"/>
                  </a:moveTo>
                  <a:cubicBezTo>
                    <a:pt x="233" y="5205"/>
                    <a:pt x="281" y="5224"/>
                    <a:pt x="328" y="5224"/>
                  </a:cubicBezTo>
                  <a:cubicBezTo>
                    <a:pt x="281" y="5217"/>
                    <a:pt x="238" y="5203"/>
                    <a:pt x="200" y="51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1" name="Google Shape;1271;p26"/>
            <p:cNvSpPr/>
            <p:nvPr/>
          </p:nvSpPr>
          <p:spPr>
            <a:xfrm>
              <a:off x="6094085" y="236162"/>
              <a:ext cx="248916" cy="212969"/>
            </a:xfrm>
            <a:custGeom>
              <a:avLst/>
              <a:gdLst/>
              <a:ahLst/>
              <a:cxnLst/>
              <a:rect l="l" t="t" r="r" b="b"/>
              <a:pathLst>
                <a:path w="8974" h="7678" extrusionOk="0">
                  <a:moveTo>
                    <a:pt x="2606" y="1"/>
                  </a:moveTo>
                  <a:cubicBezTo>
                    <a:pt x="1857" y="1"/>
                    <a:pt x="1077" y="173"/>
                    <a:pt x="305" y="557"/>
                  </a:cubicBezTo>
                  <a:cubicBezTo>
                    <a:pt x="61" y="678"/>
                    <a:pt x="1" y="1013"/>
                    <a:pt x="213" y="1195"/>
                  </a:cubicBezTo>
                  <a:lnTo>
                    <a:pt x="6505" y="7548"/>
                  </a:lnTo>
                  <a:cubicBezTo>
                    <a:pt x="6582" y="7637"/>
                    <a:pt x="6690" y="7678"/>
                    <a:pt x="6796" y="7678"/>
                  </a:cubicBezTo>
                  <a:cubicBezTo>
                    <a:pt x="6945" y="7678"/>
                    <a:pt x="7091" y="7598"/>
                    <a:pt x="7144" y="7457"/>
                  </a:cubicBezTo>
                  <a:cubicBezTo>
                    <a:pt x="8974" y="3822"/>
                    <a:pt x="6131" y="1"/>
                    <a:pt x="260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2" name="Google Shape;1272;p26"/>
            <p:cNvSpPr/>
            <p:nvPr/>
          </p:nvSpPr>
          <p:spPr>
            <a:xfrm>
              <a:off x="6136246" y="335490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178" y="0"/>
                  </a:moveTo>
                  <a:cubicBezTo>
                    <a:pt x="2067" y="0"/>
                    <a:pt x="1961" y="46"/>
                    <a:pt x="1885" y="137"/>
                  </a:cubicBezTo>
                  <a:lnTo>
                    <a:pt x="183" y="1839"/>
                  </a:lnTo>
                  <a:cubicBezTo>
                    <a:pt x="0" y="2022"/>
                    <a:pt x="0" y="2295"/>
                    <a:pt x="183" y="2447"/>
                  </a:cubicBezTo>
                  <a:cubicBezTo>
                    <a:pt x="259" y="2538"/>
                    <a:pt x="365" y="2584"/>
                    <a:pt x="475" y="2584"/>
                  </a:cubicBezTo>
                  <a:cubicBezTo>
                    <a:pt x="586" y="2584"/>
                    <a:pt x="700" y="2538"/>
                    <a:pt x="791" y="2447"/>
                  </a:cubicBezTo>
                  <a:lnTo>
                    <a:pt x="2493" y="775"/>
                  </a:lnTo>
                  <a:cubicBezTo>
                    <a:pt x="2675" y="593"/>
                    <a:pt x="2675" y="319"/>
                    <a:pt x="2493" y="137"/>
                  </a:cubicBezTo>
                  <a:cubicBezTo>
                    <a:pt x="2402" y="46"/>
                    <a:pt x="2288" y="0"/>
                    <a:pt x="2178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3" name="Google Shape;1273;p26"/>
            <p:cNvSpPr/>
            <p:nvPr/>
          </p:nvSpPr>
          <p:spPr>
            <a:xfrm>
              <a:off x="6212967" y="258768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204" y="0"/>
                  </a:moveTo>
                  <a:cubicBezTo>
                    <a:pt x="2090" y="0"/>
                    <a:pt x="1976" y="46"/>
                    <a:pt x="1885" y="137"/>
                  </a:cubicBezTo>
                  <a:lnTo>
                    <a:pt x="183" y="1839"/>
                  </a:lnTo>
                  <a:cubicBezTo>
                    <a:pt x="0" y="1991"/>
                    <a:pt x="0" y="2295"/>
                    <a:pt x="183" y="2447"/>
                  </a:cubicBezTo>
                  <a:cubicBezTo>
                    <a:pt x="274" y="2538"/>
                    <a:pt x="388" y="2584"/>
                    <a:pt x="502" y="2584"/>
                  </a:cubicBezTo>
                  <a:cubicBezTo>
                    <a:pt x="616" y="2584"/>
                    <a:pt x="730" y="2538"/>
                    <a:pt x="821" y="2447"/>
                  </a:cubicBezTo>
                  <a:lnTo>
                    <a:pt x="2523" y="775"/>
                  </a:lnTo>
                  <a:cubicBezTo>
                    <a:pt x="2675" y="593"/>
                    <a:pt x="2675" y="319"/>
                    <a:pt x="2523" y="137"/>
                  </a:cubicBezTo>
                  <a:cubicBezTo>
                    <a:pt x="2432" y="46"/>
                    <a:pt x="2318" y="0"/>
                    <a:pt x="22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4" name="Google Shape;1274;p26"/>
            <p:cNvSpPr/>
            <p:nvPr/>
          </p:nvSpPr>
          <p:spPr>
            <a:xfrm>
              <a:off x="6095832" y="236162"/>
              <a:ext cx="247169" cy="212442"/>
            </a:xfrm>
            <a:custGeom>
              <a:avLst/>
              <a:gdLst/>
              <a:ahLst/>
              <a:cxnLst/>
              <a:rect l="l" t="t" r="r" b="b"/>
              <a:pathLst>
                <a:path w="8911" h="7659" extrusionOk="0">
                  <a:moveTo>
                    <a:pt x="10" y="914"/>
                  </a:moveTo>
                  <a:lnTo>
                    <a:pt x="10" y="914"/>
                  </a:lnTo>
                  <a:cubicBezTo>
                    <a:pt x="1" y="957"/>
                    <a:pt x="7" y="1000"/>
                    <a:pt x="29" y="1043"/>
                  </a:cubicBezTo>
                  <a:cubicBezTo>
                    <a:pt x="16" y="999"/>
                    <a:pt x="10" y="955"/>
                    <a:pt x="10" y="914"/>
                  </a:cubicBezTo>
                  <a:close/>
                  <a:moveTo>
                    <a:pt x="2543" y="1"/>
                  </a:moveTo>
                  <a:cubicBezTo>
                    <a:pt x="1794" y="1"/>
                    <a:pt x="1014" y="173"/>
                    <a:pt x="242" y="557"/>
                  </a:cubicBezTo>
                  <a:cubicBezTo>
                    <a:pt x="98" y="629"/>
                    <a:pt x="10" y="758"/>
                    <a:pt x="10" y="914"/>
                  </a:cubicBezTo>
                  <a:lnTo>
                    <a:pt x="10" y="914"/>
                  </a:lnTo>
                  <a:cubicBezTo>
                    <a:pt x="14" y="896"/>
                    <a:pt x="20" y="878"/>
                    <a:pt x="29" y="861"/>
                  </a:cubicBezTo>
                  <a:cubicBezTo>
                    <a:pt x="1275" y="1834"/>
                    <a:pt x="2491" y="2897"/>
                    <a:pt x="3616" y="4052"/>
                  </a:cubicBezTo>
                  <a:cubicBezTo>
                    <a:pt x="4740" y="5177"/>
                    <a:pt x="5804" y="6362"/>
                    <a:pt x="6777" y="7639"/>
                  </a:cubicBezTo>
                  <a:lnTo>
                    <a:pt x="6594" y="7639"/>
                  </a:lnTo>
                  <a:cubicBezTo>
                    <a:pt x="6640" y="7652"/>
                    <a:pt x="6684" y="7658"/>
                    <a:pt x="6726" y="7658"/>
                  </a:cubicBezTo>
                  <a:cubicBezTo>
                    <a:pt x="6881" y="7658"/>
                    <a:pt x="7009" y="7576"/>
                    <a:pt x="7081" y="7457"/>
                  </a:cubicBezTo>
                  <a:cubicBezTo>
                    <a:pt x="8911" y="3822"/>
                    <a:pt x="6068" y="1"/>
                    <a:pt x="25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5" name="Google Shape;1275;p26"/>
            <p:cNvSpPr/>
            <p:nvPr/>
          </p:nvSpPr>
          <p:spPr>
            <a:xfrm>
              <a:off x="5585712" y="275438"/>
              <a:ext cx="719178" cy="639460"/>
            </a:xfrm>
            <a:custGeom>
              <a:avLst/>
              <a:gdLst/>
              <a:ahLst/>
              <a:cxnLst/>
              <a:rect l="l" t="t" r="r" b="b"/>
              <a:pathLst>
                <a:path w="25928" h="23054" extrusionOk="0">
                  <a:moveTo>
                    <a:pt x="12978" y="1"/>
                  </a:moveTo>
                  <a:cubicBezTo>
                    <a:pt x="9623" y="1"/>
                    <a:pt x="6293" y="1462"/>
                    <a:pt x="4012" y="4278"/>
                  </a:cubicBezTo>
                  <a:cubicBezTo>
                    <a:pt x="0" y="9202"/>
                    <a:pt x="760" y="16466"/>
                    <a:pt x="5714" y="20479"/>
                  </a:cubicBezTo>
                  <a:cubicBezTo>
                    <a:pt x="7853" y="22211"/>
                    <a:pt x="10422" y="23053"/>
                    <a:pt x="12972" y="23053"/>
                  </a:cubicBezTo>
                  <a:cubicBezTo>
                    <a:pt x="16329" y="23053"/>
                    <a:pt x="19652" y="21592"/>
                    <a:pt x="21915" y="18776"/>
                  </a:cubicBezTo>
                  <a:cubicBezTo>
                    <a:pt x="25928" y="13822"/>
                    <a:pt x="25168" y="6588"/>
                    <a:pt x="20213" y="2576"/>
                  </a:cubicBezTo>
                  <a:cubicBezTo>
                    <a:pt x="18088" y="844"/>
                    <a:pt x="15526" y="1"/>
                    <a:pt x="129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6" name="Google Shape;1276;p26"/>
            <p:cNvSpPr/>
            <p:nvPr/>
          </p:nvSpPr>
          <p:spPr>
            <a:xfrm>
              <a:off x="5658217" y="340455"/>
              <a:ext cx="574166" cy="510176"/>
            </a:xfrm>
            <a:custGeom>
              <a:avLst/>
              <a:gdLst/>
              <a:ahLst/>
              <a:cxnLst/>
              <a:rect l="l" t="t" r="r" b="b"/>
              <a:pathLst>
                <a:path w="20700" h="18393" extrusionOk="0">
                  <a:moveTo>
                    <a:pt x="10373" y="1"/>
                  </a:moveTo>
                  <a:cubicBezTo>
                    <a:pt x="9351" y="1"/>
                    <a:pt x="8312" y="173"/>
                    <a:pt x="7295" y="536"/>
                  </a:cubicBezTo>
                  <a:cubicBezTo>
                    <a:pt x="2493" y="2238"/>
                    <a:pt x="0" y="7496"/>
                    <a:pt x="1702" y="12268"/>
                  </a:cubicBezTo>
                  <a:cubicBezTo>
                    <a:pt x="3044" y="16029"/>
                    <a:pt x="6594" y="18393"/>
                    <a:pt x="10374" y="18393"/>
                  </a:cubicBezTo>
                  <a:cubicBezTo>
                    <a:pt x="11390" y="18393"/>
                    <a:pt x="12424" y="18222"/>
                    <a:pt x="13435" y="17861"/>
                  </a:cubicBezTo>
                  <a:cubicBezTo>
                    <a:pt x="18207" y="16159"/>
                    <a:pt x="20700" y="10900"/>
                    <a:pt x="19028" y="6128"/>
                  </a:cubicBezTo>
                  <a:cubicBezTo>
                    <a:pt x="17688" y="2349"/>
                    <a:pt x="14147" y="1"/>
                    <a:pt x="10373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7" name="Google Shape;1277;p26"/>
            <p:cNvSpPr/>
            <p:nvPr/>
          </p:nvSpPr>
          <p:spPr>
            <a:xfrm>
              <a:off x="5923000" y="578054"/>
              <a:ext cx="42133" cy="35282"/>
            </a:xfrm>
            <a:custGeom>
              <a:avLst/>
              <a:gdLst/>
              <a:ahLst/>
              <a:cxnLst/>
              <a:rect l="l" t="t" r="r" b="b"/>
              <a:pathLst>
                <a:path w="1519" h="1272" extrusionOk="0">
                  <a:moveTo>
                    <a:pt x="800" y="1"/>
                  </a:moveTo>
                  <a:cubicBezTo>
                    <a:pt x="335" y="1"/>
                    <a:pt x="0" y="532"/>
                    <a:pt x="272" y="967"/>
                  </a:cubicBezTo>
                  <a:cubicBezTo>
                    <a:pt x="389" y="1175"/>
                    <a:pt x="589" y="1271"/>
                    <a:pt x="792" y="1271"/>
                  </a:cubicBezTo>
                  <a:cubicBezTo>
                    <a:pt x="1064" y="1271"/>
                    <a:pt x="1340" y="1098"/>
                    <a:pt x="1427" y="784"/>
                  </a:cubicBezTo>
                  <a:cubicBezTo>
                    <a:pt x="1518" y="450"/>
                    <a:pt x="1305" y="116"/>
                    <a:pt x="971" y="24"/>
                  </a:cubicBezTo>
                  <a:cubicBezTo>
                    <a:pt x="913" y="8"/>
                    <a:pt x="855" y="1"/>
                    <a:pt x="800" y="1"/>
                  </a:cubicBez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8" name="Google Shape;1278;p26"/>
            <p:cNvSpPr/>
            <p:nvPr/>
          </p:nvSpPr>
          <p:spPr>
            <a:xfrm>
              <a:off x="5938117" y="414320"/>
              <a:ext cx="56501" cy="182984"/>
            </a:xfrm>
            <a:custGeom>
              <a:avLst/>
              <a:gdLst/>
              <a:ahLst/>
              <a:cxnLst/>
              <a:rect l="l" t="t" r="r" b="b"/>
              <a:pathLst>
                <a:path w="2037" h="6597" extrusionOk="0">
                  <a:moveTo>
                    <a:pt x="2037" y="0"/>
                  </a:moveTo>
                  <a:lnTo>
                    <a:pt x="0" y="6444"/>
                  </a:lnTo>
                  <a:lnTo>
                    <a:pt x="517" y="6596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9" name="Google Shape;1279;p26"/>
            <p:cNvSpPr/>
            <p:nvPr/>
          </p:nvSpPr>
          <p:spPr>
            <a:xfrm>
              <a:off x="5826834" y="588844"/>
              <a:ext cx="122267" cy="75058"/>
            </a:xfrm>
            <a:custGeom>
              <a:avLst/>
              <a:gdLst/>
              <a:ahLst/>
              <a:cxnLst/>
              <a:rect l="l" t="t" r="r" b="b"/>
              <a:pathLst>
                <a:path w="4408" h="2706" extrusionOk="0">
                  <a:moveTo>
                    <a:pt x="4134" y="0"/>
                  </a:moveTo>
                  <a:lnTo>
                    <a:pt x="0" y="2705"/>
                  </a:lnTo>
                  <a:lnTo>
                    <a:pt x="4408" y="456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0" name="Google Shape;1280;p26"/>
            <p:cNvSpPr/>
            <p:nvPr/>
          </p:nvSpPr>
          <p:spPr>
            <a:xfrm>
              <a:off x="5772024" y="744812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0" y="669"/>
                  </a:moveTo>
                  <a:lnTo>
                    <a:pt x="669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1" name="Google Shape;1281;p26"/>
            <p:cNvSpPr/>
            <p:nvPr/>
          </p:nvSpPr>
          <p:spPr>
            <a:xfrm>
              <a:off x="6092393" y="425276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1" y="669"/>
                  </a:moveTo>
                  <a:lnTo>
                    <a:pt x="670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2" name="Google Shape;1282;p26"/>
            <p:cNvSpPr/>
            <p:nvPr/>
          </p:nvSpPr>
          <p:spPr>
            <a:xfrm>
              <a:off x="5710475" y="64870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3"/>
                  </a:moveTo>
                  <a:lnTo>
                    <a:pt x="912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3" name="Google Shape;1283;p26"/>
            <p:cNvSpPr/>
            <p:nvPr/>
          </p:nvSpPr>
          <p:spPr>
            <a:xfrm>
              <a:off x="6148034" y="532343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4"/>
                  </a:moveTo>
                  <a:lnTo>
                    <a:pt x="913" y="1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4" name="Google Shape;1284;p26"/>
            <p:cNvSpPr/>
            <p:nvPr/>
          </p:nvSpPr>
          <p:spPr>
            <a:xfrm>
              <a:off x="5710475" y="53151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0"/>
                  </a:moveTo>
                  <a:lnTo>
                    <a:pt x="912" y="243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5" name="Google Shape;1285;p26"/>
            <p:cNvSpPr/>
            <p:nvPr/>
          </p:nvSpPr>
          <p:spPr>
            <a:xfrm>
              <a:off x="6147202" y="649534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1"/>
                  </a:moveTo>
                  <a:lnTo>
                    <a:pt x="912" y="244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6" name="Google Shape;1286;p26"/>
            <p:cNvSpPr/>
            <p:nvPr/>
          </p:nvSpPr>
          <p:spPr>
            <a:xfrm>
              <a:off x="5772857" y="424444"/>
              <a:ext cx="18584" cy="18556"/>
            </a:xfrm>
            <a:custGeom>
              <a:avLst/>
              <a:gdLst/>
              <a:ahLst/>
              <a:cxnLst/>
              <a:rect l="l" t="t" r="r" b="b"/>
              <a:pathLst>
                <a:path w="670" h="669" fill="none" extrusionOk="0">
                  <a:moveTo>
                    <a:pt x="1" y="0"/>
                  </a:moveTo>
                  <a:lnTo>
                    <a:pt x="670" y="66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7" name="Google Shape;1287;p26"/>
            <p:cNvSpPr/>
            <p:nvPr/>
          </p:nvSpPr>
          <p:spPr>
            <a:xfrm>
              <a:off x="6092393" y="744812"/>
              <a:ext cx="17752" cy="19416"/>
            </a:xfrm>
            <a:custGeom>
              <a:avLst/>
              <a:gdLst/>
              <a:ahLst/>
              <a:cxnLst/>
              <a:rect l="l" t="t" r="r" b="b"/>
              <a:pathLst>
                <a:path w="640" h="700" fill="none" extrusionOk="0">
                  <a:moveTo>
                    <a:pt x="1" y="0"/>
                  </a:moveTo>
                  <a:lnTo>
                    <a:pt x="639" y="69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8" name="Google Shape;1288;p26"/>
            <p:cNvSpPr/>
            <p:nvPr/>
          </p:nvSpPr>
          <p:spPr>
            <a:xfrm>
              <a:off x="5879951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0" y="0"/>
                  </a:moveTo>
                  <a:lnTo>
                    <a:pt x="243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9" name="Google Shape;1289;p26"/>
            <p:cNvSpPr/>
            <p:nvPr/>
          </p:nvSpPr>
          <p:spPr>
            <a:xfrm>
              <a:off x="5996282" y="800453"/>
              <a:ext cx="6768" cy="25324"/>
            </a:xfrm>
            <a:custGeom>
              <a:avLst/>
              <a:gdLst/>
              <a:ahLst/>
              <a:cxnLst/>
              <a:rect l="l" t="t" r="r" b="b"/>
              <a:pathLst>
                <a:path w="244" h="913" fill="none" extrusionOk="0">
                  <a:moveTo>
                    <a:pt x="1" y="0"/>
                  </a:moveTo>
                  <a:lnTo>
                    <a:pt x="244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90" name="Google Shape;1290;p26"/>
            <p:cNvSpPr/>
            <p:nvPr/>
          </p:nvSpPr>
          <p:spPr>
            <a:xfrm>
              <a:off x="5997142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243" y="0"/>
                  </a:moveTo>
                  <a:lnTo>
                    <a:pt x="0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91" name="Google Shape;1291;p26"/>
            <p:cNvSpPr/>
            <p:nvPr/>
          </p:nvSpPr>
          <p:spPr>
            <a:xfrm>
              <a:off x="5879091" y="800453"/>
              <a:ext cx="6768" cy="24464"/>
            </a:xfrm>
            <a:custGeom>
              <a:avLst/>
              <a:gdLst/>
              <a:ahLst/>
              <a:cxnLst/>
              <a:rect l="l" t="t" r="r" b="b"/>
              <a:pathLst>
                <a:path w="244" h="882" fill="none" extrusionOk="0">
                  <a:moveTo>
                    <a:pt x="244" y="0"/>
                  </a:moveTo>
                  <a:lnTo>
                    <a:pt x="1" y="88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292" name="Google Shape;1292;p26"/>
          <p:cNvGrpSpPr/>
          <p:nvPr/>
        </p:nvGrpSpPr>
        <p:grpSpPr>
          <a:xfrm rot="8619022" flipH="1">
            <a:off x="7860893" y="118004"/>
            <a:ext cx="1657312" cy="808477"/>
            <a:chOff x="6016754" y="2989146"/>
            <a:chExt cx="1657343" cy="808493"/>
          </a:xfrm>
        </p:grpSpPr>
        <p:sp>
          <p:nvSpPr>
            <p:cNvPr id="1293" name="Google Shape;1293;p26"/>
            <p:cNvSpPr/>
            <p:nvPr/>
          </p:nvSpPr>
          <p:spPr>
            <a:xfrm>
              <a:off x="6016754" y="3515687"/>
              <a:ext cx="357259" cy="262230"/>
            </a:xfrm>
            <a:custGeom>
              <a:avLst/>
              <a:gdLst/>
              <a:ahLst/>
              <a:cxnLst/>
              <a:rect l="l" t="t" r="r" b="b"/>
              <a:pathLst>
                <a:path w="12880" h="9454" extrusionOk="0">
                  <a:moveTo>
                    <a:pt x="9172" y="0"/>
                  </a:moveTo>
                  <a:lnTo>
                    <a:pt x="630" y="7782"/>
                  </a:lnTo>
                  <a:cubicBezTo>
                    <a:pt x="1" y="8381"/>
                    <a:pt x="406" y="9454"/>
                    <a:pt x="1263" y="9454"/>
                  </a:cubicBezTo>
                  <a:cubicBezTo>
                    <a:pt x="1275" y="9454"/>
                    <a:pt x="1287" y="9454"/>
                    <a:pt x="1299" y="9453"/>
                  </a:cubicBezTo>
                  <a:lnTo>
                    <a:pt x="12880" y="9271"/>
                  </a:lnTo>
                  <a:lnTo>
                    <a:pt x="917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94" name="Google Shape;1294;p26"/>
            <p:cNvSpPr/>
            <p:nvPr/>
          </p:nvSpPr>
          <p:spPr>
            <a:xfrm>
              <a:off x="6239098" y="2989146"/>
              <a:ext cx="1435000" cy="808493"/>
            </a:xfrm>
            <a:custGeom>
              <a:avLst/>
              <a:gdLst/>
              <a:ahLst/>
              <a:cxnLst/>
              <a:rect l="l" t="t" r="r" b="b"/>
              <a:pathLst>
                <a:path w="51735" h="29148" extrusionOk="0">
                  <a:moveTo>
                    <a:pt x="46755" y="1"/>
                  </a:moveTo>
                  <a:cubicBezTo>
                    <a:pt x="46570" y="1"/>
                    <a:pt x="46383" y="35"/>
                    <a:pt x="46202" y="108"/>
                  </a:cubicBezTo>
                  <a:lnTo>
                    <a:pt x="1156" y="17980"/>
                  </a:lnTo>
                  <a:cubicBezTo>
                    <a:pt x="365" y="18284"/>
                    <a:pt x="1" y="19166"/>
                    <a:pt x="305" y="19956"/>
                  </a:cubicBezTo>
                  <a:lnTo>
                    <a:pt x="3587" y="28193"/>
                  </a:lnTo>
                  <a:cubicBezTo>
                    <a:pt x="3821" y="28778"/>
                    <a:pt x="4398" y="29147"/>
                    <a:pt x="5011" y="29147"/>
                  </a:cubicBezTo>
                  <a:cubicBezTo>
                    <a:pt x="5195" y="29147"/>
                    <a:pt x="5381" y="29114"/>
                    <a:pt x="5563" y="29044"/>
                  </a:cubicBezTo>
                  <a:lnTo>
                    <a:pt x="50579" y="11172"/>
                  </a:lnTo>
                  <a:cubicBezTo>
                    <a:pt x="51369" y="10868"/>
                    <a:pt x="51734" y="9986"/>
                    <a:pt x="51430" y="9196"/>
                  </a:cubicBezTo>
                  <a:lnTo>
                    <a:pt x="48147" y="959"/>
                  </a:lnTo>
                  <a:cubicBezTo>
                    <a:pt x="47916" y="356"/>
                    <a:pt x="47348" y="1"/>
                    <a:pt x="4675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95" name="Google Shape;1295;p26"/>
            <p:cNvSpPr/>
            <p:nvPr/>
          </p:nvSpPr>
          <p:spPr>
            <a:xfrm>
              <a:off x="6363029" y="3028367"/>
              <a:ext cx="1187969" cy="730162"/>
            </a:xfrm>
            <a:custGeom>
              <a:avLst/>
              <a:gdLst/>
              <a:ahLst/>
              <a:cxnLst/>
              <a:rect l="l" t="t" r="r" b="b"/>
              <a:pathLst>
                <a:path w="42829" h="26324" extrusionOk="0">
                  <a:moveTo>
                    <a:pt x="38421" y="1"/>
                  </a:moveTo>
                  <a:lnTo>
                    <a:pt x="1" y="15259"/>
                  </a:lnTo>
                  <a:lnTo>
                    <a:pt x="4378" y="26323"/>
                  </a:lnTo>
                  <a:lnTo>
                    <a:pt x="42828" y="11065"/>
                  </a:lnTo>
                  <a:lnTo>
                    <a:pt x="3842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96" name="Google Shape;1296;p26"/>
            <p:cNvSpPr/>
            <p:nvPr/>
          </p:nvSpPr>
          <p:spPr>
            <a:xfrm>
              <a:off x="7358750" y="3043540"/>
              <a:ext cx="154304" cy="319564"/>
            </a:xfrm>
            <a:custGeom>
              <a:avLst/>
              <a:gdLst/>
              <a:ahLst/>
              <a:cxnLst/>
              <a:rect l="l" t="t" r="r" b="b"/>
              <a:pathLst>
                <a:path w="5563" h="11521" extrusionOk="0">
                  <a:moveTo>
                    <a:pt x="1155" y="1"/>
                  </a:moveTo>
                  <a:lnTo>
                    <a:pt x="0" y="457"/>
                  </a:lnTo>
                  <a:lnTo>
                    <a:pt x="4377" y="11521"/>
                  </a:lnTo>
                  <a:lnTo>
                    <a:pt x="5563" y="11065"/>
                  </a:lnTo>
                  <a:lnTo>
                    <a:pt x="11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97" name="Google Shape;1297;p26"/>
            <p:cNvSpPr/>
            <p:nvPr/>
          </p:nvSpPr>
          <p:spPr>
            <a:xfrm>
              <a:off x="6400142" y="3423793"/>
              <a:ext cx="154304" cy="319564"/>
            </a:xfrm>
            <a:custGeom>
              <a:avLst/>
              <a:gdLst/>
              <a:ahLst/>
              <a:cxnLst/>
              <a:rect l="l" t="t" r="r" b="b"/>
              <a:pathLst>
                <a:path w="5563" h="11521" extrusionOk="0">
                  <a:moveTo>
                    <a:pt x="1186" y="0"/>
                  </a:moveTo>
                  <a:lnTo>
                    <a:pt x="0" y="456"/>
                  </a:lnTo>
                  <a:lnTo>
                    <a:pt x="4408" y="11520"/>
                  </a:lnTo>
                  <a:lnTo>
                    <a:pt x="5563" y="11064"/>
                  </a:lnTo>
                  <a:lnTo>
                    <a:pt x="11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53734999"/>
      </p:ext>
    </p:extLst>
  </p:cSld>
  <p:clrMapOvr>
    <a:masterClrMapping/>
  </p:clrMapOvr>
  <p:transition spd="slow">
    <p:wheel spokes="1"/>
    <p:sndAc>
      <p:stSnd>
        <p:snd r:embed="rId1" name="chimes.wav"/>
      </p:stSnd>
    </p:sndAc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9" name="Google Shape;1299;p27"/>
          <p:cNvSpPr/>
          <p:nvPr/>
        </p:nvSpPr>
        <p:spPr>
          <a:xfrm>
            <a:off x="-65061" y="-81037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00" name="Google Shape;1300;p27"/>
          <p:cNvSpPr/>
          <p:nvPr/>
        </p:nvSpPr>
        <p:spPr>
          <a:xfrm>
            <a:off x="3189300" y="2102774"/>
            <a:ext cx="6138660" cy="3121540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01" name="Google Shape;1301;p27"/>
          <p:cNvSpPr/>
          <p:nvPr/>
        </p:nvSpPr>
        <p:spPr>
          <a:xfrm>
            <a:off x="-65075" y="-81050"/>
            <a:ext cx="3927358" cy="3121486"/>
          </a:xfrm>
          <a:custGeom>
            <a:avLst/>
            <a:gdLst/>
            <a:ahLst/>
            <a:cxnLst/>
            <a:rect l="l" t="t" r="r" b="b"/>
            <a:pathLst>
              <a:path w="141310" h="117692" extrusionOk="0">
                <a:moveTo>
                  <a:pt x="0" y="0"/>
                </a:moveTo>
                <a:lnTo>
                  <a:pt x="0" y="117692"/>
                </a:lnTo>
                <a:cubicBezTo>
                  <a:pt x="1216" y="113254"/>
                  <a:pt x="6353" y="111035"/>
                  <a:pt x="10973" y="110731"/>
                </a:cubicBezTo>
                <a:cubicBezTo>
                  <a:pt x="11645" y="110687"/>
                  <a:pt x="12319" y="110670"/>
                  <a:pt x="12993" y="110670"/>
                </a:cubicBezTo>
                <a:cubicBezTo>
                  <a:pt x="15351" y="110670"/>
                  <a:pt x="17717" y="110880"/>
                  <a:pt x="20063" y="110880"/>
                </a:cubicBezTo>
                <a:cubicBezTo>
                  <a:pt x="21655" y="110880"/>
                  <a:pt x="23238" y="110783"/>
                  <a:pt x="24803" y="110458"/>
                </a:cubicBezTo>
                <a:cubicBezTo>
                  <a:pt x="29332" y="109515"/>
                  <a:pt x="33861" y="105625"/>
                  <a:pt x="33162" y="101065"/>
                </a:cubicBezTo>
                <a:cubicBezTo>
                  <a:pt x="32645" y="97661"/>
                  <a:pt x="29545" y="95351"/>
                  <a:pt x="26718" y="93345"/>
                </a:cubicBezTo>
                <a:cubicBezTo>
                  <a:pt x="21672" y="89728"/>
                  <a:pt x="16535" y="85594"/>
                  <a:pt x="14408" y="79758"/>
                </a:cubicBezTo>
                <a:cubicBezTo>
                  <a:pt x="12310" y="73892"/>
                  <a:pt x="14620" y="66080"/>
                  <a:pt x="20578" y="64317"/>
                </a:cubicBezTo>
                <a:cubicBezTo>
                  <a:pt x="21506" y="64047"/>
                  <a:pt x="22443" y="63936"/>
                  <a:pt x="23386" y="63936"/>
                </a:cubicBezTo>
                <a:cubicBezTo>
                  <a:pt x="26363" y="63936"/>
                  <a:pt x="29393" y="65038"/>
                  <a:pt x="32371" y="65685"/>
                </a:cubicBezTo>
                <a:cubicBezTo>
                  <a:pt x="33431" y="65907"/>
                  <a:pt x="34565" y="66035"/>
                  <a:pt x="35694" y="66035"/>
                </a:cubicBezTo>
                <a:cubicBezTo>
                  <a:pt x="38743" y="66035"/>
                  <a:pt x="41748" y="65097"/>
                  <a:pt x="43101" y="62524"/>
                </a:cubicBezTo>
                <a:cubicBezTo>
                  <a:pt x="44590" y="59636"/>
                  <a:pt x="43314" y="56201"/>
                  <a:pt x="42767" y="53010"/>
                </a:cubicBezTo>
                <a:cubicBezTo>
                  <a:pt x="41125" y="43223"/>
                  <a:pt x="47326" y="33891"/>
                  <a:pt x="55411" y="28876"/>
                </a:cubicBezTo>
                <a:cubicBezTo>
                  <a:pt x="61313" y="25233"/>
                  <a:pt x="68023" y="24013"/>
                  <a:pt x="74827" y="24013"/>
                </a:cubicBezTo>
                <a:cubicBezTo>
                  <a:pt x="79377" y="24013"/>
                  <a:pt x="83969" y="24558"/>
                  <a:pt x="88391" y="25289"/>
                </a:cubicBezTo>
                <a:cubicBezTo>
                  <a:pt x="98117" y="26870"/>
                  <a:pt x="107692" y="29484"/>
                  <a:pt x="117510" y="30000"/>
                </a:cubicBezTo>
                <a:cubicBezTo>
                  <a:pt x="118315" y="30043"/>
                  <a:pt x="119130" y="30068"/>
                  <a:pt x="119946" y="30068"/>
                </a:cubicBezTo>
                <a:cubicBezTo>
                  <a:pt x="124397" y="30068"/>
                  <a:pt x="128911" y="29328"/>
                  <a:pt x="132404" y="26657"/>
                </a:cubicBezTo>
                <a:cubicBezTo>
                  <a:pt x="141310" y="19818"/>
                  <a:pt x="128665" y="4255"/>
                  <a:pt x="141127" y="0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02" name="Google Shape;1302;p27"/>
          <p:cNvSpPr/>
          <p:nvPr/>
        </p:nvSpPr>
        <p:spPr>
          <a:xfrm>
            <a:off x="-156277" y="249297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03" name="Google Shape;1303;p27"/>
          <p:cNvSpPr/>
          <p:nvPr/>
        </p:nvSpPr>
        <p:spPr>
          <a:xfrm>
            <a:off x="1102066" y="439785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04" name="Google Shape;1304;p27"/>
          <p:cNvSpPr/>
          <p:nvPr/>
        </p:nvSpPr>
        <p:spPr>
          <a:xfrm>
            <a:off x="6456403" y="492957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05" name="Google Shape;1305;p27"/>
          <p:cNvSpPr/>
          <p:nvPr/>
        </p:nvSpPr>
        <p:spPr>
          <a:xfrm>
            <a:off x="7939492" y="3746821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06" name="Google Shape;1306;p27"/>
          <p:cNvSpPr/>
          <p:nvPr/>
        </p:nvSpPr>
        <p:spPr>
          <a:xfrm>
            <a:off x="1990162" y="4986901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07" name="Google Shape;1307;p27"/>
          <p:cNvSpPr/>
          <p:nvPr/>
        </p:nvSpPr>
        <p:spPr>
          <a:xfrm>
            <a:off x="9021677" y="2464788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08" name="Google Shape;1308;p27"/>
          <p:cNvSpPr/>
          <p:nvPr/>
        </p:nvSpPr>
        <p:spPr>
          <a:xfrm>
            <a:off x="337617" y="126520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309" name="Google Shape;1309;p27"/>
          <p:cNvGrpSpPr/>
          <p:nvPr/>
        </p:nvGrpSpPr>
        <p:grpSpPr>
          <a:xfrm rot="851508">
            <a:off x="-16879" y="3922703"/>
            <a:ext cx="1099336" cy="1274069"/>
            <a:chOff x="374513" y="3152476"/>
            <a:chExt cx="1519294" cy="1760777"/>
          </a:xfrm>
        </p:grpSpPr>
        <p:sp>
          <p:nvSpPr>
            <p:cNvPr id="1310" name="Google Shape;1310;p27"/>
            <p:cNvSpPr/>
            <p:nvPr/>
          </p:nvSpPr>
          <p:spPr>
            <a:xfrm>
              <a:off x="661153" y="3251277"/>
              <a:ext cx="1018493" cy="1027730"/>
            </a:xfrm>
            <a:custGeom>
              <a:avLst/>
              <a:gdLst/>
              <a:ahLst/>
              <a:cxnLst/>
              <a:rect l="l" t="t" r="r" b="b"/>
              <a:pathLst>
                <a:path w="36719" h="37052" extrusionOk="0">
                  <a:moveTo>
                    <a:pt x="5135" y="1"/>
                  </a:moveTo>
                  <a:cubicBezTo>
                    <a:pt x="3952" y="1"/>
                    <a:pt x="2145" y="189"/>
                    <a:pt x="1" y="1033"/>
                  </a:cubicBezTo>
                  <a:cubicBezTo>
                    <a:pt x="90" y="1023"/>
                    <a:pt x="185" y="1019"/>
                    <a:pt x="284" y="1019"/>
                  </a:cubicBezTo>
                  <a:cubicBezTo>
                    <a:pt x="3959" y="1019"/>
                    <a:pt x="14163" y="7532"/>
                    <a:pt x="21947" y="16322"/>
                  </a:cubicBezTo>
                  <a:cubicBezTo>
                    <a:pt x="29941" y="25380"/>
                    <a:pt x="30001" y="31064"/>
                    <a:pt x="30001" y="31064"/>
                  </a:cubicBezTo>
                  <a:lnTo>
                    <a:pt x="34926" y="37052"/>
                  </a:lnTo>
                  <a:cubicBezTo>
                    <a:pt x="36719" y="33647"/>
                    <a:pt x="33315" y="27325"/>
                    <a:pt x="24105" y="15775"/>
                  </a:cubicBezTo>
                  <a:cubicBezTo>
                    <a:pt x="14925" y="4224"/>
                    <a:pt x="6627" y="121"/>
                    <a:pt x="6627" y="121"/>
                  </a:cubicBezTo>
                  <a:cubicBezTo>
                    <a:pt x="6627" y="121"/>
                    <a:pt x="6081" y="1"/>
                    <a:pt x="5135" y="1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11" name="Google Shape;1311;p27"/>
            <p:cNvSpPr/>
            <p:nvPr/>
          </p:nvSpPr>
          <p:spPr>
            <a:xfrm>
              <a:off x="531314" y="3248836"/>
              <a:ext cx="313683" cy="211526"/>
            </a:xfrm>
            <a:custGeom>
              <a:avLst/>
              <a:gdLst/>
              <a:ahLst/>
              <a:cxnLst/>
              <a:rect l="l" t="t" r="r" b="b"/>
              <a:pathLst>
                <a:path w="11309" h="7626" extrusionOk="0">
                  <a:moveTo>
                    <a:pt x="9014" y="0"/>
                  </a:moveTo>
                  <a:cubicBezTo>
                    <a:pt x="7675" y="0"/>
                    <a:pt x="5986" y="217"/>
                    <a:pt x="4621" y="1091"/>
                  </a:cubicBezTo>
                  <a:cubicBezTo>
                    <a:pt x="2311" y="2610"/>
                    <a:pt x="639" y="4951"/>
                    <a:pt x="1" y="7626"/>
                  </a:cubicBezTo>
                  <a:lnTo>
                    <a:pt x="7114" y="5164"/>
                  </a:lnTo>
                  <a:cubicBezTo>
                    <a:pt x="7114" y="5164"/>
                    <a:pt x="8147" y="239"/>
                    <a:pt x="11308" y="209"/>
                  </a:cubicBezTo>
                  <a:cubicBezTo>
                    <a:pt x="11308" y="209"/>
                    <a:pt x="10330" y="0"/>
                    <a:pt x="90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12" name="Google Shape;1312;p27"/>
            <p:cNvSpPr/>
            <p:nvPr/>
          </p:nvSpPr>
          <p:spPr>
            <a:xfrm>
              <a:off x="961300" y="3154335"/>
              <a:ext cx="932507" cy="1101068"/>
            </a:xfrm>
            <a:custGeom>
              <a:avLst/>
              <a:gdLst/>
              <a:ahLst/>
              <a:cxnLst/>
              <a:rect l="l" t="t" r="r" b="b"/>
              <a:pathLst>
                <a:path w="33619" h="39696" extrusionOk="0">
                  <a:moveTo>
                    <a:pt x="3789" y="0"/>
                  </a:moveTo>
                  <a:cubicBezTo>
                    <a:pt x="2507" y="0"/>
                    <a:pt x="1229" y="231"/>
                    <a:pt x="1" y="698"/>
                  </a:cubicBezTo>
                  <a:cubicBezTo>
                    <a:pt x="3132" y="2127"/>
                    <a:pt x="13344" y="8175"/>
                    <a:pt x="20487" y="17902"/>
                  </a:cubicBezTo>
                  <a:cubicBezTo>
                    <a:pt x="27630" y="27629"/>
                    <a:pt x="27205" y="33282"/>
                    <a:pt x="27205" y="33282"/>
                  </a:cubicBezTo>
                  <a:lnTo>
                    <a:pt x="31521" y="39696"/>
                  </a:lnTo>
                  <a:cubicBezTo>
                    <a:pt x="33618" y="36474"/>
                    <a:pt x="30761" y="29878"/>
                    <a:pt x="22676" y="17537"/>
                  </a:cubicBezTo>
                  <a:cubicBezTo>
                    <a:pt x="14591" y="5227"/>
                    <a:pt x="6688" y="394"/>
                    <a:pt x="6688" y="394"/>
                  </a:cubicBezTo>
                  <a:cubicBezTo>
                    <a:pt x="5732" y="132"/>
                    <a:pt x="4759" y="0"/>
                    <a:pt x="3789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13" name="Google Shape;1313;p27"/>
            <p:cNvSpPr/>
            <p:nvPr/>
          </p:nvSpPr>
          <p:spPr>
            <a:xfrm>
              <a:off x="843277" y="3152476"/>
              <a:ext cx="303531" cy="157826"/>
            </a:xfrm>
            <a:custGeom>
              <a:avLst/>
              <a:gdLst/>
              <a:ahLst/>
              <a:cxnLst/>
              <a:rect l="l" t="t" r="r" b="b"/>
              <a:pathLst>
                <a:path w="10943" h="5690" extrusionOk="0">
                  <a:moveTo>
                    <a:pt x="7691" y="1"/>
                  </a:moveTo>
                  <a:cubicBezTo>
                    <a:pt x="6572" y="1"/>
                    <a:pt x="5324" y="181"/>
                    <a:pt x="4225" y="765"/>
                  </a:cubicBezTo>
                  <a:cubicBezTo>
                    <a:pt x="122" y="2923"/>
                    <a:pt x="0" y="5689"/>
                    <a:pt x="0" y="5689"/>
                  </a:cubicBezTo>
                  <a:lnTo>
                    <a:pt x="6353" y="4990"/>
                  </a:lnTo>
                  <a:cubicBezTo>
                    <a:pt x="6353" y="4990"/>
                    <a:pt x="7732" y="450"/>
                    <a:pt x="10687" y="450"/>
                  </a:cubicBezTo>
                  <a:cubicBezTo>
                    <a:pt x="10771" y="450"/>
                    <a:pt x="10856" y="454"/>
                    <a:pt x="10943" y="461"/>
                  </a:cubicBezTo>
                  <a:cubicBezTo>
                    <a:pt x="10943" y="461"/>
                    <a:pt x="9481" y="1"/>
                    <a:pt x="76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14" name="Google Shape;1314;p27"/>
            <p:cNvSpPr/>
            <p:nvPr/>
          </p:nvSpPr>
          <p:spPr>
            <a:xfrm>
              <a:off x="728610" y="3276851"/>
              <a:ext cx="1164337" cy="1325076"/>
            </a:xfrm>
            <a:custGeom>
              <a:avLst/>
              <a:gdLst/>
              <a:ahLst/>
              <a:cxnLst/>
              <a:rect l="l" t="t" r="r" b="b"/>
              <a:pathLst>
                <a:path w="41977" h="47772" extrusionOk="0">
                  <a:moveTo>
                    <a:pt x="6566" y="1"/>
                  </a:moveTo>
                  <a:cubicBezTo>
                    <a:pt x="2557" y="1"/>
                    <a:pt x="1" y="1509"/>
                    <a:pt x="1" y="1509"/>
                  </a:cubicBezTo>
                  <a:lnTo>
                    <a:pt x="33679" y="47771"/>
                  </a:lnTo>
                  <a:cubicBezTo>
                    <a:pt x="33679" y="47771"/>
                    <a:pt x="41916" y="42391"/>
                    <a:pt x="41947" y="39078"/>
                  </a:cubicBezTo>
                  <a:cubicBezTo>
                    <a:pt x="41977" y="35735"/>
                    <a:pt x="33649" y="19959"/>
                    <a:pt x="21977" y="7679"/>
                  </a:cubicBezTo>
                  <a:cubicBezTo>
                    <a:pt x="16119" y="1532"/>
                    <a:pt x="10606" y="1"/>
                    <a:pt x="6566" y="1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15" name="Google Shape;1315;p27"/>
            <p:cNvSpPr/>
            <p:nvPr/>
          </p:nvSpPr>
          <p:spPr>
            <a:xfrm>
              <a:off x="374513" y="3309249"/>
              <a:ext cx="1412227" cy="1604004"/>
            </a:xfrm>
            <a:custGeom>
              <a:avLst/>
              <a:gdLst/>
              <a:ahLst/>
              <a:cxnLst/>
              <a:rect l="l" t="t" r="r" b="b"/>
              <a:pathLst>
                <a:path w="50914" h="57828" extrusionOk="0">
                  <a:moveTo>
                    <a:pt x="15544" y="1"/>
                  </a:moveTo>
                  <a:cubicBezTo>
                    <a:pt x="13890" y="1"/>
                    <a:pt x="12282" y="341"/>
                    <a:pt x="10760" y="1071"/>
                  </a:cubicBezTo>
                  <a:cubicBezTo>
                    <a:pt x="4377" y="4110"/>
                    <a:pt x="0" y="9460"/>
                    <a:pt x="2006" y="20129"/>
                  </a:cubicBezTo>
                  <a:cubicBezTo>
                    <a:pt x="3435" y="27910"/>
                    <a:pt x="11733" y="44324"/>
                    <a:pt x="16688" y="53655"/>
                  </a:cubicBezTo>
                  <a:cubicBezTo>
                    <a:pt x="18100" y="56311"/>
                    <a:pt x="20829" y="57827"/>
                    <a:pt x="23646" y="57827"/>
                  </a:cubicBezTo>
                  <a:cubicBezTo>
                    <a:pt x="24891" y="57827"/>
                    <a:pt x="26153" y="57531"/>
                    <a:pt x="27326" y="56907"/>
                  </a:cubicBezTo>
                  <a:lnTo>
                    <a:pt x="45594" y="47150"/>
                  </a:lnTo>
                  <a:cubicBezTo>
                    <a:pt x="49485" y="45083"/>
                    <a:pt x="50913" y="40220"/>
                    <a:pt x="48755" y="36390"/>
                  </a:cubicBezTo>
                  <a:cubicBezTo>
                    <a:pt x="45715" y="30919"/>
                    <a:pt x="41217" y="23047"/>
                    <a:pt x="36566" y="15539"/>
                  </a:cubicBezTo>
                  <a:cubicBezTo>
                    <a:pt x="31016" y="6618"/>
                    <a:pt x="22839" y="1"/>
                    <a:pt x="1554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16" name="Google Shape;1316;p27"/>
            <p:cNvSpPr/>
            <p:nvPr/>
          </p:nvSpPr>
          <p:spPr>
            <a:xfrm>
              <a:off x="688141" y="3984906"/>
              <a:ext cx="992365" cy="856673"/>
            </a:xfrm>
            <a:custGeom>
              <a:avLst/>
              <a:gdLst/>
              <a:ahLst/>
              <a:cxnLst/>
              <a:rect l="l" t="t" r="r" b="b"/>
              <a:pathLst>
                <a:path w="35777" h="30885" extrusionOk="0">
                  <a:moveTo>
                    <a:pt x="23949" y="0"/>
                  </a:moveTo>
                  <a:cubicBezTo>
                    <a:pt x="22591" y="0"/>
                    <a:pt x="20896" y="655"/>
                    <a:pt x="18420" y="1849"/>
                  </a:cubicBezTo>
                  <a:cubicBezTo>
                    <a:pt x="12797" y="4554"/>
                    <a:pt x="1" y="11454"/>
                    <a:pt x="1338" y="15861"/>
                  </a:cubicBezTo>
                  <a:cubicBezTo>
                    <a:pt x="2415" y="19483"/>
                    <a:pt x="8002" y="30885"/>
                    <a:pt x="11714" y="30885"/>
                  </a:cubicBezTo>
                  <a:cubicBezTo>
                    <a:pt x="11771" y="30885"/>
                    <a:pt x="11828" y="30882"/>
                    <a:pt x="11885" y="30877"/>
                  </a:cubicBezTo>
                  <a:cubicBezTo>
                    <a:pt x="15594" y="30481"/>
                    <a:pt x="30153" y="21697"/>
                    <a:pt x="32646" y="20268"/>
                  </a:cubicBezTo>
                  <a:cubicBezTo>
                    <a:pt x="33314" y="19934"/>
                    <a:pt x="33861" y="19417"/>
                    <a:pt x="34287" y="18809"/>
                  </a:cubicBezTo>
                  <a:cubicBezTo>
                    <a:pt x="35776" y="16347"/>
                    <a:pt x="33770" y="12548"/>
                    <a:pt x="30335" y="6651"/>
                  </a:cubicBezTo>
                  <a:cubicBezTo>
                    <a:pt x="27666" y="2008"/>
                    <a:pt x="26326" y="0"/>
                    <a:pt x="2394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17" name="Google Shape;1317;p27"/>
            <p:cNvSpPr/>
            <p:nvPr/>
          </p:nvSpPr>
          <p:spPr>
            <a:xfrm>
              <a:off x="441943" y="3403057"/>
              <a:ext cx="927459" cy="824830"/>
            </a:xfrm>
            <a:custGeom>
              <a:avLst/>
              <a:gdLst/>
              <a:ahLst/>
              <a:cxnLst/>
              <a:rect l="l" t="t" r="r" b="b"/>
              <a:pathLst>
                <a:path w="33437" h="29737" extrusionOk="0">
                  <a:moveTo>
                    <a:pt x="17316" y="0"/>
                  </a:moveTo>
                  <a:cubicBezTo>
                    <a:pt x="13079" y="0"/>
                    <a:pt x="2751" y="4137"/>
                    <a:pt x="1338" y="8783"/>
                  </a:cubicBezTo>
                  <a:cubicBezTo>
                    <a:pt x="1" y="13099"/>
                    <a:pt x="3436" y="21823"/>
                    <a:pt x="6627" y="27476"/>
                  </a:cubicBezTo>
                  <a:cubicBezTo>
                    <a:pt x="7541" y="29104"/>
                    <a:pt x="8420" y="29737"/>
                    <a:pt x="9368" y="29737"/>
                  </a:cubicBezTo>
                  <a:cubicBezTo>
                    <a:pt x="11732" y="29737"/>
                    <a:pt x="14526" y="25803"/>
                    <a:pt x="19363" y="23525"/>
                  </a:cubicBezTo>
                  <a:cubicBezTo>
                    <a:pt x="26141" y="20333"/>
                    <a:pt x="33436" y="19178"/>
                    <a:pt x="30062" y="14041"/>
                  </a:cubicBezTo>
                  <a:cubicBezTo>
                    <a:pt x="26688" y="8905"/>
                    <a:pt x="21430" y="1336"/>
                    <a:pt x="18542" y="181"/>
                  </a:cubicBezTo>
                  <a:cubicBezTo>
                    <a:pt x="18236" y="59"/>
                    <a:pt x="17819" y="0"/>
                    <a:pt x="17316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18" name="Google Shape;1318;p27"/>
            <p:cNvSpPr/>
            <p:nvPr/>
          </p:nvSpPr>
          <p:spPr>
            <a:xfrm>
              <a:off x="441943" y="3404499"/>
              <a:ext cx="846521" cy="822278"/>
            </a:xfrm>
            <a:custGeom>
              <a:avLst/>
              <a:gdLst/>
              <a:ahLst/>
              <a:cxnLst/>
              <a:rect l="l" t="t" r="r" b="b"/>
              <a:pathLst>
                <a:path w="30519" h="29645" extrusionOk="0">
                  <a:moveTo>
                    <a:pt x="17164" y="0"/>
                  </a:moveTo>
                  <a:cubicBezTo>
                    <a:pt x="12922" y="0"/>
                    <a:pt x="2717" y="4127"/>
                    <a:pt x="1308" y="8761"/>
                  </a:cubicBezTo>
                  <a:cubicBezTo>
                    <a:pt x="1" y="13078"/>
                    <a:pt x="3436" y="21771"/>
                    <a:pt x="6627" y="27424"/>
                  </a:cubicBezTo>
                  <a:cubicBezTo>
                    <a:pt x="7524" y="29022"/>
                    <a:pt x="8335" y="29645"/>
                    <a:pt x="9187" y="29645"/>
                  </a:cubicBezTo>
                  <a:cubicBezTo>
                    <a:pt x="11365" y="29645"/>
                    <a:pt x="13813" y="25572"/>
                    <a:pt x="18664" y="23321"/>
                  </a:cubicBezTo>
                  <a:cubicBezTo>
                    <a:pt x="25381" y="20160"/>
                    <a:pt x="30518" y="18762"/>
                    <a:pt x="28451" y="14962"/>
                  </a:cubicBezTo>
                  <a:cubicBezTo>
                    <a:pt x="25533" y="9582"/>
                    <a:pt x="21278" y="1375"/>
                    <a:pt x="18421" y="190"/>
                  </a:cubicBezTo>
                  <a:cubicBezTo>
                    <a:pt x="18108" y="61"/>
                    <a:pt x="17680" y="0"/>
                    <a:pt x="1716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19" name="Google Shape;1319;p27"/>
            <p:cNvSpPr/>
            <p:nvPr/>
          </p:nvSpPr>
          <p:spPr>
            <a:xfrm>
              <a:off x="862666" y="3969401"/>
              <a:ext cx="71119" cy="57167"/>
            </a:xfrm>
            <a:custGeom>
              <a:avLst/>
              <a:gdLst/>
              <a:ahLst/>
              <a:cxnLst/>
              <a:rect l="l" t="t" r="r" b="b"/>
              <a:pathLst>
                <a:path w="2564" h="2061" extrusionOk="0">
                  <a:moveTo>
                    <a:pt x="1296" y="1"/>
                  </a:moveTo>
                  <a:cubicBezTo>
                    <a:pt x="1127" y="1"/>
                    <a:pt x="954" y="41"/>
                    <a:pt x="791" y="128"/>
                  </a:cubicBezTo>
                  <a:cubicBezTo>
                    <a:pt x="0" y="554"/>
                    <a:pt x="122" y="1739"/>
                    <a:pt x="1004" y="2013"/>
                  </a:cubicBezTo>
                  <a:cubicBezTo>
                    <a:pt x="1106" y="2046"/>
                    <a:pt x="1207" y="2061"/>
                    <a:pt x="1305" y="2061"/>
                  </a:cubicBezTo>
                  <a:cubicBezTo>
                    <a:pt x="2020" y="2061"/>
                    <a:pt x="2563" y="1245"/>
                    <a:pt x="2189" y="523"/>
                  </a:cubicBezTo>
                  <a:cubicBezTo>
                    <a:pt x="2002" y="191"/>
                    <a:pt x="1659" y="1"/>
                    <a:pt x="129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20" name="Google Shape;1320;p27"/>
            <p:cNvSpPr/>
            <p:nvPr/>
          </p:nvSpPr>
          <p:spPr>
            <a:xfrm>
              <a:off x="931788" y="3984546"/>
              <a:ext cx="748718" cy="856201"/>
            </a:xfrm>
            <a:custGeom>
              <a:avLst/>
              <a:gdLst/>
              <a:ahLst/>
              <a:cxnLst/>
              <a:rect l="l" t="t" r="r" b="b"/>
              <a:pathLst>
                <a:path w="26993" h="30868" extrusionOk="0">
                  <a:moveTo>
                    <a:pt x="15161" y="0"/>
                  </a:moveTo>
                  <a:cubicBezTo>
                    <a:pt x="14389" y="0"/>
                    <a:pt x="13507" y="213"/>
                    <a:pt x="12433" y="616"/>
                  </a:cubicBezTo>
                  <a:cubicBezTo>
                    <a:pt x="12442" y="616"/>
                    <a:pt x="12717" y="544"/>
                    <a:pt x="13160" y="544"/>
                  </a:cubicBezTo>
                  <a:cubicBezTo>
                    <a:pt x="14159" y="544"/>
                    <a:pt x="16010" y="909"/>
                    <a:pt x="17570" y="3290"/>
                  </a:cubicBezTo>
                  <a:cubicBezTo>
                    <a:pt x="19819" y="6695"/>
                    <a:pt x="24500" y="14050"/>
                    <a:pt x="24226" y="16604"/>
                  </a:cubicBezTo>
                  <a:cubicBezTo>
                    <a:pt x="23922" y="19187"/>
                    <a:pt x="13010" y="24962"/>
                    <a:pt x="8269" y="27242"/>
                  </a:cubicBezTo>
                  <a:cubicBezTo>
                    <a:pt x="4926" y="28839"/>
                    <a:pt x="3418" y="29392"/>
                    <a:pt x="1968" y="29392"/>
                  </a:cubicBezTo>
                  <a:cubicBezTo>
                    <a:pt x="1348" y="29392"/>
                    <a:pt x="739" y="29290"/>
                    <a:pt x="1" y="29127"/>
                  </a:cubicBezTo>
                  <a:lnTo>
                    <a:pt x="1" y="29127"/>
                  </a:lnTo>
                  <a:cubicBezTo>
                    <a:pt x="1029" y="30212"/>
                    <a:pt x="2030" y="30867"/>
                    <a:pt x="2928" y="30867"/>
                  </a:cubicBezTo>
                  <a:cubicBezTo>
                    <a:pt x="2986" y="30867"/>
                    <a:pt x="3044" y="30865"/>
                    <a:pt x="3101" y="30859"/>
                  </a:cubicBezTo>
                  <a:cubicBezTo>
                    <a:pt x="6840" y="30494"/>
                    <a:pt x="21369" y="21710"/>
                    <a:pt x="23892" y="20281"/>
                  </a:cubicBezTo>
                  <a:cubicBezTo>
                    <a:pt x="24530" y="19917"/>
                    <a:pt x="25077" y="19430"/>
                    <a:pt x="25503" y="18822"/>
                  </a:cubicBezTo>
                  <a:cubicBezTo>
                    <a:pt x="26992" y="16391"/>
                    <a:pt x="24986" y="12561"/>
                    <a:pt x="21551" y="6664"/>
                  </a:cubicBezTo>
                  <a:cubicBezTo>
                    <a:pt x="18868" y="2008"/>
                    <a:pt x="17534" y="0"/>
                    <a:pt x="15161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321" name="Google Shape;1321;p27"/>
          <p:cNvGrpSpPr/>
          <p:nvPr/>
        </p:nvGrpSpPr>
        <p:grpSpPr>
          <a:xfrm>
            <a:off x="242675" y="51192"/>
            <a:ext cx="757289" cy="864550"/>
            <a:chOff x="5585712" y="137416"/>
            <a:chExt cx="757289" cy="864550"/>
          </a:xfrm>
        </p:grpSpPr>
        <p:sp>
          <p:nvSpPr>
            <p:cNvPr id="1322" name="Google Shape;1322;p27"/>
            <p:cNvSpPr/>
            <p:nvPr/>
          </p:nvSpPr>
          <p:spPr>
            <a:xfrm>
              <a:off x="5606764" y="738904"/>
              <a:ext cx="129867" cy="146066"/>
            </a:xfrm>
            <a:custGeom>
              <a:avLst/>
              <a:gdLst/>
              <a:ahLst/>
              <a:cxnLst/>
              <a:rect l="l" t="t" r="r" b="b"/>
              <a:pathLst>
                <a:path w="4682" h="5266" extrusionOk="0">
                  <a:moveTo>
                    <a:pt x="2706" y="1"/>
                  </a:moveTo>
                  <a:cubicBezTo>
                    <a:pt x="2706" y="1"/>
                    <a:pt x="1" y="4712"/>
                    <a:pt x="913" y="5198"/>
                  </a:cubicBezTo>
                  <a:cubicBezTo>
                    <a:pt x="992" y="5245"/>
                    <a:pt x="1088" y="5266"/>
                    <a:pt x="1196" y="5266"/>
                  </a:cubicBezTo>
                  <a:cubicBezTo>
                    <a:pt x="2290" y="5266"/>
                    <a:pt x="4682" y="3101"/>
                    <a:pt x="4682" y="3101"/>
                  </a:cubicBezTo>
                  <a:lnTo>
                    <a:pt x="2706" y="1"/>
                  </a:ln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23" name="Google Shape;1323;p27"/>
            <p:cNvSpPr/>
            <p:nvPr/>
          </p:nvSpPr>
          <p:spPr>
            <a:xfrm>
              <a:off x="6009790" y="851879"/>
              <a:ext cx="91062" cy="150088"/>
            </a:xfrm>
            <a:custGeom>
              <a:avLst/>
              <a:gdLst/>
              <a:ahLst/>
              <a:cxnLst/>
              <a:rect l="l" t="t" r="r" b="b"/>
              <a:pathLst>
                <a:path w="3283" h="5411" extrusionOk="0">
                  <a:moveTo>
                    <a:pt x="3283" y="1"/>
                  </a:moveTo>
                  <a:lnTo>
                    <a:pt x="0" y="1703"/>
                  </a:lnTo>
                  <a:cubicBezTo>
                    <a:pt x="0" y="1703"/>
                    <a:pt x="1185" y="5381"/>
                    <a:pt x="2219" y="5411"/>
                  </a:cubicBezTo>
                  <a:cubicBezTo>
                    <a:pt x="3252" y="5411"/>
                    <a:pt x="3283" y="1"/>
                    <a:pt x="3283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24" name="Google Shape;1324;p27"/>
            <p:cNvSpPr/>
            <p:nvPr/>
          </p:nvSpPr>
          <p:spPr>
            <a:xfrm>
              <a:off x="5722402" y="155612"/>
              <a:ext cx="264643" cy="144401"/>
            </a:xfrm>
            <a:custGeom>
              <a:avLst/>
              <a:gdLst/>
              <a:ahLst/>
              <a:cxnLst/>
              <a:rect l="l" t="t" r="r" b="b"/>
              <a:pathLst>
                <a:path w="9541" h="5206" extrusionOk="0">
                  <a:moveTo>
                    <a:pt x="5166" y="1"/>
                  </a:moveTo>
                  <a:cubicBezTo>
                    <a:pt x="2660" y="1"/>
                    <a:pt x="194" y="1809"/>
                    <a:pt x="27" y="4829"/>
                  </a:cubicBezTo>
                  <a:cubicBezTo>
                    <a:pt x="0" y="5040"/>
                    <a:pt x="180" y="5205"/>
                    <a:pt x="387" y="5205"/>
                  </a:cubicBezTo>
                  <a:cubicBezTo>
                    <a:pt x="419" y="5205"/>
                    <a:pt x="450" y="5201"/>
                    <a:pt x="482" y="5193"/>
                  </a:cubicBezTo>
                  <a:lnTo>
                    <a:pt x="9145" y="2914"/>
                  </a:lnTo>
                  <a:cubicBezTo>
                    <a:pt x="9419" y="2853"/>
                    <a:pt x="9540" y="2549"/>
                    <a:pt x="9388" y="2306"/>
                  </a:cubicBezTo>
                  <a:cubicBezTo>
                    <a:pt x="8342" y="719"/>
                    <a:pt x="6746" y="1"/>
                    <a:pt x="516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25" name="Google Shape;1325;p27"/>
            <p:cNvSpPr/>
            <p:nvPr/>
          </p:nvSpPr>
          <p:spPr>
            <a:xfrm>
              <a:off x="5839482" y="242791"/>
              <a:ext cx="43853" cy="89287"/>
            </a:xfrm>
            <a:custGeom>
              <a:avLst/>
              <a:gdLst/>
              <a:ahLst/>
              <a:cxnLst/>
              <a:rect l="l" t="t" r="r" b="b"/>
              <a:pathLst>
                <a:path w="1581" h="3219" extrusionOk="0">
                  <a:moveTo>
                    <a:pt x="474" y="0"/>
                  </a:moveTo>
                  <a:cubicBezTo>
                    <a:pt x="438" y="0"/>
                    <a:pt x="402" y="5"/>
                    <a:pt x="365" y="14"/>
                  </a:cubicBezTo>
                  <a:cubicBezTo>
                    <a:pt x="122" y="75"/>
                    <a:pt x="0" y="318"/>
                    <a:pt x="61" y="561"/>
                  </a:cubicBezTo>
                  <a:lnTo>
                    <a:pt x="669" y="2871"/>
                  </a:lnTo>
                  <a:cubicBezTo>
                    <a:pt x="721" y="3078"/>
                    <a:pt x="904" y="3219"/>
                    <a:pt x="1108" y="3219"/>
                  </a:cubicBezTo>
                  <a:cubicBezTo>
                    <a:pt x="1143" y="3219"/>
                    <a:pt x="1180" y="3215"/>
                    <a:pt x="1216" y="3205"/>
                  </a:cubicBezTo>
                  <a:cubicBezTo>
                    <a:pt x="1429" y="3114"/>
                    <a:pt x="1581" y="2871"/>
                    <a:pt x="1520" y="2658"/>
                  </a:cubicBezTo>
                  <a:lnTo>
                    <a:pt x="912" y="318"/>
                  </a:lnTo>
                  <a:cubicBezTo>
                    <a:pt x="860" y="137"/>
                    <a:pt x="677" y="0"/>
                    <a:pt x="47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26" name="Google Shape;1326;p27"/>
            <p:cNvSpPr/>
            <p:nvPr/>
          </p:nvSpPr>
          <p:spPr>
            <a:xfrm>
              <a:off x="5810801" y="137416"/>
              <a:ext cx="44713" cy="89287"/>
            </a:xfrm>
            <a:custGeom>
              <a:avLst/>
              <a:gdLst/>
              <a:ahLst/>
              <a:cxnLst/>
              <a:rect l="l" t="t" r="r" b="b"/>
              <a:pathLst>
                <a:path w="1612" h="3219" extrusionOk="0">
                  <a:moveTo>
                    <a:pt x="504" y="0"/>
                  </a:moveTo>
                  <a:cubicBezTo>
                    <a:pt x="469" y="0"/>
                    <a:pt x="433" y="4"/>
                    <a:pt x="396" y="14"/>
                  </a:cubicBezTo>
                  <a:cubicBezTo>
                    <a:pt x="153" y="74"/>
                    <a:pt x="1" y="317"/>
                    <a:pt x="61" y="561"/>
                  </a:cubicBezTo>
                  <a:lnTo>
                    <a:pt x="700" y="2871"/>
                  </a:lnTo>
                  <a:cubicBezTo>
                    <a:pt x="751" y="3078"/>
                    <a:pt x="935" y="3218"/>
                    <a:pt x="1139" y="3218"/>
                  </a:cubicBezTo>
                  <a:cubicBezTo>
                    <a:pt x="1174" y="3218"/>
                    <a:pt x="1211" y="3214"/>
                    <a:pt x="1247" y="3205"/>
                  </a:cubicBezTo>
                  <a:cubicBezTo>
                    <a:pt x="1460" y="3114"/>
                    <a:pt x="1612" y="2871"/>
                    <a:pt x="1551" y="2658"/>
                  </a:cubicBezTo>
                  <a:lnTo>
                    <a:pt x="943" y="317"/>
                  </a:lnTo>
                  <a:cubicBezTo>
                    <a:pt x="866" y="137"/>
                    <a:pt x="700" y="0"/>
                    <a:pt x="5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27" name="Google Shape;1327;p27"/>
            <p:cNvSpPr/>
            <p:nvPr/>
          </p:nvSpPr>
          <p:spPr>
            <a:xfrm>
              <a:off x="5722458" y="155612"/>
              <a:ext cx="263728" cy="144901"/>
            </a:xfrm>
            <a:custGeom>
              <a:avLst/>
              <a:gdLst/>
              <a:ahLst/>
              <a:cxnLst/>
              <a:rect l="l" t="t" r="r" b="b"/>
              <a:pathLst>
                <a:path w="9508" h="5224" extrusionOk="0">
                  <a:moveTo>
                    <a:pt x="5164" y="1"/>
                  </a:moveTo>
                  <a:cubicBezTo>
                    <a:pt x="2658" y="1"/>
                    <a:pt x="192" y="1809"/>
                    <a:pt x="25" y="4829"/>
                  </a:cubicBezTo>
                  <a:cubicBezTo>
                    <a:pt x="1" y="4970"/>
                    <a:pt x="69" y="5112"/>
                    <a:pt x="200" y="5182"/>
                  </a:cubicBezTo>
                  <a:lnTo>
                    <a:pt x="200" y="5182"/>
                  </a:lnTo>
                  <a:cubicBezTo>
                    <a:pt x="191" y="5176"/>
                    <a:pt x="183" y="5170"/>
                    <a:pt x="177" y="5163"/>
                  </a:cubicBezTo>
                  <a:cubicBezTo>
                    <a:pt x="3125" y="3978"/>
                    <a:pt x="6256" y="3127"/>
                    <a:pt x="9417" y="2701"/>
                  </a:cubicBezTo>
                  <a:lnTo>
                    <a:pt x="9417" y="2701"/>
                  </a:lnTo>
                  <a:cubicBezTo>
                    <a:pt x="9386" y="2762"/>
                    <a:pt x="9356" y="2792"/>
                    <a:pt x="9326" y="2823"/>
                  </a:cubicBezTo>
                  <a:cubicBezTo>
                    <a:pt x="9478" y="2701"/>
                    <a:pt x="9508" y="2458"/>
                    <a:pt x="9386" y="2306"/>
                  </a:cubicBezTo>
                  <a:cubicBezTo>
                    <a:pt x="8340" y="719"/>
                    <a:pt x="6744" y="1"/>
                    <a:pt x="5164" y="1"/>
                  </a:cubicBezTo>
                  <a:close/>
                  <a:moveTo>
                    <a:pt x="200" y="5182"/>
                  </a:moveTo>
                  <a:cubicBezTo>
                    <a:pt x="233" y="5205"/>
                    <a:pt x="281" y="5224"/>
                    <a:pt x="328" y="5224"/>
                  </a:cubicBezTo>
                  <a:cubicBezTo>
                    <a:pt x="281" y="5217"/>
                    <a:pt x="238" y="5203"/>
                    <a:pt x="200" y="51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28" name="Google Shape;1328;p27"/>
            <p:cNvSpPr/>
            <p:nvPr/>
          </p:nvSpPr>
          <p:spPr>
            <a:xfrm>
              <a:off x="6094085" y="236162"/>
              <a:ext cx="248916" cy="212969"/>
            </a:xfrm>
            <a:custGeom>
              <a:avLst/>
              <a:gdLst/>
              <a:ahLst/>
              <a:cxnLst/>
              <a:rect l="l" t="t" r="r" b="b"/>
              <a:pathLst>
                <a:path w="8974" h="7678" extrusionOk="0">
                  <a:moveTo>
                    <a:pt x="2606" y="1"/>
                  </a:moveTo>
                  <a:cubicBezTo>
                    <a:pt x="1857" y="1"/>
                    <a:pt x="1077" y="173"/>
                    <a:pt x="305" y="557"/>
                  </a:cubicBezTo>
                  <a:cubicBezTo>
                    <a:pt x="61" y="678"/>
                    <a:pt x="1" y="1013"/>
                    <a:pt x="213" y="1195"/>
                  </a:cubicBezTo>
                  <a:lnTo>
                    <a:pt x="6505" y="7548"/>
                  </a:lnTo>
                  <a:cubicBezTo>
                    <a:pt x="6582" y="7637"/>
                    <a:pt x="6690" y="7678"/>
                    <a:pt x="6796" y="7678"/>
                  </a:cubicBezTo>
                  <a:cubicBezTo>
                    <a:pt x="6945" y="7678"/>
                    <a:pt x="7091" y="7598"/>
                    <a:pt x="7144" y="7457"/>
                  </a:cubicBezTo>
                  <a:cubicBezTo>
                    <a:pt x="8974" y="3822"/>
                    <a:pt x="6131" y="1"/>
                    <a:pt x="260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29" name="Google Shape;1329;p27"/>
            <p:cNvSpPr/>
            <p:nvPr/>
          </p:nvSpPr>
          <p:spPr>
            <a:xfrm>
              <a:off x="6136246" y="335490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178" y="0"/>
                  </a:moveTo>
                  <a:cubicBezTo>
                    <a:pt x="2067" y="0"/>
                    <a:pt x="1961" y="46"/>
                    <a:pt x="1885" y="137"/>
                  </a:cubicBezTo>
                  <a:lnTo>
                    <a:pt x="183" y="1839"/>
                  </a:lnTo>
                  <a:cubicBezTo>
                    <a:pt x="0" y="2022"/>
                    <a:pt x="0" y="2295"/>
                    <a:pt x="183" y="2447"/>
                  </a:cubicBezTo>
                  <a:cubicBezTo>
                    <a:pt x="259" y="2538"/>
                    <a:pt x="365" y="2584"/>
                    <a:pt x="475" y="2584"/>
                  </a:cubicBezTo>
                  <a:cubicBezTo>
                    <a:pt x="586" y="2584"/>
                    <a:pt x="700" y="2538"/>
                    <a:pt x="791" y="2447"/>
                  </a:cubicBezTo>
                  <a:lnTo>
                    <a:pt x="2493" y="775"/>
                  </a:lnTo>
                  <a:cubicBezTo>
                    <a:pt x="2675" y="593"/>
                    <a:pt x="2675" y="319"/>
                    <a:pt x="2493" y="137"/>
                  </a:cubicBezTo>
                  <a:cubicBezTo>
                    <a:pt x="2402" y="46"/>
                    <a:pt x="2288" y="0"/>
                    <a:pt x="2178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0" name="Google Shape;1330;p27"/>
            <p:cNvSpPr/>
            <p:nvPr/>
          </p:nvSpPr>
          <p:spPr>
            <a:xfrm>
              <a:off x="6212967" y="258768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204" y="0"/>
                  </a:moveTo>
                  <a:cubicBezTo>
                    <a:pt x="2090" y="0"/>
                    <a:pt x="1976" y="46"/>
                    <a:pt x="1885" y="137"/>
                  </a:cubicBezTo>
                  <a:lnTo>
                    <a:pt x="183" y="1839"/>
                  </a:lnTo>
                  <a:cubicBezTo>
                    <a:pt x="0" y="1991"/>
                    <a:pt x="0" y="2295"/>
                    <a:pt x="183" y="2447"/>
                  </a:cubicBezTo>
                  <a:cubicBezTo>
                    <a:pt x="274" y="2538"/>
                    <a:pt x="388" y="2584"/>
                    <a:pt x="502" y="2584"/>
                  </a:cubicBezTo>
                  <a:cubicBezTo>
                    <a:pt x="616" y="2584"/>
                    <a:pt x="730" y="2538"/>
                    <a:pt x="821" y="2447"/>
                  </a:cubicBezTo>
                  <a:lnTo>
                    <a:pt x="2523" y="775"/>
                  </a:lnTo>
                  <a:cubicBezTo>
                    <a:pt x="2675" y="593"/>
                    <a:pt x="2675" y="319"/>
                    <a:pt x="2523" y="137"/>
                  </a:cubicBezTo>
                  <a:cubicBezTo>
                    <a:pt x="2432" y="46"/>
                    <a:pt x="2318" y="0"/>
                    <a:pt x="22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1" name="Google Shape;1331;p27"/>
            <p:cNvSpPr/>
            <p:nvPr/>
          </p:nvSpPr>
          <p:spPr>
            <a:xfrm>
              <a:off x="6095832" y="236162"/>
              <a:ext cx="247169" cy="212442"/>
            </a:xfrm>
            <a:custGeom>
              <a:avLst/>
              <a:gdLst/>
              <a:ahLst/>
              <a:cxnLst/>
              <a:rect l="l" t="t" r="r" b="b"/>
              <a:pathLst>
                <a:path w="8911" h="7659" extrusionOk="0">
                  <a:moveTo>
                    <a:pt x="10" y="914"/>
                  </a:moveTo>
                  <a:lnTo>
                    <a:pt x="10" y="914"/>
                  </a:lnTo>
                  <a:cubicBezTo>
                    <a:pt x="1" y="957"/>
                    <a:pt x="7" y="1000"/>
                    <a:pt x="29" y="1043"/>
                  </a:cubicBezTo>
                  <a:cubicBezTo>
                    <a:pt x="16" y="999"/>
                    <a:pt x="10" y="955"/>
                    <a:pt x="10" y="914"/>
                  </a:cubicBezTo>
                  <a:close/>
                  <a:moveTo>
                    <a:pt x="2543" y="1"/>
                  </a:moveTo>
                  <a:cubicBezTo>
                    <a:pt x="1794" y="1"/>
                    <a:pt x="1014" y="173"/>
                    <a:pt x="242" y="557"/>
                  </a:cubicBezTo>
                  <a:cubicBezTo>
                    <a:pt x="98" y="629"/>
                    <a:pt x="10" y="758"/>
                    <a:pt x="10" y="914"/>
                  </a:cubicBezTo>
                  <a:lnTo>
                    <a:pt x="10" y="914"/>
                  </a:lnTo>
                  <a:cubicBezTo>
                    <a:pt x="14" y="896"/>
                    <a:pt x="20" y="878"/>
                    <a:pt x="29" y="861"/>
                  </a:cubicBezTo>
                  <a:cubicBezTo>
                    <a:pt x="1275" y="1834"/>
                    <a:pt x="2491" y="2897"/>
                    <a:pt x="3616" y="4052"/>
                  </a:cubicBezTo>
                  <a:cubicBezTo>
                    <a:pt x="4740" y="5177"/>
                    <a:pt x="5804" y="6362"/>
                    <a:pt x="6777" y="7639"/>
                  </a:cubicBezTo>
                  <a:lnTo>
                    <a:pt x="6594" y="7639"/>
                  </a:lnTo>
                  <a:cubicBezTo>
                    <a:pt x="6640" y="7652"/>
                    <a:pt x="6684" y="7658"/>
                    <a:pt x="6726" y="7658"/>
                  </a:cubicBezTo>
                  <a:cubicBezTo>
                    <a:pt x="6881" y="7658"/>
                    <a:pt x="7009" y="7576"/>
                    <a:pt x="7081" y="7457"/>
                  </a:cubicBezTo>
                  <a:cubicBezTo>
                    <a:pt x="8911" y="3822"/>
                    <a:pt x="6068" y="1"/>
                    <a:pt x="25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2" name="Google Shape;1332;p27"/>
            <p:cNvSpPr/>
            <p:nvPr/>
          </p:nvSpPr>
          <p:spPr>
            <a:xfrm>
              <a:off x="5585712" y="275438"/>
              <a:ext cx="719178" cy="639460"/>
            </a:xfrm>
            <a:custGeom>
              <a:avLst/>
              <a:gdLst/>
              <a:ahLst/>
              <a:cxnLst/>
              <a:rect l="l" t="t" r="r" b="b"/>
              <a:pathLst>
                <a:path w="25928" h="23054" extrusionOk="0">
                  <a:moveTo>
                    <a:pt x="12978" y="1"/>
                  </a:moveTo>
                  <a:cubicBezTo>
                    <a:pt x="9623" y="1"/>
                    <a:pt x="6293" y="1462"/>
                    <a:pt x="4012" y="4278"/>
                  </a:cubicBezTo>
                  <a:cubicBezTo>
                    <a:pt x="0" y="9202"/>
                    <a:pt x="760" y="16466"/>
                    <a:pt x="5714" y="20479"/>
                  </a:cubicBezTo>
                  <a:cubicBezTo>
                    <a:pt x="7853" y="22211"/>
                    <a:pt x="10422" y="23053"/>
                    <a:pt x="12972" y="23053"/>
                  </a:cubicBezTo>
                  <a:cubicBezTo>
                    <a:pt x="16329" y="23053"/>
                    <a:pt x="19652" y="21592"/>
                    <a:pt x="21915" y="18776"/>
                  </a:cubicBezTo>
                  <a:cubicBezTo>
                    <a:pt x="25928" y="13822"/>
                    <a:pt x="25168" y="6588"/>
                    <a:pt x="20213" y="2576"/>
                  </a:cubicBezTo>
                  <a:cubicBezTo>
                    <a:pt x="18088" y="844"/>
                    <a:pt x="15526" y="1"/>
                    <a:pt x="129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3" name="Google Shape;1333;p27"/>
            <p:cNvSpPr/>
            <p:nvPr/>
          </p:nvSpPr>
          <p:spPr>
            <a:xfrm>
              <a:off x="5658217" y="340455"/>
              <a:ext cx="574166" cy="510176"/>
            </a:xfrm>
            <a:custGeom>
              <a:avLst/>
              <a:gdLst/>
              <a:ahLst/>
              <a:cxnLst/>
              <a:rect l="l" t="t" r="r" b="b"/>
              <a:pathLst>
                <a:path w="20700" h="18393" extrusionOk="0">
                  <a:moveTo>
                    <a:pt x="10373" y="1"/>
                  </a:moveTo>
                  <a:cubicBezTo>
                    <a:pt x="9351" y="1"/>
                    <a:pt x="8312" y="173"/>
                    <a:pt x="7295" y="536"/>
                  </a:cubicBezTo>
                  <a:cubicBezTo>
                    <a:pt x="2493" y="2238"/>
                    <a:pt x="0" y="7496"/>
                    <a:pt x="1702" y="12268"/>
                  </a:cubicBezTo>
                  <a:cubicBezTo>
                    <a:pt x="3044" y="16029"/>
                    <a:pt x="6594" y="18393"/>
                    <a:pt x="10374" y="18393"/>
                  </a:cubicBezTo>
                  <a:cubicBezTo>
                    <a:pt x="11390" y="18393"/>
                    <a:pt x="12424" y="18222"/>
                    <a:pt x="13435" y="17861"/>
                  </a:cubicBezTo>
                  <a:cubicBezTo>
                    <a:pt x="18207" y="16159"/>
                    <a:pt x="20700" y="10900"/>
                    <a:pt x="19028" y="6128"/>
                  </a:cubicBezTo>
                  <a:cubicBezTo>
                    <a:pt x="17688" y="2349"/>
                    <a:pt x="14147" y="1"/>
                    <a:pt x="10373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4" name="Google Shape;1334;p27"/>
            <p:cNvSpPr/>
            <p:nvPr/>
          </p:nvSpPr>
          <p:spPr>
            <a:xfrm>
              <a:off x="5923000" y="578054"/>
              <a:ext cx="42133" cy="35282"/>
            </a:xfrm>
            <a:custGeom>
              <a:avLst/>
              <a:gdLst/>
              <a:ahLst/>
              <a:cxnLst/>
              <a:rect l="l" t="t" r="r" b="b"/>
              <a:pathLst>
                <a:path w="1519" h="1272" extrusionOk="0">
                  <a:moveTo>
                    <a:pt x="800" y="1"/>
                  </a:moveTo>
                  <a:cubicBezTo>
                    <a:pt x="335" y="1"/>
                    <a:pt x="0" y="532"/>
                    <a:pt x="272" y="967"/>
                  </a:cubicBezTo>
                  <a:cubicBezTo>
                    <a:pt x="389" y="1175"/>
                    <a:pt x="589" y="1271"/>
                    <a:pt x="792" y="1271"/>
                  </a:cubicBezTo>
                  <a:cubicBezTo>
                    <a:pt x="1064" y="1271"/>
                    <a:pt x="1340" y="1098"/>
                    <a:pt x="1427" y="784"/>
                  </a:cubicBezTo>
                  <a:cubicBezTo>
                    <a:pt x="1518" y="450"/>
                    <a:pt x="1305" y="116"/>
                    <a:pt x="971" y="24"/>
                  </a:cubicBezTo>
                  <a:cubicBezTo>
                    <a:pt x="913" y="8"/>
                    <a:pt x="855" y="1"/>
                    <a:pt x="800" y="1"/>
                  </a:cubicBez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5" name="Google Shape;1335;p27"/>
            <p:cNvSpPr/>
            <p:nvPr/>
          </p:nvSpPr>
          <p:spPr>
            <a:xfrm>
              <a:off x="5938117" y="414320"/>
              <a:ext cx="56501" cy="182984"/>
            </a:xfrm>
            <a:custGeom>
              <a:avLst/>
              <a:gdLst/>
              <a:ahLst/>
              <a:cxnLst/>
              <a:rect l="l" t="t" r="r" b="b"/>
              <a:pathLst>
                <a:path w="2037" h="6597" extrusionOk="0">
                  <a:moveTo>
                    <a:pt x="2037" y="0"/>
                  </a:moveTo>
                  <a:lnTo>
                    <a:pt x="0" y="6444"/>
                  </a:lnTo>
                  <a:lnTo>
                    <a:pt x="517" y="6596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6" name="Google Shape;1336;p27"/>
            <p:cNvSpPr/>
            <p:nvPr/>
          </p:nvSpPr>
          <p:spPr>
            <a:xfrm>
              <a:off x="5826834" y="588844"/>
              <a:ext cx="122267" cy="75058"/>
            </a:xfrm>
            <a:custGeom>
              <a:avLst/>
              <a:gdLst/>
              <a:ahLst/>
              <a:cxnLst/>
              <a:rect l="l" t="t" r="r" b="b"/>
              <a:pathLst>
                <a:path w="4408" h="2706" extrusionOk="0">
                  <a:moveTo>
                    <a:pt x="4134" y="0"/>
                  </a:moveTo>
                  <a:lnTo>
                    <a:pt x="0" y="2705"/>
                  </a:lnTo>
                  <a:lnTo>
                    <a:pt x="4408" y="456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7" name="Google Shape;1337;p27"/>
            <p:cNvSpPr/>
            <p:nvPr/>
          </p:nvSpPr>
          <p:spPr>
            <a:xfrm>
              <a:off x="5772024" y="744812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0" y="669"/>
                  </a:moveTo>
                  <a:lnTo>
                    <a:pt x="669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8" name="Google Shape;1338;p27"/>
            <p:cNvSpPr/>
            <p:nvPr/>
          </p:nvSpPr>
          <p:spPr>
            <a:xfrm>
              <a:off x="6092393" y="425276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1" y="669"/>
                  </a:moveTo>
                  <a:lnTo>
                    <a:pt x="670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9" name="Google Shape;1339;p27"/>
            <p:cNvSpPr/>
            <p:nvPr/>
          </p:nvSpPr>
          <p:spPr>
            <a:xfrm>
              <a:off x="5710475" y="64870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3"/>
                  </a:moveTo>
                  <a:lnTo>
                    <a:pt x="912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0" name="Google Shape;1340;p27"/>
            <p:cNvSpPr/>
            <p:nvPr/>
          </p:nvSpPr>
          <p:spPr>
            <a:xfrm>
              <a:off x="6148034" y="532343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4"/>
                  </a:moveTo>
                  <a:lnTo>
                    <a:pt x="913" y="1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1" name="Google Shape;1341;p27"/>
            <p:cNvSpPr/>
            <p:nvPr/>
          </p:nvSpPr>
          <p:spPr>
            <a:xfrm>
              <a:off x="5710475" y="53151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0"/>
                  </a:moveTo>
                  <a:lnTo>
                    <a:pt x="912" y="243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2" name="Google Shape;1342;p27"/>
            <p:cNvSpPr/>
            <p:nvPr/>
          </p:nvSpPr>
          <p:spPr>
            <a:xfrm>
              <a:off x="6147202" y="649534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1"/>
                  </a:moveTo>
                  <a:lnTo>
                    <a:pt x="912" y="244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3" name="Google Shape;1343;p27"/>
            <p:cNvSpPr/>
            <p:nvPr/>
          </p:nvSpPr>
          <p:spPr>
            <a:xfrm>
              <a:off x="5772857" y="424444"/>
              <a:ext cx="18584" cy="18556"/>
            </a:xfrm>
            <a:custGeom>
              <a:avLst/>
              <a:gdLst/>
              <a:ahLst/>
              <a:cxnLst/>
              <a:rect l="l" t="t" r="r" b="b"/>
              <a:pathLst>
                <a:path w="670" h="669" fill="none" extrusionOk="0">
                  <a:moveTo>
                    <a:pt x="1" y="0"/>
                  </a:moveTo>
                  <a:lnTo>
                    <a:pt x="670" y="66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4" name="Google Shape;1344;p27"/>
            <p:cNvSpPr/>
            <p:nvPr/>
          </p:nvSpPr>
          <p:spPr>
            <a:xfrm>
              <a:off x="6092393" y="744812"/>
              <a:ext cx="17752" cy="19416"/>
            </a:xfrm>
            <a:custGeom>
              <a:avLst/>
              <a:gdLst/>
              <a:ahLst/>
              <a:cxnLst/>
              <a:rect l="l" t="t" r="r" b="b"/>
              <a:pathLst>
                <a:path w="640" h="700" fill="none" extrusionOk="0">
                  <a:moveTo>
                    <a:pt x="1" y="0"/>
                  </a:moveTo>
                  <a:lnTo>
                    <a:pt x="639" y="69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5" name="Google Shape;1345;p27"/>
            <p:cNvSpPr/>
            <p:nvPr/>
          </p:nvSpPr>
          <p:spPr>
            <a:xfrm>
              <a:off x="5879951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0" y="0"/>
                  </a:moveTo>
                  <a:lnTo>
                    <a:pt x="243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6" name="Google Shape;1346;p27"/>
            <p:cNvSpPr/>
            <p:nvPr/>
          </p:nvSpPr>
          <p:spPr>
            <a:xfrm>
              <a:off x="5996282" y="800453"/>
              <a:ext cx="6768" cy="25324"/>
            </a:xfrm>
            <a:custGeom>
              <a:avLst/>
              <a:gdLst/>
              <a:ahLst/>
              <a:cxnLst/>
              <a:rect l="l" t="t" r="r" b="b"/>
              <a:pathLst>
                <a:path w="244" h="913" fill="none" extrusionOk="0">
                  <a:moveTo>
                    <a:pt x="1" y="0"/>
                  </a:moveTo>
                  <a:lnTo>
                    <a:pt x="244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7" name="Google Shape;1347;p27"/>
            <p:cNvSpPr/>
            <p:nvPr/>
          </p:nvSpPr>
          <p:spPr>
            <a:xfrm>
              <a:off x="5997142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243" y="0"/>
                  </a:moveTo>
                  <a:lnTo>
                    <a:pt x="0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8" name="Google Shape;1348;p27"/>
            <p:cNvSpPr/>
            <p:nvPr/>
          </p:nvSpPr>
          <p:spPr>
            <a:xfrm>
              <a:off x="5879091" y="800453"/>
              <a:ext cx="6768" cy="24464"/>
            </a:xfrm>
            <a:custGeom>
              <a:avLst/>
              <a:gdLst/>
              <a:ahLst/>
              <a:cxnLst/>
              <a:rect l="l" t="t" r="r" b="b"/>
              <a:pathLst>
                <a:path w="244" h="882" fill="none" extrusionOk="0">
                  <a:moveTo>
                    <a:pt x="244" y="0"/>
                  </a:moveTo>
                  <a:lnTo>
                    <a:pt x="1" y="88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349" name="Google Shape;1349;p27"/>
          <p:cNvGrpSpPr/>
          <p:nvPr/>
        </p:nvGrpSpPr>
        <p:grpSpPr>
          <a:xfrm>
            <a:off x="8026530" y="27735"/>
            <a:ext cx="1657343" cy="808493"/>
            <a:chOff x="6016754" y="2989146"/>
            <a:chExt cx="1657343" cy="808493"/>
          </a:xfrm>
        </p:grpSpPr>
        <p:sp>
          <p:nvSpPr>
            <p:cNvPr id="1350" name="Google Shape;1350;p27"/>
            <p:cNvSpPr/>
            <p:nvPr/>
          </p:nvSpPr>
          <p:spPr>
            <a:xfrm>
              <a:off x="6016754" y="3515687"/>
              <a:ext cx="357259" cy="262230"/>
            </a:xfrm>
            <a:custGeom>
              <a:avLst/>
              <a:gdLst/>
              <a:ahLst/>
              <a:cxnLst/>
              <a:rect l="l" t="t" r="r" b="b"/>
              <a:pathLst>
                <a:path w="12880" h="9454" extrusionOk="0">
                  <a:moveTo>
                    <a:pt x="9172" y="0"/>
                  </a:moveTo>
                  <a:lnTo>
                    <a:pt x="630" y="7782"/>
                  </a:lnTo>
                  <a:cubicBezTo>
                    <a:pt x="1" y="8381"/>
                    <a:pt x="406" y="9454"/>
                    <a:pt x="1263" y="9454"/>
                  </a:cubicBezTo>
                  <a:cubicBezTo>
                    <a:pt x="1275" y="9454"/>
                    <a:pt x="1287" y="9454"/>
                    <a:pt x="1299" y="9453"/>
                  </a:cubicBezTo>
                  <a:lnTo>
                    <a:pt x="12880" y="9271"/>
                  </a:lnTo>
                  <a:lnTo>
                    <a:pt x="917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51" name="Google Shape;1351;p27"/>
            <p:cNvSpPr/>
            <p:nvPr/>
          </p:nvSpPr>
          <p:spPr>
            <a:xfrm>
              <a:off x="6239098" y="2989146"/>
              <a:ext cx="1435000" cy="808493"/>
            </a:xfrm>
            <a:custGeom>
              <a:avLst/>
              <a:gdLst/>
              <a:ahLst/>
              <a:cxnLst/>
              <a:rect l="l" t="t" r="r" b="b"/>
              <a:pathLst>
                <a:path w="51735" h="29148" extrusionOk="0">
                  <a:moveTo>
                    <a:pt x="46755" y="1"/>
                  </a:moveTo>
                  <a:cubicBezTo>
                    <a:pt x="46570" y="1"/>
                    <a:pt x="46383" y="35"/>
                    <a:pt x="46202" y="108"/>
                  </a:cubicBezTo>
                  <a:lnTo>
                    <a:pt x="1156" y="17980"/>
                  </a:lnTo>
                  <a:cubicBezTo>
                    <a:pt x="365" y="18284"/>
                    <a:pt x="1" y="19166"/>
                    <a:pt x="305" y="19956"/>
                  </a:cubicBezTo>
                  <a:lnTo>
                    <a:pt x="3587" y="28193"/>
                  </a:lnTo>
                  <a:cubicBezTo>
                    <a:pt x="3821" y="28778"/>
                    <a:pt x="4398" y="29147"/>
                    <a:pt x="5011" y="29147"/>
                  </a:cubicBezTo>
                  <a:cubicBezTo>
                    <a:pt x="5195" y="29147"/>
                    <a:pt x="5381" y="29114"/>
                    <a:pt x="5563" y="29044"/>
                  </a:cubicBezTo>
                  <a:lnTo>
                    <a:pt x="50579" y="11172"/>
                  </a:lnTo>
                  <a:cubicBezTo>
                    <a:pt x="51369" y="10868"/>
                    <a:pt x="51734" y="9986"/>
                    <a:pt x="51430" y="9196"/>
                  </a:cubicBezTo>
                  <a:lnTo>
                    <a:pt x="48147" y="959"/>
                  </a:lnTo>
                  <a:cubicBezTo>
                    <a:pt x="47916" y="356"/>
                    <a:pt x="47348" y="1"/>
                    <a:pt x="4675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52" name="Google Shape;1352;p27"/>
            <p:cNvSpPr/>
            <p:nvPr/>
          </p:nvSpPr>
          <p:spPr>
            <a:xfrm>
              <a:off x="6363029" y="3028367"/>
              <a:ext cx="1187969" cy="730162"/>
            </a:xfrm>
            <a:custGeom>
              <a:avLst/>
              <a:gdLst/>
              <a:ahLst/>
              <a:cxnLst/>
              <a:rect l="l" t="t" r="r" b="b"/>
              <a:pathLst>
                <a:path w="42829" h="26324" extrusionOk="0">
                  <a:moveTo>
                    <a:pt x="38421" y="1"/>
                  </a:moveTo>
                  <a:lnTo>
                    <a:pt x="1" y="15259"/>
                  </a:lnTo>
                  <a:lnTo>
                    <a:pt x="4378" y="26323"/>
                  </a:lnTo>
                  <a:lnTo>
                    <a:pt x="42828" y="11065"/>
                  </a:lnTo>
                  <a:lnTo>
                    <a:pt x="3842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53" name="Google Shape;1353;p27"/>
            <p:cNvSpPr/>
            <p:nvPr/>
          </p:nvSpPr>
          <p:spPr>
            <a:xfrm>
              <a:off x="7358750" y="3043540"/>
              <a:ext cx="154304" cy="319564"/>
            </a:xfrm>
            <a:custGeom>
              <a:avLst/>
              <a:gdLst/>
              <a:ahLst/>
              <a:cxnLst/>
              <a:rect l="l" t="t" r="r" b="b"/>
              <a:pathLst>
                <a:path w="5563" h="11521" extrusionOk="0">
                  <a:moveTo>
                    <a:pt x="1155" y="1"/>
                  </a:moveTo>
                  <a:lnTo>
                    <a:pt x="0" y="457"/>
                  </a:lnTo>
                  <a:lnTo>
                    <a:pt x="4377" y="11521"/>
                  </a:lnTo>
                  <a:lnTo>
                    <a:pt x="5563" y="11065"/>
                  </a:lnTo>
                  <a:lnTo>
                    <a:pt x="11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54" name="Google Shape;1354;p27"/>
            <p:cNvSpPr/>
            <p:nvPr/>
          </p:nvSpPr>
          <p:spPr>
            <a:xfrm>
              <a:off x="6400142" y="3423793"/>
              <a:ext cx="154304" cy="319564"/>
            </a:xfrm>
            <a:custGeom>
              <a:avLst/>
              <a:gdLst/>
              <a:ahLst/>
              <a:cxnLst/>
              <a:rect l="l" t="t" r="r" b="b"/>
              <a:pathLst>
                <a:path w="5563" h="11521" extrusionOk="0">
                  <a:moveTo>
                    <a:pt x="1186" y="0"/>
                  </a:moveTo>
                  <a:lnTo>
                    <a:pt x="0" y="456"/>
                  </a:lnTo>
                  <a:lnTo>
                    <a:pt x="4408" y="11520"/>
                  </a:lnTo>
                  <a:lnTo>
                    <a:pt x="5563" y="11064"/>
                  </a:lnTo>
                  <a:lnTo>
                    <a:pt x="11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355" name="Google Shape;1355;p27"/>
          <p:cNvGrpSpPr/>
          <p:nvPr/>
        </p:nvGrpSpPr>
        <p:grpSpPr>
          <a:xfrm>
            <a:off x="8362924" y="-268906"/>
            <a:ext cx="1094855" cy="1504759"/>
            <a:chOff x="6143348" y="1855432"/>
            <a:chExt cx="1094855" cy="1504759"/>
          </a:xfrm>
        </p:grpSpPr>
        <p:sp>
          <p:nvSpPr>
            <p:cNvPr id="1356" name="Google Shape;1356;p27"/>
            <p:cNvSpPr/>
            <p:nvPr/>
          </p:nvSpPr>
          <p:spPr>
            <a:xfrm>
              <a:off x="6143348" y="3014887"/>
              <a:ext cx="306555" cy="345304"/>
            </a:xfrm>
            <a:custGeom>
              <a:avLst/>
              <a:gdLst/>
              <a:ahLst/>
              <a:cxnLst/>
              <a:rect l="l" t="t" r="r" b="b"/>
              <a:pathLst>
                <a:path w="11052" h="12449" extrusionOk="0">
                  <a:moveTo>
                    <a:pt x="2754" y="0"/>
                  </a:moveTo>
                  <a:lnTo>
                    <a:pt x="139" y="11277"/>
                  </a:lnTo>
                  <a:cubicBezTo>
                    <a:pt x="1" y="11924"/>
                    <a:pt x="530" y="12449"/>
                    <a:pt x="1099" y="12449"/>
                  </a:cubicBezTo>
                  <a:cubicBezTo>
                    <a:pt x="1278" y="12449"/>
                    <a:pt x="1461" y="12397"/>
                    <a:pt x="1629" y="12280"/>
                  </a:cubicBezTo>
                  <a:lnTo>
                    <a:pt x="11052" y="5563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57" name="Google Shape;1357;p27"/>
            <p:cNvSpPr/>
            <p:nvPr/>
          </p:nvSpPr>
          <p:spPr>
            <a:xfrm>
              <a:off x="6190197" y="1855432"/>
              <a:ext cx="1048006" cy="1338418"/>
            </a:xfrm>
            <a:custGeom>
              <a:avLst/>
              <a:gdLst/>
              <a:ahLst/>
              <a:cxnLst/>
              <a:rect l="l" t="t" r="r" b="b"/>
              <a:pathLst>
                <a:path w="37783" h="48253" extrusionOk="0">
                  <a:moveTo>
                    <a:pt x="28676" y="0"/>
                  </a:moveTo>
                  <a:cubicBezTo>
                    <a:pt x="28185" y="0"/>
                    <a:pt x="27705" y="236"/>
                    <a:pt x="27418" y="676"/>
                  </a:cubicBezTo>
                  <a:lnTo>
                    <a:pt x="487" y="40950"/>
                  </a:lnTo>
                  <a:cubicBezTo>
                    <a:pt x="1" y="41649"/>
                    <a:pt x="213" y="42592"/>
                    <a:pt x="913" y="43048"/>
                  </a:cubicBezTo>
                  <a:lnTo>
                    <a:pt x="8268" y="48002"/>
                  </a:lnTo>
                  <a:cubicBezTo>
                    <a:pt x="8527" y="48171"/>
                    <a:pt x="8819" y="48252"/>
                    <a:pt x="9109" y="48252"/>
                  </a:cubicBezTo>
                  <a:cubicBezTo>
                    <a:pt x="9603" y="48252"/>
                    <a:pt x="10090" y="48017"/>
                    <a:pt x="10396" y="47576"/>
                  </a:cubicBezTo>
                  <a:lnTo>
                    <a:pt x="37327" y="7302"/>
                  </a:lnTo>
                  <a:cubicBezTo>
                    <a:pt x="37783" y="6603"/>
                    <a:pt x="37600" y="5661"/>
                    <a:pt x="36901" y="5205"/>
                  </a:cubicBezTo>
                  <a:lnTo>
                    <a:pt x="29515" y="251"/>
                  </a:lnTo>
                  <a:cubicBezTo>
                    <a:pt x="29256" y="82"/>
                    <a:pt x="28964" y="0"/>
                    <a:pt x="286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58" name="Google Shape;1358;p27"/>
            <p:cNvSpPr/>
            <p:nvPr/>
          </p:nvSpPr>
          <p:spPr>
            <a:xfrm>
              <a:off x="6258487" y="1955952"/>
              <a:ext cx="912259" cy="1136516"/>
            </a:xfrm>
            <a:custGeom>
              <a:avLst/>
              <a:gdLst/>
              <a:ahLst/>
              <a:cxnLst/>
              <a:rect l="l" t="t" r="r" b="b"/>
              <a:pathLst>
                <a:path w="32889" h="40974" extrusionOk="0">
                  <a:moveTo>
                    <a:pt x="22980" y="0"/>
                  </a:moveTo>
                  <a:lnTo>
                    <a:pt x="1" y="34378"/>
                  </a:lnTo>
                  <a:lnTo>
                    <a:pt x="9910" y="40974"/>
                  </a:lnTo>
                  <a:lnTo>
                    <a:pt x="32889" y="6627"/>
                  </a:lnTo>
                  <a:lnTo>
                    <a:pt x="2298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59" name="Google Shape;1359;p27"/>
            <p:cNvSpPr/>
            <p:nvPr/>
          </p:nvSpPr>
          <p:spPr>
            <a:xfrm>
              <a:off x="6854565" y="1989681"/>
              <a:ext cx="293435" cy="212469"/>
            </a:xfrm>
            <a:custGeom>
              <a:avLst/>
              <a:gdLst/>
              <a:ahLst/>
              <a:cxnLst/>
              <a:rect l="l" t="t" r="r" b="b"/>
              <a:pathLst>
                <a:path w="10579" h="7660" extrusionOk="0">
                  <a:moveTo>
                    <a:pt x="700" y="0"/>
                  </a:moveTo>
                  <a:lnTo>
                    <a:pt x="0" y="1034"/>
                  </a:lnTo>
                  <a:lnTo>
                    <a:pt x="9879" y="7660"/>
                  </a:lnTo>
                  <a:lnTo>
                    <a:pt x="10578" y="6596"/>
                  </a:lnTo>
                  <a:lnTo>
                    <a:pt x="7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60" name="Google Shape;1360;p27"/>
            <p:cNvSpPr/>
            <p:nvPr/>
          </p:nvSpPr>
          <p:spPr>
            <a:xfrm>
              <a:off x="6281259" y="2846271"/>
              <a:ext cx="293435" cy="213329"/>
            </a:xfrm>
            <a:custGeom>
              <a:avLst/>
              <a:gdLst/>
              <a:ahLst/>
              <a:cxnLst/>
              <a:rect l="l" t="t" r="r" b="b"/>
              <a:pathLst>
                <a:path w="10579" h="7691" extrusionOk="0">
                  <a:moveTo>
                    <a:pt x="700" y="0"/>
                  </a:moveTo>
                  <a:lnTo>
                    <a:pt x="0" y="1064"/>
                  </a:lnTo>
                  <a:lnTo>
                    <a:pt x="9879" y="7690"/>
                  </a:lnTo>
                  <a:lnTo>
                    <a:pt x="10578" y="6626"/>
                  </a:lnTo>
                  <a:lnTo>
                    <a:pt x="7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361" name="Google Shape;1361;p27"/>
          <p:cNvGrpSpPr/>
          <p:nvPr/>
        </p:nvGrpSpPr>
        <p:grpSpPr>
          <a:xfrm>
            <a:off x="8253775" y="4251826"/>
            <a:ext cx="527400" cy="735075"/>
            <a:chOff x="3553100" y="1256250"/>
            <a:chExt cx="527400" cy="735075"/>
          </a:xfrm>
        </p:grpSpPr>
        <p:sp>
          <p:nvSpPr>
            <p:cNvPr id="1362" name="Google Shape;1362;p27"/>
            <p:cNvSpPr/>
            <p:nvPr/>
          </p:nvSpPr>
          <p:spPr>
            <a:xfrm>
              <a:off x="3885925" y="1874350"/>
              <a:ext cx="148225" cy="116975"/>
            </a:xfrm>
            <a:custGeom>
              <a:avLst/>
              <a:gdLst/>
              <a:ahLst/>
              <a:cxnLst/>
              <a:rect l="l" t="t" r="r" b="b"/>
              <a:pathLst>
                <a:path w="5929" h="4679" extrusionOk="0">
                  <a:moveTo>
                    <a:pt x="5107" y="0"/>
                  </a:moveTo>
                  <a:lnTo>
                    <a:pt x="1" y="1489"/>
                  </a:lnTo>
                  <a:lnTo>
                    <a:pt x="487" y="3192"/>
                  </a:lnTo>
                  <a:cubicBezTo>
                    <a:pt x="761" y="4088"/>
                    <a:pt x="1566" y="4679"/>
                    <a:pt x="2450" y="4679"/>
                  </a:cubicBezTo>
                  <a:cubicBezTo>
                    <a:pt x="2644" y="4679"/>
                    <a:pt x="2843" y="4650"/>
                    <a:pt x="3040" y="4590"/>
                  </a:cubicBezTo>
                  <a:lnTo>
                    <a:pt x="4226" y="4255"/>
                  </a:lnTo>
                  <a:cubicBezTo>
                    <a:pt x="5290" y="3921"/>
                    <a:pt x="5928" y="2796"/>
                    <a:pt x="5624" y="1702"/>
                  </a:cubicBezTo>
                  <a:lnTo>
                    <a:pt x="5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63" name="Google Shape;1363;p27"/>
            <p:cNvSpPr/>
            <p:nvPr/>
          </p:nvSpPr>
          <p:spPr>
            <a:xfrm>
              <a:off x="3841850" y="1837100"/>
              <a:ext cx="210525" cy="132525"/>
            </a:xfrm>
            <a:custGeom>
              <a:avLst/>
              <a:gdLst/>
              <a:ahLst/>
              <a:cxnLst/>
              <a:rect l="l" t="t" r="r" b="b"/>
              <a:pathLst>
                <a:path w="8421" h="5301" extrusionOk="0">
                  <a:moveTo>
                    <a:pt x="7661" y="1"/>
                  </a:moveTo>
                  <a:lnTo>
                    <a:pt x="1" y="2189"/>
                  </a:lnTo>
                  <a:lnTo>
                    <a:pt x="366" y="3496"/>
                  </a:lnTo>
                  <a:cubicBezTo>
                    <a:pt x="692" y="4574"/>
                    <a:pt x="1679" y="5300"/>
                    <a:pt x="2765" y="5300"/>
                  </a:cubicBezTo>
                  <a:cubicBezTo>
                    <a:pt x="2996" y="5300"/>
                    <a:pt x="3232" y="5268"/>
                    <a:pt x="3466" y="5198"/>
                  </a:cubicBezTo>
                  <a:lnTo>
                    <a:pt x="6323" y="4378"/>
                  </a:lnTo>
                  <a:cubicBezTo>
                    <a:pt x="7661" y="4013"/>
                    <a:pt x="8421" y="2615"/>
                    <a:pt x="8025" y="1277"/>
                  </a:cubicBezTo>
                  <a:lnTo>
                    <a:pt x="76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64" name="Google Shape;1364;p27"/>
            <p:cNvSpPr/>
            <p:nvPr/>
          </p:nvSpPr>
          <p:spPr>
            <a:xfrm>
              <a:off x="3553100" y="1256250"/>
              <a:ext cx="527400" cy="606725"/>
            </a:xfrm>
            <a:custGeom>
              <a:avLst/>
              <a:gdLst/>
              <a:ahLst/>
              <a:cxnLst/>
              <a:rect l="l" t="t" r="r" b="b"/>
              <a:pathLst>
                <a:path w="21096" h="24269" extrusionOk="0">
                  <a:moveTo>
                    <a:pt x="11165" y="0"/>
                  </a:moveTo>
                  <a:cubicBezTo>
                    <a:pt x="9187" y="0"/>
                    <a:pt x="7173" y="611"/>
                    <a:pt x="5411" y="1927"/>
                  </a:cubicBezTo>
                  <a:cubicBezTo>
                    <a:pt x="1" y="5970"/>
                    <a:pt x="305" y="14177"/>
                    <a:pt x="5989" y="17824"/>
                  </a:cubicBezTo>
                  <a:cubicBezTo>
                    <a:pt x="8207" y="19222"/>
                    <a:pt x="9849" y="21411"/>
                    <a:pt x="10578" y="23964"/>
                  </a:cubicBezTo>
                  <a:lnTo>
                    <a:pt x="10669" y="24268"/>
                  </a:lnTo>
                  <a:lnTo>
                    <a:pt x="19332" y="21776"/>
                  </a:lnTo>
                  <a:lnTo>
                    <a:pt x="19241" y="21472"/>
                  </a:lnTo>
                  <a:cubicBezTo>
                    <a:pt x="18542" y="18888"/>
                    <a:pt x="18785" y="16122"/>
                    <a:pt x="19940" y="13721"/>
                  </a:cubicBezTo>
                  <a:cubicBezTo>
                    <a:pt x="20913" y="11624"/>
                    <a:pt x="21095" y="9222"/>
                    <a:pt x="20457" y="7003"/>
                  </a:cubicBezTo>
                  <a:cubicBezTo>
                    <a:pt x="19207" y="2617"/>
                    <a:pt x="15261" y="0"/>
                    <a:pt x="111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65" name="Google Shape;1365;p27"/>
            <p:cNvSpPr/>
            <p:nvPr/>
          </p:nvSpPr>
          <p:spPr>
            <a:xfrm>
              <a:off x="3819825" y="1800625"/>
              <a:ext cx="229500" cy="121125"/>
            </a:xfrm>
            <a:custGeom>
              <a:avLst/>
              <a:gdLst/>
              <a:ahLst/>
              <a:cxnLst/>
              <a:rect l="l" t="t" r="r" b="b"/>
              <a:pathLst>
                <a:path w="9180" h="4845" extrusionOk="0">
                  <a:moveTo>
                    <a:pt x="8633" y="1"/>
                  </a:moveTo>
                  <a:lnTo>
                    <a:pt x="0" y="2493"/>
                  </a:lnTo>
                  <a:lnTo>
                    <a:pt x="122" y="2979"/>
                  </a:lnTo>
                  <a:cubicBezTo>
                    <a:pt x="448" y="4109"/>
                    <a:pt x="1479" y="4844"/>
                    <a:pt x="2598" y="4844"/>
                  </a:cubicBezTo>
                  <a:cubicBezTo>
                    <a:pt x="2834" y="4844"/>
                    <a:pt x="3075" y="4811"/>
                    <a:pt x="3314" y="4742"/>
                  </a:cubicBezTo>
                  <a:lnTo>
                    <a:pt x="7022" y="3679"/>
                  </a:lnTo>
                  <a:cubicBezTo>
                    <a:pt x="8390" y="3283"/>
                    <a:pt x="9180" y="1855"/>
                    <a:pt x="8785" y="487"/>
                  </a:cubicBezTo>
                  <a:lnTo>
                    <a:pt x="86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66" name="Google Shape;1366;p27"/>
            <p:cNvSpPr/>
            <p:nvPr/>
          </p:nvSpPr>
          <p:spPr>
            <a:xfrm>
              <a:off x="3866925" y="1617500"/>
              <a:ext cx="61600" cy="214300"/>
            </a:xfrm>
            <a:custGeom>
              <a:avLst/>
              <a:gdLst/>
              <a:ahLst/>
              <a:cxnLst/>
              <a:rect l="l" t="t" r="r" b="b"/>
              <a:pathLst>
                <a:path w="2464" h="8572" fill="none" extrusionOk="0">
                  <a:moveTo>
                    <a:pt x="2463" y="8572"/>
                  </a:moveTo>
                  <a:lnTo>
                    <a:pt x="1" y="0"/>
                  </a:lnTo>
                </a:path>
              </a:pathLst>
            </a:custGeom>
            <a:noFill/>
            <a:ln w="28875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67" name="Google Shape;1367;p27"/>
            <p:cNvSpPr/>
            <p:nvPr/>
          </p:nvSpPr>
          <p:spPr>
            <a:xfrm>
              <a:off x="3745350" y="1500475"/>
              <a:ext cx="191525" cy="123125"/>
            </a:xfrm>
            <a:custGeom>
              <a:avLst/>
              <a:gdLst/>
              <a:ahLst/>
              <a:cxnLst/>
              <a:rect l="l" t="t" r="r" b="b"/>
              <a:pathLst>
                <a:path w="7661" h="4925" fill="none" extrusionOk="0">
                  <a:moveTo>
                    <a:pt x="7660" y="0"/>
                  </a:moveTo>
                  <a:lnTo>
                    <a:pt x="4925" y="4925"/>
                  </a:lnTo>
                  <a:lnTo>
                    <a:pt x="1" y="2189"/>
                  </a:lnTo>
                </a:path>
              </a:pathLst>
            </a:custGeom>
            <a:noFill/>
            <a:ln w="288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32341011"/>
      </p:ext>
    </p:extLst>
  </p:cSld>
  <p:clrMapOvr>
    <a:masterClrMapping/>
  </p:clrMapOvr>
  <p:transition spd="slow">
    <p:wheel spokes="1"/>
    <p:sndAc>
      <p:stSnd>
        <p:snd r:embed="rId1" name="chimes.wav"/>
      </p:stSnd>
    </p:sndAc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1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9" name="Google Shape;1369;p28"/>
          <p:cNvSpPr/>
          <p:nvPr/>
        </p:nvSpPr>
        <p:spPr>
          <a:xfrm>
            <a:off x="-65061" y="-81037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70" name="Google Shape;1370;p28"/>
          <p:cNvSpPr/>
          <p:nvPr/>
        </p:nvSpPr>
        <p:spPr>
          <a:xfrm>
            <a:off x="3384487" y="63551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71" name="Google Shape;1371;p28"/>
          <p:cNvSpPr/>
          <p:nvPr/>
        </p:nvSpPr>
        <p:spPr>
          <a:xfrm>
            <a:off x="6698001" y="3118624"/>
            <a:ext cx="2630212" cy="2105862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72" name="Google Shape;1372;p28"/>
          <p:cNvSpPr/>
          <p:nvPr/>
        </p:nvSpPr>
        <p:spPr>
          <a:xfrm>
            <a:off x="-65074" y="-81049"/>
            <a:ext cx="1768141" cy="1472621"/>
          </a:xfrm>
          <a:custGeom>
            <a:avLst/>
            <a:gdLst/>
            <a:ahLst/>
            <a:cxnLst/>
            <a:rect l="l" t="t" r="r" b="b"/>
            <a:pathLst>
              <a:path w="141310" h="117692" extrusionOk="0">
                <a:moveTo>
                  <a:pt x="0" y="0"/>
                </a:moveTo>
                <a:lnTo>
                  <a:pt x="0" y="117692"/>
                </a:lnTo>
                <a:cubicBezTo>
                  <a:pt x="1216" y="113254"/>
                  <a:pt x="6353" y="111035"/>
                  <a:pt x="10973" y="110731"/>
                </a:cubicBezTo>
                <a:cubicBezTo>
                  <a:pt x="11645" y="110687"/>
                  <a:pt x="12319" y="110670"/>
                  <a:pt x="12993" y="110670"/>
                </a:cubicBezTo>
                <a:cubicBezTo>
                  <a:pt x="15351" y="110670"/>
                  <a:pt x="17717" y="110880"/>
                  <a:pt x="20063" y="110880"/>
                </a:cubicBezTo>
                <a:cubicBezTo>
                  <a:pt x="21655" y="110880"/>
                  <a:pt x="23238" y="110783"/>
                  <a:pt x="24803" y="110458"/>
                </a:cubicBezTo>
                <a:cubicBezTo>
                  <a:pt x="29332" y="109515"/>
                  <a:pt x="33861" y="105625"/>
                  <a:pt x="33162" y="101065"/>
                </a:cubicBezTo>
                <a:cubicBezTo>
                  <a:pt x="32645" y="97661"/>
                  <a:pt x="29545" y="95351"/>
                  <a:pt x="26718" y="93345"/>
                </a:cubicBezTo>
                <a:cubicBezTo>
                  <a:pt x="21672" y="89728"/>
                  <a:pt x="16535" y="85594"/>
                  <a:pt x="14408" y="79758"/>
                </a:cubicBezTo>
                <a:cubicBezTo>
                  <a:pt x="12310" y="73892"/>
                  <a:pt x="14620" y="66080"/>
                  <a:pt x="20578" y="64317"/>
                </a:cubicBezTo>
                <a:cubicBezTo>
                  <a:pt x="21506" y="64047"/>
                  <a:pt x="22443" y="63936"/>
                  <a:pt x="23386" y="63936"/>
                </a:cubicBezTo>
                <a:cubicBezTo>
                  <a:pt x="26363" y="63936"/>
                  <a:pt x="29393" y="65038"/>
                  <a:pt x="32371" y="65685"/>
                </a:cubicBezTo>
                <a:cubicBezTo>
                  <a:pt x="33431" y="65907"/>
                  <a:pt x="34565" y="66035"/>
                  <a:pt x="35694" y="66035"/>
                </a:cubicBezTo>
                <a:cubicBezTo>
                  <a:pt x="38743" y="66035"/>
                  <a:pt x="41748" y="65097"/>
                  <a:pt x="43101" y="62524"/>
                </a:cubicBezTo>
                <a:cubicBezTo>
                  <a:pt x="44590" y="59636"/>
                  <a:pt x="43314" y="56201"/>
                  <a:pt x="42767" y="53010"/>
                </a:cubicBezTo>
                <a:cubicBezTo>
                  <a:pt x="41125" y="43223"/>
                  <a:pt x="47326" y="33891"/>
                  <a:pt x="55411" y="28876"/>
                </a:cubicBezTo>
                <a:cubicBezTo>
                  <a:pt x="61313" y="25233"/>
                  <a:pt x="68023" y="24013"/>
                  <a:pt x="74827" y="24013"/>
                </a:cubicBezTo>
                <a:cubicBezTo>
                  <a:pt x="79377" y="24013"/>
                  <a:pt x="83969" y="24558"/>
                  <a:pt x="88391" y="25289"/>
                </a:cubicBezTo>
                <a:cubicBezTo>
                  <a:pt x="98117" y="26870"/>
                  <a:pt x="107692" y="29484"/>
                  <a:pt x="117510" y="30000"/>
                </a:cubicBezTo>
                <a:cubicBezTo>
                  <a:pt x="118315" y="30043"/>
                  <a:pt x="119130" y="30068"/>
                  <a:pt x="119946" y="30068"/>
                </a:cubicBezTo>
                <a:cubicBezTo>
                  <a:pt x="124397" y="30068"/>
                  <a:pt x="128911" y="29328"/>
                  <a:pt x="132404" y="26657"/>
                </a:cubicBezTo>
                <a:cubicBezTo>
                  <a:pt x="141310" y="19818"/>
                  <a:pt x="128665" y="4255"/>
                  <a:pt x="141127" y="0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73" name="Google Shape;1373;p28"/>
          <p:cNvSpPr/>
          <p:nvPr/>
        </p:nvSpPr>
        <p:spPr>
          <a:xfrm>
            <a:off x="-2" y="228442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74" name="Google Shape;1374;p28"/>
          <p:cNvSpPr/>
          <p:nvPr/>
        </p:nvSpPr>
        <p:spPr>
          <a:xfrm>
            <a:off x="2160967" y="495728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75" name="Google Shape;1375;p28"/>
          <p:cNvSpPr/>
          <p:nvPr/>
        </p:nvSpPr>
        <p:spPr>
          <a:xfrm>
            <a:off x="6917402" y="492957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76" name="Google Shape;1376;p28"/>
          <p:cNvSpPr/>
          <p:nvPr/>
        </p:nvSpPr>
        <p:spPr>
          <a:xfrm>
            <a:off x="8607342" y="319528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77" name="Google Shape;1377;p28"/>
          <p:cNvSpPr/>
          <p:nvPr/>
        </p:nvSpPr>
        <p:spPr>
          <a:xfrm>
            <a:off x="-2" y="503727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78" name="Google Shape;1378;p28"/>
          <p:cNvSpPr/>
          <p:nvPr/>
        </p:nvSpPr>
        <p:spPr>
          <a:xfrm>
            <a:off x="7867603" y="1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79" name="Google Shape;1379;p28"/>
          <p:cNvSpPr/>
          <p:nvPr/>
        </p:nvSpPr>
        <p:spPr>
          <a:xfrm>
            <a:off x="9030808" y="1391584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80" name="Google Shape;1380;p28"/>
          <p:cNvSpPr/>
          <p:nvPr/>
        </p:nvSpPr>
        <p:spPr>
          <a:xfrm>
            <a:off x="614167" y="375146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381" name="Google Shape;1381;p28"/>
          <p:cNvGrpSpPr/>
          <p:nvPr/>
        </p:nvGrpSpPr>
        <p:grpSpPr>
          <a:xfrm>
            <a:off x="8180563" y="197705"/>
            <a:ext cx="757289" cy="864550"/>
            <a:chOff x="5585712" y="137416"/>
            <a:chExt cx="757289" cy="864550"/>
          </a:xfrm>
        </p:grpSpPr>
        <p:sp>
          <p:nvSpPr>
            <p:cNvPr id="1382" name="Google Shape;1382;p28"/>
            <p:cNvSpPr/>
            <p:nvPr/>
          </p:nvSpPr>
          <p:spPr>
            <a:xfrm>
              <a:off x="5606764" y="738904"/>
              <a:ext cx="129867" cy="146066"/>
            </a:xfrm>
            <a:custGeom>
              <a:avLst/>
              <a:gdLst/>
              <a:ahLst/>
              <a:cxnLst/>
              <a:rect l="l" t="t" r="r" b="b"/>
              <a:pathLst>
                <a:path w="4682" h="5266" extrusionOk="0">
                  <a:moveTo>
                    <a:pt x="2706" y="1"/>
                  </a:moveTo>
                  <a:cubicBezTo>
                    <a:pt x="2706" y="1"/>
                    <a:pt x="1" y="4712"/>
                    <a:pt x="913" y="5198"/>
                  </a:cubicBezTo>
                  <a:cubicBezTo>
                    <a:pt x="992" y="5245"/>
                    <a:pt x="1088" y="5266"/>
                    <a:pt x="1196" y="5266"/>
                  </a:cubicBezTo>
                  <a:cubicBezTo>
                    <a:pt x="2290" y="5266"/>
                    <a:pt x="4682" y="3101"/>
                    <a:pt x="4682" y="3101"/>
                  </a:cubicBezTo>
                  <a:lnTo>
                    <a:pt x="2706" y="1"/>
                  </a:ln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3" name="Google Shape;1383;p28"/>
            <p:cNvSpPr/>
            <p:nvPr/>
          </p:nvSpPr>
          <p:spPr>
            <a:xfrm>
              <a:off x="6009790" y="851879"/>
              <a:ext cx="91062" cy="150088"/>
            </a:xfrm>
            <a:custGeom>
              <a:avLst/>
              <a:gdLst/>
              <a:ahLst/>
              <a:cxnLst/>
              <a:rect l="l" t="t" r="r" b="b"/>
              <a:pathLst>
                <a:path w="3283" h="5411" extrusionOk="0">
                  <a:moveTo>
                    <a:pt x="3283" y="1"/>
                  </a:moveTo>
                  <a:lnTo>
                    <a:pt x="0" y="1703"/>
                  </a:lnTo>
                  <a:cubicBezTo>
                    <a:pt x="0" y="1703"/>
                    <a:pt x="1185" y="5381"/>
                    <a:pt x="2219" y="5411"/>
                  </a:cubicBezTo>
                  <a:cubicBezTo>
                    <a:pt x="3252" y="5411"/>
                    <a:pt x="3283" y="1"/>
                    <a:pt x="3283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4" name="Google Shape;1384;p28"/>
            <p:cNvSpPr/>
            <p:nvPr/>
          </p:nvSpPr>
          <p:spPr>
            <a:xfrm>
              <a:off x="5722402" y="155612"/>
              <a:ext cx="264643" cy="144401"/>
            </a:xfrm>
            <a:custGeom>
              <a:avLst/>
              <a:gdLst/>
              <a:ahLst/>
              <a:cxnLst/>
              <a:rect l="l" t="t" r="r" b="b"/>
              <a:pathLst>
                <a:path w="9541" h="5206" extrusionOk="0">
                  <a:moveTo>
                    <a:pt x="5166" y="1"/>
                  </a:moveTo>
                  <a:cubicBezTo>
                    <a:pt x="2660" y="1"/>
                    <a:pt x="194" y="1809"/>
                    <a:pt x="27" y="4829"/>
                  </a:cubicBezTo>
                  <a:cubicBezTo>
                    <a:pt x="0" y="5040"/>
                    <a:pt x="180" y="5205"/>
                    <a:pt x="387" y="5205"/>
                  </a:cubicBezTo>
                  <a:cubicBezTo>
                    <a:pt x="419" y="5205"/>
                    <a:pt x="450" y="5201"/>
                    <a:pt x="482" y="5193"/>
                  </a:cubicBezTo>
                  <a:lnTo>
                    <a:pt x="9145" y="2914"/>
                  </a:lnTo>
                  <a:cubicBezTo>
                    <a:pt x="9419" y="2853"/>
                    <a:pt x="9540" y="2549"/>
                    <a:pt x="9388" y="2306"/>
                  </a:cubicBezTo>
                  <a:cubicBezTo>
                    <a:pt x="8342" y="719"/>
                    <a:pt x="6746" y="1"/>
                    <a:pt x="516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5" name="Google Shape;1385;p28"/>
            <p:cNvSpPr/>
            <p:nvPr/>
          </p:nvSpPr>
          <p:spPr>
            <a:xfrm>
              <a:off x="5839482" y="242791"/>
              <a:ext cx="43853" cy="89287"/>
            </a:xfrm>
            <a:custGeom>
              <a:avLst/>
              <a:gdLst/>
              <a:ahLst/>
              <a:cxnLst/>
              <a:rect l="l" t="t" r="r" b="b"/>
              <a:pathLst>
                <a:path w="1581" h="3219" extrusionOk="0">
                  <a:moveTo>
                    <a:pt x="474" y="0"/>
                  </a:moveTo>
                  <a:cubicBezTo>
                    <a:pt x="438" y="0"/>
                    <a:pt x="402" y="5"/>
                    <a:pt x="365" y="14"/>
                  </a:cubicBezTo>
                  <a:cubicBezTo>
                    <a:pt x="122" y="75"/>
                    <a:pt x="0" y="318"/>
                    <a:pt x="61" y="561"/>
                  </a:cubicBezTo>
                  <a:lnTo>
                    <a:pt x="669" y="2871"/>
                  </a:lnTo>
                  <a:cubicBezTo>
                    <a:pt x="721" y="3078"/>
                    <a:pt x="904" y="3219"/>
                    <a:pt x="1108" y="3219"/>
                  </a:cubicBezTo>
                  <a:cubicBezTo>
                    <a:pt x="1143" y="3219"/>
                    <a:pt x="1180" y="3215"/>
                    <a:pt x="1216" y="3205"/>
                  </a:cubicBezTo>
                  <a:cubicBezTo>
                    <a:pt x="1429" y="3114"/>
                    <a:pt x="1581" y="2871"/>
                    <a:pt x="1520" y="2658"/>
                  </a:cubicBezTo>
                  <a:lnTo>
                    <a:pt x="912" y="318"/>
                  </a:lnTo>
                  <a:cubicBezTo>
                    <a:pt x="860" y="137"/>
                    <a:pt x="677" y="0"/>
                    <a:pt x="47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6" name="Google Shape;1386;p28"/>
            <p:cNvSpPr/>
            <p:nvPr/>
          </p:nvSpPr>
          <p:spPr>
            <a:xfrm>
              <a:off x="5810801" y="137416"/>
              <a:ext cx="44713" cy="89287"/>
            </a:xfrm>
            <a:custGeom>
              <a:avLst/>
              <a:gdLst/>
              <a:ahLst/>
              <a:cxnLst/>
              <a:rect l="l" t="t" r="r" b="b"/>
              <a:pathLst>
                <a:path w="1612" h="3219" extrusionOk="0">
                  <a:moveTo>
                    <a:pt x="504" y="0"/>
                  </a:moveTo>
                  <a:cubicBezTo>
                    <a:pt x="469" y="0"/>
                    <a:pt x="433" y="4"/>
                    <a:pt x="396" y="14"/>
                  </a:cubicBezTo>
                  <a:cubicBezTo>
                    <a:pt x="153" y="74"/>
                    <a:pt x="1" y="317"/>
                    <a:pt x="61" y="561"/>
                  </a:cubicBezTo>
                  <a:lnTo>
                    <a:pt x="700" y="2871"/>
                  </a:lnTo>
                  <a:cubicBezTo>
                    <a:pt x="751" y="3078"/>
                    <a:pt x="935" y="3218"/>
                    <a:pt x="1139" y="3218"/>
                  </a:cubicBezTo>
                  <a:cubicBezTo>
                    <a:pt x="1174" y="3218"/>
                    <a:pt x="1211" y="3214"/>
                    <a:pt x="1247" y="3205"/>
                  </a:cubicBezTo>
                  <a:cubicBezTo>
                    <a:pt x="1460" y="3114"/>
                    <a:pt x="1612" y="2871"/>
                    <a:pt x="1551" y="2658"/>
                  </a:cubicBezTo>
                  <a:lnTo>
                    <a:pt x="943" y="317"/>
                  </a:lnTo>
                  <a:cubicBezTo>
                    <a:pt x="866" y="137"/>
                    <a:pt x="700" y="0"/>
                    <a:pt x="5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7" name="Google Shape;1387;p28"/>
            <p:cNvSpPr/>
            <p:nvPr/>
          </p:nvSpPr>
          <p:spPr>
            <a:xfrm>
              <a:off x="5722458" y="155612"/>
              <a:ext cx="263728" cy="144901"/>
            </a:xfrm>
            <a:custGeom>
              <a:avLst/>
              <a:gdLst/>
              <a:ahLst/>
              <a:cxnLst/>
              <a:rect l="l" t="t" r="r" b="b"/>
              <a:pathLst>
                <a:path w="9508" h="5224" extrusionOk="0">
                  <a:moveTo>
                    <a:pt x="5164" y="1"/>
                  </a:moveTo>
                  <a:cubicBezTo>
                    <a:pt x="2658" y="1"/>
                    <a:pt x="192" y="1809"/>
                    <a:pt x="25" y="4829"/>
                  </a:cubicBezTo>
                  <a:cubicBezTo>
                    <a:pt x="1" y="4970"/>
                    <a:pt x="69" y="5112"/>
                    <a:pt x="200" y="5182"/>
                  </a:cubicBezTo>
                  <a:lnTo>
                    <a:pt x="200" y="5182"/>
                  </a:lnTo>
                  <a:cubicBezTo>
                    <a:pt x="191" y="5176"/>
                    <a:pt x="183" y="5170"/>
                    <a:pt x="177" y="5163"/>
                  </a:cubicBezTo>
                  <a:cubicBezTo>
                    <a:pt x="3125" y="3978"/>
                    <a:pt x="6256" y="3127"/>
                    <a:pt x="9417" y="2701"/>
                  </a:cubicBezTo>
                  <a:lnTo>
                    <a:pt x="9417" y="2701"/>
                  </a:lnTo>
                  <a:cubicBezTo>
                    <a:pt x="9386" y="2762"/>
                    <a:pt x="9356" y="2792"/>
                    <a:pt x="9326" y="2823"/>
                  </a:cubicBezTo>
                  <a:cubicBezTo>
                    <a:pt x="9478" y="2701"/>
                    <a:pt x="9508" y="2458"/>
                    <a:pt x="9386" y="2306"/>
                  </a:cubicBezTo>
                  <a:cubicBezTo>
                    <a:pt x="8340" y="719"/>
                    <a:pt x="6744" y="1"/>
                    <a:pt x="5164" y="1"/>
                  </a:cubicBezTo>
                  <a:close/>
                  <a:moveTo>
                    <a:pt x="200" y="5182"/>
                  </a:moveTo>
                  <a:cubicBezTo>
                    <a:pt x="233" y="5205"/>
                    <a:pt x="281" y="5224"/>
                    <a:pt x="328" y="5224"/>
                  </a:cubicBezTo>
                  <a:cubicBezTo>
                    <a:pt x="281" y="5217"/>
                    <a:pt x="238" y="5203"/>
                    <a:pt x="200" y="51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8" name="Google Shape;1388;p28"/>
            <p:cNvSpPr/>
            <p:nvPr/>
          </p:nvSpPr>
          <p:spPr>
            <a:xfrm>
              <a:off x="6094085" y="236162"/>
              <a:ext cx="248916" cy="212969"/>
            </a:xfrm>
            <a:custGeom>
              <a:avLst/>
              <a:gdLst/>
              <a:ahLst/>
              <a:cxnLst/>
              <a:rect l="l" t="t" r="r" b="b"/>
              <a:pathLst>
                <a:path w="8974" h="7678" extrusionOk="0">
                  <a:moveTo>
                    <a:pt x="2606" y="1"/>
                  </a:moveTo>
                  <a:cubicBezTo>
                    <a:pt x="1857" y="1"/>
                    <a:pt x="1077" y="173"/>
                    <a:pt x="305" y="557"/>
                  </a:cubicBezTo>
                  <a:cubicBezTo>
                    <a:pt x="61" y="678"/>
                    <a:pt x="1" y="1013"/>
                    <a:pt x="213" y="1195"/>
                  </a:cubicBezTo>
                  <a:lnTo>
                    <a:pt x="6505" y="7548"/>
                  </a:lnTo>
                  <a:cubicBezTo>
                    <a:pt x="6582" y="7637"/>
                    <a:pt x="6690" y="7678"/>
                    <a:pt x="6796" y="7678"/>
                  </a:cubicBezTo>
                  <a:cubicBezTo>
                    <a:pt x="6945" y="7678"/>
                    <a:pt x="7091" y="7598"/>
                    <a:pt x="7144" y="7457"/>
                  </a:cubicBezTo>
                  <a:cubicBezTo>
                    <a:pt x="8974" y="3822"/>
                    <a:pt x="6131" y="1"/>
                    <a:pt x="260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9" name="Google Shape;1389;p28"/>
            <p:cNvSpPr/>
            <p:nvPr/>
          </p:nvSpPr>
          <p:spPr>
            <a:xfrm>
              <a:off x="6136246" y="335490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178" y="0"/>
                  </a:moveTo>
                  <a:cubicBezTo>
                    <a:pt x="2067" y="0"/>
                    <a:pt x="1961" y="46"/>
                    <a:pt x="1885" y="137"/>
                  </a:cubicBezTo>
                  <a:lnTo>
                    <a:pt x="183" y="1839"/>
                  </a:lnTo>
                  <a:cubicBezTo>
                    <a:pt x="0" y="2022"/>
                    <a:pt x="0" y="2295"/>
                    <a:pt x="183" y="2447"/>
                  </a:cubicBezTo>
                  <a:cubicBezTo>
                    <a:pt x="259" y="2538"/>
                    <a:pt x="365" y="2584"/>
                    <a:pt x="475" y="2584"/>
                  </a:cubicBezTo>
                  <a:cubicBezTo>
                    <a:pt x="586" y="2584"/>
                    <a:pt x="700" y="2538"/>
                    <a:pt x="791" y="2447"/>
                  </a:cubicBezTo>
                  <a:lnTo>
                    <a:pt x="2493" y="775"/>
                  </a:lnTo>
                  <a:cubicBezTo>
                    <a:pt x="2675" y="593"/>
                    <a:pt x="2675" y="319"/>
                    <a:pt x="2493" y="137"/>
                  </a:cubicBezTo>
                  <a:cubicBezTo>
                    <a:pt x="2402" y="46"/>
                    <a:pt x="2288" y="0"/>
                    <a:pt x="2178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90" name="Google Shape;1390;p28"/>
            <p:cNvSpPr/>
            <p:nvPr/>
          </p:nvSpPr>
          <p:spPr>
            <a:xfrm>
              <a:off x="6212967" y="258768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204" y="0"/>
                  </a:moveTo>
                  <a:cubicBezTo>
                    <a:pt x="2090" y="0"/>
                    <a:pt x="1976" y="46"/>
                    <a:pt x="1885" y="137"/>
                  </a:cubicBezTo>
                  <a:lnTo>
                    <a:pt x="183" y="1839"/>
                  </a:lnTo>
                  <a:cubicBezTo>
                    <a:pt x="0" y="1991"/>
                    <a:pt x="0" y="2295"/>
                    <a:pt x="183" y="2447"/>
                  </a:cubicBezTo>
                  <a:cubicBezTo>
                    <a:pt x="274" y="2538"/>
                    <a:pt x="388" y="2584"/>
                    <a:pt x="502" y="2584"/>
                  </a:cubicBezTo>
                  <a:cubicBezTo>
                    <a:pt x="616" y="2584"/>
                    <a:pt x="730" y="2538"/>
                    <a:pt x="821" y="2447"/>
                  </a:cubicBezTo>
                  <a:lnTo>
                    <a:pt x="2523" y="775"/>
                  </a:lnTo>
                  <a:cubicBezTo>
                    <a:pt x="2675" y="593"/>
                    <a:pt x="2675" y="319"/>
                    <a:pt x="2523" y="137"/>
                  </a:cubicBezTo>
                  <a:cubicBezTo>
                    <a:pt x="2432" y="46"/>
                    <a:pt x="2318" y="0"/>
                    <a:pt x="22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91" name="Google Shape;1391;p28"/>
            <p:cNvSpPr/>
            <p:nvPr/>
          </p:nvSpPr>
          <p:spPr>
            <a:xfrm>
              <a:off x="6095832" y="236162"/>
              <a:ext cx="247169" cy="212442"/>
            </a:xfrm>
            <a:custGeom>
              <a:avLst/>
              <a:gdLst/>
              <a:ahLst/>
              <a:cxnLst/>
              <a:rect l="l" t="t" r="r" b="b"/>
              <a:pathLst>
                <a:path w="8911" h="7659" extrusionOk="0">
                  <a:moveTo>
                    <a:pt x="10" y="914"/>
                  </a:moveTo>
                  <a:lnTo>
                    <a:pt x="10" y="914"/>
                  </a:lnTo>
                  <a:cubicBezTo>
                    <a:pt x="1" y="957"/>
                    <a:pt x="7" y="1000"/>
                    <a:pt x="29" y="1043"/>
                  </a:cubicBezTo>
                  <a:cubicBezTo>
                    <a:pt x="16" y="999"/>
                    <a:pt x="10" y="955"/>
                    <a:pt x="10" y="914"/>
                  </a:cubicBezTo>
                  <a:close/>
                  <a:moveTo>
                    <a:pt x="2543" y="1"/>
                  </a:moveTo>
                  <a:cubicBezTo>
                    <a:pt x="1794" y="1"/>
                    <a:pt x="1014" y="173"/>
                    <a:pt x="242" y="557"/>
                  </a:cubicBezTo>
                  <a:cubicBezTo>
                    <a:pt x="98" y="629"/>
                    <a:pt x="10" y="758"/>
                    <a:pt x="10" y="914"/>
                  </a:cubicBezTo>
                  <a:lnTo>
                    <a:pt x="10" y="914"/>
                  </a:lnTo>
                  <a:cubicBezTo>
                    <a:pt x="14" y="896"/>
                    <a:pt x="20" y="878"/>
                    <a:pt x="29" y="861"/>
                  </a:cubicBezTo>
                  <a:cubicBezTo>
                    <a:pt x="1275" y="1834"/>
                    <a:pt x="2491" y="2897"/>
                    <a:pt x="3616" y="4052"/>
                  </a:cubicBezTo>
                  <a:cubicBezTo>
                    <a:pt x="4740" y="5177"/>
                    <a:pt x="5804" y="6362"/>
                    <a:pt x="6777" y="7639"/>
                  </a:cubicBezTo>
                  <a:lnTo>
                    <a:pt x="6594" y="7639"/>
                  </a:lnTo>
                  <a:cubicBezTo>
                    <a:pt x="6640" y="7652"/>
                    <a:pt x="6684" y="7658"/>
                    <a:pt x="6726" y="7658"/>
                  </a:cubicBezTo>
                  <a:cubicBezTo>
                    <a:pt x="6881" y="7658"/>
                    <a:pt x="7009" y="7576"/>
                    <a:pt x="7081" y="7457"/>
                  </a:cubicBezTo>
                  <a:cubicBezTo>
                    <a:pt x="8911" y="3822"/>
                    <a:pt x="6068" y="1"/>
                    <a:pt x="25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92" name="Google Shape;1392;p28"/>
            <p:cNvSpPr/>
            <p:nvPr/>
          </p:nvSpPr>
          <p:spPr>
            <a:xfrm>
              <a:off x="5585712" y="275438"/>
              <a:ext cx="719178" cy="639460"/>
            </a:xfrm>
            <a:custGeom>
              <a:avLst/>
              <a:gdLst/>
              <a:ahLst/>
              <a:cxnLst/>
              <a:rect l="l" t="t" r="r" b="b"/>
              <a:pathLst>
                <a:path w="25928" h="23054" extrusionOk="0">
                  <a:moveTo>
                    <a:pt x="12978" y="1"/>
                  </a:moveTo>
                  <a:cubicBezTo>
                    <a:pt x="9623" y="1"/>
                    <a:pt x="6293" y="1462"/>
                    <a:pt x="4012" y="4278"/>
                  </a:cubicBezTo>
                  <a:cubicBezTo>
                    <a:pt x="0" y="9202"/>
                    <a:pt x="760" y="16466"/>
                    <a:pt x="5714" y="20479"/>
                  </a:cubicBezTo>
                  <a:cubicBezTo>
                    <a:pt x="7853" y="22211"/>
                    <a:pt x="10422" y="23053"/>
                    <a:pt x="12972" y="23053"/>
                  </a:cubicBezTo>
                  <a:cubicBezTo>
                    <a:pt x="16329" y="23053"/>
                    <a:pt x="19652" y="21592"/>
                    <a:pt x="21915" y="18776"/>
                  </a:cubicBezTo>
                  <a:cubicBezTo>
                    <a:pt x="25928" y="13822"/>
                    <a:pt x="25168" y="6588"/>
                    <a:pt x="20213" y="2576"/>
                  </a:cubicBezTo>
                  <a:cubicBezTo>
                    <a:pt x="18088" y="844"/>
                    <a:pt x="15526" y="1"/>
                    <a:pt x="129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93" name="Google Shape;1393;p28"/>
            <p:cNvSpPr/>
            <p:nvPr/>
          </p:nvSpPr>
          <p:spPr>
            <a:xfrm>
              <a:off x="5658217" y="340455"/>
              <a:ext cx="574166" cy="510176"/>
            </a:xfrm>
            <a:custGeom>
              <a:avLst/>
              <a:gdLst/>
              <a:ahLst/>
              <a:cxnLst/>
              <a:rect l="l" t="t" r="r" b="b"/>
              <a:pathLst>
                <a:path w="20700" h="18393" extrusionOk="0">
                  <a:moveTo>
                    <a:pt x="10373" y="1"/>
                  </a:moveTo>
                  <a:cubicBezTo>
                    <a:pt x="9351" y="1"/>
                    <a:pt x="8312" y="173"/>
                    <a:pt x="7295" y="536"/>
                  </a:cubicBezTo>
                  <a:cubicBezTo>
                    <a:pt x="2493" y="2238"/>
                    <a:pt x="0" y="7496"/>
                    <a:pt x="1702" y="12268"/>
                  </a:cubicBezTo>
                  <a:cubicBezTo>
                    <a:pt x="3044" y="16029"/>
                    <a:pt x="6594" y="18393"/>
                    <a:pt x="10374" y="18393"/>
                  </a:cubicBezTo>
                  <a:cubicBezTo>
                    <a:pt x="11390" y="18393"/>
                    <a:pt x="12424" y="18222"/>
                    <a:pt x="13435" y="17861"/>
                  </a:cubicBezTo>
                  <a:cubicBezTo>
                    <a:pt x="18207" y="16159"/>
                    <a:pt x="20700" y="10900"/>
                    <a:pt x="19028" y="6128"/>
                  </a:cubicBezTo>
                  <a:cubicBezTo>
                    <a:pt x="17688" y="2349"/>
                    <a:pt x="14147" y="1"/>
                    <a:pt x="10373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94" name="Google Shape;1394;p28"/>
            <p:cNvSpPr/>
            <p:nvPr/>
          </p:nvSpPr>
          <p:spPr>
            <a:xfrm>
              <a:off x="5923000" y="578054"/>
              <a:ext cx="42133" cy="35282"/>
            </a:xfrm>
            <a:custGeom>
              <a:avLst/>
              <a:gdLst/>
              <a:ahLst/>
              <a:cxnLst/>
              <a:rect l="l" t="t" r="r" b="b"/>
              <a:pathLst>
                <a:path w="1519" h="1272" extrusionOk="0">
                  <a:moveTo>
                    <a:pt x="800" y="1"/>
                  </a:moveTo>
                  <a:cubicBezTo>
                    <a:pt x="335" y="1"/>
                    <a:pt x="0" y="532"/>
                    <a:pt x="272" y="967"/>
                  </a:cubicBezTo>
                  <a:cubicBezTo>
                    <a:pt x="389" y="1175"/>
                    <a:pt x="589" y="1271"/>
                    <a:pt x="792" y="1271"/>
                  </a:cubicBezTo>
                  <a:cubicBezTo>
                    <a:pt x="1064" y="1271"/>
                    <a:pt x="1340" y="1098"/>
                    <a:pt x="1427" y="784"/>
                  </a:cubicBezTo>
                  <a:cubicBezTo>
                    <a:pt x="1518" y="450"/>
                    <a:pt x="1305" y="116"/>
                    <a:pt x="971" y="24"/>
                  </a:cubicBezTo>
                  <a:cubicBezTo>
                    <a:pt x="913" y="8"/>
                    <a:pt x="855" y="1"/>
                    <a:pt x="800" y="1"/>
                  </a:cubicBez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95" name="Google Shape;1395;p28"/>
            <p:cNvSpPr/>
            <p:nvPr/>
          </p:nvSpPr>
          <p:spPr>
            <a:xfrm>
              <a:off x="5938117" y="414320"/>
              <a:ext cx="56501" cy="182984"/>
            </a:xfrm>
            <a:custGeom>
              <a:avLst/>
              <a:gdLst/>
              <a:ahLst/>
              <a:cxnLst/>
              <a:rect l="l" t="t" r="r" b="b"/>
              <a:pathLst>
                <a:path w="2037" h="6597" extrusionOk="0">
                  <a:moveTo>
                    <a:pt x="2037" y="0"/>
                  </a:moveTo>
                  <a:lnTo>
                    <a:pt x="0" y="6444"/>
                  </a:lnTo>
                  <a:lnTo>
                    <a:pt x="517" y="6596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96" name="Google Shape;1396;p28"/>
            <p:cNvSpPr/>
            <p:nvPr/>
          </p:nvSpPr>
          <p:spPr>
            <a:xfrm>
              <a:off x="5826834" y="588844"/>
              <a:ext cx="122267" cy="75058"/>
            </a:xfrm>
            <a:custGeom>
              <a:avLst/>
              <a:gdLst/>
              <a:ahLst/>
              <a:cxnLst/>
              <a:rect l="l" t="t" r="r" b="b"/>
              <a:pathLst>
                <a:path w="4408" h="2706" extrusionOk="0">
                  <a:moveTo>
                    <a:pt x="4134" y="0"/>
                  </a:moveTo>
                  <a:lnTo>
                    <a:pt x="0" y="2705"/>
                  </a:lnTo>
                  <a:lnTo>
                    <a:pt x="4408" y="456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97" name="Google Shape;1397;p28"/>
            <p:cNvSpPr/>
            <p:nvPr/>
          </p:nvSpPr>
          <p:spPr>
            <a:xfrm>
              <a:off x="5772024" y="744812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0" y="669"/>
                  </a:moveTo>
                  <a:lnTo>
                    <a:pt x="669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98" name="Google Shape;1398;p28"/>
            <p:cNvSpPr/>
            <p:nvPr/>
          </p:nvSpPr>
          <p:spPr>
            <a:xfrm>
              <a:off x="6092393" y="425276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1" y="669"/>
                  </a:moveTo>
                  <a:lnTo>
                    <a:pt x="670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99" name="Google Shape;1399;p28"/>
            <p:cNvSpPr/>
            <p:nvPr/>
          </p:nvSpPr>
          <p:spPr>
            <a:xfrm>
              <a:off x="5710475" y="64870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3"/>
                  </a:moveTo>
                  <a:lnTo>
                    <a:pt x="912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00" name="Google Shape;1400;p28"/>
            <p:cNvSpPr/>
            <p:nvPr/>
          </p:nvSpPr>
          <p:spPr>
            <a:xfrm>
              <a:off x="6148034" y="532343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4"/>
                  </a:moveTo>
                  <a:lnTo>
                    <a:pt x="913" y="1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01" name="Google Shape;1401;p28"/>
            <p:cNvSpPr/>
            <p:nvPr/>
          </p:nvSpPr>
          <p:spPr>
            <a:xfrm>
              <a:off x="5710475" y="53151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0"/>
                  </a:moveTo>
                  <a:lnTo>
                    <a:pt x="912" y="243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02" name="Google Shape;1402;p28"/>
            <p:cNvSpPr/>
            <p:nvPr/>
          </p:nvSpPr>
          <p:spPr>
            <a:xfrm>
              <a:off x="6147202" y="649534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1"/>
                  </a:moveTo>
                  <a:lnTo>
                    <a:pt x="912" y="244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03" name="Google Shape;1403;p28"/>
            <p:cNvSpPr/>
            <p:nvPr/>
          </p:nvSpPr>
          <p:spPr>
            <a:xfrm>
              <a:off x="5772857" y="424444"/>
              <a:ext cx="18584" cy="18556"/>
            </a:xfrm>
            <a:custGeom>
              <a:avLst/>
              <a:gdLst/>
              <a:ahLst/>
              <a:cxnLst/>
              <a:rect l="l" t="t" r="r" b="b"/>
              <a:pathLst>
                <a:path w="670" h="669" fill="none" extrusionOk="0">
                  <a:moveTo>
                    <a:pt x="1" y="0"/>
                  </a:moveTo>
                  <a:lnTo>
                    <a:pt x="670" y="66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04" name="Google Shape;1404;p28"/>
            <p:cNvSpPr/>
            <p:nvPr/>
          </p:nvSpPr>
          <p:spPr>
            <a:xfrm>
              <a:off x="6092393" y="744812"/>
              <a:ext cx="17752" cy="19416"/>
            </a:xfrm>
            <a:custGeom>
              <a:avLst/>
              <a:gdLst/>
              <a:ahLst/>
              <a:cxnLst/>
              <a:rect l="l" t="t" r="r" b="b"/>
              <a:pathLst>
                <a:path w="640" h="700" fill="none" extrusionOk="0">
                  <a:moveTo>
                    <a:pt x="1" y="0"/>
                  </a:moveTo>
                  <a:lnTo>
                    <a:pt x="639" y="69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05" name="Google Shape;1405;p28"/>
            <p:cNvSpPr/>
            <p:nvPr/>
          </p:nvSpPr>
          <p:spPr>
            <a:xfrm>
              <a:off x="5879951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0" y="0"/>
                  </a:moveTo>
                  <a:lnTo>
                    <a:pt x="243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06" name="Google Shape;1406;p28"/>
            <p:cNvSpPr/>
            <p:nvPr/>
          </p:nvSpPr>
          <p:spPr>
            <a:xfrm>
              <a:off x="5996282" y="800453"/>
              <a:ext cx="6768" cy="25324"/>
            </a:xfrm>
            <a:custGeom>
              <a:avLst/>
              <a:gdLst/>
              <a:ahLst/>
              <a:cxnLst/>
              <a:rect l="l" t="t" r="r" b="b"/>
              <a:pathLst>
                <a:path w="244" h="913" fill="none" extrusionOk="0">
                  <a:moveTo>
                    <a:pt x="1" y="0"/>
                  </a:moveTo>
                  <a:lnTo>
                    <a:pt x="244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07" name="Google Shape;1407;p28"/>
            <p:cNvSpPr/>
            <p:nvPr/>
          </p:nvSpPr>
          <p:spPr>
            <a:xfrm>
              <a:off x="5997142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243" y="0"/>
                  </a:moveTo>
                  <a:lnTo>
                    <a:pt x="0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08" name="Google Shape;1408;p28"/>
            <p:cNvSpPr/>
            <p:nvPr/>
          </p:nvSpPr>
          <p:spPr>
            <a:xfrm>
              <a:off x="5879091" y="800453"/>
              <a:ext cx="6768" cy="24464"/>
            </a:xfrm>
            <a:custGeom>
              <a:avLst/>
              <a:gdLst/>
              <a:ahLst/>
              <a:cxnLst/>
              <a:rect l="l" t="t" r="r" b="b"/>
              <a:pathLst>
                <a:path w="244" h="882" fill="none" extrusionOk="0">
                  <a:moveTo>
                    <a:pt x="244" y="0"/>
                  </a:moveTo>
                  <a:lnTo>
                    <a:pt x="1" y="88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409" name="Google Shape;1409;p28"/>
          <p:cNvGrpSpPr/>
          <p:nvPr/>
        </p:nvGrpSpPr>
        <p:grpSpPr>
          <a:xfrm>
            <a:off x="217975" y="4222201"/>
            <a:ext cx="527400" cy="735075"/>
            <a:chOff x="3553100" y="1256250"/>
            <a:chExt cx="527400" cy="735075"/>
          </a:xfrm>
        </p:grpSpPr>
        <p:sp>
          <p:nvSpPr>
            <p:cNvPr id="1410" name="Google Shape;1410;p28"/>
            <p:cNvSpPr/>
            <p:nvPr/>
          </p:nvSpPr>
          <p:spPr>
            <a:xfrm>
              <a:off x="3885925" y="1874350"/>
              <a:ext cx="148225" cy="116975"/>
            </a:xfrm>
            <a:custGeom>
              <a:avLst/>
              <a:gdLst/>
              <a:ahLst/>
              <a:cxnLst/>
              <a:rect l="l" t="t" r="r" b="b"/>
              <a:pathLst>
                <a:path w="5929" h="4679" extrusionOk="0">
                  <a:moveTo>
                    <a:pt x="5107" y="0"/>
                  </a:moveTo>
                  <a:lnTo>
                    <a:pt x="1" y="1489"/>
                  </a:lnTo>
                  <a:lnTo>
                    <a:pt x="487" y="3192"/>
                  </a:lnTo>
                  <a:cubicBezTo>
                    <a:pt x="761" y="4088"/>
                    <a:pt x="1566" y="4679"/>
                    <a:pt x="2450" y="4679"/>
                  </a:cubicBezTo>
                  <a:cubicBezTo>
                    <a:pt x="2644" y="4679"/>
                    <a:pt x="2843" y="4650"/>
                    <a:pt x="3040" y="4590"/>
                  </a:cubicBezTo>
                  <a:lnTo>
                    <a:pt x="4226" y="4255"/>
                  </a:lnTo>
                  <a:cubicBezTo>
                    <a:pt x="5290" y="3921"/>
                    <a:pt x="5928" y="2796"/>
                    <a:pt x="5624" y="1702"/>
                  </a:cubicBezTo>
                  <a:lnTo>
                    <a:pt x="5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11" name="Google Shape;1411;p28"/>
            <p:cNvSpPr/>
            <p:nvPr/>
          </p:nvSpPr>
          <p:spPr>
            <a:xfrm>
              <a:off x="3841850" y="1837100"/>
              <a:ext cx="210525" cy="132525"/>
            </a:xfrm>
            <a:custGeom>
              <a:avLst/>
              <a:gdLst/>
              <a:ahLst/>
              <a:cxnLst/>
              <a:rect l="l" t="t" r="r" b="b"/>
              <a:pathLst>
                <a:path w="8421" h="5301" extrusionOk="0">
                  <a:moveTo>
                    <a:pt x="7661" y="1"/>
                  </a:moveTo>
                  <a:lnTo>
                    <a:pt x="1" y="2189"/>
                  </a:lnTo>
                  <a:lnTo>
                    <a:pt x="366" y="3496"/>
                  </a:lnTo>
                  <a:cubicBezTo>
                    <a:pt x="692" y="4574"/>
                    <a:pt x="1679" y="5300"/>
                    <a:pt x="2765" y="5300"/>
                  </a:cubicBezTo>
                  <a:cubicBezTo>
                    <a:pt x="2996" y="5300"/>
                    <a:pt x="3232" y="5268"/>
                    <a:pt x="3466" y="5198"/>
                  </a:cubicBezTo>
                  <a:lnTo>
                    <a:pt x="6323" y="4378"/>
                  </a:lnTo>
                  <a:cubicBezTo>
                    <a:pt x="7661" y="4013"/>
                    <a:pt x="8421" y="2615"/>
                    <a:pt x="8025" y="1277"/>
                  </a:cubicBezTo>
                  <a:lnTo>
                    <a:pt x="76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12" name="Google Shape;1412;p28"/>
            <p:cNvSpPr/>
            <p:nvPr/>
          </p:nvSpPr>
          <p:spPr>
            <a:xfrm>
              <a:off x="3553100" y="1256250"/>
              <a:ext cx="527400" cy="606725"/>
            </a:xfrm>
            <a:custGeom>
              <a:avLst/>
              <a:gdLst/>
              <a:ahLst/>
              <a:cxnLst/>
              <a:rect l="l" t="t" r="r" b="b"/>
              <a:pathLst>
                <a:path w="21096" h="24269" extrusionOk="0">
                  <a:moveTo>
                    <a:pt x="11165" y="0"/>
                  </a:moveTo>
                  <a:cubicBezTo>
                    <a:pt x="9187" y="0"/>
                    <a:pt x="7173" y="611"/>
                    <a:pt x="5411" y="1927"/>
                  </a:cubicBezTo>
                  <a:cubicBezTo>
                    <a:pt x="1" y="5970"/>
                    <a:pt x="305" y="14177"/>
                    <a:pt x="5989" y="17824"/>
                  </a:cubicBezTo>
                  <a:cubicBezTo>
                    <a:pt x="8207" y="19222"/>
                    <a:pt x="9849" y="21411"/>
                    <a:pt x="10578" y="23964"/>
                  </a:cubicBezTo>
                  <a:lnTo>
                    <a:pt x="10669" y="24268"/>
                  </a:lnTo>
                  <a:lnTo>
                    <a:pt x="19332" y="21776"/>
                  </a:lnTo>
                  <a:lnTo>
                    <a:pt x="19241" y="21472"/>
                  </a:lnTo>
                  <a:cubicBezTo>
                    <a:pt x="18542" y="18888"/>
                    <a:pt x="18785" y="16122"/>
                    <a:pt x="19940" y="13721"/>
                  </a:cubicBezTo>
                  <a:cubicBezTo>
                    <a:pt x="20913" y="11624"/>
                    <a:pt x="21095" y="9222"/>
                    <a:pt x="20457" y="7003"/>
                  </a:cubicBezTo>
                  <a:cubicBezTo>
                    <a:pt x="19207" y="2617"/>
                    <a:pt x="15261" y="0"/>
                    <a:pt x="111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13" name="Google Shape;1413;p28"/>
            <p:cNvSpPr/>
            <p:nvPr/>
          </p:nvSpPr>
          <p:spPr>
            <a:xfrm>
              <a:off x="3819825" y="1800625"/>
              <a:ext cx="229500" cy="121125"/>
            </a:xfrm>
            <a:custGeom>
              <a:avLst/>
              <a:gdLst/>
              <a:ahLst/>
              <a:cxnLst/>
              <a:rect l="l" t="t" r="r" b="b"/>
              <a:pathLst>
                <a:path w="9180" h="4845" extrusionOk="0">
                  <a:moveTo>
                    <a:pt x="8633" y="1"/>
                  </a:moveTo>
                  <a:lnTo>
                    <a:pt x="0" y="2493"/>
                  </a:lnTo>
                  <a:lnTo>
                    <a:pt x="122" y="2979"/>
                  </a:lnTo>
                  <a:cubicBezTo>
                    <a:pt x="448" y="4109"/>
                    <a:pt x="1479" y="4844"/>
                    <a:pt x="2598" y="4844"/>
                  </a:cubicBezTo>
                  <a:cubicBezTo>
                    <a:pt x="2834" y="4844"/>
                    <a:pt x="3075" y="4811"/>
                    <a:pt x="3314" y="4742"/>
                  </a:cubicBezTo>
                  <a:lnTo>
                    <a:pt x="7022" y="3679"/>
                  </a:lnTo>
                  <a:cubicBezTo>
                    <a:pt x="8390" y="3283"/>
                    <a:pt x="9180" y="1855"/>
                    <a:pt x="8785" y="487"/>
                  </a:cubicBezTo>
                  <a:lnTo>
                    <a:pt x="86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14" name="Google Shape;1414;p28"/>
            <p:cNvSpPr/>
            <p:nvPr/>
          </p:nvSpPr>
          <p:spPr>
            <a:xfrm>
              <a:off x="3866925" y="1617500"/>
              <a:ext cx="61600" cy="214300"/>
            </a:xfrm>
            <a:custGeom>
              <a:avLst/>
              <a:gdLst/>
              <a:ahLst/>
              <a:cxnLst/>
              <a:rect l="l" t="t" r="r" b="b"/>
              <a:pathLst>
                <a:path w="2464" h="8572" fill="none" extrusionOk="0">
                  <a:moveTo>
                    <a:pt x="2463" y="8572"/>
                  </a:moveTo>
                  <a:lnTo>
                    <a:pt x="1" y="0"/>
                  </a:lnTo>
                </a:path>
              </a:pathLst>
            </a:custGeom>
            <a:noFill/>
            <a:ln w="28875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15" name="Google Shape;1415;p28"/>
            <p:cNvSpPr/>
            <p:nvPr/>
          </p:nvSpPr>
          <p:spPr>
            <a:xfrm>
              <a:off x="3745350" y="1500475"/>
              <a:ext cx="191525" cy="123125"/>
            </a:xfrm>
            <a:custGeom>
              <a:avLst/>
              <a:gdLst/>
              <a:ahLst/>
              <a:cxnLst/>
              <a:rect l="l" t="t" r="r" b="b"/>
              <a:pathLst>
                <a:path w="7661" h="4925" fill="none" extrusionOk="0">
                  <a:moveTo>
                    <a:pt x="7660" y="0"/>
                  </a:moveTo>
                  <a:lnTo>
                    <a:pt x="4925" y="4925"/>
                  </a:lnTo>
                  <a:lnTo>
                    <a:pt x="1" y="2189"/>
                  </a:lnTo>
                </a:path>
              </a:pathLst>
            </a:custGeom>
            <a:noFill/>
            <a:ln w="288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416" name="Google Shape;1416;p28"/>
          <p:cNvGrpSpPr/>
          <p:nvPr/>
        </p:nvGrpSpPr>
        <p:grpSpPr>
          <a:xfrm rot="-6611352">
            <a:off x="7997638" y="4273137"/>
            <a:ext cx="934946" cy="861640"/>
            <a:chOff x="6708722" y="1052986"/>
            <a:chExt cx="935003" cy="861693"/>
          </a:xfrm>
        </p:grpSpPr>
        <p:sp>
          <p:nvSpPr>
            <p:cNvPr id="1417" name="Google Shape;1417;p28"/>
            <p:cNvSpPr/>
            <p:nvPr/>
          </p:nvSpPr>
          <p:spPr>
            <a:xfrm>
              <a:off x="6994529" y="1096756"/>
              <a:ext cx="598631" cy="524599"/>
            </a:xfrm>
            <a:custGeom>
              <a:avLst/>
              <a:gdLst/>
              <a:ahLst/>
              <a:cxnLst/>
              <a:rect l="l" t="t" r="r" b="b"/>
              <a:pathLst>
                <a:path w="21582" h="18913" extrusionOk="0">
                  <a:moveTo>
                    <a:pt x="10806" y="1"/>
                  </a:moveTo>
                  <a:cubicBezTo>
                    <a:pt x="7529" y="1"/>
                    <a:pt x="4342" y="1699"/>
                    <a:pt x="2584" y="4745"/>
                  </a:cubicBezTo>
                  <a:cubicBezTo>
                    <a:pt x="0" y="9274"/>
                    <a:pt x="1550" y="15049"/>
                    <a:pt x="6079" y="17663"/>
                  </a:cubicBezTo>
                  <a:cubicBezTo>
                    <a:pt x="7562" y="18509"/>
                    <a:pt x="9179" y="18912"/>
                    <a:pt x="10775" y="18912"/>
                  </a:cubicBezTo>
                  <a:cubicBezTo>
                    <a:pt x="14052" y="18912"/>
                    <a:pt x="17240" y="17214"/>
                    <a:pt x="18997" y="14168"/>
                  </a:cubicBezTo>
                  <a:cubicBezTo>
                    <a:pt x="21581" y="9639"/>
                    <a:pt x="20031" y="3864"/>
                    <a:pt x="15502" y="1250"/>
                  </a:cubicBezTo>
                  <a:cubicBezTo>
                    <a:pt x="14019" y="404"/>
                    <a:pt x="12402" y="1"/>
                    <a:pt x="108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18" name="Google Shape;1418;p28"/>
            <p:cNvSpPr/>
            <p:nvPr/>
          </p:nvSpPr>
          <p:spPr>
            <a:xfrm>
              <a:off x="6960800" y="1524274"/>
              <a:ext cx="155996" cy="153472"/>
            </a:xfrm>
            <a:custGeom>
              <a:avLst/>
              <a:gdLst/>
              <a:ahLst/>
              <a:cxnLst/>
              <a:rect l="l" t="t" r="r" b="b"/>
              <a:pathLst>
                <a:path w="5624" h="5533" extrusionOk="0">
                  <a:moveTo>
                    <a:pt x="3465" y="1"/>
                  </a:moveTo>
                  <a:lnTo>
                    <a:pt x="0" y="3284"/>
                  </a:lnTo>
                  <a:lnTo>
                    <a:pt x="2128" y="5533"/>
                  </a:lnTo>
                  <a:lnTo>
                    <a:pt x="5624" y="2250"/>
                  </a:lnTo>
                  <a:lnTo>
                    <a:pt x="346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19" name="Google Shape;1419;p28"/>
            <p:cNvSpPr/>
            <p:nvPr/>
          </p:nvSpPr>
          <p:spPr>
            <a:xfrm>
              <a:off x="6943936" y="1052986"/>
              <a:ext cx="699789" cy="611778"/>
            </a:xfrm>
            <a:custGeom>
              <a:avLst/>
              <a:gdLst/>
              <a:ahLst/>
              <a:cxnLst/>
              <a:rect l="l" t="t" r="r" b="b"/>
              <a:pathLst>
                <a:path w="25229" h="22056" extrusionOk="0">
                  <a:moveTo>
                    <a:pt x="12596" y="1578"/>
                  </a:moveTo>
                  <a:cubicBezTo>
                    <a:pt x="12683" y="1578"/>
                    <a:pt x="12770" y="1579"/>
                    <a:pt x="12858" y="1581"/>
                  </a:cubicBezTo>
                  <a:cubicBezTo>
                    <a:pt x="21277" y="1825"/>
                    <a:pt x="25229" y="12098"/>
                    <a:pt x="19119" y="17904"/>
                  </a:cubicBezTo>
                  <a:cubicBezTo>
                    <a:pt x="17286" y="19634"/>
                    <a:pt x="14943" y="20495"/>
                    <a:pt x="12606" y="20495"/>
                  </a:cubicBezTo>
                  <a:cubicBezTo>
                    <a:pt x="10100" y="20495"/>
                    <a:pt x="7601" y="19505"/>
                    <a:pt x="5745" y="17539"/>
                  </a:cubicBezTo>
                  <a:cubicBezTo>
                    <a:pt x="0" y="11493"/>
                    <a:pt x="4345" y="1578"/>
                    <a:pt x="12596" y="1578"/>
                  </a:cubicBezTo>
                  <a:close/>
                  <a:moveTo>
                    <a:pt x="12684" y="1"/>
                  </a:moveTo>
                  <a:cubicBezTo>
                    <a:pt x="7121" y="1"/>
                    <a:pt x="1763" y="4231"/>
                    <a:pt x="1581" y="10761"/>
                  </a:cubicBezTo>
                  <a:cubicBezTo>
                    <a:pt x="1459" y="15199"/>
                    <a:pt x="4043" y="19302"/>
                    <a:pt x="8116" y="21095"/>
                  </a:cubicBezTo>
                  <a:cubicBezTo>
                    <a:pt x="9559" y="21741"/>
                    <a:pt x="11089" y="22056"/>
                    <a:pt x="12607" y="22056"/>
                  </a:cubicBezTo>
                  <a:cubicBezTo>
                    <a:pt x="15375" y="22056"/>
                    <a:pt x="18102" y="21011"/>
                    <a:pt x="20183" y="19028"/>
                  </a:cubicBezTo>
                  <a:cubicBezTo>
                    <a:pt x="24591" y="14834"/>
                    <a:pt x="24773" y="7873"/>
                    <a:pt x="20609" y="3466"/>
                  </a:cubicBezTo>
                  <a:cubicBezTo>
                    <a:pt x="18339" y="1074"/>
                    <a:pt x="15485" y="1"/>
                    <a:pt x="126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20" name="Google Shape;1420;p28"/>
            <p:cNvSpPr/>
            <p:nvPr/>
          </p:nvSpPr>
          <p:spPr>
            <a:xfrm>
              <a:off x="7440520" y="1212338"/>
              <a:ext cx="89398" cy="301867"/>
            </a:xfrm>
            <a:custGeom>
              <a:avLst/>
              <a:gdLst/>
              <a:ahLst/>
              <a:cxnLst/>
              <a:rect l="l" t="t" r="r" b="b"/>
              <a:pathLst>
                <a:path w="3223" h="10883" fill="none" extrusionOk="0">
                  <a:moveTo>
                    <a:pt x="304" y="1"/>
                  </a:moveTo>
                  <a:cubicBezTo>
                    <a:pt x="3222" y="3071"/>
                    <a:pt x="3101" y="7964"/>
                    <a:pt x="1" y="10882"/>
                  </a:cubicBezTo>
                </a:path>
              </a:pathLst>
            </a:custGeom>
            <a:noFill/>
            <a:ln w="463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21" name="Google Shape;1421;p28"/>
            <p:cNvSpPr/>
            <p:nvPr/>
          </p:nvSpPr>
          <p:spPr>
            <a:xfrm>
              <a:off x="6708722" y="1583604"/>
              <a:ext cx="347384" cy="331075"/>
            </a:xfrm>
            <a:custGeom>
              <a:avLst/>
              <a:gdLst/>
              <a:ahLst/>
              <a:cxnLst/>
              <a:rect l="l" t="t" r="r" b="b"/>
              <a:pathLst>
                <a:path w="12524" h="11936" extrusionOk="0">
                  <a:moveTo>
                    <a:pt x="9844" y="1"/>
                  </a:moveTo>
                  <a:cubicBezTo>
                    <a:pt x="9572" y="1"/>
                    <a:pt x="9297" y="100"/>
                    <a:pt x="9088" y="294"/>
                  </a:cubicBezTo>
                  <a:lnTo>
                    <a:pt x="456" y="8500"/>
                  </a:lnTo>
                  <a:cubicBezTo>
                    <a:pt x="30" y="8896"/>
                    <a:pt x="0" y="9595"/>
                    <a:pt x="426" y="10020"/>
                  </a:cubicBezTo>
                  <a:lnTo>
                    <a:pt x="1915" y="11601"/>
                  </a:lnTo>
                  <a:cubicBezTo>
                    <a:pt x="2135" y="11821"/>
                    <a:pt x="2421" y="11936"/>
                    <a:pt x="2704" y="11936"/>
                  </a:cubicBezTo>
                  <a:cubicBezTo>
                    <a:pt x="2968" y="11936"/>
                    <a:pt x="3230" y="11836"/>
                    <a:pt x="3435" y="11631"/>
                  </a:cubicBezTo>
                  <a:lnTo>
                    <a:pt x="12098" y="3455"/>
                  </a:lnTo>
                  <a:cubicBezTo>
                    <a:pt x="12523" y="3029"/>
                    <a:pt x="12523" y="2360"/>
                    <a:pt x="12128" y="1905"/>
                  </a:cubicBezTo>
                  <a:lnTo>
                    <a:pt x="10608" y="324"/>
                  </a:lnTo>
                  <a:cubicBezTo>
                    <a:pt x="10407" y="107"/>
                    <a:pt x="10127" y="1"/>
                    <a:pt x="98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15732742"/>
      </p:ext>
    </p:extLst>
  </p:cSld>
  <p:clrMapOvr>
    <a:masterClrMapping/>
  </p:clrMapOvr>
  <p:transition spd="slow">
    <p:wheel spokes="1"/>
    <p:sndAc>
      <p:stSnd>
        <p:snd r:embed="rId1" name="chimes.wav"/>
      </p:stSnd>
    </p:sndAc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65068" y="-81050"/>
            <a:ext cx="9393295" cy="5305584"/>
            <a:chOff x="-56357" y="-49562"/>
            <a:chExt cx="9393295" cy="5305584"/>
          </a:xfrm>
        </p:grpSpPr>
        <p:sp>
          <p:nvSpPr>
            <p:cNvPr id="10" name="Google Shape;10;p2"/>
            <p:cNvSpPr/>
            <p:nvPr/>
          </p:nvSpPr>
          <p:spPr>
            <a:xfrm>
              <a:off x="-56349" y="-49550"/>
              <a:ext cx="9357374" cy="5269376"/>
            </a:xfrm>
            <a:custGeom>
              <a:avLst/>
              <a:gdLst/>
              <a:ahLst/>
              <a:cxnLst/>
              <a:rect l="l" t="t" r="r" b="b"/>
              <a:pathLst>
                <a:path w="284960" h="189973" extrusionOk="0">
                  <a:moveTo>
                    <a:pt x="0" y="0"/>
                  </a:moveTo>
                  <a:lnTo>
                    <a:pt x="0" y="189972"/>
                  </a:lnTo>
                  <a:lnTo>
                    <a:pt x="284960" y="189972"/>
                  </a:lnTo>
                  <a:lnTo>
                    <a:pt x="284960" y="0"/>
                  </a:lnTo>
                  <a:close/>
                </a:path>
              </a:pathLst>
            </a:custGeom>
            <a:solidFill>
              <a:srgbClr val="ACA9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3613363" y="337454"/>
              <a:ext cx="5723576" cy="4918567"/>
            </a:xfrm>
            <a:custGeom>
              <a:avLst/>
              <a:gdLst/>
              <a:ahLst/>
              <a:cxnLst/>
              <a:rect l="l" t="t" r="r" b="b"/>
              <a:pathLst>
                <a:path w="179690" h="154417" extrusionOk="0">
                  <a:moveTo>
                    <a:pt x="176173" y="1"/>
                  </a:moveTo>
                  <a:cubicBezTo>
                    <a:pt x="172534" y="1"/>
                    <a:pt x="168757" y="2481"/>
                    <a:pt x="166589" y="5630"/>
                  </a:cubicBezTo>
                  <a:cubicBezTo>
                    <a:pt x="163671" y="9825"/>
                    <a:pt x="162577" y="14992"/>
                    <a:pt x="160176" y="19521"/>
                  </a:cubicBezTo>
                  <a:cubicBezTo>
                    <a:pt x="156589" y="26238"/>
                    <a:pt x="150388" y="31101"/>
                    <a:pt x="145282" y="36725"/>
                  </a:cubicBezTo>
                  <a:cubicBezTo>
                    <a:pt x="140175" y="42348"/>
                    <a:pt x="135859" y="49795"/>
                    <a:pt x="137440" y="57242"/>
                  </a:cubicBezTo>
                  <a:cubicBezTo>
                    <a:pt x="138807" y="63807"/>
                    <a:pt x="144340" y="68549"/>
                    <a:pt x="149081" y="73291"/>
                  </a:cubicBezTo>
                  <a:cubicBezTo>
                    <a:pt x="153823" y="78063"/>
                    <a:pt x="158352" y="84355"/>
                    <a:pt x="156954" y="90920"/>
                  </a:cubicBezTo>
                  <a:cubicBezTo>
                    <a:pt x="155312" y="98823"/>
                    <a:pt x="146011" y="102592"/>
                    <a:pt x="137926" y="102896"/>
                  </a:cubicBezTo>
                  <a:cubicBezTo>
                    <a:pt x="137125" y="102929"/>
                    <a:pt x="136320" y="102942"/>
                    <a:pt x="135514" y="102942"/>
                  </a:cubicBezTo>
                  <a:cubicBezTo>
                    <a:pt x="132062" y="102942"/>
                    <a:pt x="128574" y="102696"/>
                    <a:pt x="125134" y="102696"/>
                  </a:cubicBezTo>
                  <a:cubicBezTo>
                    <a:pt x="121273" y="102696"/>
                    <a:pt x="117473" y="103007"/>
                    <a:pt x="113853" y="104324"/>
                  </a:cubicBezTo>
                  <a:cubicBezTo>
                    <a:pt x="99263" y="109613"/>
                    <a:pt x="93366" y="129006"/>
                    <a:pt x="78594" y="133778"/>
                  </a:cubicBezTo>
                  <a:cubicBezTo>
                    <a:pt x="76225" y="134541"/>
                    <a:pt x="73860" y="134867"/>
                    <a:pt x="71496" y="134867"/>
                  </a:cubicBezTo>
                  <a:cubicBezTo>
                    <a:pt x="58143" y="134867"/>
                    <a:pt x="44794" y="124490"/>
                    <a:pt x="30720" y="124051"/>
                  </a:cubicBezTo>
                  <a:cubicBezTo>
                    <a:pt x="30465" y="124043"/>
                    <a:pt x="30210" y="124040"/>
                    <a:pt x="29956" y="124040"/>
                  </a:cubicBezTo>
                  <a:cubicBezTo>
                    <a:pt x="14266" y="124040"/>
                    <a:pt x="0" y="138683"/>
                    <a:pt x="598" y="154416"/>
                  </a:cubicBezTo>
                  <a:lnTo>
                    <a:pt x="179690" y="154416"/>
                  </a:lnTo>
                  <a:lnTo>
                    <a:pt x="179690" y="888"/>
                  </a:lnTo>
                  <a:cubicBezTo>
                    <a:pt x="178576" y="274"/>
                    <a:pt x="177382" y="1"/>
                    <a:pt x="176173" y="1"/>
                  </a:cubicBezTo>
                  <a:close/>
                </a:path>
              </a:pathLst>
            </a:custGeom>
            <a:solidFill>
              <a:srgbClr val="9393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-56357" y="-49562"/>
              <a:ext cx="3919586" cy="3264482"/>
            </a:xfrm>
            <a:custGeom>
              <a:avLst/>
              <a:gdLst/>
              <a:ahLst/>
              <a:cxnLst/>
              <a:rect l="l" t="t" r="r" b="b"/>
              <a:pathLst>
                <a:path w="141310" h="117692" extrusionOk="0">
                  <a:moveTo>
                    <a:pt x="0" y="0"/>
                  </a:moveTo>
                  <a:lnTo>
                    <a:pt x="0" y="117692"/>
                  </a:lnTo>
                  <a:cubicBezTo>
                    <a:pt x="1216" y="113254"/>
                    <a:pt x="6353" y="111035"/>
                    <a:pt x="10973" y="110731"/>
                  </a:cubicBezTo>
                  <a:cubicBezTo>
                    <a:pt x="11645" y="110687"/>
                    <a:pt x="12319" y="110670"/>
                    <a:pt x="12993" y="110670"/>
                  </a:cubicBezTo>
                  <a:cubicBezTo>
                    <a:pt x="15351" y="110670"/>
                    <a:pt x="17717" y="110880"/>
                    <a:pt x="20063" y="110880"/>
                  </a:cubicBezTo>
                  <a:cubicBezTo>
                    <a:pt x="21655" y="110880"/>
                    <a:pt x="23238" y="110783"/>
                    <a:pt x="24803" y="110458"/>
                  </a:cubicBezTo>
                  <a:cubicBezTo>
                    <a:pt x="29332" y="109515"/>
                    <a:pt x="33861" y="105625"/>
                    <a:pt x="33162" y="101065"/>
                  </a:cubicBezTo>
                  <a:cubicBezTo>
                    <a:pt x="32645" y="97661"/>
                    <a:pt x="29545" y="95351"/>
                    <a:pt x="26718" y="93345"/>
                  </a:cubicBezTo>
                  <a:cubicBezTo>
                    <a:pt x="21672" y="89728"/>
                    <a:pt x="16535" y="85594"/>
                    <a:pt x="14408" y="79758"/>
                  </a:cubicBezTo>
                  <a:cubicBezTo>
                    <a:pt x="12310" y="73892"/>
                    <a:pt x="14620" y="66080"/>
                    <a:pt x="20578" y="64317"/>
                  </a:cubicBezTo>
                  <a:cubicBezTo>
                    <a:pt x="21506" y="64047"/>
                    <a:pt x="22443" y="63936"/>
                    <a:pt x="23386" y="63936"/>
                  </a:cubicBezTo>
                  <a:cubicBezTo>
                    <a:pt x="26363" y="63936"/>
                    <a:pt x="29393" y="65038"/>
                    <a:pt x="32371" y="65685"/>
                  </a:cubicBezTo>
                  <a:cubicBezTo>
                    <a:pt x="33431" y="65907"/>
                    <a:pt x="34565" y="66035"/>
                    <a:pt x="35694" y="66035"/>
                  </a:cubicBezTo>
                  <a:cubicBezTo>
                    <a:pt x="38743" y="66035"/>
                    <a:pt x="41748" y="65097"/>
                    <a:pt x="43101" y="62524"/>
                  </a:cubicBezTo>
                  <a:cubicBezTo>
                    <a:pt x="44590" y="59636"/>
                    <a:pt x="43314" y="56201"/>
                    <a:pt x="42767" y="53010"/>
                  </a:cubicBezTo>
                  <a:cubicBezTo>
                    <a:pt x="41125" y="43223"/>
                    <a:pt x="47326" y="33891"/>
                    <a:pt x="55411" y="28876"/>
                  </a:cubicBezTo>
                  <a:cubicBezTo>
                    <a:pt x="61313" y="25233"/>
                    <a:pt x="68023" y="24013"/>
                    <a:pt x="74827" y="24013"/>
                  </a:cubicBezTo>
                  <a:cubicBezTo>
                    <a:pt x="79377" y="24013"/>
                    <a:pt x="83969" y="24558"/>
                    <a:pt x="88391" y="25289"/>
                  </a:cubicBezTo>
                  <a:cubicBezTo>
                    <a:pt x="98117" y="26870"/>
                    <a:pt x="107692" y="29484"/>
                    <a:pt x="117510" y="30000"/>
                  </a:cubicBezTo>
                  <a:cubicBezTo>
                    <a:pt x="118315" y="30043"/>
                    <a:pt x="119130" y="30068"/>
                    <a:pt x="119946" y="30068"/>
                  </a:cubicBezTo>
                  <a:cubicBezTo>
                    <a:pt x="124397" y="30068"/>
                    <a:pt x="128911" y="29328"/>
                    <a:pt x="132404" y="26657"/>
                  </a:cubicBezTo>
                  <a:cubicBezTo>
                    <a:pt x="141310" y="19818"/>
                    <a:pt x="128665" y="4255"/>
                    <a:pt x="141127" y="0"/>
                  </a:cubicBezTo>
                  <a:close/>
                </a:path>
              </a:pathLst>
            </a:custGeom>
            <a:solidFill>
              <a:srgbClr val="9393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3" name="Google Shape;13;p2"/>
          <p:cNvSpPr txBox="1">
            <a:spLocks noGrp="1"/>
          </p:cNvSpPr>
          <p:nvPr>
            <p:ph type="title"/>
          </p:nvPr>
        </p:nvSpPr>
        <p:spPr>
          <a:xfrm>
            <a:off x="2696425" y="1823475"/>
            <a:ext cx="4266300" cy="133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600"/>
              <a:buNone/>
              <a:defRPr sz="3700">
                <a:solidFill>
                  <a:schemeClr val="accent2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2915738" y="3113788"/>
            <a:ext cx="3779100" cy="43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14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2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2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2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2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2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2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2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2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33668928"/>
      </p:ext>
    </p:extLst>
  </p:cSld>
  <p:clrMapOvr>
    <a:masterClrMapping/>
  </p:clrMapOvr>
  <p:transition spd="slow">
    <p:wheel spokes="1"/>
    <p:sndAc>
      <p:stSnd>
        <p:snd r:embed="rId1" name="chimes.wav"/>
      </p:stSnd>
    </p:sndAc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/>
          <p:nvPr/>
        </p:nvSpPr>
        <p:spPr>
          <a:xfrm>
            <a:off x="-65061" y="-81037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7" name="Google Shape;17;p3"/>
          <p:cNvSpPr/>
          <p:nvPr/>
        </p:nvSpPr>
        <p:spPr>
          <a:xfrm>
            <a:off x="4370828" y="1289524"/>
            <a:ext cx="4921709" cy="3939950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8" name="Google Shape;18;p3"/>
          <p:cNvSpPr/>
          <p:nvPr/>
        </p:nvSpPr>
        <p:spPr>
          <a:xfrm>
            <a:off x="-65073" y="-81050"/>
            <a:ext cx="2584560" cy="2152587"/>
          </a:xfrm>
          <a:custGeom>
            <a:avLst/>
            <a:gdLst/>
            <a:ahLst/>
            <a:cxnLst/>
            <a:rect l="l" t="t" r="r" b="b"/>
            <a:pathLst>
              <a:path w="141310" h="117692" extrusionOk="0">
                <a:moveTo>
                  <a:pt x="0" y="0"/>
                </a:moveTo>
                <a:lnTo>
                  <a:pt x="0" y="117692"/>
                </a:lnTo>
                <a:cubicBezTo>
                  <a:pt x="1216" y="113254"/>
                  <a:pt x="6353" y="111035"/>
                  <a:pt x="10973" y="110731"/>
                </a:cubicBezTo>
                <a:cubicBezTo>
                  <a:pt x="11645" y="110687"/>
                  <a:pt x="12319" y="110670"/>
                  <a:pt x="12993" y="110670"/>
                </a:cubicBezTo>
                <a:cubicBezTo>
                  <a:pt x="15351" y="110670"/>
                  <a:pt x="17717" y="110880"/>
                  <a:pt x="20063" y="110880"/>
                </a:cubicBezTo>
                <a:cubicBezTo>
                  <a:pt x="21655" y="110880"/>
                  <a:pt x="23238" y="110783"/>
                  <a:pt x="24803" y="110458"/>
                </a:cubicBezTo>
                <a:cubicBezTo>
                  <a:pt x="29332" y="109515"/>
                  <a:pt x="33861" y="105625"/>
                  <a:pt x="33162" y="101065"/>
                </a:cubicBezTo>
                <a:cubicBezTo>
                  <a:pt x="32645" y="97661"/>
                  <a:pt x="29545" y="95351"/>
                  <a:pt x="26718" y="93345"/>
                </a:cubicBezTo>
                <a:cubicBezTo>
                  <a:pt x="21672" y="89728"/>
                  <a:pt x="16535" y="85594"/>
                  <a:pt x="14408" y="79758"/>
                </a:cubicBezTo>
                <a:cubicBezTo>
                  <a:pt x="12310" y="73892"/>
                  <a:pt x="14620" y="66080"/>
                  <a:pt x="20578" y="64317"/>
                </a:cubicBezTo>
                <a:cubicBezTo>
                  <a:pt x="21506" y="64047"/>
                  <a:pt x="22443" y="63936"/>
                  <a:pt x="23386" y="63936"/>
                </a:cubicBezTo>
                <a:cubicBezTo>
                  <a:pt x="26363" y="63936"/>
                  <a:pt x="29393" y="65038"/>
                  <a:pt x="32371" y="65685"/>
                </a:cubicBezTo>
                <a:cubicBezTo>
                  <a:pt x="33431" y="65907"/>
                  <a:pt x="34565" y="66035"/>
                  <a:pt x="35694" y="66035"/>
                </a:cubicBezTo>
                <a:cubicBezTo>
                  <a:pt x="38743" y="66035"/>
                  <a:pt x="41748" y="65097"/>
                  <a:pt x="43101" y="62524"/>
                </a:cubicBezTo>
                <a:cubicBezTo>
                  <a:pt x="44590" y="59636"/>
                  <a:pt x="43314" y="56201"/>
                  <a:pt x="42767" y="53010"/>
                </a:cubicBezTo>
                <a:cubicBezTo>
                  <a:pt x="41125" y="43223"/>
                  <a:pt x="47326" y="33891"/>
                  <a:pt x="55411" y="28876"/>
                </a:cubicBezTo>
                <a:cubicBezTo>
                  <a:pt x="61313" y="25233"/>
                  <a:pt x="68023" y="24013"/>
                  <a:pt x="74827" y="24013"/>
                </a:cubicBezTo>
                <a:cubicBezTo>
                  <a:pt x="79377" y="24013"/>
                  <a:pt x="83969" y="24558"/>
                  <a:pt x="88391" y="25289"/>
                </a:cubicBezTo>
                <a:cubicBezTo>
                  <a:pt x="98117" y="26870"/>
                  <a:pt x="107692" y="29484"/>
                  <a:pt x="117510" y="30000"/>
                </a:cubicBezTo>
                <a:cubicBezTo>
                  <a:pt x="118315" y="30043"/>
                  <a:pt x="119130" y="30068"/>
                  <a:pt x="119946" y="30068"/>
                </a:cubicBezTo>
                <a:cubicBezTo>
                  <a:pt x="124397" y="30068"/>
                  <a:pt x="128911" y="29328"/>
                  <a:pt x="132404" y="26657"/>
                </a:cubicBezTo>
                <a:cubicBezTo>
                  <a:pt x="141310" y="19818"/>
                  <a:pt x="128665" y="4255"/>
                  <a:pt x="141127" y="0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" name="Google Shape;19;p3"/>
          <p:cNvSpPr txBox="1">
            <a:spLocks noGrp="1"/>
          </p:cNvSpPr>
          <p:nvPr>
            <p:ph type="title"/>
          </p:nvPr>
        </p:nvSpPr>
        <p:spPr>
          <a:xfrm>
            <a:off x="2156850" y="2824850"/>
            <a:ext cx="4830300" cy="66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subTitle" idx="1"/>
          </p:nvPr>
        </p:nvSpPr>
        <p:spPr>
          <a:xfrm>
            <a:off x="3240750" y="3494150"/>
            <a:ext cx="2662500" cy="454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14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title" idx="2" hasCustomPrompt="1"/>
          </p:nvPr>
        </p:nvSpPr>
        <p:spPr>
          <a:xfrm>
            <a:off x="3676350" y="1285513"/>
            <a:ext cx="1791300" cy="105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79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2" name="Google Shape;22;p3"/>
          <p:cNvSpPr/>
          <p:nvPr/>
        </p:nvSpPr>
        <p:spPr>
          <a:xfrm>
            <a:off x="8332317" y="1289521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3" name="Google Shape;23;p3"/>
          <p:cNvSpPr/>
          <p:nvPr/>
        </p:nvSpPr>
        <p:spPr>
          <a:xfrm>
            <a:off x="2673171" y="287083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4" name="Google Shape;24;p3"/>
          <p:cNvSpPr/>
          <p:nvPr/>
        </p:nvSpPr>
        <p:spPr>
          <a:xfrm>
            <a:off x="1434299" y="178032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5" name="Google Shape;25;p3"/>
          <p:cNvSpPr/>
          <p:nvPr/>
        </p:nvSpPr>
        <p:spPr>
          <a:xfrm>
            <a:off x="1492867" y="478610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7819753" y="4827101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7" name="Google Shape;27;p3"/>
          <p:cNvSpPr/>
          <p:nvPr/>
        </p:nvSpPr>
        <p:spPr>
          <a:xfrm>
            <a:off x="4011742" y="4480121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8" name="Google Shape;28;p3"/>
          <p:cNvSpPr/>
          <p:nvPr/>
        </p:nvSpPr>
        <p:spPr>
          <a:xfrm>
            <a:off x="150386" y="332227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96178" y="11777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30" name="Google Shape;30;p3"/>
          <p:cNvGrpSpPr/>
          <p:nvPr/>
        </p:nvGrpSpPr>
        <p:grpSpPr>
          <a:xfrm rot="851508">
            <a:off x="22697" y="3840078"/>
            <a:ext cx="1099336" cy="1274069"/>
            <a:chOff x="374513" y="3152476"/>
            <a:chExt cx="1519294" cy="1760777"/>
          </a:xfrm>
        </p:grpSpPr>
        <p:sp>
          <p:nvSpPr>
            <p:cNvPr id="31" name="Google Shape;31;p3"/>
            <p:cNvSpPr/>
            <p:nvPr/>
          </p:nvSpPr>
          <p:spPr>
            <a:xfrm>
              <a:off x="661153" y="3251277"/>
              <a:ext cx="1018493" cy="1027730"/>
            </a:xfrm>
            <a:custGeom>
              <a:avLst/>
              <a:gdLst/>
              <a:ahLst/>
              <a:cxnLst/>
              <a:rect l="l" t="t" r="r" b="b"/>
              <a:pathLst>
                <a:path w="36719" h="37052" extrusionOk="0">
                  <a:moveTo>
                    <a:pt x="5135" y="1"/>
                  </a:moveTo>
                  <a:cubicBezTo>
                    <a:pt x="3952" y="1"/>
                    <a:pt x="2145" y="189"/>
                    <a:pt x="1" y="1033"/>
                  </a:cubicBezTo>
                  <a:cubicBezTo>
                    <a:pt x="90" y="1023"/>
                    <a:pt x="185" y="1019"/>
                    <a:pt x="284" y="1019"/>
                  </a:cubicBezTo>
                  <a:cubicBezTo>
                    <a:pt x="3959" y="1019"/>
                    <a:pt x="14163" y="7532"/>
                    <a:pt x="21947" y="16322"/>
                  </a:cubicBezTo>
                  <a:cubicBezTo>
                    <a:pt x="29941" y="25380"/>
                    <a:pt x="30001" y="31064"/>
                    <a:pt x="30001" y="31064"/>
                  </a:cubicBezTo>
                  <a:lnTo>
                    <a:pt x="34926" y="37052"/>
                  </a:lnTo>
                  <a:cubicBezTo>
                    <a:pt x="36719" y="33647"/>
                    <a:pt x="33315" y="27325"/>
                    <a:pt x="24105" y="15775"/>
                  </a:cubicBezTo>
                  <a:cubicBezTo>
                    <a:pt x="14925" y="4224"/>
                    <a:pt x="6627" y="121"/>
                    <a:pt x="6627" y="121"/>
                  </a:cubicBezTo>
                  <a:cubicBezTo>
                    <a:pt x="6627" y="121"/>
                    <a:pt x="6081" y="1"/>
                    <a:pt x="5135" y="1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" name="Google Shape;32;p3"/>
            <p:cNvSpPr/>
            <p:nvPr/>
          </p:nvSpPr>
          <p:spPr>
            <a:xfrm>
              <a:off x="531314" y="3248836"/>
              <a:ext cx="313683" cy="211526"/>
            </a:xfrm>
            <a:custGeom>
              <a:avLst/>
              <a:gdLst/>
              <a:ahLst/>
              <a:cxnLst/>
              <a:rect l="l" t="t" r="r" b="b"/>
              <a:pathLst>
                <a:path w="11309" h="7626" extrusionOk="0">
                  <a:moveTo>
                    <a:pt x="9014" y="0"/>
                  </a:moveTo>
                  <a:cubicBezTo>
                    <a:pt x="7675" y="0"/>
                    <a:pt x="5986" y="217"/>
                    <a:pt x="4621" y="1091"/>
                  </a:cubicBezTo>
                  <a:cubicBezTo>
                    <a:pt x="2311" y="2610"/>
                    <a:pt x="639" y="4951"/>
                    <a:pt x="1" y="7626"/>
                  </a:cubicBezTo>
                  <a:lnTo>
                    <a:pt x="7114" y="5164"/>
                  </a:lnTo>
                  <a:cubicBezTo>
                    <a:pt x="7114" y="5164"/>
                    <a:pt x="8147" y="239"/>
                    <a:pt x="11308" y="209"/>
                  </a:cubicBezTo>
                  <a:cubicBezTo>
                    <a:pt x="11308" y="209"/>
                    <a:pt x="10330" y="0"/>
                    <a:pt x="90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" name="Google Shape;33;p3"/>
            <p:cNvSpPr/>
            <p:nvPr/>
          </p:nvSpPr>
          <p:spPr>
            <a:xfrm>
              <a:off x="961300" y="3154335"/>
              <a:ext cx="932507" cy="1101068"/>
            </a:xfrm>
            <a:custGeom>
              <a:avLst/>
              <a:gdLst/>
              <a:ahLst/>
              <a:cxnLst/>
              <a:rect l="l" t="t" r="r" b="b"/>
              <a:pathLst>
                <a:path w="33619" h="39696" extrusionOk="0">
                  <a:moveTo>
                    <a:pt x="3789" y="0"/>
                  </a:moveTo>
                  <a:cubicBezTo>
                    <a:pt x="2507" y="0"/>
                    <a:pt x="1229" y="231"/>
                    <a:pt x="1" y="698"/>
                  </a:cubicBezTo>
                  <a:cubicBezTo>
                    <a:pt x="3132" y="2127"/>
                    <a:pt x="13344" y="8175"/>
                    <a:pt x="20487" y="17902"/>
                  </a:cubicBezTo>
                  <a:cubicBezTo>
                    <a:pt x="27630" y="27629"/>
                    <a:pt x="27205" y="33282"/>
                    <a:pt x="27205" y="33282"/>
                  </a:cubicBezTo>
                  <a:lnTo>
                    <a:pt x="31521" y="39696"/>
                  </a:lnTo>
                  <a:cubicBezTo>
                    <a:pt x="33618" y="36474"/>
                    <a:pt x="30761" y="29878"/>
                    <a:pt x="22676" y="17537"/>
                  </a:cubicBezTo>
                  <a:cubicBezTo>
                    <a:pt x="14591" y="5227"/>
                    <a:pt x="6688" y="394"/>
                    <a:pt x="6688" y="394"/>
                  </a:cubicBezTo>
                  <a:cubicBezTo>
                    <a:pt x="5732" y="132"/>
                    <a:pt x="4759" y="0"/>
                    <a:pt x="3789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" name="Google Shape;34;p3"/>
            <p:cNvSpPr/>
            <p:nvPr/>
          </p:nvSpPr>
          <p:spPr>
            <a:xfrm>
              <a:off x="843277" y="3152476"/>
              <a:ext cx="303531" cy="157826"/>
            </a:xfrm>
            <a:custGeom>
              <a:avLst/>
              <a:gdLst/>
              <a:ahLst/>
              <a:cxnLst/>
              <a:rect l="l" t="t" r="r" b="b"/>
              <a:pathLst>
                <a:path w="10943" h="5690" extrusionOk="0">
                  <a:moveTo>
                    <a:pt x="7691" y="1"/>
                  </a:moveTo>
                  <a:cubicBezTo>
                    <a:pt x="6572" y="1"/>
                    <a:pt x="5324" y="181"/>
                    <a:pt x="4225" y="765"/>
                  </a:cubicBezTo>
                  <a:cubicBezTo>
                    <a:pt x="122" y="2923"/>
                    <a:pt x="0" y="5689"/>
                    <a:pt x="0" y="5689"/>
                  </a:cubicBezTo>
                  <a:lnTo>
                    <a:pt x="6353" y="4990"/>
                  </a:lnTo>
                  <a:cubicBezTo>
                    <a:pt x="6353" y="4990"/>
                    <a:pt x="7732" y="450"/>
                    <a:pt x="10687" y="450"/>
                  </a:cubicBezTo>
                  <a:cubicBezTo>
                    <a:pt x="10771" y="450"/>
                    <a:pt x="10856" y="454"/>
                    <a:pt x="10943" y="461"/>
                  </a:cubicBezTo>
                  <a:cubicBezTo>
                    <a:pt x="10943" y="461"/>
                    <a:pt x="9481" y="1"/>
                    <a:pt x="76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" name="Google Shape;35;p3"/>
            <p:cNvSpPr/>
            <p:nvPr/>
          </p:nvSpPr>
          <p:spPr>
            <a:xfrm>
              <a:off x="728610" y="3276851"/>
              <a:ext cx="1164337" cy="1325076"/>
            </a:xfrm>
            <a:custGeom>
              <a:avLst/>
              <a:gdLst/>
              <a:ahLst/>
              <a:cxnLst/>
              <a:rect l="l" t="t" r="r" b="b"/>
              <a:pathLst>
                <a:path w="41977" h="47772" extrusionOk="0">
                  <a:moveTo>
                    <a:pt x="6566" y="1"/>
                  </a:moveTo>
                  <a:cubicBezTo>
                    <a:pt x="2557" y="1"/>
                    <a:pt x="1" y="1509"/>
                    <a:pt x="1" y="1509"/>
                  </a:cubicBezTo>
                  <a:lnTo>
                    <a:pt x="33679" y="47771"/>
                  </a:lnTo>
                  <a:cubicBezTo>
                    <a:pt x="33679" y="47771"/>
                    <a:pt x="41916" y="42391"/>
                    <a:pt x="41947" y="39078"/>
                  </a:cubicBezTo>
                  <a:cubicBezTo>
                    <a:pt x="41977" y="35735"/>
                    <a:pt x="33649" y="19959"/>
                    <a:pt x="21977" y="7679"/>
                  </a:cubicBezTo>
                  <a:cubicBezTo>
                    <a:pt x="16119" y="1532"/>
                    <a:pt x="10606" y="1"/>
                    <a:pt x="6566" y="1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" name="Google Shape;36;p3"/>
            <p:cNvSpPr/>
            <p:nvPr/>
          </p:nvSpPr>
          <p:spPr>
            <a:xfrm>
              <a:off x="374513" y="3309249"/>
              <a:ext cx="1412227" cy="1604004"/>
            </a:xfrm>
            <a:custGeom>
              <a:avLst/>
              <a:gdLst/>
              <a:ahLst/>
              <a:cxnLst/>
              <a:rect l="l" t="t" r="r" b="b"/>
              <a:pathLst>
                <a:path w="50914" h="57828" extrusionOk="0">
                  <a:moveTo>
                    <a:pt x="15544" y="1"/>
                  </a:moveTo>
                  <a:cubicBezTo>
                    <a:pt x="13890" y="1"/>
                    <a:pt x="12282" y="341"/>
                    <a:pt x="10760" y="1071"/>
                  </a:cubicBezTo>
                  <a:cubicBezTo>
                    <a:pt x="4377" y="4110"/>
                    <a:pt x="0" y="9460"/>
                    <a:pt x="2006" y="20129"/>
                  </a:cubicBezTo>
                  <a:cubicBezTo>
                    <a:pt x="3435" y="27910"/>
                    <a:pt x="11733" y="44324"/>
                    <a:pt x="16688" y="53655"/>
                  </a:cubicBezTo>
                  <a:cubicBezTo>
                    <a:pt x="18100" y="56311"/>
                    <a:pt x="20829" y="57827"/>
                    <a:pt x="23646" y="57827"/>
                  </a:cubicBezTo>
                  <a:cubicBezTo>
                    <a:pt x="24891" y="57827"/>
                    <a:pt x="26153" y="57531"/>
                    <a:pt x="27326" y="56907"/>
                  </a:cubicBezTo>
                  <a:lnTo>
                    <a:pt x="45594" y="47150"/>
                  </a:lnTo>
                  <a:cubicBezTo>
                    <a:pt x="49485" y="45083"/>
                    <a:pt x="50913" y="40220"/>
                    <a:pt x="48755" y="36390"/>
                  </a:cubicBezTo>
                  <a:cubicBezTo>
                    <a:pt x="45715" y="30919"/>
                    <a:pt x="41217" y="23047"/>
                    <a:pt x="36566" y="15539"/>
                  </a:cubicBezTo>
                  <a:cubicBezTo>
                    <a:pt x="31016" y="6618"/>
                    <a:pt x="22839" y="1"/>
                    <a:pt x="1554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" name="Google Shape;37;p3"/>
            <p:cNvSpPr/>
            <p:nvPr/>
          </p:nvSpPr>
          <p:spPr>
            <a:xfrm>
              <a:off x="688141" y="3984906"/>
              <a:ext cx="992365" cy="856673"/>
            </a:xfrm>
            <a:custGeom>
              <a:avLst/>
              <a:gdLst/>
              <a:ahLst/>
              <a:cxnLst/>
              <a:rect l="l" t="t" r="r" b="b"/>
              <a:pathLst>
                <a:path w="35777" h="30885" extrusionOk="0">
                  <a:moveTo>
                    <a:pt x="23949" y="0"/>
                  </a:moveTo>
                  <a:cubicBezTo>
                    <a:pt x="22591" y="0"/>
                    <a:pt x="20896" y="655"/>
                    <a:pt x="18420" y="1849"/>
                  </a:cubicBezTo>
                  <a:cubicBezTo>
                    <a:pt x="12797" y="4554"/>
                    <a:pt x="1" y="11454"/>
                    <a:pt x="1338" y="15861"/>
                  </a:cubicBezTo>
                  <a:cubicBezTo>
                    <a:pt x="2415" y="19483"/>
                    <a:pt x="8002" y="30885"/>
                    <a:pt x="11714" y="30885"/>
                  </a:cubicBezTo>
                  <a:cubicBezTo>
                    <a:pt x="11771" y="30885"/>
                    <a:pt x="11828" y="30882"/>
                    <a:pt x="11885" y="30877"/>
                  </a:cubicBezTo>
                  <a:cubicBezTo>
                    <a:pt x="15594" y="30481"/>
                    <a:pt x="30153" y="21697"/>
                    <a:pt x="32646" y="20268"/>
                  </a:cubicBezTo>
                  <a:cubicBezTo>
                    <a:pt x="33314" y="19934"/>
                    <a:pt x="33861" y="19417"/>
                    <a:pt x="34287" y="18809"/>
                  </a:cubicBezTo>
                  <a:cubicBezTo>
                    <a:pt x="35776" y="16347"/>
                    <a:pt x="33770" y="12548"/>
                    <a:pt x="30335" y="6651"/>
                  </a:cubicBezTo>
                  <a:cubicBezTo>
                    <a:pt x="27666" y="2008"/>
                    <a:pt x="26326" y="0"/>
                    <a:pt x="2394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" name="Google Shape;38;p3"/>
            <p:cNvSpPr/>
            <p:nvPr/>
          </p:nvSpPr>
          <p:spPr>
            <a:xfrm>
              <a:off x="441943" y="3403057"/>
              <a:ext cx="927459" cy="824830"/>
            </a:xfrm>
            <a:custGeom>
              <a:avLst/>
              <a:gdLst/>
              <a:ahLst/>
              <a:cxnLst/>
              <a:rect l="l" t="t" r="r" b="b"/>
              <a:pathLst>
                <a:path w="33437" h="29737" extrusionOk="0">
                  <a:moveTo>
                    <a:pt x="17316" y="0"/>
                  </a:moveTo>
                  <a:cubicBezTo>
                    <a:pt x="13079" y="0"/>
                    <a:pt x="2751" y="4137"/>
                    <a:pt x="1338" y="8783"/>
                  </a:cubicBezTo>
                  <a:cubicBezTo>
                    <a:pt x="1" y="13099"/>
                    <a:pt x="3436" y="21823"/>
                    <a:pt x="6627" y="27476"/>
                  </a:cubicBezTo>
                  <a:cubicBezTo>
                    <a:pt x="7541" y="29104"/>
                    <a:pt x="8420" y="29737"/>
                    <a:pt x="9368" y="29737"/>
                  </a:cubicBezTo>
                  <a:cubicBezTo>
                    <a:pt x="11732" y="29737"/>
                    <a:pt x="14526" y="25803"/>
                    <a:pt x="19363" y="23525"/>
                  </a:cubicBezTo>
                  <a:cubicBezTo>
                    <a:pt x="26141" y="20333"/>
                    <a:pt x="33436" y="19178"/>
                    <a:pt x="30062" y="14041"/>
                  </a:cubicBezTo>
                  <a:cubicBezTo>
                    <a:pt x="26688" y="8905"/>
                    <a:pt x="21430" y="1336"/>
                    <a:pt x="18542" y="181"/>
                  </a:cubicBezTo>
                  <a:cubicBezTo>
                    <a:pt x="18236" y="59"/>
                    <a:pt x="17819" y="0"/>
                    <a:pt x="17316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" name="Google Shape;39;p3"/>
            <p:cNvSpPr/>
            <p:nvPr/>
          </p:nvSpPr>
          <p:spPr>
            <a:xfrm>
              <a:off x="441943" y="3404499"/>
              <a:ext cx="846521" cy="822278"/>
            </a:xfrm>
            <a:custGeom>
              <a:avLst/>
              <a:gdLst/>
              <a:ahLst/>
              <a:cxnLst/>
              <a:rect l="l" t="t" r="r" b="b"/>
              <a:pathLst>
                <a:path w="30519" h="29645" extrusionOk="0">
                  <a:moveTo>
                    <a:pt x="17164" y="0"/>
                  </a:moveTo>
                  <a:cubicBezTo>
                    <a:pt x="12922" y="0"/>
                    <a:pt x="2717" y="4127"/>
                    <a:pt x="1308" y="8761"/>
                  </a:cubicBezTo>
                  <a:cubicBezTo>
                    <a:pt x="1" y="13078"/>
                    <a:pt x="3436" y="21771"/>
                    <a:pt x="6627" y="27424"/>
                  </a:cubicBezTo>
                  <a:cubicBezTo>
                    <a:pt x="7524" y="29022"/>
                    <a:pt x="8335" y="29645"/>
                    <a:pt x="9187" y="29645"/>
                  </a:cubicBezTo>
                  <a:cubicBezTo>
                    <a:pt x="11365" y="29645"/>
                    <a:pt x="13813" y="25572"/>
                    <a:pt x="18664" y="23321"/>
                  </a:cubicBezTo>
                  <a:cubicBezTo>
                    <a:pt x="25381" y="20160"/>
                    <a:pt x="30518" y="18762"/>
                    <a:pt x="28451" y="14962"/>
                  </a:cubicBezTo>
                  <a:cubicBezTo>
                    <a:pt x="25533" y="9582"/>
                    <a:pt x="21278" y="1375"/>
                    <a:pt x="18421" y="190"/>
                  </a:cubicBezTo>
                  <a:cubicBezTo>
                    <a:pt x="18108" y="61"/>
                    <a:pt x="17680" y="0"/>
                    <a:pt x="1716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" name="Google Shape;40;p3"/>
            <p:cNvSpPr/>
            <p:nvPr/>
          </p:nvSpPr>
          <p:spPr>
            <a:xfrm>
              <a:off x="862666" y="3969401"/>
              <a:ext cx="71119" cy="57167"/>
            </a:xfrm>
            <a:custGeom>
              <a:avLst/>
              <a:gdLst/>
              <a:ahLst/>
              <a:cxnLst/>
              <a:rect l="l" t="t" r="r" b="b"/>
              <a:pathLst>
                <a:path w="2564" h="2061" extrusionOk="0">
                  <a:moveTo>
                    <a:pt x="1296" y="1"/>
                  </a:moveTo>
                  <a:cubicBezTo>
                    <a:pt x="1127" y="1"/>
                    <a:pt x="954" y="41"/>
                    <a:pt x="791" y="128"/>
                  </a:cubicBezTo>
                  <a:cubicBezTo>
                    <a:pt x="0" y="554"/>
                    <a:pt x="122" y="1739"/>
                    <a:pt x="1004" y="2013"/>
                  </a:cubicBezTo>
                  <a:cubicBezTo>
                    <a:pt x="1106" y="2046"/>
                    <a:pt x="1207" y="2061"/>
                    <a:pt x="1305" y="2061"/>
                  </a:cubicBezTo>
                  <a:cubicBezTo>
                    <a:pt x="2020" y="2061"/>
                    <a:pt x="2563" y="1245"/>
                    <a:pt x="2189" y="523"/>
                  </a:cubicBezTo>
                  <a:cubicBezTo>
                    <a:pt x="2002" y="191"/>
                    <a:pt x="1659" y="1"/>
                    <a:pt x="129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" name="Google Shape;41;p3"/>
            <p:cNvSpPr/>
            <p:nvPr/>
          </p:nvSpPr>
          <p:spPr>
            <a:xfrm>
              <a:off x="931788" y="3984546"/>
              <a:ext cx="748718" cy="856201"/>
            </a:xfrm>
            <a:custGeom>
              <a:avLst/>
              <a:gdLst/>
              <a:ahLst/>
              <a:cxnLst/>
              <a:rect l="l" t="t" r="r" b="b"/>
              <a:pathLst>
                <a:path w="26993" h="30868" extrusionOk="0">
                  <a:moveTo>
                    <a:pt x="15161" y="0"/>
                  </a:moveTo>
                  <a:cubicBezTo>
                    <a:pt x="14389" y="0"/>
                    <a:pt x="13507" y="213"/>
                    <a:pt x="12433" y="616"/>
                  </a:cubicBezTo>
                  <a:cubicBezTo>
                    <a:pt x="12442" y="616"/>
                    <a:pt x="12717" y="544"/>
                    <a:pt x="13160" y="544"/>
                  </a:cubicBezTo>
                  <a:cubicBezTo>
                    <a:pt x="14159" y="544"/>
                    <a:pt x="16010" y="909"/>
                    <a:pt x="17570" y="3290"/>
                  </a:cubicBezTo>
                  <a:cubicBezTo>
                    <a:pt x="19819" y="6695"/>
                    <a:pt x="24500" y="14050"/>
                    <a:pt x="24226" y="16604"/>
                  </a:cubicBezTo>
                  <a:cubicBezTo>
                    <a:pt x="23922" y="19187"/>
                    <a:pt x="13010" y="24962"/>
                    <a:pt x="8269" y="27242"/>
                  </a:cubicBezTo>
                  <a:cubicBezTo>
                    <a:pt x="4926" y="28839"/>
                    <a:pt x="3418" y="29392"/>
                    <a:pt x="1968" y="29392"/>
                  </a:cubicBezTo>
                  <a:cubicBezTo>
                    <a:pt x="1348" y="29392"/>
                    <a:pt x="739" y="29290"/>
                    <a:pt x="1" y="29127"/>
                  </a:cubicBezTo>
                  <a:lnTo>
                    <a:pt x="1" y="29127"/>
                  </a:lnTo>
                  <a:cubicBezTo>
                    <a:pt x="1029" y="30212"/>
                    <a:pt x="2030" y="30867"/>
                    <a:pt x="2928" y="30867"/>
                  </a:cubicBezTo>
                  <a:cubicBezTo>
                    <a:pt x="2986" y="30867"/>
                    <a:pt x="3044" y="30865"/>
                    <a:pt x="3101" y="30859"/>
                  </a:cubicBezTo>
                  <a:cubicBezTo>
                    <a:pt x="6840" y="30494"/>
                    <a:pt x="21369" y="21710"/>
                    <a:pt x="23892" y="20281"/>
                  </a:cubicBezTo>
                  <a:cubicBezTo>
                    <a:pt x="24530" y="19917"/>
                    <a:pt x="25077" y="19430"/>
                    <a:pt x="25503" y="18822"/>
                  </a:cubicBezTo>
                  <a:cubicBezTo>
                    <a:pt x="26992" y="16391"/>
                    <a:pt x="24986" y="12561"/>
                    <a:pt x="21551" y="6664"/>
                  </a:cubicBezTo>
                  <a:cubicBezTo>
                    <a:pt x="18868" y="2008"/>
                    <a:pt x="17534" y="0"/>
                    <a:pt x="15161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2" name="Google Shape;42;p3"/>
          <p:cNvGrpSpPr/>
          <p:nvPr/>
        </p:nvGrpSpPr>
        <p:grpSpPr>
          <a:xfrm rot="10312242">
            <a:off x="7944542" y="-118341"/>
            <a:ext cx="934955" cy="861648"/>
            <a:chOff x="6708722" y="1052986"/>
            <a:chExt cx="935003" cy="861693"/>
          </a:xfrm>
        </p:grpSpPr>
        <p:sp>
          <p:nvSpPr>
            <p:cNvPr id="43" name="Google Shape;43;p3"/>
            <p:cNvSpPr/>
            <p:nvPr/>
          </p:nvSpPr>
          <p:spPr>
            <a:xfrm>
              <a:off x="6994529" y="1096756"/>
              <a:ext cx="598631" cy="524599"/>
            </a:xfrm>
            <a:custGeom>
              <a:avLst/>
              <a:gdLst/>
              <a:ahLst/>
              <a:cxnLst/>
              <a:rect l="l" t="t" r="r" b="b"/>
              <a:pathLst>
                <a:path w="21582" h="18913" extrusionOk="0">
                  <a:moveTo>
                    <a:pt x="10806" y="1"/>
                  </a:moveTo>
                  <a:cubicBezTo>
                    <a:pt x="7529" y="1"/>
                    <a:pt x="4342" y="1699"/>
                    <a:pt x="2584" y="4745"/>
                  </a:cubicBezTo>
                  <a:cubicBezTo>
                    <a:pt x="0" y="9274"/>
                    <a:pt x="1550" y="15049"/>
                    <a:pt x="6079" y="17663"/>
                  </a:cubicBezTo>
                  <a:cubicBezTo>
                    <a:pt x="7562" y="18509"/>
                    <a:pt x="9179" y="18912"/>
                    <a:pt x="10775" y="18912"/>
                  </a:cubicBezTo>
                  <a:cubicBezTo>
                    <a:pt x="14052" y="18912"/>
                    <a:pt x="17240" y="17214"/>
                    <a:pt x="18997" y="14168"/>
                  </a:cubicBezTo>
                  <a:cubicBezTo>
                    <a:pt x="21581" y="9639"/>
                    <a:pt x="20031" y="3864"/>
                    <a:pt x="15502" y="1250"/>
                  </a:cubicBezTo>
                  <a:cubicBezTo>
                    <a:pt x="14019" y="404"/>
                    <a:pt x="12402" y="1"/>
                    <a:pt x="108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6960800" y="1524274"/>
              <a:ext cx="155996" cy="153472"/>
            </a:xfrm>
            <a:custGeom>
              <a:avLst/>
              <a:gdLst/>
              <a:ahLst/>
              <a:cxnLst/>
              <a:rect l="l" t="t" r="r" b="b"/>
              <a:pathLst>
                <a:path w="5624" h="5533" extrusionOk="0">
                  <a:moveTo>
                    <a:pt x="3465" y="1"/>
                  </a:moveTo>
                  <a:lnTo>
                    <a:pt x="0" y="3284"/>
                  </a:lnTo>
                  <a:lnTo>
                    <a:pt x="2128" y="5533"/>
                  </a:lnTo>
                  <a:lnTo>
                    <a:pt x="5624" y="2250"/>
                  </a:lnTo>
                  <a:lnTo>
                    <a:pt x="346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6943936" y="1052986"/>
              <a:ext cx="699789" cy="611778"/>
            </a:xfrm>
            <a:custGeom>
              <a:avLst/>
              <a:gdLst/>
              <a:ahLst/>
              <a:cxnLst/>
              <a:rect l="l" t="t" r="r" b="b"/>
              <a:pathLst>
                <a:path w="25229" h="22056" extrusionOk="0">
                  <a:moveTo>
                    <a:pt x="12596" y="1578"/>
                  </a:moveTo>
                  <a:cubicBezTo>
                    <a:pt x="12683" y="1578"/>
                    <a:pt x="12770" y="1579"/>
                    <a:pt x="12858" y="1581"/>
                  </a:cubicBezTo>
                  <a:cubicBezTo>
                    <a:pt x="21277" y="1825"/>
                    <a:pt x="25229" y="12098"/>
                    <a:pt x="19119" y="17904"/>
                  </a:cubicBezTo>
                  <a:cubicBezTo>
                    <a:pt x="17286" y="19634"/>
                    <a:pt x="14943" y="20495"/>
                    <a:pt x="12606" y="20495"/>
                  </a:cubicBezTo>
                  <a:cubicBezTo>
                    <a:pt x="10100" y="20495"/>
                    <a:pt x="7601" y="19505"/>
                    <a:pt x="5745" y="17539"/>
                  </a:cubicBezTo>
                  <a:cubicBezTo>
                    <a:pt x="0" y="11493"/>
                    <a:pt x="4345" y="1578"/>
                    <a:pt x="12596" y="1578"/>
                  </a:cubicBezTo>
                  <a:close/>
                  <a:moveTo>
                    <a:pt x="12684" y="1"/>
                  </a:moveTo>
                  <a:cubicBezTo>
                    <a:pt x="7121" y="1"/>
                    <a:pt x="1763" y="4231"/>
                    <a:pt x="1581" y="10761"/>
                  </a:cubicBezTo>
                  <a:cubicBezTo>
                    <a:pt x="1459" y="15199"/>
                    <a:pt x="4043" y="19302"/>
                    <a:pt x="8116" y="21095"/>
                  </a:cubicBezTo>
                  <a:cubicBezTo>
                    <a:pt x="9559" y="21741"/>
                    <a:pt x="11089" y="22056"/>
                    <a:pt x="12607" y="22056"/>
                  </a:cubicBezTo>
                  <a:cubicBezTo>
                    <a:pt x="15375" y="22056"/>
                    <a:pt x="18102" y="21011"/>
                    <a:pt x="20183" y="19028"/>
                  </a:cubicBezTo>
                  <a:cubicBezTo>
                    <a:pt x="24591" y="14834"/>
                    <a:pt x="24773" y="7873"/>
                    <a:pt x="20609" y="3466"/>
                  </a:cubicBezTo>
                  <a:cubicBezTo>
                    <a:pt x="18339" y="1074"/>
                    <a:pt x="15485" y="1"/>
                    <a:pt x="126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7440520" y="1212338"/>
              <a:ext cx="89398" cy="301867"/>
            </a:xfrm>
            <a:custGeom>
              <a:avLst/>
              <a:gdLst/>
              <a:ahLst/>
              <a:cxnLst/>
              <a:rect l="l" t="t" r="r" b="b"/>
              <a:pathLst>
                <a:path w="3223" h="10883" fill="none" extrusionOk="0">
                  <a:moveTo>
                    <a:pt x="304" y="1"/>
                  </a:moveTo>
                  <a:cubicBezTo>
                    <a:pt x="3222" y="3071"/>
                    <a:pt x="3101" y="7964"/>
                    <a:pt x="1" y="10882"/>
                  </a:cubicBezTo>
                </a:path>
              </a:pathLst>
            </a:custGeom>
            <a:noFill/>
            <a:ln w="463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" name="Google Shape;47;p3"/>
            <p:cNvSpPr/>
            <p:nvPr/>
          </p:nvSpPr>
          <p:spPr>
            <a:xfrm>
              <a:off x="6708722" y="1583604"/>
              <a:ext cx="347384" cy="331075"/>
            </a:xfrm>
            <a:custGeom>
              <a:avLst/>
              <a:gdLst/>
              <a:ahLst/>
              <a:cxnLst/>
              <a:rect l="l" t="t" r="r" b="b"/>
              <a:pathLst>
                <a:path w="12524" h="11936" extrusionOk="0">
                  <a:moveTo>
                    <a:pt x="9844" y="1"/>
                  </a:moveTo>
                  <a:cubicBezTo>
                    <a:pt x="9572" y="1"/>
                    <a:pt x="9297" y="100"/>
                    <a:pt x="9088" y="294"/>
                  </a:cubicBezTo>
                  <a:lnTo>
                    <a:pt x="456" y="8500"/>
                  </a:lnTo>
                  <a:cubicBezTo>
                    <a:pt x="30" y="8896"/>
                    <a:pt x="0" y="9595"/>
                    <a:pt x="426" y="10020"/>
                  </a:cubicBezTo>
                  <a:lnTo>
                    <a:pt x="1915" y="11601"/>
                  </a:lnTo>
                  <a:cubicBezTo>
                    <a:pt x="2135" y="11821"/>
                    <a:pt x="2421" y="11936"/>
                    <a:pt x="2704" y="11936"/>
                  </a:cubicBezTo>
                  <a:cubicBezTo>
                    <a:pt x="2968" y="11936"/>
                    <a:pt x="3230" y="11836"/>
                    <a:pt x="3435" y="11631"/>
                  </a:cubicBezTo>
                  <a:lnTo>
                    <a:pt x="12098" y="3455"/>
                  </a:lnTo>
                  <a:cubicBezTo>
                    <a:pt x="12523" y="3029"/>
                    <a:pt x="12523" y="2360"/>
                    <a:pt x="12128" y="1905"/>
                  </a:cubicBezTo>
                  <a:lnTo>
                    <a:pt x="10608" y="324"/>
                  </a:lnTo>
                  <a:cubicBezTo>
                    <a:pt x="10407" y="107"/>
                    <a:pt x="10127" y="1"/>
                    <a:pt x="98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8" name="Google Shape;48;p3"/>
          <p:cNvGrpSpPr/>
          <p:nvPr/>
        </p:nvGrpSpPr>
        <p:grpSpPr>
          <a:xfrm>
            <a:off x="242675" y="51192"/>
            <a:ext cx="757289" cy="864550"/>
            <a:chOff x="5585712" y="137416"/>
            <a:chExt cx="757289" cy="864550"/>
          </a:xfrm>
        </p:grpSpPr>
        <p:sp>
          <p:nvSpPr>
            <p:cNvPr id="49" name="Google Shape;49;p3"/>
            <p:cNvSpPr/>
            <p:nvPr/>
          </p:nvSpPr>
          <p:spPr>
            <a:xfrm>
              <a:off x="5606764" y="738904"/>
              <a:ext cx="129867" cy="146066"/>
            </a:xfrm>
            <a:custGeom>
              <a:avLst/>
              <a:gdLst/>
              <a:ahLst/>
              <a:cxnLst/>
              <a:rect l="l" t="t" r="r" b="b"/>
              <a:pathLst>
                <a:path w="4682" h="5266" extrusionOk="0">
                  <a:moveTo>
                    <a:pt x="2706" y="1"/>
                  </a:moveTo>
                  <a:cubicBezTo>
                    <a:pt x="2706" y="1"/>
                    <a:pt x="1" y="4712"/>
                    <a:pt x="913" y="5198"/>
                  </a:cubicBezTo>
                  <a:cubicBezTo>
                    <a:pt x="992" y="5245"/>
                    <a:pt x="1088" y="5266"/>
                    <a:pt x="1196" y="5266"/>
                  </a:cubicBezTo>
                  <a:cubicBezTo>
                    <a:pt x="2290" y="5266"/>
                    <a:pt x="4682" y="3101"/>
                    <a:pt x="4682" y="3101"/>
                  </a:cubicBezTo>
                  <a:lnTo>
                    <a:pt x="2706" y="1"/>
                  </a:ln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" name="Google Shape;50;p3"/>
            <p:cNvSpPr/>
            <p:nvPr/>
          </p:nvSpPr>
          <p:spPr>
            <a:xfrm>
              <a:off x="6009790" y="851879"/>
              <a:ext cx="91062" cy="150088"/>
            </a:xfrm>
            <a:custGeom>
              <a:avLst/>
              <a:gdLst/>
              <a:ahLst/>
              <a:cxnLst/>
              <a:rect l="l" t="t" r="r" b="b"/>
              <a:pathLst>
                <a:path w="3283" h="5411" extrusionOk="0">
                  <a:moveTo>
                    <a:pt x="3283" y="1"/>
                  </a:moveTo>
                  <a:lnTo>
                    <a:pt x="0" y="1703"/>
                  </a:lnTo>
                  <a:cubicBezTo>
                    <a:pt x="0" y="1703"/>
                    <a:pt x="1185" y="5381"/>
                    <a:pt x="2219" y="5411"/>
                  </a:cubicBezTo>
                  <a:cubicBezTo>
                    <a:pt x="3252" y="5411"/>
                    <a:pt x="3283" y="1"/>
                    <a:pt x="3283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" name="Google Shape;51;p3"/>
            <p:cNvSpPr/>
            <p:nvPr/>
          </p:nvSpPr>
          <p:spPr>
            <a:xfrm>
              <a:off x="5722402" y="155612"/>
              <a:ext cx="264643" cy="144401"/>
            </a:xfrm>
            <a:custGeom>
              <a:avLst/>
              <a:gdLst/>
              <a:ahLst/>
              <a:cxnLst/>
              <a:rect l="l" t="t" r="r" b="b"/>
              <a:pathLst>
                <a:path w="9541" h="5206" extrusionOk="0">
                  <a:moveTo>
                    <a:pt x="5166" y="1"/>
                  </a:moveTo>
                  <a:cubicBezTo>
                    <a:pt x="2660" y="1"/>
                    <a:pt x="194" y="1809"/>
                    <a:pt x="27" y="4829"/>
                  </a:cubicBezTo>
                  <a:cubicBezTo>
                    <a:pt x="0" y="5040"/>
                    <a:pt x="180" y="5205"/>
                    <a:pt x="387" y="5205"/>
                  </a:cubicBezTo>
                  <a:cubicBezTo>
                    <a:pt x="419" y="5205"/>
                    <a:pt x="450" y="5201"/>
                    <a:pt x="482" y="5193"/>
                  </a:cubicBezTo>
                  <a:lnTo>
                    <a:pt x="9145" y="2914"/>
                  </a:lnTo>
                  <a:cubicBezTo>
                    <a:pt x="9419" y="2853"/>
                    <a:pt x="9540" y="2549"/>
                    <a:pt x="9388" y="2306"/>
                  </a:cubicBezTo>
                  <a:cubicBezTo>
                    <a:pt x="8342" y="719"/>
                    <a:pt x="6746" y="1"/>
                    <a:pt x="516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" name="Google Shape;52;p3"/>
            <p:cNvSpPr/>
            <p:nvPr/>
          </p:nvSpPr>
          <p:spPr>
            <a:xfrm>
              <a:off x="5839482" y="242791"/>
              <a:ext cx="43853" cy="89287"/>
            </a:xfrm>
            <a:custGeom>
              <a:avLst/>
              <a:gdLst/>
              <a:ahLst/>
              <a:cxnLst/>
              <a:rect l="l" t="t" r="r" b="b"/>
              <a:pathLst>
                <a:path w="1581" h="3219" extrusionOk="0">
                  <a:moveTo>
                    <a:pt x="474" y="0"/>
                  </a:moveTo>
                  <a:cubicBezTo>
                    <a:pt x="438" y="0"/>
                    <a:pt x="402" y="5"/>
                    <a:pt x="365" y="14"/>
                  </a:cubicBezTo>
                  <a:cubicBezTo>
                    <a:pt x="122" y="75"/>
                    <a:pt x="0" y="318"/>
                    <a:pt x="61" y="561"/>
                  </a:cubicBezTo>
                  <a:lnTo>
                    <a:pt x="669" y="2871"/>
                  </a:lnTo>
                  <a:cubicBezTo>
                    <a:pt x="721" y="3078"/>
                    <a:pt x="904" y="3219"/>
                    <a:pt x="1108" y="3219"/>
                  </a:cubicBezTo>
                  <a:cubicBezTo>
                    <a:pt x="1143" y="3219"/>
                    <a:pt x="1180" y="3215"/>
                    <a:pt x="1216" y="3205"/>
                  </a:cubicBezTo>
                  <a:cubicBezTo>
                    <a:pt x="1429" y="3114"/>
                    <a:pt x="1581" y="2871"/>
                    <a:pt x="1520" y="2658"/>
                  </a:cubicBezTo>
                  <a:lnTo>
                    <a:pt x="912" y="318"/>
                  </a:lnTo>
                  <a:cubicBezTo>
                    <a:pt x="860" y="137"/>
                    <a:pt x="677" y="0"/>
                    <a:pt x="47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" name="Google Shape;53;p3"/>
            <p:cNvSpPr/>
            <p:nvPr/>
          </p:nvSpPr>
          <p:spPr>
            <a:xfrm>
              <a:off x="5810801" y="137416"/>
              <a:ext cx="44713" cy="89287"/>
            </a:xfrm>
            <a:custGeom>
              <a:avLst/>
              <a:gdLst/>
              <a:ahLst/>
              <a:cxnLst/>
              <a:rect l="l" t="t" r="r" b="b"/>
              <a:pathLst>
                <a:path w="1612" h="3219" extrusionOk="0">
                  <a:moveTo>
                    <a:pt x="504" y="0"/>
                  </a:moveTo>
                  <a:cubicBezTo>
                    <a:pt x="469" y="0"/>
                    <a:pt x="433" y="4"/>
                    <a:pt x="396" y="14"/>
                  </a:cubicBezTo>
                  <a:cubicBezTo>
                    <a:pt x="153" y="74"/>
                    <a:pt x="1" y="317"/>
                    <a:pt x="61" y="561"/>
                  </a:cubicBezTo>
                  <a:lnTo>
                    <a:pt x="700" y="2871"/>
                  </a:lnTo>
                  <a:cubicBezTo>
                    <a:pt x="751" y="3078"/>
                    <a:pt x="935" y="3218"/>
                    <a:pt x="1139" y="3218"/>
                  </a:cubicBezTo>
                  <a:cubicBezTo>
                    <a:pt x="1174" y="3218"/>
                    <a:pt x="1211" y="3214"/>
                    <a:pt x="1247" y="3205"/>
                  </a:cubicBezTo>
                  <a:cubicBezTo>
                    <a:pt x="1460" y="3114"/>
                    <a:pt x="1612" y="2871"/>
                    <a:pt x="1551" y="2658"/>
                  </a:cubicBezTo>
                  <a:lnTo>
                    <a:pt x="943" y="317"/>
                  </a:lnTo>
                  <a:cubicBezTo>
                    <a:pt x="866" y="137"/>
                    <a:pt x="700" y="0"/>
                    <a:pt x="5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" name="Google Shape;54;p3"/>
            <p:cNvSpPr/>
            <p:nvPr/>
          </p:nvSpPr>
          <p:spPr>
            <a:xfrm>
              <a:off x="5722458" y="155612"/>
              <a:ext cx="263728" cy="144901"/>
            </a:xfrm>
            <a:custGeom>
              <a:avLst/>
              <a:gdLst/>
              <a:ahLst/>
              <a:cxnLst/>
              <a:rect l="l" t="t" r="r" b="b"/>
              <a:pathLst>
                <a:path w="9508" h="5224" extrusionOk="0">
                  <a:moveTo>
                    <a:pt x="5164" y="1"/>
                  </a:moveTo>
                  <a:cubicBezTo>
                    <a:pt x="2658" y="1"/>
                    <a:pt x="192" y="1809"/>
                    <a:pt x="25" y="4829"/>
                  </a:cubicBezTo>
                  <a:cubicBezTo>
                    <a:pt x="1" y="4970"/>
                    <a:pt x="69" y="5112"/>
                    <a:pt x="200" y="5182"/>
                  </a:cubicBezTo>
                  <a:lnTo>
                    <a:pt x="200" y="5182"/>
                  </a:lnTo>
                  <a:cubicBezTo>
                    <a:pt x="191" y="5176"/>
                    <a:pt x="183" y="5170"/>
                    <a:pt x="177" y="5163"/>
                  </a:cubicBezTo>
                  <a:cubicBezTo>
                    <a:pt x="3125" y="3978"/>
                    <a:pt x="6256" y="3127"/>
                    <a:pt x="9417" y="2701"/>
                  </a:cubicBezTo>
                  <a:lnTo>
                    <a:pt x="9417" y="2701"/>
                  </a:lnTo>
                  <a:cubicBezTo>
                    <a:pt x="9386" y="2762"/>
                    <a:pt x="9356" y="2792"/>
                    <a:pt x="9326" y="2823"/>
                  </a:cubicBezTo>
                  <a:cubicBezTo>
                    <a:pt x="9478" y="2701"/>
                    <a:pt x="9508" y="2458"/>
                    <a:pt x="9386" y="2306"/>
                  </a:cubicBezTo>
                  <a:cubicBezTo>
                    <a:pt x="8340" y="719"/>
                    <a:pt x="6744" y="1"/>
                    <a:pt x="5164" y="1"/>
                  </a:cubicBezTo>
                  <a:close/>
                  <a:moveTo>
                    <a:pt x="200" y="5182"/>
                  </a:moveTo>
                  <a:cubicBezTo>
                    <a:pt x="233" y="5205"/>
                    <a:pt x="281" y="5224"/>
                    <a:pt x="328" y="5224"/>
                  </a:cubicBezTo>
                  <a:cubicBezTo>
                    <a:pt x="281" y="5217"/>
                    <a:pt x="238" y="5203"/>
                    <a:pt x="200" y="51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" name="Google Shape;55;p3"/>
            <p:cNvSpPr/>
            <p:nvPr/>
          </p:nvSpPr>
          <p:spPr>
            <a:xfrm>
              <a:off x="6094085" y="236162"/>
              <a:ext cx="248916" cy="212969"/>
            </a:xfrm>
            <a:custGeom>
              <a:avLst/>
              <a:gdLst/>
              <a:ahLst/>
              <a:cxnLst/>
              <a:rect l="l" t="t" r="r" b="b"/>
              <a:pathLst>
                <a:path w="8974" h="7678" extrusionOk="0">
                  <a:moveTo>
                    <a:pt x="2606" y="1"/>
                  </a:moveTo>
                  <a:cubicBezTo>
                    <a:pt x="1857" y="1"/>
                    <a:pt x="1077" y="173"/>
                    <a:pt x="305" y="557"/>
                  </a:cubicBezTo>
                  <a:cubicBezTo>
                    <a:pt x="61" y="678"/>
                    <a:pt x="1" y="1013"/>
                    <a:pt x="213" y="1195"/>
                  </a:cubicBezTo>
                  <a:lnTo>
                    <a:pt x="6505" y="7548"/>
                  </a:lnTo>
                  <a:cubicBezTo>
                    <a:pt x="6582" y="7637"/>
                    <a:pt x="6690" y="7678"/>
                    <a:pt x="6796" y="7678"/>
                  </a:cubicBezTo>
                  <a:cubicBezTo>
                    <a:pt x="6945" y="7678"/>
                    <a:pt x="7091" y="7598"/>
                    <a:pt x="7144" y="7457"/>
                  </a:cubicBezTo>
                  <a:cubicBezTo>
                    <a:pt x="8974" y="3822"/>
                    <a:pt x="6131" y="1"/>
                    <a:pt x="260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" name="Google Shape;56;p3"/>
            <p:cNvSpPr/>
            <p:nvPr/>
          </p:nvSpPr>
          <p:spPr>
            <a:xfrm>
              <a:off x="6136246" y="335490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178" y="0"/>
                  </a:moveTo>
                  <a:cubicBezTo>
                    <a:pt x="2067" y="0"/>
                    <a:pt x="1961" y="46"/>
                    <a:pt x="1885" y="137"/>
                  </a:cubicBezTo>
                  <a:lnTo>
                    <a:pt x="183" y="1839"/>
                  </a:lnTo>
                  <a:cubicBezTo>
                    <a:pt x="0" y="2022"/>
                    <a:pt x="0" y="2295"/>
                    <a:pt x="183" y="2447"/>
                  </a:cubicBezTo>
                  <a:cubicBezTo>
                    <a:pt x="259" y="2538"/>
                    <a:pt x="365" y="2584"/>
                    <a:pt x="475" y="2584"/>
                  </a:cubicBezTo>
                  <a:cubicBezTo>
                    <a:pt x="586" y="2584"/>
                    <a:pt x="700" y="2538"/>
                    <a:pt x="791" y="2447"/>
                  </a:cubicBezTo>
                  <a:lnTo>
                    <a:pt x="2493" y="775"/>
                  </a:lnTo>
                  <a:cubicBezTo>
                    <a:pt x="2675" y="593"/>
                    <a:pt x="2675" y="319"/>
                    <a:pt x="2493" y="137"/>
                  </a:cubicBezTo>
                  <a:cubicBezTo>
                    <a:pt x="2402" y="46"/>
                    <a:pt x="2288" y="0"/>
                    <a:pt x="2178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" name="Google Shape;57;p3"/>
            <p:cNvSpPr/>
            <p:nvPr/>
          </p:nvSpPr>
          <p:spPr>
            <a:xfrm>
              <a:off x="6212967" y="258768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204" y="0"/>
                  </a:moveTo>
                  <a:cubicBezTo>
                    <a:pt x="2090" y="0"/>
                    <a:pt x="1976" y="46"/>
                    <a:pt x="1885" y="137"/>
                  </a:cubicBezTo>
                  <a:lnTo>
                    <a:pt x="183" y="1839"/>
                  </a:lnTo>
                  <a:cubicBezTo>
                    <a:pt x="0" y="1991"/>
                    <a:pt x="0" y="2295"/>
                    <a:pt x="183" y="2447"/>
                  </a:cubicBezTo>
                  <a:cubicBezTo>
                    <a:pt x="274" y="2538"/>
                    <a:pt x="388" y="2584"/>
                    <a:pt x="502" y="2584"/>
                  </a:cubicBezTo>
                  <a:cubicBezTo>
                    <a:pt x="616" y="2584"/>
                    <a:pt x="730" y="2538"/>
                    <a:pt x="821" y="2447"/>
                  </a:cubicBezTo>
                  <a:lnTo>
                    <a:pt x="2523" y="775"/>
                  </a:lnTo>
                  <a:cubicBezTo>
                    <a:pt x="2675" y="593"/>
                    <a:pt x="2675" y="319"/>
                    <a:pt x="2523" y="137"/>
                  </a:cubicBezTo>
                  <a:cubicBezTo>
                    <a:pt x="2432" y="46"/>
                    <a:pt x="2318" y="0"/>
                    <a:pt x="22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" name="Google Shape;58;p3"/>
            <p:cNvSpPr/>
            <p:nvPr/>
          </p:nvSpPr>
          <p:spPr>
            <a:xfrm>
              <a:off x="6095832" y="236162"/>
              <a:ext cx="247169" cy="212442"/>
            </a:xfrm>
            <a:custGeom>
              <a:avLst/>
              <a:gdLst/>
              <a:ahLst/>
              <a:cxnLst/>
              <a:rect l="l" t="t" r="r" b="b"/>
              <a:pathLst>
                <a:path w="8911" h="7659" extrusionOk="0">
                  <a:moveTo>
                    <a:pt x="10" y="914"/>
                  </a:moveTo>
                  <a:lnTo>
                    <a:pt x="10" y="914"/>
                  </a:lnTo>
                  <a:cubicBezTo>
                    <a:pt x="1" y="957"/>
                    <a:pt x="7" y="1000"/>
                    <a:pt x="29" y="1043"/>
                  </a:cubicBezTo>
                  <a:cubicBezTo>
                    <a:pt x="16" y="999"/>
                    <a:pt x="10" y="955"/>
                    <a:pt x="10" y="914"/>
                  </a:cubicBezTo>
                  <a:close/>
                  <a:moveTo>
                    <a:pt x="2543" y="1"/>
                  </a:moveTo>
                  <a:cubicBezTo>
                    <a:pt x="1794" y="1"/>
                    <a:pt x="1014" y="173"/>
                    <a:pt x="242" y="557"/>
                  </a:cubicBezTo>
                  <a:cubicBezTo>
                    <a:pt x="98" y="629"/>
                    <a:pt x="10" y="758"/>
                    <a:pt x="10" y="914"/>
                  </a:cubicBezTo>
                  <a:lnTo>
                    <a:pt x="10" y="914"/>
                  </a:lnTo>
                  <a:cubicBezTo>
                    <a:pt x="14" y="896"/>
                    <a:pt x="20" y="878"/>
                    <a:pt x="29" y="861"/>
                  </a:cubicBezTo>
                  <a:cubicBezTo>
                    <a:pt x="1275" y="1834"/>
                    <a:pt x="2491" y="2897"/>
                    <a:pt x="3616" y="4052"/>
                  </a:cubicBezTo>
                  <a:cubicBezTo>
                    <a:pt x="4740" y="5177"/>
                    <a:pt x="5804" y="6362"/>
                    <a:pt x="6777" y="7639"/>
                  </a:cubicBezTo>
                  <a:lnTo>
                    <a:pt x="6594" y="7639"/>
                  </a:lnTo>
                  <a:cubicBezTo>
                    <a:pt x="6640" y="7652"/>
                    <a:pt x="6684" y="7658"/>
                    <a:pt x="6726" y="7658"/>
                  </a:cubicBezTo>
                  <a:cubicBezTo>
                    <a:pt x="6881" y="7658"/>
                    <a:pt x="7009" y="7576"/>
                    <a:pt x="7081" y="7457"/>
                  </a:cubicBezTo>
                  <a:cubicBezTo>
                    <a:pt x="8911" y="3822"/>
                    <a:pt x="6068" y="1"/>
                    <a:pt x="25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" name="Google Shape;59;p3"/>
            <p:cNvSpPr/>
            <p:nvPr/>
          </p:nvSpPr>
          <p:spPr>
            <a:xfrm>
              <a:off x="5585712" y="275438"/>
              <a:ext cx="719178" cy="639460"/>
            </a:xfrm>
            <a:custGeom>
              <a:avLst/>
              <a:gdLst/>
              <a:ahLst/>
              <a:cxnLst/>
              <a:rect l="l" t="t" r="r" b="b"/>
              <a:pathLst>
                <a:path w="25928" h="23054" extrusionOk="0">
                  <a:moveTo>
                    <a:pt x="12978" y="1"/>
                  </a:moveTo>
                  <a:cubicBezTo>
                    <a:pt x="9623" y="1"/>
                    <a:pt x="6293" y="1462"/>
                    <a:pt x="4012" y="4278"/>
                  </a:cubicBezTo>
                  <a:cubicBezTo>
                    <a:pt x="0" y="9202"/>
                    <a:pt x="760" y="16466"/>
                    <a:pt x="5714" y="20479"/>
                  </a:cubicBezTo>
                  <a:cubicBezTo>
                    <a:pt x="7853" y="22211"/>
                    <a:pt x="10422" y="23053"/>
                    <a:pt x="12972" y="23053"/>
                  </a:cubicBezTo>
                  <a:cubicBezTo>
                    <a:pt x="16329" y="23053"/>
                    <a:pt x="19652" y="21592"/>
                    <a:pt x="21915" y="18776"/>
                  </a:cubicBezTo>
                  <a:cubicBezTo>
                    <a:pt x="25928" y="13822"/>
                    <a:pt x="25168" y="6588"/>
                    <a:pt x="20213" y="2576"/>
                  </a:cubicBezTo>
                  <a:cubicBezTo>
                    <a:pt x="18088" y="844"/>
                    <a:pt x="15526" y="1"/>
                    <a:pt x="129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" name="Google Shape;60;p3"/>
            <p:cNvSpPr/>
            <p:nvPr/>
          </p:nvSpPr>
          <p:spPr>
            <a:xfrm>
              <a:off x="5658217" y="340455"/>
              <a:ext cx="574166" cy="510176"/>
            </a:xfrm>
            <a:custGeom>
              <a:avLst/>
              <a:gdLst/>
              <a:ahLst/>
              <a:cxnLst/>
              <a:rect l="l" t="t" r="r" b="b"/>
              <a:pathLst>
                <a:path w="20700" h="18393" extrusionOk="0">
                  <a:moveTo>
                    <a:pt x="10373" y="1"/>
                  </a:moveTo>
                  <a:cubicBezTo>
                    <a:pt x="9351" y="1"/>
                    <a:pt x="8312" y="173"/>
                    <a:pt x="7295" y="536"/>
                  </a:cubicBezTo>
                  <a:cubicBezTo>
                    <a:pt x="2493" y="2238"/>
                    <a:pt x="0" y="7496"/>
                    <a:pt x="1702" y="12268"/>
                  </a:cubicBezTo>
                  <a:cubicBezTo>
                    <a:pt x="3044" y="16029"/>
                    <a:pt x="6594" y="18393"/>
                    <a:pt x="10374" y="18393"/>
                  </a:cubicBezTo>
                  <a:cubicBezTo>
                    <a:pt x="11390" y="18393"/>
                    <a:pt x="12424" y="18222"/>
                    <a:pt x="13435" y="17861"/>
                  </a:cubicBezTo>
                  <a:cubicBezTo>
                    <a:pt x="18207" y="16159"/>
                    <a:pt x="20700" y="10900"/>
                    <a:pt x="19028" y="6128"/>
                  </a:cubicBezTo>
                  <a:cubicBezTo>
                    <a:pt x="17688" y="2349"/>
                    <a:pt x="14147" y="1"/>
                    <a:pt x="10373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" name="Google Shape;61;p3"/>
            <p:cNvSpPr/>
            <p:nvPr/>
          </p:nvSpPr>
          <p:spPr>
            <a:xfrm>
              <a:off x="5923000" y="578054"/>
              <a:ext cx="42133" cy="35282"/>
            </a:xfrm>
            <a:custGeom>
              <a:avLst/>
              <a:gdLst/>
              <a:ahLst/>
              <a:cxnLst/>
              <a:rect l="l" t="t" r="r" b="b"/>
              <a:pathLst>
                <a:path w="1519" h="1272" extrusionOk="0">
                  <a:moveTo>
                    <a:pt x="800" y="1"/>
                  </a:moveTo>
                  <a:cubicBezTo>
                    <a:pt x="335" y="1"/>
                    <a:pt x="0" y="532"/>
                    <a:pt x="272" y="967"/>
                  </a:cubicBezTo>
                  <a:cubicBezTo>
                    <a:pt x="389" y="1175"/>
                    <a:pt x="589" y="1271"/>
                    <a:pt x="792" y="1271"/>
                  </a:cubicBezTo>
                  <a:cubicBezTo>
                    <a:pt x="1064" y="1271"/>
                    <a:pt x="1340" y="1098"/>
                    <a:pt x="1427" y="784"/>
                  </a:cubicBezTo>
                  <a:cubicBezTo>
                    <a:pt x="1518" y="450"/>
                    <a:pt x="1305" y="116"/>
                    <a:pt x="971" y="24"/>
                  </a:cubicBezTo>
                  <a:cubicBezTo>
                    <a:pt x="913" y="8"/>
                    <a:pt x="855" y="1"/>
                    <a:pt x="800" y="1"/>
                  </a:cubicBez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" name="Google Shape;62;p3"/>
            <p:cNvSpPr/>
            <p:nvPr/>
          </p:nvSpPr>
          <p:spPr>
            <a:xfrm>
              <a:off x="5938117" y="414320"/>
              <a:ext cx="56501" cy="182984"/>
            </a:xfrm>
            <a:custGeom>
              <a:avLst/>
              <a:gdLst/>
              <a:ahLst/>
              <a:cxnLst/>
              <a:rect l="l" t="t" r="r" b="b"/>
              <a:pathLst>
                <a:path w="2037" h="6597" extrusionOk="0">
                  <a:moveTo>
                    <a:pt x="2037" y="0"/>
                  </a:moveTo>
                  <a:lnTo>
                    <a:pt x="0" y="6444"/>
                  </a:lnTo>
                  <a:lnTo>
                    <a:pt x="517" y="6596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" name="Google Shape;63;p3"/>
            <p:cNvSpPr/>
            <p:nvPr/>
          </p:nvSpPr>
          <p:spPr>
            <a:xfrm>
              <a:off x="5826834" y="588844"/>
              <a:ext cx="122267" cy="75058"/>
            </a:xfrm>
            <a:custGeom>
              <a:avLst/>
              <a:gdLst/>
              <a:ahLst/>
              <a:cxnLst/>
              <a:rect l="l" t="t" r="r" b="b"/>
              <a:pathLst>
                <a:path w="4408" h="2706" extrusionOk="0">
                  <a:moveTo>
                    <a:pt x="4134" y="0"/>
                  </a:moveTo>
                  <a:lnTo>
                    <a:pt x="0" y="2705"/>
                  </a:lnTo>
                  <a:lnTo>
                    <a:pt x="4408" y="456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" name="Google Shape;64;p3"/>
            <p:cNvSpPr/>
            <p:nvPr/>
          </p:nvSpPr>
          <p:spPr>
            <a:xfrm>
              <a:off x="5772024" y="744812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0" y="669"/>
                  </a:moveTo>
                  <a:lnTo>
                    <a:pt x="669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" name="Google Shape;65;p3"/>
            <p:cNvSpPr/>
            <p:nvPr/>
          </p:nvSpPr>
          <p:spPr>
            <a:xfrm>
              <a:off x="6092393" y="425276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1" y="669"/>
                  </a:moveTo>
                  <a:lnTo>
                    <a:pt x="670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" name="Google Shape;66;p3"/>
            <p:cNvSpPr/>
            <p:nvPr/>
          </p:nvSpPr>
          <p:spPr>
            <a:xfrm>
              <a:off x="5710475" y="64870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3"/>
                  </a:moveTo>
                  <a:lnTo>
                    <a:pt x="912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" name="Google Shape;67;p3"/>
            <p:cNvSpPr/>
            <p:nvPr/>
          </p:nvSpPr>
          <p:spPr>
            <a:xfrm>
              <a:off x="6148034" y="532343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4"/>
                  </a:moveTo>
                  <a:lnTo>
                    <a:pt x="913" y="1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8" name="Google Shape;68;p3"/>
            <p:cNvSpPr/>
            <p:nvPr/>
          </p:nvSpPr>
          <p:spPr>
            <a:xfrm>
              <a:off x="5710475" y="53151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0"/>
                  </a:moveTo>
                  <a:lnTo>
                    <a:pt x="912" y="243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9" name="Google Shape;69;p3"/>
            <p:cNvSpPr/>
            <p:nvPr/>
          </p:nvSpPr>
          <p:spPr>
            <a:xfrm>
              <a:off x="6147202" y="649534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1"/>
                  </a:moveTo>
                  <a:lnTo>
                    <a:pt x="912" y="244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0" name="Google Shape;70;p3"/>
            <p:cNvSpPr/>
            <p:nvPr/>
          </p:nvSpPr>
          <p:spPr>
            <a:xfrm>
              <a:off x="5772857" y="424444"/>
              <a:ext cx="18584" cy="18556"/>
            </a:xfrm>
            <a:custGeom>
              <a:avLst/>
              <a:gdLst/>
              <a:ahLst/>
              <a:cxnLst/>
              <a:rect l="l" t="t" r="r" b="b"/>
              <a:pathLst>
                <a:path w="670" h="669" fill="none" extrusionOk="0">
                  <a:moveTo>
                    <a:pt x="1" y="0"/>
                  </a:moveTo>
                  <a:lnTo>
                    <a:pt x="670" y="66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" name="Google Shape;71;p3"/>
            <p:cNvSpPr/>
            <p:nvPr/>
          </p:nvSpPr>
          <p:spPr>
            <a:xfrm>
              <a:off x="6092393" y="744812"/>
              <a:ext cx="17752" cy="19416"/>
            </a:xfrm>
            <a:custGeom>
              <a:avLst/>
              <a:gdLst/>
              <a:ahLst/>
              <a:cxnLst/>
              <a:rect l="l" t="t" r="r" b="b"/>
              <a:pathLst>
                <a:path w="640" h="700" fill="none" extrusionOk="0">
                  <a:moveTo>
                    <a:pt x="1" y="0"/>
                  </a:moveTo>
                  <a:lnTo>
                    <a:pt x="639" y="69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2" name="Google Shape;72;p3"/>
            <p:cNvSpPr/>
            <p:nvPr/>
          </p:nvSpPr>
          <p:spPr>
            <a:xfrm>
              <a:off x="5879951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0" y="0"/>
                  </a:moveTo>
                  <a:lnTo>
                    <a:pt x="243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3" name="Google Shape;73;p3"/>
            <p:cNvSpPr/>
            <p:nvPr/>
          </p:nvSpPr>
          <p:spPr>
            <a:xfrm>
              <a:off x="5996282" y="800453"/>
              <a:ext cx="6768" cy="25324"/>
            </a:xfrm>
            <a:custGeom>
              <a:avLst/>
              <a:gdLst/>
              <a:ahLst/>
              <a:cxnLst/>
              <a:rect l="l" t="t" r="r" b="b"/>
              <a:pathLst>
                <a:path w="244" h="913" fill="none" extrusionOk="0">
                  <a:moveTo>
                    <a:pt x="1" y="0"/>
                  </a:moveTo>
                  <a:lnTo>
                    <a:pt x="244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" name="Google Shape;74;p3"/>
            <p:cNvSpPr/>
            <p:nvPr/>
          </p:nvSpPr>
          <p:spPr>
            <a:xfrm>
              <a:off x="5997142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243" y="0"/>
                  </a:moveTo>
                  <a:lnTo>
                    <a:pt x="0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5" name="Google Shape;75;p3"/>
            <p:cNvSpPr/>
            <p:nvPr/>
          </p:nvSpPr>
          <p:spPr>
            <a:xfrm>
              <a:off x="5879091" y="800453"/>
              <a:ext cx="6768" cy="24464"/>
            </a:xfrm>
            <a:custGeom>
              <a:avLst/>
              <a:gdLst/>
              <a:ahLst/>
              <a:cxnLst/>
              <a:rect l="l" t="t" r="r" b="b"/>
              <a:pathLst>
                <a:path w="244" h="882" fill="none" extrusionOk="0">
                  <a:moveTo>
                    <a:pt x="244" y="0"/>
                  </a:moveTo>
                  <a:lnTo>
                    <a:pt x="1" y="88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76" name="Google Shape;76;p3"/>
          <p:cNvGrpSpPr/>
          <p:nvPr/>
        </p:nvGrpSpPr>
        <p:grpSpPr>
          <a:xfrm>
            <a:off x="7929505" y="3830160"/>
            <a:ext cx="1657343" cy="808493"/>
            <a:chOff x="6016754" y="2989146"/>
            <a:chExt cx="1657343" cy="808493"/>
          </a:xfrm>
        </p:grpSpPr>
        <p:sp>
          <p:nvSpPr>
            <p:cNvPr id="77" name="Google Shape;77;p3"/>
            <p:cNvSpPr/>
            <p:nvPr/>
          </p:nvSpPr>
          <p:spPr>
            <a:xfrm>
              <a:off x="6016754" y="3515687"/>
              <a:ext cx="357259" cy="262230"/>
            </a:xfrm>
            <a:custGeom>
              <a:avLst/>
              <a:gdLst/>
              <a:ahLst/>
              <a:cxnLst/>
              <a:rect l="l" t="t" r="r" b="b"/>
              <a:pathLst>
                <a:path w="12880" h="9454" extrusionOk="0">
                  <a:moveTo>
                    <a:pt x="9172" y="0"/>
                  </a:moveTo>
                  <a:lnTo>
                    <a:pt x="630" y="7782"/>
                  </a:lnTo>
                  <a:cubicBezTo>
                    <a:pt x="1" y="8381"/>
                    <a:pt x="406" y="9454"/>
                    <a:pt x="1263" y="9454"/>
                  </a:cubicBezTo>
                  <a:cubicBezTo>
                    <a:pt x="1275" y="9454"/>
                    <a:pt x="1287" y="9454"/>
                    <a:pt x="1299" y="9453"/>
                  </a:cubicBezTo>
                  <a:lnTo>
                    <a:pt x="12880" y="9271"/>
                  </a:lnTo>
                  <a:lnTo>
                    <a:pt x="917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8" name="Google Shape;78;p3"/>
            <p:cNvSpPr/>
            <p:nvPr/>
          </p:nvSpPr>
          <p:spPr>
            <a:xfrm>
              <a:off x="6239098" y="2989146"/>
              <a:ext cx="1435000" cy="808493"/>
            </a:xfrm>
            <a:custGeom>
              <a:avLst/>
              <a:gdLst/>
              <a:ahLst/>
              <a:cxnLst/>
              <a:rect l="l" t="t" r="r" b="b"/>
              <a:pathLst>
                <a:path w="51735" h="29148" extrusionOk="0">
                  <a:moveTo>
                    <a:pt x="46755" y="1"/>
                  </a:moveTo>
                  <a:cubicBezTo>
                    <a:pt x="46570" y="1"/>
                    <a:pt x="46383" y="35"/>
                    <a:pt x="46202" y="108"/>
                  </a:cubicBezTo>
                  <a:lnTo>
                    <a:pt x="1156" y="17980"/>
                  </a:lnTo>
                  <a:cubicBezTo>
                    <a:pt x="365" y="18284"/>
                    <a:pt x="1" y="19166"/>
                    <a:pt x="305" y="19956"/>
                  </a:cubicBezTo>
                  <a:lnTo>
                    <a:pt x="3587" y="28193"/>
                  </a:lnTo>
                  <a:cubicBezTo>
                    <a:pt x="3821" y="28778"/>
                    <a:pt x="4398" y="29147"/>
                    <a:pt x="5011" y="29147"/>
                  </a:cubicBezTo>
                  <a:cubicBezTo>
                    <a:pt x="5195" y="29147"/>
                    <a:pt x="5381" y="29114"/>
                    <a:pt x="5563" y="29044"/>
                  </a:cubicBezTo>
                  <a:lnTo>
                    <a:pt x="50579" y="11172"/>
                  </a:lnTo>
                  <a:cubicBezTo>
                    <a:pt x="51369" y="10868"/>
                    <a:pt x="51734" y="9986"/>
                    <a:pt x="51430" y="9196"/>
                  </a:cubicBezTo>
                  <a:lnTo>
                    <a:pt x="48147" y="959"/>
                  </a:lnTo>
                  <a:cubicBezTo>
                    <a:pt x="47916" y="356"/>
                    <a:pt x="47348" y="1"/>
                    <a:pt x="4675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9" name="Google Shape;79;p3"/>
            <p:cNvSpPr/>
            <p:nvPr/>
          </p:nvSpPr>
          <p:spPr>
            <a:xfrm>
              <a:off x="6363029" y="3028367"/>
              <a:ext cx="1187969" cy="730162"/>
            </a:xfrm>
            <a:custGeom>
              <a:avLst/>
              <a:gdLst/>
              <a:ahLst/>
              <a:cxnLst/>
              <a:rect l="l" t="t" r="r" b="b"/>
              <a:pathLst>
                <a:path w="42829" h="26324" extrusionOk="0">
                  <a:moveTo>
                    <a:pt x="38421" y="1"/>
                  </a:moveTo>
                  <a:lnTo>
                    <a:pt x="1" y="15259"/>
                  </a:lnTo>
                  <a:lnTo>
                    <a:pt x="4378" y="26323"/>
                  </a:lnTo>
                  <a:lnTo>
                    <a:pt x="42828" y="11065"/>
                  </a:lnTo>
                  <a:lnTo>
                    <a:pt x="3842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" name="Google Shape;80;p3"/>
            <p:cNvSpPr/>
            <p:nvPr/>
          </p:nvSpPr>
          <p:spPr>
            <a:xfrm>
              <a:off x="7358750" y="3043540"/>
              <a:ext cx="154304" cy="319564"/>
            </a:xfrm>
            <a:custGeom>
              <a:avLst/>
              <a:gdLst/>
              <a:ahLst/>
              <a:cxnLst/>
              <a:rect l="l" t="t" r="r" b="b"/>
              <a:pathLst>
                <a:path w="5563" h="11521" extrusionOk="0">
                  <a:moveTo>
                    <a:pt x="1155" y="1"/>
                  </a:moveTo>
                  <a:lnTo>
                    <a:pt x="0" y="457"/>
                  </a:lnTo>
                  <a:lnTo>
                    <a:pt x="4377" y="11521"/>
                  </a:lnTo>
                  <a:lnTo>
                    <a:pt x="5563" y="11065"/>
                  </a:lnTo>
                  <a:lnTo>
                    <a:pt x="11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" name="Google Shape;81;p3"/>
            <p:cNvSpPr/>
            <p:nvPr/>
          </p:nvSpPr>
          <p:spPr>
            <a:xfrm>
              <a:off x="6400142" y="3423793"/>
              <a:ext cx="154304" cy="319564"/>
            </a:xfrm>
            <a:custGeom>
              <a:avLst/>
              <a:gdLst/>
              <a:ahLst/>
              <a:cxnLst/>
              <a:rect l="l" t="t" r="r" b="b"/>
              <a:pathLst>
                <a:path w="5563" h="11521" extrusionOk="0">
                  <a:moveTo>
                    <a:pt x="1186" y="0"/>
                  </a:moveTo>
                  <a:lnTo>
                    <a:pt x="0" y="456"/>
                  </a:lnTo>
                  <a:lnTo>
                    <a:pt x="4408" y="11520"/>
                  </a:lnTo>
                  <a:lnTo>
                    <a:pt x="5563" y="11064"/>
                  </a:lnTo>
                  <a:lnTo>
                    <a:pt x="11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82635152"/>
      </p:ext>
    </p:extLst>
  </p:cSld>
  <p:clrMapOvr>
    <a:masterClrMapping/>
  </p:clrMapOvr>
  <p:transition spd="slow">
    <p:wheel spokes="1"/>
    <p:sndAc>
      <p:stSnd>
        <p:snd r:embed="rId1" name="chimes.wav"/>
      </p:stSnd>
    </p:sndAc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1">
    <p:spTree>
      <p:nvGrpSpPr>
        <p:cNvPr id="1" name="Shape 7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5" name="Google Shape;785;p36"/>
          <p:cNvPicPr preferRelativeResize="0"/>
          <p:nvPr/>
        </p:nvPicPr>
        <p:blipFill rotWithShape="1">
          <a:blip r:embed="rId3">
            <a:alphaModFix amt="70000"/>
          </a:blip>
          <a:srcRect/>
          <a:stretch/>
        </p:blipFill>
        <p:spPr>
          <a:xfrm>
            <a:off x="0" y="2171"/>
            <a:ext cx="9144003" cy="513914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86" name="Google Shape;786;p36"/>
          <p:cNvGrpSpPr/>
          <p:nvPr/>
        </p:nvGrpSpPr>
        <p:grpSpPr>
          <a:xfrm rot="10800000" flipH="1">
            <a:off x="-1861753" y="-153988"/>
            <a:ext cx="3688926" cy="1850947"/>
            <a:chOff x="3396275" y="1859950"/>
            <a:chExt cx="1310500" cy="657600"/>
          </a:xfrm>
        </p:grpSpPr>
        <p:sp>
          <p:nvSpPr>
            <p:cNvPr id="787" name="Google Shape;787;p36"/>
            <p:cNvSpPr/>
            <p:nvPr/>
          </p:nvSpPr>
          <p:spPr>
            <a:xfrm>
              <a:off x="3573975" y="2037675"/>
              <a:ext cx="955075" cy="479875"/>
            </a:xfrm>
            <a:custGeom>
              <a:avLst/>
              <a:gdLst/>
              <a:ahLst/>
              <a:cxnLst/>
              <a:rect l="l" t="t" r="r" b="b"/>
              <a:pathLst>
                <a:path w="38203" h="19195" extrusionOk="0">
                  <a:moveTo>
                    <a:pt x="19009" y="1"/>
                  </a:moveTo>
                  <a:cubicBezTo>
                    <a:pt x="8531" y="1"/>
                    <a:pt x="1" y="8531"/>
                    <a:pt x="1" y="19194"/>
                  </a:cubicBezTo>
                  <a:lnTo>
                    <a:pt x="2304" y="19194"/>
                  </a:lnTo>
                  <a:cubicBezTo>
                    <a:pt x="2304" y="9953"/>
                    <a:pt x="9768" y="2304"/>
                    <a:pt x="19009" y="2304"/>
                  </a:cubicBezTo>
                  <a:cubicBezTo>
                    <a:pt x="28435" y="2304"/>
                    <a:pt x="35900" y="9953"/>
                    <a:pt x="35900" y="19194"/>
                  </a:cubicBezTo>
                  <a:lnTo>
                    <a:pt x="38203" y="19194"/>
                  </a:lnTo>
                  <a:cubicBezTo>
                    <a:pt x="38203" y="8531"/>
                    <a:pt x="29672" y="1"/>
                    <a:pt x="19009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36"/>
            <p:cNvSpPr/>
            <p:nvPr/>
          </p:nvSpPr>
          <p:spPr>
            <a:xfrm>
              <a:off x="3396275" y="1859950"/>
              <a:ext cx="1310500" cy="657600"/>
            </a:xfrm>
            <a:custGeom>
              <a:avLst/>
              <a:gdLst/>
              <a:ahLst/>
              <a:cxnLst/>
              <a:rect l="l" t="t" r="r" b="b"/>
              <a:pathLst>
                <a:path w="52420" h="26304" extrusionOk="0">
                  <a:moveTo>
                    <a:pt x="26117" y="1"/>
                  </a:moveTo>
                  <a:cubicBezTo>
                    <a:pt x="11729" y="1"/>
                    <a:pt x="0" y="11730"/>
                    <a:pt x="0" y="26303"/>
                  </a:cubicBezTo>
                  <a:lnTo>
                    <a:pt x="2303" y="26303"/>
                  </a:lnTo>
                  <a:cubicBezTo>
                    <a:pt x="2303" y="13152"/>
                    <a:pt x="12966" y="2489"/>
                    <a:pt x="26117" y="2489"/>
                  </a:cubicBezTo>
                  <a:cubicBezTo>
                    <a:pt x="39453" y="2489"/>
                    <a:pt x="50116" y="13152"/>
                    <a:pt x="50116" y="26303"/>
                  </a:cubicBezTo>
                  <a:lnTo>
                    <a:pt x="52419" y="26303"/>
                  </a:lnTo>
                  <a:cubicBezTo>
                    <a:pt x="52419" y="11730"/>
                    <a:pt x="40690" y="1"/>
                    <a:pt x="26117" y="1"/>
                  </a:cubicBez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36"/>
            <p:cNvSpPr/>
            <p:nvPr/>
          </p:nvSpPr>
          <p:spPr>
            <a:xfrm>
              <a:off x="3453850" y="1922150"/>
              <a:ext cx="1195350" cy="595400"/>
            </a:xfrm>
            <a:custGeom>
              <a:avLst/>
              <a:gdLst/>
              <a:ahLst/>
              <a:cxnLst/>
              <a:rect l="l" t="t" r="r" b="b"/>
              <a:pathLst>
                <a:path w="47814" h="23816" extrusionOk="0">
                  <a:moveTo>
                    <a:pt x="23814" y="1"/>
                  </a:moveTo>
                  <a:cubicBezTo>
                    <a:pt x="10663" y="1"/>
                    <a:pt x="0" y="10664"/>
                    <a:pt x="0" y="23815"/>
                  </a:cubicBezTo>
                  <a:lnTo>
                    <a:pt x="2488" y="23815"/>
                  </a:lnTo>
                  <a:cubicBezTo>
                    <a:pt x="2488" y="11901"/>
                    <a:pt x="12085" y="2304"/>
                    <a:pt x="23814" y="2304"/>
                  </a:cubicBezTo>
                  <a:cubicBezTo>
                    <a:pt x="35728" y="2304"/>
                    <a:pt x="45325" y="11901"/>
                    <a:pt x="45325" y="23815"/>
                  </a:cubicBezTo>
                  <a:lnTo>
                    <a:pt x="47813" y="23815"/>
                  </a:lnTo>
                  <a:cubicBezTo>
                    <a:pt x="47813" y="10664"/>
                    <a:pt x="37150" y="1"/>
                    <a:pt x="23814" y="1"/>
                  </a:cubicBezTo>
                  <a:close/>
                </a:path>
              </a:pathLst>
            </a:custGeom>
            <a:solidFill>
              <a:schemeClr val="accent4"/>
            </a:solidFill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36"/>
            <p:cNvSpPr/>
            <p:nvPr/>
          </p:nvSpPr>
          <p:spPr>
            <a:xfrm>
              <a:off x="3516050" y="1979750"/>
              <a:ext cx="1070950" cy="537800"/>
            </a:xfrm>
            <a:custGeom>
              <a:avLst/>
              <a:gdLst/>
              <a:ahLst/>
              <a:cxnLst/>
              <a:rect l="l" t="t" r="r" b="b"/>
              <a:pathLst>
                <a:path w="42838" h="21512" extrusionOk="0">
                  <a:moveTo>
                    <a:pt x="21326" y="0"/>
                  </a:moveTo>
                  <a:cubicBezTo>
                    <a:pt x="9597" y="0"/>
                    <a:pt x="0" y="9597"/>
                    <a:pt x="0" y="21511"/>
                  </a:cubicBezTo>
                  <a:lnTo>
                    <a:pt x="2318" y="21511"/>
                  </a:lnTo>
                  <a:cubicBezTo>
                    <a:pt x="2318" y="10848"/>
                    <a:pt x="10848" y="2318"/>
                    <a:pt x="21326" y="2318"/>
                  </a:cubicBezTo>
                  <a:cubicBezTo>
                    <a:pt x="31989" y="2318"/>
                    <a:pt x="40520" y="10848"/>
                    <a:pt x="40520" y="21511"/>
                  </a:cubicBezTo>
                  <a:lnTo>
                    <a:pt x="42837" y="21511"/>
                  </a:lnTo>
                  <a:cubicBezTo>
                    <a:pt x="42837" y="9597"/>
                    <a:pt x="33240" y="0"/>
                    <a:pt x="21326" y="0"/>
                  </a:cubicBez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36"/>
            <p:cNvSpPr/>
            <p:nvPr/>
          </p:nvSpPr>
          <p:spPr>
            <a:xfrm>
              <a:off x="3631550" y="2095250"/>
              <a:ext cx="839925" cy="422300"/>
            </a:xfrm>
            <a:custGeom>
              <a:avLst/>
              <a:gdLst/>
              <a:ahLst/>
              <a:cxnLst/>
              <a:rect l="l" t="t" r="r" b="b"/>
              <a:pathLst>
                <a:path w="33597" h="16892" extrusionOk="0">
                  <a:moveTo>
                    <a:pt x="16706" y="1"/>
                  </a:moveTo>
                  <a:cubicBezTo>
                    <a:pt x="7465" y="1"/>
                    <a:pt x="1" y="7650"/>
                    <a:pt x="1" y="16891"/>
                  </a:cubicBezTo>
                  <a:lnTo>
                    <a:pt x="2489" y="16891"/>
                  </a:lnTo>
                  <a:cubicBezTo>
                    <a:pt x="2489" y="8887"/>
                    <a:pt x="8887" y="2489"/>
                    <a:pt x="16706" y="2489"/>
                  </a:cubicBezTo>
                  <a:cubicBezTo>
                    <a:pt x="24711" y="2489"/>
                    <a:pt x="31108" y="8887"/>
                    <a:pt x="31108" y="16891"/>
                  </a:cubicBezTo>
                  <a:lnTo>
                    <a:pt x="33597" y="16891"/>
                  </a:lnTo>
                  <a:cubicBezTo>
                    <a:pt x="33597" y="7650"/>
                    <a:pt x="26132" y="1"/>
                    <a:pt x="16706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36"/>
            <p:cNvSpPr/>
            <p:nvPr/>
          </p:nvSpPr>
          <p:spPr>
            <a:xfrm>
              <a:off x="3693750" y="2157450"/>
              <a:ext cx="715525" cy="360100"/>
            </a:xfrm>
            <a:custGeom>
              <a:avLst/>
              <a:gdLst/>
              <a:ahLst/>
              <a:cxnLst/>
              <a:rect l="l" t="t" r="r" b="b"/>
              <a:pathLst>
                <a:path w="28621" h="14404" extrusionOk="0">
                  <a:moveTo>
                    <a:pt x="14218" y="1"/>
                  </a:moveTo>
                  <a:cubicBezTo>
                    <a:pt x="6399" y="1"/>
                    <a:pt x="1" y="6399"/>
                    <a:pt x="1" y="14403"/>
                  </a:cubicBezTo>
                  <a:lnTo>
                    <a:pt x="2318" y="14403"/>
                  </a:lnTo>
                  <a:cubicBezTo>
                    <a:pt x="2318" y="7820"/>
                    <a:pt x="7650" y="2489"/>
                    <a:pt x="14218" y="2489"/>
                  </a:cubicBezTo>
                  <a:cubicBezTo>
                    <a:pt x="20972" y="2489"/>
                    <a:pt x="26303" y="7820"/>
                    <a:pt x="26303" y="14403"/>
                  </a:cubicBezTo>
                  <a:lnTo>
                    <a:pt x="28620" y="14403"/>
                  </a:lnTo>
                  <a:cubicBezTo>
                    <a:pt x="28620" y="6399"/>
                    <a:pt x="22223" y="1"/>
                    <a:pt x="14218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36"/>
            <p:cNvSpPr/>
            <p:nvPr/>
          </p:nvSpPr>
          <p:spPr>
            <a:xfrm>
              <a:off x="3751700" y="2219650"/>
              <a:ext cx="599650" cy="297900"/>
            </a:xfrm>
            <a:custGeom>
              <a:avLst/>
              <a:gdLst/>
              <a:ahLst/>
              <a:cxnLst/>
              <a:rect l="l" t="t" r="r" b="b"/>
              <a:pathLst>
                <a:path w="23986" h="11916" extrusionOk="0">
                  <a:moveTo>
                    <a:pt x="11900" y="1"/>
                  </a:moveTo>
                  <a:cubicBezTo>
                    <a:pt x="5332" y="1"/>
                    <a:pt x="0" y="5332"/>
                    <a:pt x="0" y="11915"/>
                  </a:cubicBezTo>
                  <a:lnTo>
                    <a:pt x="2488" y="11915"/>
                  </a:lnTo>
                  <a:cubicBezTo>
                    <a:pt x="2488" y="6584"/>
                    <a:pt x="6754" y="2318"/>
                    <a:pt x="11900" y="2318"/>
                  </a:cubicBezTo>
                  <a:cubicBezTo>
                    <a:pt x="17232" y="2318"/>
                    <a:pt x="21497" y="6584"/>
                    <a:pt x="21497" y="11915"/>
                  </a:cubicBezTo>
                  <a:lnTo>
                    <a:pt x="23985" y="11915"/>
                  </a:lnTo>
                  <a:cubicBezTo>
                    <a:pt x="23985" y="5332"/>
                    <a:pt x="18654" y="1"/>
                    <a:pt x="11900" y="1"/>
                  </a:cubicBez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94" name="Google Shape;794;p36"/>
          <p:cNvGrpSpPr/>
          <p:nvPr/>
        </p:nvGrpSpPr>
        <p:grpSpPr>
          <a:xfrm flipH="1">
            <a:off x="-1861753" y="3454662"/>
            <a:ext cx="3688926" cy="1850947"/>
            <a:chOff x="3396275" y="1859950"/>
            <a:chExt cx="1310500" cy="657600"/>
          </a:xfrm>
        </p:grpSpPr>
        <p:sp>
          <p:nvSpPr>
            <p:cNvPr id="795" name="Google Shape;795;p36"/>
            <p:cNvSpPr/>
            <p:nvPr/>
          </p:nvSpPr>
          <p:spPr>
            <a:xfrm>
              <a:off x="3573975" y="2037675"/>
              <a:ext cx="955075" cy="479875"/>
            </a:xfrm>
            <a:custGeom>
              <a:avLst/>
              <a:gdLst/>
              <a:ahLst/>
              <a:cxnLst/>
              <a:rect l="l" t="t" r="r" b="b"/>
              <a:pathLst>
                <a:path w="38203" h="19195" extrusionOk="0">
                  <a:moveTo>
                    <a:pt x="19009" y="1"/>
                  </a:moveTo>
                  <a:cubicBezTo>
                    <a:pt x="8531" y="1"/>
                    <a:pt x="1" y="8531"/>
                    <a:pt x="1" y="19194"/>
                  </a:cubicBezTo>
                  <a:lnTo>
                    <a:pt x="2304" y="19194"/>
                  </a:lnTo>
                  <a:cubicBezTo>
                    <a:pt x="2304" y="9953"/>
                    <a:pt x="9768" y="2304"/>
                    <a:pt x="19009" y="2304"/>
                  </a:cubicBezTo>
                  <a:cubicBezTo>
                    <a:pt x="28435" y="2304"/>
                    <a:pt x="35900" y="9953"/>
                    <a:pt x="35900" y="19194"/>
                  </a:cubicBezTo>
                  <a:lnTo>
                    <a:pt x="38203" y="19194"/>
                  </a:lnTo>
                  <a:cubicBezTo>
                    <a:pt x="38203" y="8531"/>
                    <a:pt x="29672" y="1"/>
                    <a:pt x="19009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36"/>
            <p:cNvSpPr/>
            <p:nvPr/>
          </p:nvSpPr>
          <p:spPr>
            <a:xfrm>
              <a:off x="3396275" y="1859950"/>
              <a:ext cx="1310500" cy="657600"/>
            </a:xfrm>
            <a:custGeom>
              <a:avLst/>
              <a:gdLst/>
              <a:ahLst/>
              <a:cxnLst/>
              <a:rect l="l" t="t" r="r" b="b"/>
              <a:pathLst>
                <a:path w="52420" h="26304" extrusionOk="0">
                  <a:moveTo>
                    <a:pt x="26117" y="1"/>
                  </a:moveTo>
                  <a:cubicBezTo>
                    <a:pt x="11729" y="1"/>
                    <a:pt x="0" y="11730"/>
                    <a:pt x="0" y="26303"/>
                  </a:cubicBezTo>
                  <a:lnTo>
                    <a:pt x="2303" y="26303"/>
                  </a:lnTo>
                  <a:cubicBezTo>
                    <a:pt x="2303" y="13152"/>
                    <a:pt x="12966" y="2489"/>
                    <a:pt x="26117" y="2489"/>
                  </a:cubicBezTo>
                  <a:cubicBezTo>
                    <a:pt x="39453" y="2489"/>
                    <a:pt x="50116" y="13152"/>
                    <a:pt x="50116" y="26303"/>
                  </a:cubicBezTo>
                  <a:lnTo>
                    <a:pt x="52419" y="26303"/>
                  </a:lnTo>
                  <a:cubicBezTo>
                    <a:pt x="52419" y="11730"/>
                    <a:pt x="40690" y="1"/>
                    <a:pt x="26117" y="1"/>
                  </a:cubicBez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36"/>
            <p:cNvSpPr/>
            <p:nvPr/>
          </p:nvSpPr>
          <p:spPr>
            <a:xfrm>
              <a:off x="3453850" y="1922150"/>
              <a:ext cx="1195350" cy="595400"/>
            </a:xfrm>
            <a:custGeom>
              <a:avLst/>
              <a:gdLst/>
              <a:ahLst/>
              <a:cxnLst/>
              <a:rect l="l" t="t" r="r" b="b"/>
              <a:pathLst>
                <a:path w="47814" h="23816" extrusionOk="0">
                  <a:moveTo>
                    <a:pt x="23814" y="1"/>
                  </a:moveTo>
                  <a:cubicBezTo>
                    <a:pt x="10663" y="1"/>
                    <a:pt x="0" y="10664"/>
                    <a:pt x="0" y="23815"/>
                  </a:cubicBezTo>
                  <a:lnTo>
                    <a:pt x="2488" y="23815"/>
                  </a:lnTo>
                  <a:cubicBezTo>
                    <a:pt x="2488" y="11901"/>
                    <a:pt x="12085" y="2304"/>
                    <a:pt x="23814" y="2304"/>
                  </a:cubicBezTo>
                  <a:cubicBezTo>
                    <a:pt x="35728" y="2304"/>
                    <a:pt x="45325" y="11901"/>
                    <a:pt x="45325" y="23815"/>
                  </a:cubicBezTo>
                  <a:lnTo>
                    <a:pt x="47813" y="23815"/>
                  </a:lnTo>
                  <a:cubicBezTo>
                    <a:pt x="47813" y="10664"/>
                    <a:pt x="37150" y="1"/>
                    <a:pt x="23814" y="1"/>
                  </a:cubicBezTo>
                  <a:close/>
                </a:path>
              </a:pathLst>
            </a:custGeom>
            <a:solidFill>
              <a:schemeClr val="accent4"/>
            </a:solidFill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36"/>
            <p:cNvSpPr/>
            <p:nvPr/>
          </p:nvSpPr>
          <p:spPr>
            <a:xfrm>
              <a:off x="3516050" y="1979750"/>
              <a:ext cx="1070950" cy="537800"/>
            </a:xfrm>
            <a:custGeom>
              <a:avLst/>
              <a:gdLst/>
              <a:ahLst/>
              <a:cxnLst/>
              <a:rect l="l" t="t" r="r" b="b"/>
              <a:pathLst>
                <a:path w="42838" h="21512" extrusionOk="0">
                  <a:moveTo>
                    <a:pt x="21326" y="0"/>
                  </a:moveTo>
                  <a:cubicBezTo>
                    <a:pt x="9597" y="0"/>
                    <a:pt x="0" y="9597"/>
                    <a:pt x="0" y="21511"/>
                  </a:cubicBezTo>
                  <a:lnTo>
                    <a:pt x="2318" y="21511"/>
                  </a:lnTo>
                  <a:cubicBezTo>
                    <a:pt x="2318" y="10848"/>
                    <a:pt x="10848" y="2318"/>
                    <a:pt x="21326" y="2318"/>
                  </a:cubicBezTo>
                  <a:cubicBezTo>
                    <a:pt x="31989" y="2318"/>
                    <a:pt x="40520" y="10848"/>
                    <a:pt x="40520" y="21511"/>
                  </a:cubicBezTo>
                  <a:lnTo>
                    <a:pt x="42837" y="21511"/>
                  </a:lnTo>
                  <a:cubicBezTo>
                    <a:pt x="42837" y="9597"/>
                    <a:pt x="33240" y="0"/>
                    <a:pt x="21326" y="0"/>
                  </a:cubicBez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36"/>
            <p:cNvSpPr/>
            <p:nvPr/>
          </p:nvSpPr>
          <p:spPr>
            <a:xfrm>
              <a:off x="3631550" y="2095250"/>
              <a:ext cx="839925" cy="422300"/>
            </a:xfrm>
            <a:custGeom>
              <a:avLst/>
              <a:gdLst/>
              <a:ahLst/>
              <a:cxnLst/>
              <a:rect l="l" t="t" r="r" b="b"/>
              <a:pathLst>
                <a:path w="33597" h="16892" extrusionOk="0">
                  <a:moveTo>
                    <a:pt x="16706" y="1"/>
                  </a:moveTo>
                  <a:cubicBezTo>
                    <a:pt x="7465" y="1"/>
                    <a:pt x="1" y="7650"/>
                    <a:pt x="1" y="16891"/>
                  </a:cubicBezTo>
                  <a:lnTo>
                    <a:pt x="2489" y="16891"/>
                  </a:lnTo>
                  <a:cubicBezTo>
                    <a:pt x="2489" y="8887"/>
                    <a:pt x="8887" y="2489"/>
                    <a:pt x="16706" y="2489"/>
                  </a:cubicBezTo>
                  <a:cubicBezTo>
                    <a:pt x="24711" y="2489"/>
                    <a:pt x="31108" y="8887"/>
                    <a:pt x="31108" y="16891"/>
                  </a:cubicBezTo>
                  <a:lnTo>
                    <a:pt x="33597" y="16891"/>
                  </a:lnTo>
                  <a:cubicBezTo>
                    <a:pt x="33597" y="7650"/>
                    <a:pt x="26132" y="1"/>
                    <a:pt x="16706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36"/>
            <p:cNvSpPr/>
            <p:nvPr/>
          </p:nvSpPr>
          <p:spPr>
            <a:xfrm>
              <a:off x="3693750" y="2157450"/>
              <a:ext cx="715525" cy="360100"/>
            </a:xfrm>
            <a:custGeom>
              <a:avLst/>
              <a:gdLst/>
              <a:ahLst/>
              <a:cxnLst/>
              <a:rect l="l" t="t" r="r" b="b"/>
              <a:pathLst>
                <a:path w="28621" h="14404" extrusionOk="0">
                  <a:moveTo>
                    <a:pt x="14218" y="1"/>
                  </a:moveTo>
                  <a:cubicBezTo>
                    <a:pt x="6399" y="1"/>
                    <a:pt x="1" y="6399"/>
                    <a:pt x="1" y="14403"/>
                  </a:cubicBezTo>
                  <a:lnTo>
                    <a:pt x="2318" y="14403"/>
                  </a:lnTo>
                  <a:cubicBezTo>
                    <a:pt x="2318" y="7820"/>
                    <a:pt x="7650" y="2489"/>
                    <a:pt x="14218" y="2489"/>
                  </a:cubicBezTo>
                  <a:cubicBezTo>
                    <a:pt x="20972" y="2489"/>
                    <a:pt x="26303" y="7820"/>
                    <a:pt x="26303" y="14403"/>
                  </a:cubicBezTo>
                  <a:lnTo>
                    <a:pt x="28620" y="14403"/>
                  </a:lnTo>
                  <a:cubicBezTo>
                    <a:pt x="28620" y="6399"/>
                    <a:pt x="22223" y="1"/>
                    <a:pt x="14218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36"/>
            <p:cNvSpPr/>
            <p:nvPr/>
          </p:nvSpPr>
          <p:spPr>
            <a:xfrm>
              <a:off x="3751700" y="2219650"/>
              <a:ext cx="599650" cy="297900"/>
            </a:xfrm>
            <a:custGeom>
              <a:avLst/>
              <a:gdLst/>
              <a:ahLst/>
              <a:cxnLst/>
              <a:rect l="l" t="t" r="r" b="b"/>
              <a:pathLst>
                <a:path w="23986" h="11916" extrusionOk="0">
                  <a:moveTo>
                    <a:pt x="11900" y="1"/>
                  </a:moveTo>
                  <a:cubicBezTo>
                    <a:pt x="5332" y="1"/>
                    <a:pt x="0" y="5332"/>
                    <a:pt x="0" y="11915"/>
                  </a:cubicBezTo>
                  <a:lnTo>
                    <a:pt x="2488" y="11915"/>
                  </a:lnTo>
                  <a:cubicBezTo>
                    <a:pt x="2488" y="6584"/>
                    <a:pt x="6754" y="2318"/>
                    <a:pt x="11900" y="2318"/>
                  </a:cubicBezTo>
                  <a:cubicBezTo>
                    <a:pt x="17232" y="2318"/>
                    <a:pt x="21497" y="6584"/>
                    <a:pt x="21497" y="11915"/>
                  </a:cubicBezTo>
                  <a:lnTo>
                    <a:pt x="23985" y="11915"/>
                  </a:lnTo>
                  <a:cubicBezTo>
                    <a:pt x="23985" y="5332"/>
                    <a:pt x="18654" y="1"/>
                    <a:pt x="11900" y="1"/>
                  </a:cubicBez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02" name="Google Shape;802;p36"/>
          <p:cNvGrpSpPr/>
          <p:nvPr/>
        </p:nvGrpSpPr>
        <p:grpSpPr>
          <a:xfrm rot="10800000" flipH="1">
            <a:off x="7343522" y="-153988"/>
            <a:ext cx="3688926" cy="1850947"/>
            <a:chOff x="3396275" y="1859950"/>
            <a:chExt cx="1310500" cy="657600"/>
          </a:xfrm>
        </p:grpSpPr>
        <p:sp>
          <p:nvSpPr>
            <p:cNvPr id="803" name="Google Shape;803;p36"/>
            <p:cNvSpPr/>
            <p:nvPr/>
          </p:nvSpPr>
          <p:spPr>
            <a:xfrm>
              <a:off x="3573975" y="2037675"/>
              <a:ext cx="955075" cy="479875"/>
            </a:xfrm>
            <a:custGeom>
              <a:avLst/>
              <a:gdLst/>
              <a:ahLst/>
              <a:cxnLst/>
              <a:rect l="l" t="t" r="r" b="b"/>
              <a:pathLst>
                <a:path w="38203" h="19195" extrusionOk="0">
                  <a:moveTo>
                    <a:pt x="19009" y="1"/>
                  </a:moveTo>
                  <a:cubicBezTo>
                    <a:pt x="8531" y="1"/>
                    <a:pt x="1" y="8531"/>
                    <a:pt x="1" y="19194"/>
                  </a:cubicBezTo>
                  <a:lnTo>
                    <a:pt x="2304" y="19194"/>
                  </a:lnTo>
                  <a:cubicBezTo>
                    <a:pt x="2304" y="9953"/>
                    <a:pt x="9768" y="2304"/>
                    <a:pt x="19009" y="2304"/>
                  </a:cubicBezTo>
                  <a:cubicBezTo>
                    <a:pt x="28435" y="2304"/>
                    <a:pt x="35900" y="9953"/>
                    <a:pt x="35900" y="19194"/>
                  </a:cubicBezTo>
                  <a:lnTo>
                    <a:pt x="38203" y="19194"/>
                  </a:lnTo>
                  <a:cubicBezTo>
                    <a:pt x="38203" y="8531"/>
                    <a:pt x="29672" y="1"/>
                    <a:pt x="19009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36"/>
            <p:cNvSpPr/>
            <p:nvPr/>
          </p:nvSpPr>
          <p:spPr>
            <a:xfrm>
              <a:off x="3396275" y="1859950"/>
              <a:ext cx="1310500" cy="657600"/>
            </a:xfrm>
            <a:custGeom>
              <a:avLst/>
              <a:gdLst/>
              <a:ahLst/>
              <a:cxnLst/>
              <a:rect l="l" t="t" r="r" b="b"/>
              <a:pathLst>
                <a:path w="52420" h="26304" extrusionOk="0">
                  <a:moveTo>
                    <a:pt x="26117" y="1"/>
                  </a:moveTo>
                  <a:cubicBezTo>
                    <a:pt x="11729" y="1"/>
                    <a:pt x="0" y="11730"/>
                    <a:pt x="0" y="26303"/>
                  </a:cubicBezTo>
                  <a:lnTo>
                    <a:pt x="2303" y="26303"/>
                  </a:lnTo>
                  <a:cubicBezTo>
                    <a:pt x="2303" y="13152"/>
                    <a:pt x="12966" y="2489"/>
                    <a:pt x="26117" y="2489"/>
                  </a:cubicBezTo>
                  <a:cubicBezTo>
                    <a:pt x="39453" y="2489"/>
                    <a:pt x="50116" y="13152"/>
                    <a:pt x="50116" y="26303"/>
                  </a:cubicBezTo>
                  <a:lnTo>
                    <a:pt x="52419" y="26303"/>
                  </a:lnTo>
                  <a:cubicBezTo>
                    <a:pt x="52419" y="11730"/>
                    <a:pt x="40690" y="1"/>
                    <a:pt x="26117" y="1"/>
                  </a:cubicBez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36"/>
            <p:cNvSpPr/>
            <p:nvPr/>
          </p:nvSpPr>
          <p:spPr>
            <a:xfrm>
              <a:off x="3453850" y="1922150"/>
              <a:ext cx="1195350" cy="595400"/>
            </a:xfrm>
            <a:custGeom>
              <a:avLst/>
              <a:gdLst/>
              <a:ahLst/>
              <a:cxnLst/>
              <a:rect l="l" t="t" r="r" b="b"/>
              <a:pathLst>
                <a:path w="47814" h="23816" extrusionOk="0">
                  <a:moveTo>
                    <a:pt x="23814" y="1"/>
                  </a:moveTo>
                  <a:cubicBezTo>
                    <a:pt x="10663" y="1"/>
                    <a:pt x="0" y="10664"/>
                    <a:pt x="0" y="23815"/>
                  </a:cubicBezTo>
                  <a:lnTo>
                    <a:pt x="2488" y="23815"/>
                  </a:lnTo>
                  <a:cubicBezTo>
                    <a:pt x="2488" y="11901"/>
                    <a:pt x="12085" y="2304"/>
                    <a:pt x="23814" y="2304"/>
                  </a:cubicBezTo>
                  <a:cubicBezTo>
                    <a:pt x="35728" y="2304"/>
                    <a:pt x="45325" y="11901"/>
                    <a:pt x="45325" y="23815"/>
                  </a:cubicBezTo>
                  <a:lnTo>
                    <a:pt x="47813" y="23815"/>
                  </a:lnTo>
                  <a:cubicBezTo>
                    <a:pt x="47813" y="10664"/>
                    <a:pt x="37150" y="1"/>
                    <a:pt x="23814" y="1"/>
                  </a:cubicBezTo>
                  <a:close/>
                </a:path>
              </a:pathLst>
            </a:custGeom>
            <a:solidFill>
              <a:schemeClr val="accent4"/>
            </a:solidFill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36"/>
            <p:cNvSpPr/>
            <p:nvPr/>
          </p:nvSpPr>
          <p:spPr>
            <a:xfrm>
              <a:off x="3516050" y="1979750"/>
              <a:ext cx="1070950" cy="537800"/>
            </a:xfrm>
            <a:custGeom>
              <a:avLst/>
              <a:gdLst/>
              <a:ahLst/>
              <a:cxnLst/>
              <a:rect l="l" t="t" r="r" b="b"/>
              <a:pathLst>
                <a:path w="42838" h="21512" extrusionOk="0">
                  <a:moveTo>
                    <a:pt x="21326" y="0"/>
                  </a:moveTo>
                  <a:cubicBezTo>
                    <a:pt x="9597" y="0"/>
                    <a:pt x="0" y="9597"/>
                    <a:pt x="0" y="21511"/>
                  </a:cubicBezTo>
                  <a:lnTo>
                    <a:pt x="2318" y="21511"/>
                  </a:lnTo>
                  <a:cubicBezTo>
                    <a:pt x="2318" y="10848"/>
                    <a:pt x="10848" y="2318"/>
                    <a:pt x="21326" y="2318"/>
                  </a:cubicBezTo>
                  <a:cubicBezTo>
                    <a:pt x="31989" y="2318"/>
                    <a:pt x="40520" y="10848"/>
                    <a:pt x="40520" y="21511"/>
                  </a:cubicBezTo>
                  <a:lnTo>
                    <a:pt x="42837" y="21511"/>
                  </a:lnTo>
                  <a:cubicBezTo>
                    <a:pt x="42837" y="9597"/>
                    <a:pt x="33240" y="0"/>
                    <a:pt x="21326" y="0"/>
                  </a:cubicBez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36"/>
            <p:cNvSpPr/>
            <p:nvPr/>
          </p:nvSpPr>
          <p:spPr>
            <a:xfrm>
              <a:off x="3631550" y="2095250"/>
              <a:ext cx="839925" cy="422300"/>
            </a:xfrm>
            <a:custGeom>
              <a:avLst/>
              <a:gdLst/>
              <a:ahLst/>
              <a:cxnLst/>
              <a:rect l="l" t="t" r="r" b="b"/>
              <a:pathLst>
                <a:path w="33597" h="16892" extrusionOk="0">
                  <a:moveTo>
                    <a:pt x="16706" y="1"/>
                  </a:moveTo>
                  <a:cubicBezTo>
                    <a:pt x="7465" y="1"/>
                    <a:pt x="1" y="7650"/>
                    <a:pt x="1" y="16891"/>
                  </a:cubicBezTo>
                  <a:lnTo>
                    <a:pt x="2489" y="16891"/>
                  </a:lnTo>
                  <a:cubicBezTo>
                    <a:pt x="2489" y="8887"/>
                    <a:pt x="8887" y="2489"/>
                    <a:pt x="16706" y="2489"/>
                  </a:cubicBezTo>
                  <a:cubicBezTo>
                    <a:pt x="24711" y="2489"/>
                    <a:pt x="31108" y="8887"/>
                    <a:pt x="31108" y="16891"/>
                  </a:cubicBezTo>
                  <a:lnTo>
                    <a:pt x="33597" y="16891"/>
                  </a:lnTo>
                  <a:cubicBezTo>
                    <a:pt x="33597" y="7650"/>
                    <a:pt x="26132" y="1"/>
                    <a:pt x="16706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36"/>
            <p:cNvSpPr/>
            <p:nvPr/>
          </p:nvSpPr>
          <p:spPr>
            <a:xfrm>
              <a:off x="3693750" y="2157450"/>
              <a:ext cx="715525" cy="360100"/>
            </a:xfrm>
            <a:custGeom>
              <a:avLst/>
              <a:gdLst/>
              <a:ahLst/>
              <a:cxnLst/>
              <a:rect l="l" t="t" r="r" b="b"/>
              <a:pathLst>
                <a:path w="28621" h="14404" extrusionOk="0">
                  <a:moveTo>
                    <a:pt x="14218" y="1"/>
                  </a:moveTo>
                  <a:cubicBezTo>
                    <a:pt x="6399" y="1"/>
                    <a:pt x="1" y="6399"/>
                    <a:pt x="1" y="14403"/>
                  </a:cubicBezTo>
                  <a:lnTo>
                    <a:pt x="2318" y="14403"/>
                  </a:lnTo>
                  <a:cubicBezTo>
                    <a:pt x="2318" y="7820"/>
                    <a:pt x="7650" y="2489"/>
                    <a:pt x="14218" y="2489"/>
                  </a:cubicBezTo>
                  <a:cubicBezTo>
                    <a:pt x="20972" y="2489"/>
                    <a:pt x="26303" y="7820"/>
                    <a:pt x="26303" y="14403"/>
                  </a:cubicBezTo>
                  <a:lnTo>
                    <a:pt x="28620" y="14403"/>
                  </a:lnTo>
                  <a:cubicBezTo>
                    <a:pt x="28620" y="6399"/>
                    <a:pt x="22223" y="1"/>
                    <a:pt x="14218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36"/>
            <p:cNvSpPr/>
            <p:nvPr/>
          </p:nvSpPr>
          <p:spPr>
            <a:xfrm>
              <a:off x="3751700" y="2219650"/>
              <a:ext cx="599650" cy="297900"/>
            </a:xfrm>
            <a:custGeom>
              <a:avLst/>
              <a:gdLst/>
              <a:ahLst/>
              <a:cxnLst/>
              <a:rect l="l" t="t" r="r" b="b"/>
              <a:pathLst>
                <a:path w="23986" h="11916" extrusionOk="0">
                  <a:moveTo>
                    <a:pt x="11900" y="1"/>
                  </a:moveTo>
                  <a:cubicBezTo>
                    <a:pt x="5332" y="1"/>
                    <a:pt x="0" y="5332"/>
                    <a:pt x="0" y="11915"/>
                  </a:cubicBezTo>
                  <a:lnTo>
                    <a:pt x="2488" y="11915"/>
                  </a:lnTo>
                  <a:cubicBezTo>
                    <a:pt x="2488" y="6584"/>
                    <a:pt x="6754" y="2318"/>
                    <a:pt x="11900" y="2318"/>
                  </a:cubicBezTo>
                  <a:cubicBezTo>
                    <a:pt x="17232" y="2318"/>
                    <a:pt x="21497" y="6584"/>
                    <a:pt x="21497" y="11915"/>
                  </a:cubicBezTo>
                  <a:lnTo>
                    <a:pt x="23985" y="11915"/>
                  </a:lnTo>
                  <a:cubicBezTo>
                    <a:pt x="23985" y="5332"/>
                    <a:pt x="18654" y="1"/>
                    <a:pt x="11900" y="1"/>
                  </a:cubicBez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10" name="Google Shape;810;p36"/>
          <p:cNvGrpSpPr/>
          <p:nvPr/>
        </p:nvGrpSpPr>
        <p:grpSpPr>
          <a:xfrm flipH="1">
            <a:off x="7343522" y="3454662"/>
            <a:ext cx="3688926" cy="1850947"/>
            <a:chOff x="3396275" y="1859950"/>
            <a:chExt cx="1310500" cy="657600"/>
          </a:xfrm>
        </p:grpSpPr>
        <p:sp>
          <p:nvSpPr>
            <p:cNvPr id="811" name="Google Shape;811;p36"/>
            <p:cNvSpPr/>
            <p:nvPr/>
          </p:nvSpPr>
          <p:spPr>
            <a:xfrm>
              <a:off x="3573975" y="2037675"/>
              <a:ext cx="955075" cy="479875"/>
            </a:xfrm>
            <a:custGeom>
              <a:avLst/>
              <a:gdLst/>
              <a:ahLst/>
              <a:cxnLst/>
              <a:rect l="l" t="t" r="r" b="b"/>
              <a:pathLst>
                <a:path w="38203" h="19195" extrusionOk="0">
                  <a:moveTo>
                    <a:pt x="19009" y="1"/>
                  </a:moveTo>
                  <a:cubicBezTo>
                    <a:pt x="8531" y="1"/>
                    <a:pt x="1" y="8531"/>
                    <a:pt x="1" y="19194"/>
                  </a:cubicBezTo>
                  <a:lnTo>
                    <a:pt x="2304" y="19194"/>
                  </a:lnTo>
                  <a:cubicBezTo>
                    <a:pt x="2304" y="9953"/>
                    <a:pt x="9768" y="2304"/>
                    <a:pt x="19009" y="2304"/>
                  </a:cubicBezTo>
                  <a:cubicBezTo>
                    <a:pt x="28435" y="2304"/>
                    <a:pt x="35900" y="9953"/>
                    <a:pt x="35900" y="19194"/>
                  </a:cubicBezTo>
                  <a:lnTo>
                    <a:pt x="38203" y="19194"/>
                  </a:lnTo>
                  <a:cubicBezTo>
                    <a:pt x="38203" y="8531"/>
                    <a:pt x="29672" y="1"/>
                    <a:pt x="19009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36"/>
            <p:cNvSpPr/>
            <p:nvPr/>
          </p:nvSpPr>
          <p:spPr>
            <a:xfrm>
              <a:off x="3396275" y="1859950"/>
              <a:ext cx="1310500" cy="657600"/>
            </a:xfrm>
            <a:custGeom>
              <a:avLst/>
              <a:gdLst/>
              <a:ahLst/>
              <a:cxnLst/>
              <a:rect l="l" t="t" r="r" b="b"/>
              <a:pathLst>
                <a:path w="52420" h="26304" extrusionOk="0">
                  <a:moveTo>
                    <a:pt x="26117" y="1"/>
                  </a:moveTo>
                  <a:cubicBezTo>
                    <a:pt x="11729" y="1"/>
                    <a:pt x="0" y="11730"/>
                    <a:pt x="0" y="26303"/>
                  </a:cubicBezTo>
                  <a:lnTo>
                    <a:pt x="2303" y="26303"/>
                  </a:lnTo>
                  <a:cubicBezTo>
                    <a:pt x="2303" y="13152"/>
                    <a:pt x="12966" y="2489"/>
                    <a:pt x="26117" y="2489"/>
                  </a:cubicBezTo>
                  <a:cubicBezTo>
                    <a:pt x="39453" y="2489"/>
                    <a:pt x="50116" y="13152"/>
                    <a:pt x="50116" y="26303"/>
                  </a:cubicBezTo>
                  <a:lnTo>
                    <a:pt x="52419" y="26303"/>
                  </a:lnTo>
                  <a:cubicBezTo>
                    <a:pt x="52419" y="11730"/>
                    <a:pt x="40690" y="1"/>
                    <a:pt x="26117" y="1"/>
                  </a:cubicBez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36"/>
            <p:cNvSpPr/>
            <p:nvPr/>
          </p:nvSpPr>
          <p:spPr>
            <a:xfrm>
              <a:off x="3453850" y="1922150"/>
              <a:ext cx="1195350" cy="595400"/>
            </a:xfrm>
            <a:custGeom>
              <a:avLst/>
              <a:gdLst/>
              <a:ahLst/>
              <a:cxnLst/>
              <a:rect l="l" t="t" r="r" b="b"/>
              <a:pathLst>
                <a:path w="47814" h="23816" extrusionOk="0">
                  <a:moveTo>
                    <a:pt x="23814" y="1"/>
                  </a:moveTo>
                  <a:cubicBezTo>
                    <a:pt x="10663" y="1"/>
                    <a:pt x="0" y="10664"/>
                    <a:pt x="0" y="23815"/>
                  </a:cubicBezTo>
                  <a:lnTo>
                    <a:pt x="2488" y="23815"/>
                  </a:lnTo>
                  <a:cubicBezTo>
                    <a:pt x="2488" y="11901"/>
                    <a:pt x="12085" y="2304"/>
                    <a:pt x="23814" y="2304"/>
                  </a:cubicBezTo>
                  <a:cubicBezTo>
                    <a:pt x="35728" y="2304"/>
                    <a:pt x="45325" y="11901"/>
                    <a:pt x="45325" y="23815"/>
                  </a:cubicBezTo>
                  <a:lnTo>
                    <a:pt x="47813" y="23815"/>
                  </a:lnTo>
                  <a:cubicBezTo>
                    <a:pt x="47813" y="10664"/>
                    <a:pt x="37150" y="1"/>
                    <a:pt x="23814" y="1"/>
                  </a:cubicBezTo>
                  <a:close/>
                </a:path>
              </a:pathLst>
            </a:custGeom>
            <a:solidFill>
              <a:schemeClr val="accent4"/>
            </a:solidFill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36"/>
            <p:cNvSpPr/>
            <p:nvPr/>
          </p:nvSpPr>
          <p:spPr>
            <a:xfrm>
              <a:off x="3516050" y="1979750"/>
              <a:ext cx="1070950" cy="537800"/>
            </a:xfrm>
            <a:custGeom>
              <a:avLst/>
              <a:gdLst/>
              <a:ahLst/>
              <a:cxnLst/>
              <a:rect l="l" t="t" r="r" b="b"/>
              <a:pathLst>
                <a:path w="42838" h="21512" extrusionOk="0">
                  <a:moveTo>
                    <a:pt x="21326" y="0"/>
                  </a:moveTo>
                  <a:cubicBezTo>
                    <a:pt x="9597" y="0"/>
                    <a:pt x="0" y="9597"/>
                    <a:pt x="0" y="21511"/>
                  </a:cubicBezTo>
                  <a:lnTo>
                    <a:pt x="2318" y="21511"/>
                  </a:lnTo>
                  <a:cubicBezTo>
                    <a:pt x="2318" y="10848"/>
                    <a:pt x="10848" y="2318"/>
                    <a:pt x="21326" y="2318"/>
                  </a:cubicBezTo>
                  <a:cubicBezTo>
                    <a:pt x="31989" y="2318"/>
                    <a:pt x="40520" y="10848"/>
                    <a:pt x="40520" y="21511"/>
                  </a:cubicBezTo>
                  <a:lnTo>
                    <a:pt x="42837" y="21511"/>
                  </a:lnTo>
                  <a:cubicBezTo>
                    <a:pt x="42837" y="9597"/>
                    <a:pt x="33240" y="0"/>
                    <a:pt x="21326" y="0"/>
                  </a:cubicBez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36"/>
            <p:cNvSpPr/>
            <p:nvPr/>
          </p:nvSpPr>
          <p:spPr>
            <a:xfrm>
              <a:off x="3631550" y="2095250"/>
              <a:ext cx="839925" cy="422300"/>
            </a:xfrm>
            <a:custGeom>
              <a:avLst/>
              <a:gdLst/>
              <a:ahLst/>
              <a:cxnLst/>
              <a:rect l="l" t="t" r="r" b="b"/>
              <a:pathLst>
                <a:path w="33597" h="16892" extrusionOk="0">
                  <a:moveTo>
                    <a:pt x="16706" y="1"/>
                  </a:moveTo>
                  <a:cubicBezTo>
                    <a:pt x="7465" y="1"/>
                    <a:pt x="1" y="7650"/>
                    <a:pt x="1" y="16891"/>
                  </a:cubicBezTo>
                  <a:lnTo>
                    <a:pt x="2489" y="16891"/>
                  </a:lnTo>
                  <a:cubicBezTo>
                    <a:pt x="2489" y="8887"/>
                    <a:pt x="8887" y="2489"/>
                    <a:pt x="16706" y="2489"/>
                  </a:cubicBezTo>
                  <a:cubicBezTo>
                    <a:pt x="24711" y="2489"/>
                    <a:pt x="31108" y="8887"/>
                    <a:pt x="31108" y="16891"/>
                  </a:cubicBezTo>
                  <a:lnTo>
                    <a:pt x="33597" y="16891"/>
                  </a:lnTo>
                  <a:cubicBezTo>
                    <a:pt x="33597" y="7650"/>
                    <a:pt x="26132" y="1"/>
                    <a:pt x="16706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36"/>
            <p:cNvSpPr/>
            <p:nvPr/>
          </p:nvSpPr>
          <p:spPr>
            <a:xfrm>
              <a:off x="3693750" y="2157450"/>
              <a:ext cx="715525" cy="360100"/>
            </a:xfrm>
            <a:custGeom>
              <a:avLst/>
              <a:gdLst/>
              <a:ahLst/>
              <a:cxnLst/>
              <a:rect l="l" t="t" r="r" b="b"/>
              <a:pathLst>
                <a:path w="28621" h="14404" extrusionOk="0">
                  <a:moveTo>
                    <a:pt x="14218" y="1"/>
                  </a:moveTo>
                  <a:cubicBezTo>
                    <a:pt x="6399" y="1"/>
                    <a:pt x="1" y="6399"/>
                    <a:pt x="1" y="14403"/>
                  </a:cubicBezTo>
                  <a:lnTo>
                    <a:pt x="2318" y="14403"/>
                  </a:lnTo>
                  <a:cubicBezTo>
                    <a:pt x="2318" y="7820"/>
                    <a:pt x="7650" y="2489"/>
                    <a:pt x="14218" y="2489"/>
                  </a:cubicBezTo>
                  <a:cubicBezTo>
                    <a:pt x="20972" y="2489"/>
                    <a:pt x="26303" y="7820"/>
                    <a:pt x="26303" y="14403"/>
                  </a:cubicBezTo>
                  <a:lnTo>
                    <a:pt x="28620" y="14403"/>
                  </a:lnTo>
                  <a:cubicBezTo>
                    <a:pt x="28620" y="6399"/>
                    <a:pt x="22223" y="1"/>
                    <a:pt x="14218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36"/>
            <p:cNvSpPr/>
            <p:nvPr/>
          </p:nvSpPr>
          <p:spPr>
            <a:xfrm>
              <a:off x="3751700" y="2219650"/>
              <a:ext cx="599650" cy="297900"/>
            </a:xfrm>
            <a:custGeom>
              <a:avLst/>
              <a:gdLst/>
              <a:ahLst/>
              <a:cxnLst/>
              <a:rect l="l" t="t" r="r" b="b"/>
              <a:pathLst>
                <a:path w="23986" h="11916" extrusionOk="0">
                  <a:moveTo>
                    <a:pt x="11900" y="1"/>
                  </a:moveTo>
                  <a:cubicBezTo>
                    <a:pt x="5332" y="1"/>
                    <a:pt x="0" y="5332"/>
                    <a:pt x="0" y="11915"/>
                  </a:cubicBezTo>
                  <a:lnTo>
                    <a:pt x="2488" y="11915"/>
                  </a:lnTo>
                  <a:cubicBezTo>
                    <a:pt x="2488" y="6584"/>
                    <a:pt x="6754" y="2318"/>
                    <a:pt x="11900" y="2318"/>
                  </a:cubicBezTo>
                  <a:cubicBezTo>
                    <a:pt x="17232" y="2318"/>
                    <a:pt x="21497" y="6584"/>
                    <a:pt x="21497" y="11915"/>
                  </a:cubicBezTo>
                  <a:lnTo>
                    <a:pt x="23985" y="11915"/>
                  </a:lnTo>
                  <a:cubicBezTo>
                    <a:pt x="23985" y="5332"/>
                    <a:pt x="18654" y="1"/>
                    <a:pt x="11900" y="1"/>
                  </a:cubicBez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18" name="Google Shape;818;p36"/>
          <p:cNvSpPr/>
          <p:nvPr/>
        </p:nvSpPr>
        <p:spPr>
          <a:xfrm>
            <a:off x="8594318" y="2167944"/>
            <a:ext cx="254564" cy="271394"/>
          </a:xfrm>
          <a:custGeom>
            <a:avLst/>
            <a:gdLst/>
            <a:ahLst/>
            <a:cxnLst/>
            <a:rect l="l" t="t" r="r" b="b"/>
            <a:pathLst>
              <a:path w="5162" h="5503" extrusionOk="0">
                <a:moveTo>
                  <a:pt x="2488" y="0"/>
                </a:moveTo>
                <a:cubicBezTo>
                  <a:pt x="2133" y="1237"/>
                  <a:pt x="1252" y="2133"/>
                  <a:pt x="0" y="2659"/>
                </a:cubicBezTo>
                <a:cubicBezTo>
                  <a:pt x="1252" y="3199"/>
                  <a:pt x="2133" y="4266"/>
                  <a:pt x="2488" y="5502"/>
                </a:cubicBezTo>
                <a:cubicBezTo>
                  <a:pt x="3029" y="4266"/>
                  <a:pt x="3910" y="3199"/>
                  <a:pt x="5161" y="2659"/>
                </a:cubicBezTo>
                <a:cubicBezTo>
                  <a:pt x="3910" y="2133"/>
                  <a:pt x="3029" y="1237"/>
                  <a:pt x="2488" y="0"/>
                </a:cubicBezTo>
                <a:close/>
              </a:path>
            </a:pathLst>
          </a:custGeom>
          <a:solidFill>
            <a:schemeClr val="accent5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9" name="Google Shape;819;p36"/>
          <p:cNvSpPr/>
          <p:nvPr/>
        </p:nvSpPr>
        <p:spPr>
          <a:xfrm>
            <a:off x="8653275" y="2565827"/>
            <a:ext cx="136651" cy="145678"/>
          </a:xfrm>
          <a:custGeom>
            <a:avLst/>
            <a:gdLst/>
            <a:ahLst/>
            <a:cxnLst/>
            <a:rect l="l" t="t" r="r" b="b"/>
            <a:pathLst>
              <a:path w="5162" h="5503" extrusionOk="0">
                <a:moveTo>
                  <a:pt x="2488" y="0"/>
                </a:moveTo>
                <a:cubicBezTo>
                  <a:pt x="2133" y="1237"/>
                  <a:pt x="1252" y="2133"/>
                  <a:pt x="0" y="2659"/>
                </a:cubicBezTo>
                <a:cubicBezTo>
                  <a:pt x="1252" y="3199"/>
                  <a:pt x="2133" y="4266"/>
                  <a:pt x="2488" y="5502"/>
                </a:cubicBezTo>
                <a:cubicBezTo>
                  <a:pt x="3029" y="4266"/>
                  <a:pt x="3910" y="3199"/>
                  <a:pt x="5161" y="2659"/>
                </a:cubicBezTo>
                <a:cubicBezTo>
                  <a:pt x="3910" y="2133"/>
                  <a:pt x="3029" y="1237"/>
                  <a:pt x="2488" y="0"/>
                </a:cubicBezTo>
                <a:close/>
              </a:path>
            </a:pathLst>
          </a:custGeom>
          <a:solidFill>
            <a:schemeClr val="accent6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0" name="Google Shape;820;p36"/>
          <p:cNvSpPr/>
          <p:nvPr/>
        </p:nvSpPr>
        <p:spPr>
          <a:xfrm>
            <a:off x="8653275" y="2837977"/>
            <a:ext cx="136651" cy="145678"/>
          </a:xfrm>
          <a:custGeom>
            <a:avLst/>
            <a:gdLst/>
            <a:ahLst/>
            <a:cxnLst/>
            <a:rect l="l" t="t" r="r" b="b"/>
            <a:pathLst>
              <a:path w="5162" h="5503" extrusionOk="0">
                <a:moveTo>
                  <a:pt x="2488" y="0"/>
                </a:moveTo>
                <a:cubicBezTo>
                  <a:pt x="2133" y="1237"/>
                  <a:pt x="1252" y="2133"/>
                  <a:pt x="0" y="2659"/>
                </a:cubicBezTo>
                <a:cubicBezTo>
                  <a:pt x="1252" y="3199"/>
                  <a:pt x="2133" y="4266"/>
                  <a:pt x="2488" y="5502"/>
                </a:cubicBezTo>
                <a:cubicBezTo>
                  <a:pt x="3029" y="4266"/>
                  <a:pt x="3910" y="3199"/>
                  <a:pt x="5161" y="2659"/>
                </a:cubicBezTo>
                <a:cubicBezTo>
                  <a:pt x="3910" y="2133"/>
                  <a:pt x="3029" y="1237"/>
                  <a:pt x="2488" y="0"/>
                </a:cubicBezTo>
                <a:close/>
              </a:path>
            </a:pathLst>
          </a:cu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1" name="Google Shape;821;p36"/>
          <p:cNvSpPr/>
          <p:nvPr/>
        </p:nvSpPr>
        <p:spPr>
          <a:xfrm>
            <a:off x="267643" y="2167944"/>
            <a:ext cx="254564" cy="271394"/>
          </a:xfrm>
          <a:custGeom>
            <a:avLst/>
            <a:gdLst/>
            <a:ahLst/>
            <a:cxnLst/>
            <a:rect l="l" t="t" r="r" b="b"/>
            <a:pathLst>
              <a:path w="5162" h="5503" extrusionOk="0">
                <a:moveTo>
                  <a:pt x="2488" y="0"/>
                </a:moveTo>
                <a:cubicBezTo>
                  <a:pt x="2133" y="1237"/>
                  <a:pt x="1252" y="2133"/>
                  <a:pt x="0" y="2659"/>
                </a:cubicBezTo>
                <a:cubicBezTo>
                  <a:pt x="1252" y="3199"/>
                  <a:pt x="2133" y="4266"/>
                  <a:pt x="2488" y="5502"/>
                </a:cubicBezTo>
                <a:cubicBezTo>
                  <a:pt x="3029" y="4266"/>
                  <a:pt x="3910" y="3199"/>
                  <a:pt x="5161" y="2659"/>
                </a:cubicBezTo>
                <a:cubicBezTo>
                  <a:pt x="3910" y="2133"/>
                  <a:pt x="3029" y="1237"/>
                  <a:pt x="2488" y="0"/>
                </a:cubicBezTo>
                <a:close/>
              </a:path>
            </a:pathLst>
          </a:custGeom>
          <a:solidFill>
            <a:schemeClr val="accent5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2" name="Google Shape;822;p36"/>
          <p:cNvSpPr/>
          <p:nvPr/>
        </p:nvSpPr>
        <p:spPr>
          <a:xfrm>
            <a:off x="326600" y="2565827"/>
            <a:ext cx="136651" cy="145678"/>
          </a:xfrm>
          <a:custGeom>
            <a:avLst/>
            <a:gdLst/>
            <a:ahLst/>
            <a:cxnLst/>
            <a:rect l="l" t="t" r="r" b="b"/>
            <a:pathLst>
              <a:path w="5162" h="5503" extrusionOk="0">
                <a:moveTo>
                  <a:pt x="2488" y="0"/>
                </a:moveTo>
                <a:cubicBezTo>
                  <a:pt x="2133" y="1237"/>
                  <a:pt x="1252" y="2133"/>
                  <a:pt x="0" y="2659"/>
                </a:cubicBezTo>
                <a:cubicBezTo>
                  <a:pt x="1252" y="3199"/>
                  <a:pt x="2133" y="4266"/>
                  <a:pt x="2488" y="5502"/>
                </a:cubicBezTo>
                <a:cubicBezTo>
                  <a:pt x="3029" y="4266"/>
                  <a:pt x="3910" y="3199"/>
                  <a:pt x="5161" y="2659"/>
                </a:cubicBezTo>
                <a:cubicBezTo>
                  <a:pt x="3910" y="2133"/>
                  <a:pt x="3029" y="1237"/>
                  <a:pt x="2488" y="0"/>
                </a:cubicBezTo>
                <a:close/>
              </a:path>
            </a:pathLst>
          </a:custGeom>
          <a:solidFill>
            <a:schemeClr val="accent6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3" name="Google Shape;823;p36"/>
          <p:cNvSpPr/>
          <p:nvPr/>
        </p:nvSpPr>
        <p:spPr>
          <a:xfrm>
            <a:off x="326600" y="2837977"/>
            <a:ext cx="136651" cy="145678"/>
          </a:xfrm>
          <a:custGeom>
            <a:avLst/>
            <a:gdLst/>
            <a:ahLst/>
            <a:cxnLst/>
            <a:rect l="l" t="t" r="r" b="b"/>
            <a:pathLst>
              <a:path w="5162" h="5503" extrusionOk="0">
                <a:moveTo>
                  <a:pt x="2488" y="0"/>
                </a:moveTo>
                <a:cubicBezTo>
                  <a:pt x="2133" y="1237"/>
                  <a:pt x="1252" y="2133"/>
                  <a:pt x="0" y="2659"/>
                </a:cubicBezTo>
                <a:cubicBezTo>
                  <a:pt x="1252" y="3199"/>
                  <a:pt x="2133" y="4266"/>
                  <a:pt x="2488" y="5502"/>
                </a:cubicBezTo>
                <a:cubicBezTo>
                  <a:pt x="3029" y="4266"/>
                  <a:pt x="3910" y="3199"/>
                  <a:pt x="5161" y="2659"/>
                </a:cubicBezTo>
                <a:cubicBezTo>
                  <a:pt x="3910" y="2133"/>
                  <a:pt x="3029" y="1237"/>
                  <a:pt x="2488" y="0"/>
                </a:cubicBezTo>
                <a:close/>
              </a:path>
            </a:pathLst>
          </a:cu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ransition spd="slow">
    <p:wheel spokes="1"/>
    <p:sndAc>
      <p:stSnd>
        <p:snd r:embed="rId1" name="chimes.wav"/>
      </p:stSnd>
    </p:sndAc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4"/>
          <p:cNvSpPr/>
          <p:nvPr/>
        </p:nvSpPr>
        <p:spPr>
          <a:xfrm>
            <a:off x="-65061" y="-81037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4" name="Google Shape;84;p4"/>
          <p:cNvSpPr/>
          <p:nvPr/>
        </p:nvSpPr>
        <p:spPr>
          <a:xfrm flipH="1">
            <a:off x="-65123" y="3783647"/>
            <a:ext cx="1799595" cy="1440711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5" name="Google Shape;85;p4"/>
          <p:cNvSpPr/>
          <p:nvPr/>
        </p:nvSpPr>
        <p:spPr>
          <a:xfrm flipH="1">
            <a:off x="5400942" y="-81050"/>
            <a:ext cx="3927358" cy="4225731"/>
          </a:xfrm>
          <a:custGeom>
            <a:avLst/>
            <a:gdLst/>
            <a:ahLst/>
            <a:cxnLst/>
            <a:rect l="l" t="t" r="r" b="b"/>
            <a:pathLst>
              <a:path w="141310" h="117692" extrusionOk="0">
                <a:moveTo>
                  <a:pt x="0" y="0"/>
                </a:moveTo>
                <a:lnTo>
                  <a:pt x="0" y="117692"/>
                </a:lnTo>
                <a:cubicBezTo>
                  <a:pt x="1216" y="113254"/>
                  <a:pt x="6353" y="111035"/>
                  <a:pt x="10973" y="110731"/>
                </a:cubicBezTo>
                <a:cubicBezTo>
                  <a:pt x="11645" y="110687"/>
                  <a:pt x="12319" y="110670"/>
                  <a:pt x="12993" y="110670"/>
                </a:cubicBezTo>
                <a:cubicBezTo>
                  <a:pt x="15351" y="110670"/>
                  <a:pt x="17717" y="110880"/>
                  <a:pt x="20063" y="110880"/>
                </a:cubicBezTo>
                <a:cubicBezTo>
                  <a:pt x="21655" y="110880"/>
                  <a:pt x="23238" y="110783"/>
                  <a:pt x="24803" y="110458"/>
                </a:cubicBezTo>
                <a:cubicBezTo>
                  <a:pt x="29332" y="109515"/>
                  <a:pt x="33861" y="105625"/>
                  <a:pt x="33162" y="101065"/>
                </a:cubicBezTo>
                <a:cubicBezTo>
                  <a:pt x="32645" y="97661"/>
                  <a:pt x="29545" y="95351"/>
                  <a:pt x="26718" y="93345"/>
                </a:cubicBezTo>
                <a:cubicBezTo>
                  <a:pt x="21672" y="89728"/>
                  <a:pt x="16535" y="85594"/>
                  <a:pt x="14408" y="79758"/>
                </a:cubicBezTo>
                <a:cubicBezTo>
                  <a:pt x="12310" y="73892"/>
                  <a:pt x="14620" y="66080"/>
                  <a:pt x="20578" y="64317"/>
                </a:cubicBezTo>
                <a:cubicBezTo>
                  <a:pt x="21506" y="64047"/>
                  <a:pt x="22443" y="63936"/>
                  <a:pt x="23386" y="63936"/>
                </a:cubicBezTo>
                <a:cubicBezTo>
                  <a:pt x="26363" y="63936"/>
                  <a:pt x="29393" y="65038"/>
                  <a:pt x="32371" y="65685"/>
                </a:cubicBezTo>
                <a:cubicBezTo>
                  <a:pt x="33431" y="65907"/>
                  <a:pt x="34565" y="66035"/>
                  <a:pt x="35694" y="66035"/>
                </a:cubicBezTo>
                <a:cubicBezTo>
                  <a:pt x="38743" y="66035"/>
                  <a:pt x="41748" y="65097"/>
                  <a:pt x="43101" y="62524"/>
                </a:cubicBezTo>
                <a:cubicBezTo>
                  <a:pt x="44590" y="59636"/>
                  <a:pt x="43314" y="56201"/>
                  <a:pt x="42767" y="53010"/>
                </a:cubicBezTo>
                <a:cubicBezTo>
                  <a:pt x="41125" y="43223"/>
                  <a:pt x="47326" y="33891"/>
                  <a:pt x="55411" y="28876"/>
                </a:cubicBezTo>
                <a:cubicBezTo>
                  <a:pt x="61313" y="25233"/>
                  <a:pt x="68023" y="24013"/>
                  <a:pt x="74827" y="24013"/>
                </a:cubicBezTo>
                <a:cubicBezTo>
                  <a:pt x="79377" y="24013"/>
                  <a:pt x="83969" y="24558"/>
                  <a:pt x="88391" y="25289"/>
                </a:cubicBezTo>
                <a:cubicBezTo>
                  <a:pt x="98117" y="26870"/>
                  <a:pt x="107692" y="29484"/>
                  <a:pt x="117510" y="30000"/>
                </a:cubicBezTo>
                <a:cubicBezTo>
                  <a:pt x="118315" y="30043"/>
                  <a:pt x="119130" y="30068"/>
                  <a:pt x="119946" y="30068"/>
                </a:cubicBezTo>
                <a:cubicBezTo>
                  <a:pt x="124397" y="30068"/>
                  <a:pt x="128911" y="29328"/>
                  <a:pt x="132404" y="26657"/>
                </a:cubicBezTo>
                <a:cubicBezTo>
                  <a:pt x="141310" y="19818"/>
                  <a:pt x="128665" y="4255"/>
                  <a:pt x="141127" y="0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6" name="Google Shape;86;p4"/>
          <p:cNvSpPr txBox="1">
            <a:spLocks noGrp="1"/>
          </p:cNvSpPr>
          <p:nvPr>
            <p:ph type="body" idx="1"/>
          </p:nvPr>
        </p:nvSpPr>
        <p:spPr>
          <a:xfrm>
            <a:off x="571500" y="977375"/>
            <a:ext cx="8115300" cy="370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342892" rtl="0">
              <a:spcBef>
                <a:spcPts val="0"/>
              </a:spcBef>
              <a:spcAft>
                <a:spcPts val="0"/>
              </a:spcAft>
              <a:buSzPts val="1800"/>
              <a:buFont typeface="Chau Philomene One"/>
              <a:buChar char="●"/>
              <a:defRPr sz="1200"/>
            </a:lvl1pPr>
            <a:lvl2pPr marL="914378" lvl="1" indent="-317492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  <a:defRPr/>
            </a:lvl2pPr>
            <a:lvl3pPr marL="1371566" lvl="2" indent="-317492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■"/>
              <a:defRPr/>
            </a:lvl3pPr>
            <a:lvl4pPr marL="1828754" lvl="3" indent="-317492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  <a:defRPr/>
            </a:lvl4pPr>
            <a:lvl5pPr marL="2285943" lvl="4" indent="-317492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  <a:defRPr/>
            </a:lvl5pPr>
            <a:lvl6pPr marL="2743132" lvl="5" indent="-317492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■"/>
              <a:defRPr/>
            </a:lvl6pPr>
            <a:lvl7pPr marL="3200320" lvl="6" indent="-317492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  <a:defRPr/>
            </a:lvl7pPr>
            <a:lvl8pPr marL="3657509" lvl="7" indent="-317492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  <a:defRPr/>
            </a:lvl8pPr>
            <a:lvl9pPr marL="4114697" lvl="8" indent="-317492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■"/>
              <a:defRPr/>
            </a:lvl9pPr>
          </a:lstStyle>
          <a:p>
            <a:endParaRPr/>
          </a:p>
        </p:txBody>
      </p:sp>
      <p:sp>
        <p:nvSpPr>
          <p:cNvPr id="87" name="Google Shape;87;p4"/>
          <p:cNvSpPr/>
          <p:nvPr/>
        </p:nvSpPr>
        <p:spPr>
          <a:xfrm>
            <a:off x="2435946" y="-83179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8" name="Google Shape;88;p4"/>
          <p:cNvSpPr/>
          <p:nvPr/>
        </p:nvSpPr>
        <p:spPr>
          <a:xfrm>
            <a:off x="-2" y="2571501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9" name="Google Shape;89;p4"/>
          <p:cNvSpPr/>
          <p:nvPr/>
        </p:nvSpPr>
        <p:spPr>
          <a:xfrm>
            <a:off x="2074642" y="495728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0" name="Google Shape;90;p4"/>
          <p:cNvSpPr/>
          <p:nvPr/>
        </p:nvSpPr>
        <p:spPr>
          <a:xfrm>
            <a:off x="7860778" y="492957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1" name="Google Shape;91;p4"/>
          <p:cNvSpPr/>
          <p:nvPr/>
        </p:nvSpPr>
        <p:spPr>
          <a:xfrm>
            <a:off x="7926192" y="3230396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" name="Google Shape;92;p4"/>
          <p:cNvSpPr/>
          <p:nvPr/>
        </p:nvSpPr>
        <p:spPr>
          <a:xfrm>
            <a:off x="337637" y="502822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3" name="Google Shape;93;p4"/>
          <p:cNvSpPr/>
          <p:nvPr/>
        </p:nvSpPr>
        <p:spPr>
          <a:xfrm>
            <a:off x="6066628" y="36902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4" name="Google Shape;94;p4"/>
          <p:cNvSpPr/>
          <p:nvPr/>
        </p:nvSpPr>
        <p:spPr>
          <a:xfrm>
            <a:off x="8910208" y="767059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5" name="Google Shape;95;p4"/>
          <p:cNvSpPr/>
          <p:nvPr/>
        </p:nvSpPr>
        <p:spPr>
          <a:xfrm>
            <a:off x="178242" y="28750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96" name="Google Shape;96;p4"/>
          <p:cNvGrpSpPr/>
          <p:nvPr/>
        </p:nvGrpSpPr>
        <p:grpSpPr>
          <a:xfrm rot="2403300">
            <a:off x="-161521" y="4057379"/>
            <a:ext cx="516957" cy="1275505"/>
            <a:chOff x="2266600" y="1348075"/>
            <a:chExt cx="516975" cy="1275550"/>
          </a:xfrm>
        </p:grpSpPr>
        <p:sp>
          <p:nvSpPr>
            <p:cNvPr id="97" name="Google Shape;97;p4"/>
            <p:cNvSpPr/>
            <p:nvPr/>
          </p:nvSpPr>
          <p:spPr>
            <a:xfrm>
              <a:off x="2370700" y="1348400"/>
              <a:ext cx="153525" cy="225800"/>
            </a:xfrm>
            <a:custGeom>
              <a:avLst/>
              <a:gdLst/>
              <a:ahLst/>
              <a:cxnLst/>
              <a:rect l="l" t="t" r="r" b="b"/>
              <a:pathLst>
                <a:path w="6141" h="9032" extrusionOk="0">
                  <a:moveTo>
                    <a:pt x="2408" y="0"/>
                  </a:moveTo>
                  <a:cubicBezTo>
                    <a:pt x="2346" y="0"/>
                    <a:pt x="2282" y="11"/>
                    <a:pt x="2220" y="35"/>
                  </a:cubicBezTo>
                  <a:cubicBezTo>
                    <a:pt x="2068" y="96"/>
                    <a:pt x="1977" y="217"/>
                    <a:pt x="1946" y="369"/>
                  </a:cubicBezTo>
                  <a:lnTo>
                    <a:pt x="1" y="9032"/>
                  </a:lnTo>
                  <a:lnTo>
                    <a:pt x="6141" y="8546"/>
                  </a:lnTo>
                  <a:lnTo>
                    <a:pt x="2828" y="278"/>
                  </a:lnTo>
                  <a:cubicBezTo>
                    <a:pt x="2760" y="97"/>
                    <a:pt x="2591" y="0"/>
                    <a:pt x="2408" y="0"/>
                  </a:cubicBezTo>
                  <a:close/>
                </a:path>
              </a:pathLst>
            </a:custGeom>
            <a:solidFill>
              <a:srgbClr val="F4F0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" name="Google Shape;98;p4"/>
            <p:cNvSpPr/>
            <p:nvPr/>
          </p:nvSpPr>
          <p:spPr>
            <a:xfrm>
              <a:off x="2370700" y="1552000"/>
              <a:ext cx="231800" cy="983475"/>
            </a:xfrm>
            <a:custGeom>
              <a:avLst/>
              <a:gdLst/>
              <a:ahLst/>
              <a:cxnLst/>
              <a:rect l="l" t="t" r="r" b="b"/>
              <a:pathLst>
                <a:path w="9272" h="39339" extrusionOk="0">
                  <a:moveTo>
                    <a:pt x="5484" y="0"/>
                  </a:moveTo>
                  <a:cubicBezTo>
                    <a:pt x="5023" y="0"/>
                    <a:pt x="4505" y="219"/>
                    <a:pt x="4469" y="493"/>
                  </a:cubicBezTo>
                  <a:lnTo>
                    <a:pt x="1703" y="705"/>
                  </a:lnTo>
                  <a:cubicBezTo>
                    <a:pt x="1557" y="462"/>
                    <a:pt x="1256" y="365"/>
                    <a:pt x="946" y="365"/>
                  </a:cubicBezTo>
                  <a:cubicBezTo>
                    <a:pt x="482" y="365"/>
                    <a:pt x="1" y="584"/>
                    <a:pt x="1" y="857"/>
                  </a:cubicBezTo>
                  <a:lnTo>
                    <a:pt x="3101" y="39338"/>
                  </a:lnTo>
                  <a:lnTo>
                    <a:pt x="9272" y="38852"/>
                  </a:lnTo>
                  <a:lnTo>
                    <a:pt x="6171" y="341"/>
                  </a:lnTo>
                  <a:cubicBezTo>
                    <a:pt x="6074" y="98"/>
                    <a:pt x="5792" y="0"/>
                    <a:pt x="54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" name="Google Shape;99;p4"/>
            <p:cNvSpPr/>
            <p:nvPr/>
          </p:nvSpPr>
          <p:spPr>
            <a:xfrm>
              <a:off x="2406425" y="1348075"/>
              <a:ext cx="56250" cy="71250"/>
            </a:xfrm>
            <a:custGeom>
              <a:avLst/>
              <a:gdLst/>
              <a:ahLst/>
              <a:cxnLst/>
              <a:rect l="l" t="t" r="r" b="b"/>
              <a:pathLst>
                <a:path w="2250" h="2850" extrusionOk="0">
                  <a:moveTo>
                    <a:pt x="964" y="1"/>
                  </a:moveTo>
                  <a:cubicBezTo>
                    <a:pt x="763" y="1"/>
                    <a:pt x="566" y="124"/>
                    <a:pt x="517" y="352"/>
                  </a:cubicBezTo>
                  <a:lnTo>
                    <a:pt x="0" y="2631"/>
                  </a:lnTo>
                  <a:cubicBezTo>
                    <a:pt x="318" y="2764"/>
                    <a:pt x="659" y="2850"/>
                    <a:pt x="1002" y="2850"/>
                  </a:cubicBezTo>
                  <a:cubicBezTo>
                    <a:pt x="1053" y="2850"/>
                    <a:pt x="1104" y="2848"/>
                    <a:pt x="1155" y="2844"/>
                  </a:cubicBezTo>
                  <a:cubicBezTo>
                    <a:pt x="1551" y="2814"/>
                    <a:pt x="1915" y="2662"/>
                    <a:pt x="2250" y="2449"/>
                  </a:cubicBezTo>
                  <a:lnTo>
                    <a:pt x="1399" y="291"/>
                  </a:lnTo>
                  <a:cubicBezTo>
                    <a:pt x="1314" y="93"/>
                    <a:pt x="1137" y="1"/>
                    <a:pt x="9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" name="Google Shape;100;p4"/>
            <p:cNvSpPr/>
            <p:nvPr/>
          </p:nvSpPr>
          <p:spPr>
            <a:xfrm>
              <a:off x="2413275" y="1564300"/>
              <a:ext cx="147425" cy="967375"/>
            </a:xfrm>
            <a:custGeom>
              <a:avLst/>
              <a:gdLst/>
              <a:ahLst/>
              <a:cxnLst/>
              <a:rect l="l" t="t" r="r" b="b"/>
              <a:pathLst>
                <a:path w="5897" h="38695" extrusionOk="0">
                  <a:moveTo>
                    <a:pt x="2766" y="1"/>
                  </a:moveTo>
                  <a:lnTo>
                    <a:pt x="0" y="244"/>
                  </a:lnTo>
                  <a:lnTo>
                    <a:pt x="3131" y="38694"/>
                  </a:lnTo>
                  <a:lnTo>
                    <a:pt x="5897" y="38481"/>
                  </a:lnTo>
                  <a:lnTo>
                    <a:pt x="2766" y="1"/>
                  </a:lnTo>
                  <a:close/>
                </a:path>
              </a:pathLst>
            </a:custGeom>
            <a:solidFill>
              <a:srgbClr val="F4AE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" name="Google Shape;101;p4"/>
            <p:cNvSpPr/>
            <p:nvPr/>
          </p:nvSpPr>
          <p:spPr>
            <a:xfrm>
              <a:off x="2413275" y="1549075"/>
              <a:ext cx="151225" cy="982600"/>
            </a:xfrm>
            <a:custGeom>
              <a:avLst/>
              <a:gdLst/>
              <a:ahLst/>
              <a:cxnLst/>
              <a:rect l="l" t="t" r="r" b="b"/>
              <a:pathLst>
                <a:path w="6049" h="39304" extrusionOk="0">
                  <a:moveTo>
                    <a:pt x="1501" y="0"/>
                  </a:moveTo>
                  <a:cubicBezTo>
                    <a:pt x="879" y="0"/>
                    <a:pt x="223" y="264"/>
                    <a:pt x="0" y="853"/>
                  </a:cubicBezTo>
                  <a:lnTo>
                    <a:pt x="3131" y="39303"/>
                  </a:lnTo>
                  <a:lnTo>
                    <a:pt x="6049" y="39090"/>
                  </a:lnTo>
                  <a:lnTo>
                    <a:pt x="2766" y="610"/>
                  </a:lnTo>
                  <a:cubicBezTo>
                    <a:pt x="2607" y="219"/>
                    <a:pt x="2068" y="0"/>
                    <a:pt x="15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02" name="Google Shape;102;p4"/>
            <p:cNvGrpSpPr/>
            <p:nvPr/>
          </p:nvGrpSpPr>
          <p:grpSpPr>
            <a:xfrm>
              <a:off x="2266600" y="1494350"/>
              <a:ext cx="516975" cy="1129275"/>
              <a:chOff x="2266600" y="1494350"/>
              <a:chExt cx="516975" cy="1129275"/>
            </a:xfrm>
          </p:grpSpPr>
          <p:sp>
            <p:nvSpPr>
              <p:cNvPr id="103" name="Google Shape;103;p4"/>
              <p:cNvSpPr/>
              <p:nvPr/>
            </p:nvSpPr>
            <p:spPr>
              <a:xfrm>
                <a:off x="2621475" y="1494350"/>
                <a:ext cx="162100" cy="234875"/>
              </a:xfrm>
              <a:custGeom>
                <a:avLst/>
                <a:gdLst/>
                <a:ahLst/>
                <a:cxnLst/>
                <a:rect l="l" t="t" r="r" b="b"/>
                <a:pathLst>
                  <a:path w="6484" h="9395" extrusionOk="0">
                    <a:moveTo>
                      <a:pt x="5988" y="1"/>
                    </a:moveTo>
                    <a:cubicBezTo>
                      <a:pt x="5854" y="1"/>
                      <a:pt x="5719" y="58"/>
                      <a:pt x="5624" y="185"/>
                    </a:cubicBezTo>
                    <a:lnTo>
                      <a:pt x="0" y="7115"/>
                    </a:lnTo>
                    <a:lnTo>
                      <a:pt x="5745" y="9395"/>
                    </a:lnTo>
                    <a:lnTo>
                      <a:pt x="6444" y="519"/>
                    </a:lnTo>
                    <a:cubicBezTo>
                      <a:pt x="6484" y="202"/>
                      <a:pt x="6239" y="1"/>
                      <a:pt x="5988" y="1"/>
                    </a:cubicBezTo>
                    <a:close/>
                  </a:path>
                </a:pathLst>
              </a:custGeom>
              <a:solidFill>
                <a:srgbClr val="F4F0E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4" name="Google Shape;104;p4"/>
              <p:cNvSpPr/>
              <p:nvPr/>
            </p:nvSpPr>
            <p:spPr>
              <a:xfrm>
                <a:off x="2725575" y="1494400"/>
                <a:ext cx="56250" cy="7052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2821" extrusionOk="0">
                    <a:moveTo>
                      <a:pt x="1824" y="0"/>
                    </a:moveTo>
                    <a:cubicBezTo>
                      <a:pt x="1672" y="0"/>
                      <a:pt x="1520" y="61"/>
                      <a:pt x="1429" y="183"/>
                    </a:cubicBezTo>
                    <a:lnTo>
                      <a:pt x="1" y="1976"/>
                    </a:lnTo>
                    <a:cubicBezTo>
                      <a:pt x="244" y="2280"/>
                      <a:pt x="548" y="2523"/>
                      <a:pt x="913" y="2675"/>
                    </a:cubicBezTo>
                    <a:cubicBezTo>
                      <a:pt x="1180" y="2764"/>
                      <a:pt x="1463" y="2821"/>
                      <a:pt x="1750" y="2821"/>
                    </a:cubicBezTo>
                    <a:cubicBezTo>
                      <a:pt x="1856" y="2821"/>
                      <a:pt x="1962" y="2813"/>
                      <a:pt x="2068" y="2797"/>
                    </a:cubicBezTo>
                    <a:lnTo>
                      <a:pt x="2250" y="487"/>
                    </a:lnTo>
                    <a:cubicBezTo>
                      <a:pt x="2250" y="243"/>
                      <a:pt x="2068" y="31"/>
                      <a:pt x="182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5" name="Google Shape;105;p4"/>
              <p:cNvSpPr/>
              <p:nvPr/>
            </p:nvSpPr>
            <p:spPr>
              <a:xfrm>
                <a:off x="2266600" y="1667525"/>
                <a:ext cx="499600" cy="956100"/>
              </a:xfrm>
              <a:custGeom>
                <a:avLst/>
                <a:gdLst/>
                <a:ahLst/>
                <a:cxnLst/>
                <a:rect l="l" t="t" r="r" b="b"/>
                <a:pathLst>
                  <a:path w="19984" h="38244" extrusionOk="0">
                    <a:moveTo>
                      <a:pt x="14626" y="0"/>
                    </a:moveTo>
                    <a:cubicBezTo>
                      <a:pt x="14428" y="0"/>
                      <a:pt x="14272" y="59"/>
                      <a:pt x="14226" y="188"/>
                    </a:cubicBezTo>
                    <a:lnTo>
                      <a:pt x="1" y="35963"/>
                    </a:lnTo>
                    <a:lnTo>
                      <a:pt x="5745" y="38243"/>
                    </a:lnTo>
                    <a:lnTo>
                      <a:pt x="19940" y="2468"/>
                    </a:lnTo>
                    <a:cubicBezTo>
                      <a:pt x="19984" y="1989"/>
                      <a:pt x="19280" y="1666"/>
                      <a:pt x="18787" y="1666"/>
                    </a:cubicBezTo>
                    <a:cubicBezTo>
                      <a:pt x="18591" y="1666"/>
                      <a:pt x="18429" y="1717"/>
                      <a:pt x="18360" y="1829"/>
                    </a:cubicBezTo>
                    <a:lnTo>
                      <a:pt x="15806" y="826"/>
                    </a:lnTo>
                    <a:cubicBezTo>
                      <a:pt x="15764" y="317"/>
                      <a:pt x="15085" y="0"/>
                      <a:pt x="14626" y="0"/>
                    </a:cubicBezTo>
                    <a:close/>
                  </a:path>
                </a:pathLst>
              </a:custGeom>
              <a:solidFill>
                <a:srgbClr val="FF640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6" name="Google Shape;106;p4"/>
              <p:cNvSpPr/>
              <p:nvPr/>
            </p:nvSpPr>
            <p:spPr>
              <a:xfrm>
                <a:off x="2306125" y="1680300"/>
                <a:ext cx="420575" cy="927350"/>
              </a:xfrm>
              <a:custGeom>
                <a:avLst/>
                <a:gdLst/>
                <a:ahLst/>
                <a:cxnLst/>
                <a:rect l="l" t="t" r="r" b="b"/>
                <a:pathLst>
                  <a:path w="16823" h="37094" extrusionOk="0">
                    <a:moveTo>
                      <a:pt x="15076" y="0"/>
                    </a:moveTo>
                    <a:cubicBezTo>
                      <a:pt x="14765" y="0"/>
                      <a:pt x="14464" y="93"/>
                      <a:pt x="14225" y="315"/>
                    </a:cubicBezTo>
                    <a:lnTo>
                      <a:pt x="0" y="36060"/>
                    </a:lnTo>
                    <a:lnTo>
                      <a:pt x="2553" y="37094"/>
                    </a:lnTo>
                    <a:lnTo>
                      <a:pt x="16779" y="1318"/>
                    </a:lnTo>
                    <a:cubicBezTo>
                      <a:pt x="16823" y="675"/>
                      <a:pt x="15913" y="0"/>
                      <a:pt x="1507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07" name="Google Shape;107;p4"/>
          <p:cNvGrpSpPr/>
          <p:nvPr/>
        </p:nvGrpSpPr>
        <p:grpSpPr>
          <a:xfrm rot="6502401">
            <a:off x="7448826" y="-800521"/>
            <a:ext cx="1048700" cy="2045351"/>
            <a:chOff x="5329725" y="2719275"/>
            <a:chExt cx="1048725" cy="2045400"/>
          </a:xfrm>
        </p:grpSpPr>
        <p:sp>
          <p:nvSpPr>
            <p:cNvPr id="108" name="Google Shape;108;p4"/>
            <p:cNvSpPr/>
            <p:nvPr/>
          </p:nvSpPr>
          <p:spPr>
            <a:xfrm>
              <a:off x="6086575" y="4365250"/>
              <a:ext cx="291350" cy="399250"/>
            </a:xfrm>
            <a:custGeom>
              <a:avLst/>
              <a:gdLst/>
              <a:ahLst/>
              <a:cxnLst/>
              <a:rect l="l" t="t" r="r" b="b"/>
              <a:pathLst>
                <a:path w="11654" h="15970" extrusionOk="0">
                  <a:moveTo>
                    <a:pt x="9575" y="1"/>
                  </a:moveTo>
                  <a:lnTo>
                    <a:pt x="1" y="4439"/>
                  </a:lnTo>
                  <a:lnTo>
                    <a:pt x="10244" y="15715"/>
                  </a:lnTo>
                  <a:cubicBezTo>
                    <a:pt x="10411" y="15892"/>
                    <a:pt x="10618" y="15970"/>
                    <a:pt x="10821" y="15970"/>
                  </a:cubicBezTo>
                  <a:cubicBezTo>
                    <a:pt x="11247" y="15970"/>
                    <a:pt x="11653" y="15622"/>
                    <a:pt x="11612" y="15107"/>
                  </a:cubicBezTo>
                  <a:lnTo>
                    <a:pt x="9575" y="1"/>
                  </a:lnTo>
                  <a:close/>
                </a:path>
              </a:pathLst>
            </a:custGeom>
            <a:solidFill>
              <a:srgbClr val="F4F0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" name="Google Shape;109;p4"/>
            <p:cNvSpPr/>
            <p:nvPr/>
          </p:nvSpPr>
          <p:spPr>
            <a:xfrm>
              <a:off x="5395075" y="2869800"/>
              <a:ext cx="934525" cy="1615025"/>
            </a:xfrm>
            <a:custGeom>
              <a:avLst/>
              <a:gdLst/>
              <a:ahLst/>
              <a:cxnLst/>
              <a:rect l="l" t="t" r="r" b="b"/>
              <a:pathLst>
                <a:path w="37381" h="64601" extrusionOk="0">
                  <a:moveTo>
                    <a:pt x="9606" y="0"/>
                  </a:moveTo>
                  <a:lnTo>
                    <a:pt x="1" y="4408"/>
                  </a:lnTo>
                  <a:lnTo>
                    <a:pt x="27661" y="64287"/>
                  </a:lnTo>
                  <a:cubicBezTo>
                    <a:pt x="27862" y="64508"/>
                    <a:pt x="28141" y="64601"/>
                    <a:pt x="28451" y="64601"/>
                  </a:cubicBezTo>
                  <a:cubicBezTo>
                    <a:pt x="29502" y="64601"/>
                    <a:pt x="30902" y="63539"/>
                    <a:pt x="30761" y="62858"/>
                  </a:cubicBezTo>
                  <a:lnTo>
                    <a:pt x="34561" y="61126"/>
                  </a:lnTo>
                  <a:cubicBezTo>
                    <a:pt x="34762" y="61264"/>
                    <a:pt x="35002" y="61323"/>
                    <a:pt x="35256" y="61323"/>
                  </a:cubicBezTo>
                  <a:cubicBezTo>
                    <a:pt x="36225" y="61323"/>
                    <a:pt x="37380" y="60458"/>
                    <a:pt x="37235" y="59880"/>
                  </a:cubicBezTo>
                  <a:lnTo>
                    <a:pt x="37266" y="59880"/>
                  </a:lnTo>
                  <a:lnTo>
                    <a:pt x="960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" name="Google Shape;110;p4"/>
            <p:cNvSpPr/>
            <p:nvPr/>
          </p:nvSpPr>
          <p:spPr>
            <a:xfrm>
              <a:off x="6275800" y="4643750"/>
              <a:ext cx="102650" cy="120925"/>
            </a:xfrm>
            <a:custGeom>
              <a:avLst/>
              <a:gdLst/>
              <a:ahLst/>
              <a:cxnLst/>
              <a:rect l="l" t="t" r="r" b="b"/>
              <a:pathLst>
                <a:path w="4106" h="4837" extrusionOk="0">
                  <a:moveTo>
                    <a:pt x="3157" y="1"/>
                  </a:moveTo>
                  <a:cubicBezTo>
                    <a:pt x="2602" y="1"/>
                    <a:pt x="2051" y="123"/>
                    <a:pt x="1520" y="350"/>
                  </a:cubicBezTo>
                  <a:cubicBezTo>
                    <a:pt x="912" y="654"/>
                    <a:pt x="396" y="1080"/>
                    <a:pt x="0" y="1657"/>
                  </a:cubicBezTo>
                  <a:lnTo>
                    <a:pt x="2675" y="4575"/>
                  </a:lnTo>
                  <a:cubicBezTo>
                    <a:pt x="2838" y="4757"/>
                    <a:pt x="3042" y="4836"/>
                    <a:pt x="3243" y="4836"/>
                  </a:cubicBezTo>
                  <a:cubicBezTo>
                    <a:pt x="3682" y="4836"/>
                    <a:pt x="4106" y="4458"/>
                    <a:pt x="4043" y="3937"/>
                  </a:cubicBezTo>
                  <a:lnTo>
                    <a:pt x="3496" y="16"/>
                  </a:lnTo>
                  <a:cubicBezTo>
                    <a:pt x="3383" y="6"/>
                    <a:pt x="3270" y="1"/>
                    <a:pt x="31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" name="Google Shape;111;p4"/>
            <p:cNvSpPr/>
            <p:nvPr/>
          </p:nvSpPr>
          <p:spPr>
            <a:xfrm>
              <a:off x="5470300" y="2900950"/>
              <a:ext cx="788050" cy="1550075"/>
            </a:xfrm>
            <a:custGeom>
              <a:avLst/>
              <a:gdLst/>
              <a:ahLst/>
              <a:cxnLst/>
              <a:rect l="l" t="t" r="r" b="b"/>
              <a:pathLst>
                <a:path w="31522" h="62003" extrusionOk="0">
                  <a:moveTo>
                    <a:pt x="3892" y="1"/>
                  </a:moveTo>
                  <a:lnTo>
                    <a:pt x="1" y="1824"/>
                  </a:lnTo>
                  <a:lnTo>
                    <a:pt x="27752" y="61612"/>
                  </a:lnTo>
                  <a:cubicBezTo>
                    <a:pt x="28003" y="61880"/>
                    <a:pt x="28398" y="62002"/>
                    <a:pt x="28841" y="62002"/>
                  </a:cubicBezTo>
                  <a:cubicBezTo>
                    <a:pt x="30007" y="62002"/>
                    <a:pt x="31499" y="61150"/>
                    <a:pt x="31521" y="59849"/>
                  </a:cubicBezTo>
                  <a:lnTo>
                    <a:pt x="389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" name="Google Shape;112;p4"/>
            <p:cNvSpPr/>
            <p:nvPr/>
          </p:nvSpPr>
          <p:spPr>
            <a:xfrm>
              <a:off x="5329725" y="2719275"/>
              <a:ext cx="300200" cy="251600"/>
            </a:xfrm>
            <a:custGeom>
              <a:avLst/>
              <a:gdLst/>
              <a:ahLst/>
              <a:cxnLst/>
              <a:rect l="l" t="t" r="r" b="b"/>
              <a:pathLst>
                <a:path w="12008" h="10064" extrusionOk="0">
                  <a:moveTo>
                    <a:pt x="6020" y="1"/>
                  </a:moveTo>
                  <a:cubicBezTo>
                    <a:pt x="5276" y="1"/>
                    <a:pt x="4520" y="158"/>
                    <a:pt x="3800" y="489"/>
                  </a:cubicBezTo>
                  <a:cubicBezTo>
                    <a:pt x="1156" y="1736"/>
                    <a:pt x="1" y="4866"/>
                    <a:pt x="1247" y="7511"/>
                  </a:cubicBezTo>
                  <a:lnTo>
                    <a:pt x="2432" y="10064"/>
                  </a:lnTo>
                  <a:lnTo>
                    <a:pt x="12007" y="5626"/>
                  </a:lnTo>
                  <a:lnTo>
                    <a:pt x="10822" y="3073"/>
                  </a:lnTo>
                  <a:cubicBezTo>
                    <a:pt x="9915" y="1126"/>
                    <a:pt x="8010" y="1"/>
                    <a:pt x="60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" name="Google Shape;113;p4"/>
            <p:cNvSpPr/>
            <p:nvPr/>
          </p:nvSpPr>
          <p:spPr>
            <a:xfrm>
              <a:off x="5389750" y="2856875"/>
              <a:ext cx="296400" cy="234825"/>
            </a:xfrm>
            <a:custGeom>
              <a:avLst/>
              <a:gdLst/>
              <a:ahLst/>
              <a:cxnLst/>
              <a:rect l="l" t="t" r="r" b="b"/>
              <a:pathLst>
                <a:path w="11856" h="9393" extrusionOk="0">
                  <a:moveTo>
                    <a:pt x="9576" y="1"/>
                  </a:moveTo>
                  <a:lnTo>
                    <a:pt x="1" y="4469"/>
                  </a:lnTo>
                  <a:lnTo>
                    <a:pt x="2281" y="9393"/>
                  </a:lnTo>
                  <a:lnTo>
                    <a:pt x="11855" y="4955"/>
                  </a:lnTo>
                  <a:lnTo>
                    <a:pt x="9576" y="1"/>
                  </a:lnTo>
                  <a:close/>
                </a:path>
              </a:pathLst>
            </a:custGeom>
            <a:solidFill>
              <a:srgbClr val="E1D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" name="Google Shape;114;p4"/>
            <p:cNvSpPr/>
            <p:nvPr/>
          </p:nvSpPr>
          <p:spPr>
            <a:xfrm>
              <a:off x="5408750" y="2897900"/>
              <a:ext cx="258400" cy="152775"/>
            </a:xfrm>
            <a:custGeom>
              <a:avLst/>
              <a:gdLst/>
              <a:ahLst/>
              <a:cxnLst/>
              <a:rect l="l" t="t" r="r" b="b"/>
              <a:pathLst>
                <a:path w="10336" h="6111" extrusionOk="0">
                  <a:moveTo>
                    <a:pt x="9576" y="1"/>
                  </a:moveTo>
                  <a:lnTo>
                    <a:pt x="1" y="4469"/>
                  </a:lnTo>
                  <a:lnTo>
                    <a:pt x="761" y="6110"/>
                  </a:lnTo>
                  <a:lnTo>
                    <a:pt x="10335" y="1673"/>
                  </a:lnTo>
                  <a:lnTo>
                    <a:pt x="957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15" name="Google Shape;115;p4"/>
          <p:cNvSpPr txBox="1">
            <a:spLocks noGrp="1"/>
          </p:cNvSpPr>
          <p:nvPr>
            <p:ph type="title"/>
          </p:nvPr>
        </p:nvSpPr>
        <p:spPr>
          <a:xfrm>
            <a:off x="571500" y="423625"/>
            <a:ext cx="7198200" cy="51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grpSp>
        <p:nvGrpSpPr>
          <p:cNvPr id="116" name="Google Shape;116;p4"/>
          <p:cNvGrpSpPr/>
          <p:nvPr/>
        </p:nvGrpSpPr>
        <p:grpSpPr>
          <a:xfrm>
            <a:off x="8085576" y="4047376"/>
            <a:ext cx="1031261" cy="913250"/>
            <a:chOff x="1343200" y="1432100"/>
            <a:chExt cx="1031261" cy="913250"/>
          </a:xfrm>
        </p:grpSpPr>
        <p:sp>
          <p:nvSpPr>
            <p:cNvPr id="117" name="Google Shape;117;p4"/>
            <p:cNvSpPr/>
            <p:nvPr/>
          </p:nvSpPr>
          <p:spPr>
            <a:xfrm>
              <a:off x="1343200" y="1432100"/>
              <a:ext cx="350600" cy="505025"/>
            </a:xfrm>
            <a:custGeom>
              <a:avLst/>
              <a:gdLst/>
              <a:ahLst/>
              <a:cxnLst/>
              <a:rect l="l" t="t" r="r" b="b"/>
              <a:pathLst>
                <a:path w="14024" h="20201" extrusionOk="0">
                  <a:moveTo>
                    <a:pt x="0" y="20201"/>
                  </a:moveTo>
                  <a:lnTo>
                    <a:pt x="10164" y="1400"/>
                  </a:lnTo>
                  <a:lnTo>
                    <a:pt x="14024" y="0"/>
                  </a:lnTo>
                  <a:lnTo>
                    <a:pt x="3810" y="1928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118" name="Google Shape;118;p4"/>
            <p:cNvSpPr/>
            <p:nvPr/>
          </p:nvSpPr>
          <p:spPr>
            <a:xfrm>
              <a:off x="1343200" y="1890700"/>
              <a:ext cx="777200" cy="454650"/>
            </a:xfrm>
            <a:custGeom>
              <a:avLst/>
              <a:gdLst/>
              <a:ahLst/>
              <a:cxnLst/>
              <a:rect l="l" t="t" r="r" b="b"/>
              <a:pathLst>
                <a:path w="31088" h="18186" extrusionOk="0">
                  <a:moveTo>
                    <a:pt x="0" y="1873"/>
                  </a:moveTo>
                  <a:lnTo>
                    <a:pt x="5688" y="0"/>
                  </a:lnTo>
                  <a:lnTo>
                    <a:pt x="31088" y="17065"/>
                  </a:lnTo>
                  <a:lnTo>
                    <a:pt x="27278" y="18186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</p:sp>
        <p:sp>
          <p:nvSpPr>
            <p:cNvPr id="119" name="Google Shape;119;p4"/>
            <p:cNvSpPr/>
            <p:nvPr/>
          </p:nvSpPr>
          <p:spPr>
            <a:xfrm>
              <a:off x="1436723" y="1432178"/>
              <a:ext cx="937737" cy="885480"/>
            </a:xfrm>
            <a:custGeom>
              <a:avLst/>
              <a:gdLst/>
              <a:ahLst/>
              <a:cxnLst/>
              <a:rect l="l" t="t" r="r" b="b"/>
              <a:pathLst>
                <a:path w="39819" h="37600" extrusionOk="0">
                  <a:moveTo>
                    <a:pt x="10882" y="1"/>
                  </a:moveTo>
                  <a:lnTo>
                    <a:pt x="0" y="20153"/>
                  </a:lnTo>
                  <a:lnTo>
                    <a:pt x="28937" y="37600"/>
                  </a:lnTo>
                  <a:lnTo>
                    <a:pt x="39819" y="17448"/>
                  </a:lnTo>
                  <a:lnTo>
                    <a:pt x="1088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" name="Google Shape;120;p4"/>
            <p:cNvSpPr/>
            <p:nvPr/>
          </p:nvSpPr>
          <p:spPr>
            <a:xfrm>
              <a:off x="1580614" y="1566036"/>
              <a:ext cx="334292" cy="410194"/>
            </a:xfrm>
            <a:custGeom>
              <a:avLst/>
              <a:gdLst/>
              <a:ahLst/>
              <a:cxnLst/>
              <a:rect l="l" t="t" r="r" b="b"/>
              <a:pathLst>
                <a:path w="14195" h="17418" extrusionOk="0">
                  <a:moveTo>
                    <a:pt x="7386" y="1"/>
                  </a:moveTo>
                  <a:lnTo>
                    <a:pt x="0" y="13587"/>
                  </a:lnTo>
                  <a:lnTo>
                    <a:pt x="6809" y="17417"/>
                  </a:lnTo>
                  <a:lnTo>
                    <a:pt x="14195" y="3861"/>
                  </a:lnTo>
                  <a:lnTo>
                    <a:pt x="738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60366333"/>
      </p:ext>
    </p:extLst>
  </p:cSld>
  <p:clrMapOvr>
    <a:masterClrMapping/>
  </p:clrMapOvr>
  <p:transition spd="slow">
    <p:wheel spokes="1"/>
    <p:sndAc>
      <p:stSnd>
        <p:snd r:embed="rId1" name="chimes.wav"/>
      </p:stSnd>
    </p:sndAc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5"/>
          <p:cNvSpPr/>
          <p:nvPr/>
        </p:nvSpPr>
        <p:spPr>
          <a:xfrm>
            <a:off x="-65061" y="-81037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3" name="Google Shape;123;p5"/>
          <p:cNvSpPr/>
          <p:nvPr/>
        </p:nvSpPr>
        <p:spPr>
          <a:xfrm>
            <a:off x="4685406" y="1507403"/>
            <a:ext cx="4642740" cy="3716817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4" name="Google Shape;124;p5"/>
          <p:cNvSpPr txBox="1">
            <a:spLocks noGrp="1"/>
          </p:cNvSpPr>
          <p:nvPr>
            <p:ph type="subTitle" idx="1"/>
          </p:nvPr>
        </p:nvSpPr>
        <p:spPr>
          <a:xfrm>
            <a:off x="1672900" y="3470875"/>
            <a:ext cx="2651100" cy="69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25" name="Google Shape;125;p5"/>
          <p:cNvSpPr txBox="1">
            <a:spLocks noGrp="1"/>
          </p:cNvSpPr>
          <p:nvPr>
            <p:ph type="title"/>
          </p:nvPr>
        </p:nvSpPr>
        <p:spPr>
          <a:xfrm>
            <a:off x="2240650" y="3077762"/>
            <a:ext cx="1515600" cy="4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000" i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>
            <a:endParaRPr/>
          </a:p>
        </p:txBody>
      </p:sp>
      <p:sp>
        <p:nvSpPr>
          <p:cNvPr id="126" name="Google Shape;126;p5"/>
          <p:cNvSpPr txBox="1">
            <a:spLocks noGrp="1"/>
          </p:cNvSpPr>
          <p:nvPr>
            <p:ph type="subTitle" idx="2"/>
          </p:nvPr>
        </p:nvSpPr>
        <p:spPr>
          <a:xfrm>
            <a:off x="4820000" y="3470875"/>
            <a:ext cx="2651100" cy="69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27" name="Google Shape;127;p5"/>
          <p:cNvSpPr txBox="1">
            <a:spLocks noGrp="1"/>
          </p:cNvSpPr>
          <p:nvPr>
            <p:ph type="title" idx="3"/>
          </p:nvPr>
        </p:nvSpPr>
        <p:spPr>
          <a:xfrm>
            <a:off x="5387750" y="3077762"/>
            <a:ext cx="1515600" cy="4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 i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>
            <a:endParaRPr/>
          </a:p>
        </p:txBody>
      </p:sp>
      <p:sp>
        <p:nvSpPr>
          <p:cNvPr id="128" name="Google Shape;128;p5"/>
          <p:cNvSpPr/>
          <p:nvPr/>
        </p:nvSpPr>
        <p:spPr>
          <a:xfrm>
            <a:off x="-827998" y="-324238"/>
            <a:ext cx="3669275" cy="2365500"/>
          </a:xfrm>
          <a:custGeom>
            <a:avLst/>
            <a:gdLst/>
            <a:ahLst/>
            <a:cxnLst/>
            <a:rect l="l" t="t" r="r" b="b"/>
            <a:pathLst>
              <a:path w="146771" h="94620" extrusionOk="0">
                <a:moveTo>
                  <a:pt x="21112" y="89704"/>
                </a:moveTo>
                <a:cubicBezTo>
                  <a:pt x="28754" y="101917"/>
                  <a:pt x="49756" y="88552"/>
                  <a:pt x="53336" y="80142"/>
                </a:cubicBezTo>
                <a:cubicBezTo>
                  <a:pt x="56917" y="71732"/>
                  <a:pt x="41562" y="49708"/>
                  <a:pt x="42595" y="39242"/>
                </a:cubicBezTo>
                <a:cubicBezTo>
                  <a:pt x="43628" y="28776"/>
                  <a:pt x="48241" y="20843"/>
                  <a:pt x="59533" y="17346"/>
                </a:cubicBezTo>
                <a:cubicBezTo>
                  <a:pt x="70825" y="13849"/>
                  <a:pt x="96578" y="20133"/>
                  <a:pt x="110349" y="18259"/>
                </a:cubicBezTo>
                <a:cubicBezTo>
                  <a:pt x="124120" y="16385"/>
                  <a:pt x="159304" y="8003"/>
                  <a:pt x="142160" y="6104"/>
                </a:cubicBezTo>
                <a:cubicBezTo>
                  <a:pt x="125016" y="4205"/>
                  <a:pt x="27660" y="-7067"/>
                  <a:pt x="7485" y="6866"/>
                </a:cubicBezTo>
                <a:cubicBezTo>
                  <a:pt x="-12690" y="20799"/>
                  <a:pt x="13470" y="77491"/>
                  <a:pt x="21112" y="89704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</p:sp>
      <p:sp>
        <p:nvSpPr>
          <p:cNvPr id="129" name="Google Shape;129;p5"/>
          <p:cNvSpPr txBox="1">
            <a:spLocks noGrp="1"/>
          </p:cNvSpPr>
          <p:nvPr>
            <p:ph type="title" idx="4"/>
          </p:nvPr>
        </p:nvSpPr>
        <p:spPr>
          <a:xfrm>
            <a:off x="571500" y="423625"/>
            <a:ext cx="7198200" cy="51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sp>
        <p:nvSpPr>
          <p:cNvPr id="130" name="Google Shape;130;p5"/>
          <p:cNvSpPr/>
          <p:nvPr/>
        </p:nvSpPr>
        <p:spPr>
          <a:xfrm>
            <a:off x="4222422" y="-23179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1" name="Google Shape;131;p5"/>
          <p:cNvSpPr/>
          <p:nvPr/>
        </p:nvSpPr>
        <p:spPr>
          <a:xfrm>
            <a:off x="-156277" y="249297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2" name="Google Shape;132;p5"/>
          <p:cNvSpPr/>
          <p:nvPr/>
        </p:nvSpPr>
        <p:spPr>
          <a:xfrm>
            <a:off x="1668442" y="466963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3" name="Google Shape;133;p5"/>
          <p:cNvSpPr/>
          <p:nvPr/>
        </p:nvSpPr>
        <p:spPr>
          <a:xfrm>
            <a:off x="7540877" y="487202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4" name="Google Shape;134;p5"/>
          <p:cNvSpPr/>
          <p:nvPr/>
        </p:nvSpPr>
        <p:spPr>
          <a:xfrm>
            <a:off x="8208016" y="3519596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5" name="Google Shape;135;p5"/>
          <p:cNvSpPr/>
          <p:nvPr/>
        </p:nvSpPr>
        <p:spPr>
          <a:xfrm>
            <a:off x="337637" y="502822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6" name="Google Shape;136;p5"/>
          <p:cNvSpPr/>
          <p:nvPr/>
        </p:nvSpPr>
        <p:spPr>
          <a:xfrm>
            <a:off x="8866753" y="289382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7" name="Google Shape;137;p5"/>
          <p:cNvSpPr/>
          <p:nvPr/>
        </p:nvSpPr>
        <p:spPr>
          <a:xfrm>
            <a:off x="8491708" y="-81016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8" name="Google Shape;138;p5"/>
          <p:cNvSpPr/>
          <p:nvPr/>
        </p:nvSpPr>
        <p:spPr>
          <a:xfrm>
            <a:off x="178242" y="19405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39" name="Google Shape;139;p5"/>
          <p:cNvGrpSpPr/>
          <p:nvPr/>
        </p:nvGrpSpPr>
        <p:grpSpPr>
          <a:xfrm rot="851508">
            <a:off x="22697" y="3840078"/>
            <a:ext cx="1099336" cy="1274069"/>
            <a:chOff x="374513" y="3152476"/>
            <a:chExt cx="1519294" cy="1760777"/>
          </a:xfrm>
        </p:grpSpPr>
        <p:sp>
          <p:nvSpPr>
            <p:cNvPr id="140" name="Google Shape;140;p5"/>
            <p:cNvSpPr/>
            <p:nvPr/>
          </p:nvSpPr>
          <p:spPr>
            <a:xfrm>
              <a:off x="661153" y="3251277"/>
              <a:ext cx="1018493" cy="1027730"/>
            </a:xfrm>
            <a:custGeom>
              <a:avLst/>
              <a:gdLst/>
              <a:ahLst/>
              <a:cxnLst/>
              <a:rect l="l" t="t" r="r" b="b"/>
              <a:pathLst>
                <a:path w="36719" h="37052" extrusionOk="0">
                  <a:moveTo>
                    <a:pt x="5135" y="1"/>
                  </a:moveTo>
                  <a:cubicBezTo>
                    <a:pt x="3952" y="1"/>
                    <a:pt x="2145" y="189"/>
                    <a:pt x="1" y="1033"/>
                  </a:cubicBezTo>
                  <a:cubicBezTo>
                    <a:pt x="90" y="1023"/>
                    <a:pt x="185" y="1019"/>
                    <a:pt x="284" y="1019"/>
                  </a:cubicBezTo>
                  <a:cubicBezTo>
                    <a:pt x="3959" y="1019"/>
                    <a:pt x="14163" y="7532"/>
                    <a:pt x="21947" y="16322"/>
                  </a:cubicBezTo>
                  <a:cubicBezTo>
                    <a:pt x="29941" y="25380"/>
                    <a:pt x="30001" y="31064"/>
                    <a:pt x="30001" y="31064"/>
                  </a:cubicBezTo>
                  <a:lnTo>
                    <a:pt x="34926" y="37052"/>
                  </a:lnTo>
                  <a:cubicBezTo>
                    <a:pt x="36719" y="33647"/>
                    <a:pt x="33315" y="27325"/>
                    <a:pt x="24105" y="15775"/>
                  </a:cubicBezTo>
                  <a:cubicBezTo>
                    <a:pt x="14925" y="4224"/>
                    <a:pt x="6627" y="121"/>
                    <a:pt x="6627" y="121"/>
                  </a:cubicBezTo>
                  <a:cubicBezTo>
                    <a:pt x="6627" y="121"/>
                    <a:pt x="6081" y="1"/>
                    <a:pt x="5135" y="1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1" name="Google Shape;141;p5"/>
            <p:cNvSpPr/>
            <p:nvPr/>
          </p:nvSpPr>
          <p:spPr>
            <a:xfrm>
              <a:off x="531314" y="3248836"/>
              <a:ext cx="313683" cy="211526"/>
            </a:xfrm>
            <a:custGeom>
              <a:avLst/>
              <a:gdLst/>
              <a:ahLst/>
              <a:cxnLst/>
              <a:rect l="l" t="t" r="r" b="b"/>
              <a:pathLst>
                <a:path w="11309" h="7626" extrusionOk="0">
                  <a:moveTo>
                    <a:pt x="9014" y="0"/>
                  </a:moveTo>
                  <a:cubicBezTo>
                    <a:pt x="7675" y="0"/>
                    <a:pt x="5986" y="217"/>
                    <a:pt x="4621" y="1091"/>
                  </a:cubicBezTo>
                  <a:cubicBezTo>
                    <a:pt x="2311" y="2610"/>
                    <a:pt x="639" y="4951"/>
                    <a:pt x="1" y="7626"/>
                  </a:cubicBezTo>
                  <a:lnTo>
                    <a:pt x="7114" y="5164"/>
                  </a:lnTo>
                  <a:cubicBezTo>
                    <a:pt x="7114" y="5164"/>
                    <a:pt x="8147" y="239"/>
                    <a:pt x="11308" y="209"/>
                  </a:cubicBezTo>
                  <a:cubicBezTo>
                    <a:pt x="11308" y="209"/>
                    <a:pt x="10330" y="0"/>
                    <a:pt x="90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2" name="Google Shape;142;p5"/>
            <p:cNvSpPr/>
            <p:nvPr/>
          </p:nvSpPr>
          <p:spPr>
            <a:xfrm>
              <a:off x="961300" y="3154335"/>
              <a:ext cx="932507" cy="1101068"/>
            </a:xfrm>
            <a:custGeom>
              <a:avLst/>
              <a:gdLst/>
              <a:ahLst/>
              <a:cxnLst/>
              <a:rect l="l" t="t" r="r" b="b"/>
              <a:pathLst>
                <a:path w="33619" h="39696" extrusionOk="0">
                  <a:moveTo>
                    <a:pt x="3789" y="0"/>
                  </a:moveTo>
                  <a:cubicBezTo>
                    <a:pt x="2507" y="0"/>
                    <a:pt x="1229" y="231"/>
                    <a:pt x="1" y="698"/>
                  </a:cubicBezTo>
                  <a:cubicBezTo>
                    <a:pt x="3132" y="2127"/>
                    <a:pt x="13344" y="8175"/>
                    <a:pt x="20487" y="17902"/>
                  </a:cubicBezTo>
                  <a:cubicBezTo>
                    <a:pt x="27630" y="27629"/>
                    <a:pt x="27205" y="33282"/>
                    <a:pt x="27205" y="33282"/>
                  </a:cubicBezTo>
                  <a:lnTo>
                    <a:pt x="31521" y="39696"/>
                  </a:lnTo>
                  <a:cubicBezTo>
                    <a:pt x="33618" y="36474"/>
                    <a:pt x="30761" y="29878"/>
                    <a:pt x="22676" y="17537"/>
                  </a:cubicBezTo>
                  <a:cubicBezTo>
                    <a:pt x="14591" y="5227"/>
                    <a:pt x="6688" y="394"/>
                    <a:pt x="6688" y="394"/>
                  </a:cubicBezTo>
                  <a:cubicBezTo>
                    <a:pt x="5732" y="132"/>
                    <a:pt x="4759" y="0"/>
                    <a:pt x="3789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3" name="Google Shape;143;p5"/>
            <p:cNvSpPr/>
            <p:nvPr/>
          </p:nvSpPr>
          <p:spPr>
            <a:xfrm>
              <a:off x="843277" y="3152476"/>
              <a:ext cx="303531" cy="157826"/>
            </a:xfrm>
            <a:custGeom>
              <a:avLst/>
              <a:gdLst/>
              <a:ahLst/>
              <a:cxnLst/>
              <a:rect l="l" t="t" r="r" b="b"/>
              <a:pathLst>
                <a:path w="10943" h="5690" extrusionOk="0">
                  <a:moveTo>
                    <a:pt x="7691" y="1"/>
                  </a:moveTo>
                  <a:cubicBezTo>
                    <a:pt x="6572" y="1"/>
                    <a:pt x="5324" y="181"/>
                    <a:pt x="4225" y="765"/>
                  </a:cubicBezTo>
                  <a:cubicBezTo>
                    <a:pt x="122" y="2923"/>
                    <a:pt x="0" y="5689"/>
                    <a:pt x="0" y="5689"/>
                  </a:cubicBezTo>
                  <a:lnTo>
                    <a:pt x="6353" y="4990"/>
                  </a:lnTo>
                  <a:cubicBezTo>
                    <a:pt x="6353" y="4990"/>
                    <a:pt x="7732" y="450"/>
                    <a:pt x="10687" y="450"/>
                  </a:cubicBezTo>
                  <a:cubicBezTo>
                    <a:pt x="10771" y="450"/>
                    <a:pt x="10856" y="454"/>
                    <a:pt x="10943" y="461"/>
                  </a:cubicBezTo>
                  <a:cubicBezTo>
                    <a:pt x="10943" y="461"/>
                    <a:pt x="9481" y="1"/>
                    <a:pt x="76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4" name="Google Shape;144;p5"/>
            <p:cNvSpPr/>
            <p:nvPr/>
          </p:nvSpPr>
          <p:spPr>
            <a:xfrm>
              <a:off x="728610" y="3276851"/>
              <a:ext cx="1164337" cy="1325076"/>
            </a:xfrm>
            <a:custGeom>
              <a:avLst/>
              <a:gdLst/>
              <a:ahLst/>
              <a:cxnLst/>
              <a:rect l="l" t="t" r="r" b="b"/>
              <a:pathLst>
                <a:path w="41977" h="47772" extrusionOk="0">
                  <a:moveTo>
                    <a:pt x="6566" y="1"/>
                  </a:moveTo>
                  <a:cubicBezTo>
                    <a:pt x="2557" y="1"/>
                    <a:pt x="1" y="1509"/>
                    <a:pt x="1" y="1509"/>
                  </a:cubicBezTo>
                  <a:lnTo>
                    <a:pt x="33679" y="47771"/>
                  </a:lnTo>
                  <a:cubicBezTo>
                    <a:pt x="33679" y="47771"/>
                    <a:pt x="41916" y="42391"/>
                    <a:pt x="41947" y="39078"/>
                  </a:cubicBezTo>
                  <a:cubicBezTo>
                    <a:pt x="41977" y="35735"/>
                    <a:pt x="33649" y="19959"/>
                    <a:pt x="21977" y="7679"/>
                  </a:cubicBezTo>
                  <a:cubicBezTo>
                    <a:pt x="16119" y="1532"/>
                    <a:pt x="10606" y="1"/>
                    <a:pt x="6566" y="1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5" name="Google Shape;145;p5"/>
            <p:cNvSpPr/>
            <p:nvPr/>
          </p:nvSpPr>
          <p:spPr>
            <a:xfrm>
              <a:off x="374513" y="3309249"/>
              <a:ext cx="1412227" cy="1604004"/>
            </a:xfrm>
            <a:custGeom>
              <a:avLst/>
              <a:gdLst/>
              <a:ahLst/>
              <a:cxnLst/>
              <a:rect l="l" t="t" r="r" b="b"/>
              <a:pathLst>
                <a:path w="50914" h="57828" extrusionOk="0">
                  <a:moveTo>
                    <a:pt x="15544" y="1"/>
                  </a:moveTo>
                  <a:cubicBezTo>
                    <a:pt x="13890" y="1"/>
                    <a:pt x="12282" y="341"/>
                    <a:pt x="10760" y="1071"/>
                  </a:cubicBezTo>
                  <a:cubicBezTo>
                    <a:pt x="4377" y="4110"/>
                    <a:pt x="0" y="9460"/>
                    <a:pt x="2006" y="20129"/>
                  </a:cubicBezTo>
                  <a:cubicBezTo>
                    <a:pt x="3435" y="27910"/>
                    <a:pt x="11733" y="44324"/>
                    <a:pt x="16688" y="53655"/>
                  </a:cubicBezTo>
                  <a:cubicBezTo>
                    <a:pt x="18100" y="56311"/>
                    <a:pt x="20829" y="57827"/>
                    <a:pt x="23646" y="57827"/>
                  </a:cubicBezTo>
                  <a:cubicBezTo>
                    <a:pt x="24891" y="57827"/>
                    <a:pt x="26153" y="57531"/>
                    <a:pt x="27326" y="56907"/>
                  </a:cubicBezTo>
                  <a:lnTo>
                    <a:pt x="45594" y="47150"/>
                  </a:lnTo>
                  <a:cubicBezTo>
                    <a:pt x="49485" y="45083"/>
                    <a:pt x="50913" y="40220"/>
                    <a:pt x="48755" y="36390"/>
                  </a:cubicBezTo>
                  <a:cubicBezTo>
                    <a:pt x="45715" y="30919"/>
                    <a:pt x="41217" y="23047"/>
                    <a:pt x="36566" y="15539"/>
                  </a:cubicBezTo>
                  <a:cubicBezTo>
                    <a:pt x="31016" y="6618"/>
                    <a:pt x="22839" y="1"/>
                    <a:pt x="1554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6" name="Google Shape;146;p5"/>
            <p:cNvSpPr/>
            <p:nvPr/>
          </p:nvSpPr>
          <p:spPr>
            <a:xfrm>
              <a:off x="688141" y="3984906"/>
              <a:ext cx="992365" cy="856673"/>
            </a:xfrm>
            <a:custGeom>
              <a:avLst/>
              <a:gdLst/>
              <a:ahLst/>
              <a:cxnLst/>
              <a:rect l="l" t="t" r="r" b="b"/>
              <a:pathLst>
                <a:path w="35777" h="30885" extrusionOk="0">
                  <a:moveTo>
                    <a:pt x="23949" y="0"/>
                  </a:moveTo>
                  <a:cubicBezTo>
                    <a:pt x="22591" y="0"/>
                    <a:pt x="20896" y="655"/>
                    <a:pt x="18420" y="1849"/>
                  </a:cubicBezTo>
                  <a:cubicBezTo>
                    <a:pt x="12797" y="4554"/>
                    <a:pt x="1" y="11454"/>
                    <a:pt x="1338" y="15861"/>
                  </a:cubicBezTo>
                  <a:cubicBezTo>
                    <a:pt x="2415" y="19483"/>
                    <a:pt x="8002" y="30885"/>
                    <a:pt x="11714" y="30885"/>
                  </a:cubicBezTo>
                  <a:cubicBezTo>
                    <a:pt x="11771" y="30885"/>
                    <a:pt x="11828" y="30882"/>
                    <a:pt x="11885" y="30877"/>
                  </a:cubicBezTo>
                  <a:cubicBezTo>
                    <a:pt x="15594" y="30481"/>
                    <a:pt x="30153" y="21697"/>
                    <a:pt x="32646" y="20268"/>
                  </a:cubicBezTo>
                  <a:cubicBezTo>
                    <a:pt x="33314" y="19934"/>
                    <a:pt x="33861" y="19417"/>
                    <a:pt x="34287" y="18809"/>
                  </a:cubicBezTo>
                  <a:cubicBezTo>
                    <a:pt x="35776" y="16347"/>
                    <a:pt x="33770" y="12548"/>
                    <a:pt x="30335" y="6651"/>
                  </a:cubicBezTo>
                  <a:cubicBezTo>
                    <a:pt x="27666" y="2008"/>
                    <a:pt x="26326" y="0"/>
                    <a:pt x="2394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7" name="Google Shape;147;p5"/>
            <p:cNvSpPr/>
            <p:nvPr/>
          </p:nvSpPr>
          <p:spPr>
            <a:xfrm>
              <a:off x="441943" y="3403057"/>
              <a:ext cx="927459" cy="824830"/>
            </a:xfrm>
            <a:custGeom>
              <a:avLst/>
              <a:gdLst/>
              <a:ahLst/>
              <a:cxnLst/>
              <a:rect l="l" t="t" r="r" b="b"/>
              <a:pathLst>
                <a:path w="33437" h="29737" extrusionOk="0">
                  <a:moveTo>
                    <a:pt x="17316" y="0"/>
                  </a:moveTo>
                  <a:cubicBezTo>
                    <a:pt x="13079" y="0"/>
                    <a:pt x="2751" y="4137"/>
                    <a:pt x="1338" y="8783"/>
                  </a:cubicBezTo>
                  <a:cubicBezTo>
                    <a:pt x="1" y="13099"/>
                    <a:pt x="3436" y="21823"/>
                    <a:pt x="6627" y="27476"/>
                  </a:cubicBezTo>
                  <a:cubicBezTo>
                    <a:pt x="7541" y="29104"/>
                    <a:pt x="8420" y="29737"/>
                    <a:pt x="9368" y="29737"/>
                  </a:cubicBezTo>
                  <a:cubicBezTo>
                    <a:pt x="11732" y="29737"/>
                    <a:pt x="14526" y="25803"/>
                    <a:pt x="19363" y="23525"/>
                  </a:cubicBezTo>
                  <a:cubicBezTo>
                    <a:pt x="26141" y="20333"/>
                    <a:pt x="33436" y="19178"/>
                    <a:pt x="30062" y="14041"/>
                  </a:cubicBezTo>
                  <a:cubicBezTo>
                    <a:pt x="26688" y="8905"/>
                    <a:pt x="21430" y="1336"/>
                    <a:pt x="18542" y="181"/>
                  </a:cubicBezTo>
                  <a:cubicBezTo>
                    <a:pt x="18236" y="59"/>
                    <a:pt x="17819" y="0"/>
                    <a:pt x="17316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8" name="Google Shape;148;p5"/>
            <p:cNvSpPr/>
            <p:nvPr/>
          </p:nvSpPr>
          <p:spPr>
            <a:xfrm>
              <a:off x="441943" y="3404499"/>
              <a:ext cx="846521" cy="822278"/>
            </a:xfrm>
            <a:custGeom>
              <a:avLst/>
              <a:gdLst/>
              <a:ahLst/>
              <a:cxnLst/>
              <a:rect l="l" t="t" r="r" b="b"/>
              <a:pathLst>
                <a:path w="30519" h="29645" extrusionOk="0">
                  <a:moveTo>
                    <a:pt x="17164" y="0"/>
                  </a:moveTo>
                  <a:cubicBezTo>
                    <a:pt x="12922" y="0"/>
                    <a:pt x="2717" y="4127"/>
                    <a:pt x="1308" y="8761"/>
                  </a:cubicBezTo>
                  <a:cubicBezTo>
                    <a:pt x="1" y="13078"/>
                    <a:pt x="3436" y="21771"/>
                    <a:pt x="6627" y="27424"/>
                  </a:cubicBezTo>
                  <a:cubicBezTo>
                    <a:pt x="7524" y="29022"/>
                    <a:pt x="8335" y="29645"/>
                    <a:pt x="9187" y="29645"/>
                  </a:cubicBezTo>
                  <a:cubicBezTo>
                    <a:pt x="11365" y="29645"/>
                    <a:pt x="13813" y="25572"/>
                    <a:pt x="18664" y="23321"/>
                  </a:cubicBezTo>
                  <a:cubicBezTo>
                    <a:pt x="25381" y="20160"/>
                    <a:pt x="30518" y="18762"/>
                    <a:pt x="28451" y="14962"/>
                  </a:cubicBezTo>
                  <a:cubicBezTo>
                    <a:pt x="25533" y="9582"/>
                    <a:pt x="21278" y="1375"/>
                    <a:pt x="18421" y="190"/>
                  </a:cubicBezTo>
                  <a:cubicBezTo>
                    <a:pt x="18108" y="61"/>
                    <a:pt x="17680" y="0"/>
                    <a:pt x="1716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9" name="Google Shape;149;p5"/>
            <p:cNvSpPr/>
            <p:nvPr/>
          </p:nvSpPr>
          <p:spPr>
            <a:xfrm>
              <a:off x="862666" y="3969401"/>
              <a:ext cx="71119" cy="57167"/>
            </a:xfrm>
            <a:custGeom>
              <a:avLst/>
              <a:gdLst/>
              <a:ahLst/>
              <a:cxnLst/>
              <a:rect l="l" t="t" r="r" b="b"/>
              <a:pathLst>
                <a:path w="2564" h="2061" extrusionOk="0">
                  <a:moveTo>
                    <a:pt x="1296" y="1"/>
                  </a:moveTo>
                  <a:cubicBezTo>
                    <a:pt x="1127" y="1"/>
                    <a:pt x="954" y="41"/>
                    <a:pt x="791" y="128"/>
                  </a:cubicBezTo>
                  <a:cubicBezTo>
                    <a:pt x="0" y="554"/>
                    <a:pt x="122" y="1739"/>
                    <a:pt x="1004" y="2013"/>
                  </a:cubicBezTo>
                  <a:cubicBezTo>
                    <a:pt x="1106" y="2046"/>
                    <a:pt x="1207" y="2061"/>
                    <a:pt x="1305" y="2061"/>
                  </a:cubicBezTo>
                  <a:cubicBezTo>
                    <a:pt x="2020" y="2061"/>
                    <a:pt x="2563" y="1245"/>
                    <a:pt x="2189" y="523"/>
                  </a:cubicBezTo>
                  <a:cubicBezTo>
                    <a:pt x="2002" y="191"/>
                    <a:pt x="1659" y="1"/>
                    <a:pt x="129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0" name="Google Shape;150;p5"/>
            <p:cNvSpPr/>
            <p:nvPr/>
          </p:nvSpPr>
          <p:spPr>
            <a:xfrm>
              <a:off x="931788" y="3984546"/>
              <a:ext cx="748718" cy="856201"/>
            </a:xfrm>
            <a:custGeom>
              <a:avLst/>
              <a:gdLst/>
              <a:ahLst/>
              <a:cxnLst/>
              <a:rect l="l" t="t" r="r" b="b"/>
              <a:pathLst>
                <a:path w="26993" h="30868" extrusionOk="0">
                  <a:moveTo>
                    <a:pt x="15161" y="0"/>
                  </a:moveTo>
                  <a:cubicBezTo>
                    <a:pt x="14389" y="0"/>
                    <a:pt x="13507" y="213"/>
                    <a:pt x="12433" y="616"/>
                  </a:cubicBezTo>
                  <a:cubicBezTo>
                    <a:pt x="12442" y="616"/>
                    <a:pt x="12717" y="544"/>
                    <a:pt x="13160" y="544"/>
                  </a:cubicBezTo>
                  <a:cubicBezTo>
                    <a:pt x="14159" y="544"/>
                    <a:pt x="16010" y="909"/>
                    <a:pt x="17570" y="3290"/>
                  </a:cubicBezTo>
                  <a:cubicBezTo>
                    <a:pt x="19819" y="6695"/>
                    <a:pt x="24500" y="14050"/>
                    <a:pt x="24226" y="16604"/>
                  </a:cubicBezTo>
                  <a:cubicBezTo>
                    <a:pt x="23922" y="19187"/>
                    <a:pt x="13010" y="24962"/>
                    <a:pt x="8269" y="27242"/>
                  </a:cubicBezTo>
                  <a:cubicBezTo>
                    <a:pt x="4926" y="28839"/>
                    <a:pt x="3418" y="29392"/>
                    <a:pt x="1968" y="29392"/>
                  </a:cubicBezTo>
                  <a:cubicBezTo>
                    <a:pt x="1348" y="29392"/>
                    <a:pt x="739" y="29290"/>
                    <a:pt x="1" y="29127"/>
                  </a:cubicBezTo>
                  <a:lnTo>
                    <a:pt x="1" y="29127"/>
                  </a:lnTo>
                  <a:cubicBezTo>
                    <a:pt x="1029" y="30212"/>
                    <a:pt x="2030" y="30867"/>
                    <a:pt x="2928" y="30867"/>
                  </a:cubicBezTo>
                  <a:cubicBezTo>
                    <a:pt x="2986" y="30867"/>
                    <a:pt x="3044" y="30865"/>
                    <a:pt x="3101" y="30859"/>
                  </a:cubicBezTo>
                  <a:cubicBezTo>
                    <a:pt x="6840" y="30494"/>
                    <a:pt x="21369" y="21710"/>
                    <a:pt x="23892" y="20281"/>
                  </a:cubicBezTo>
                  <a:cubicBezTo>
                    <a:pt x="24530" y="19917"/>
                    <a:pt x="25077" y="19430"/>
                    <a:pt x="25503" y="18822"/>
                  </a:cubicBezTo>
                  <a:cubicBezTo>
                    <a:pt x="26992" y="16391"/>
                    <a:pt x="24986" y="12561"/>
                    <a:pt x="21551" y="6664"/>
                  </a:cubicBezTo>
                  <a:cubicBezTo>
                    <a:pt x="18868" y="2008"/>
                    <a:pt x="17534" y="0"/>
                    <a:pt x="15161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51" name="Google Shape;151;p5"/>
          <p:cNvGrpSpPr/>
          <p:nvPr/>
        </p:nvGrpSpPr>
        <p:grpSpPr>
          <a:xfrm rot="10312242">
            <a:off x="8337117" y="583984"/>
            <a:ext cx="934955" cy="861648"/>
            <a:chOff x="6708722" y="1052986"/>
            <a:chExt cx="935003" cy="861693"/>
          </a:xfrm>
        </p:grpSpPr>
        <p:sp>
          <p:nvSpPr>
            <p:cNvPr id="152" name="Google Shape;152;p5"/>
            <p:cNvSpPr/>
            <p:nvPr/>
          </p:nvSpPr>
          <p:spPr>
            <a:xfrm>
              <a:off x="6994529" y="1096756"/>
              <a:ext cx="598631" cy="524599"/>
            </a:xfrm>
            <a:custGeom>
              <a:avLst/>
              <a:gdLst/>
              <a:ahLst/>
              <a:cxnLst/>
              <a:rect l="l" t="t" r="r" b="b"/>
              <a:pathLst>
                <a:path w="21582" h="18913" extrusionOk="0">
                  <a:moveTo>
                    <a:pt x="10806" y="1"/>
                  </a:moveTo>
                  <a:cubicBezTo>
                    <a:pt x="7529" y="1"/>
                    <a:pt x="4342" y="1699"/>
                    <a:pt x="2584" y="4745"/>
                  </a:cubicBezTo>
                  <a:cubicBezTo>
                    <a:pt x="0" y="9274"/>
                    <a:pt x="1550" y="15049"/>
                    <a:pt x="6079" y="17663"/>
                  </a:cubicBezTo>
                  <a:cubicBezTo>
                    <a:pt x="7562" y="18509"/>
                    <a:pt x="9179" y="18912"/>
                    <a:pt x="10775" y="18912"/>
                  </a:cubicBezTo>
                  <a:cubicBezTo>
                    <a:pt x="14052" y="18912"/>
                    <a:pt x="17240" y="17214"/>
                    <a:pt x="18997" y="14168"/>
                  </a:cubicBezTo>
                  <a:cubicBezTo>
                    <a:pt x="21581" y="9639"/>
                    <a:pt x="20031" y="3864"/>
                    <a:pt x="15502" y="1250"/>
                  </a:cubicBezTo>
                  <a:cubicBezTo>
                    <a:pt x="14019" y="404"/>
                    <a:pt x="12402" y="1"/>
                    <a:pt x="108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" name="Google Shape;153;p5"/>
            <p:cNvSpPr/>
            <p:nvPr/>
          </p:nvSpPr>
          <p:spPr>
            <a:xfrm>
              <a:off x="6960800" y="1524274"/>
              <a:ext cx="155996" cy="153472"/>
            </a:xfrm>
            <a:custGeom>
              <a:avLst/>
              <a:gdLst/>
              <a:ahLst/>
              <a:cxnLst/>
              <a:rect l="l" t="t" r="r" b="b"/>
              <a:pathLst>
                <a:path w="5624" h="5533" extrusionOk="0">
                  <a:moveTo>
                    <a:pt x="3465" y="1"/>
                  </a:moveTo>
                  <a:lnTo>
                    <a:pt x="0" y="3284"/>
                  </a:lnTo>
                  <a:lnTo>
                    <a:pt x="2128" y="5533"/>
                  </a:lnTo>
                  <a:lnTo>
                    <a:pt x="5624" y="2250"/>
                  </a:lnTo>
                  <a:lnTo>
                    <a:pt x="346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" name="Google Shape;154;p5"/>
            <p:cNvSpPr/>
            <p:nvPr/>
          </p:nvSpPr>
          <p:spPr>
            <a:xfrm>
              <a:off x="6943936" y="1052986"/>
              <a:ext cx="699789" cy="611778"/>
            </a:xfrm>
            <a:custGeom>
              <a:avLst/>
              <a:gdLst/>
              <a:ahLst/>
              <a:cxnLst/>
              <a:rect l="l" t="t" r="r" b="b"/>
              <a:pathLst>
                <a:path w="25229" h="22056" extrusionOk="0">
                  <a:moveTo>
                    <a:pt x="12596" y="1578"/>
                  </a:moveTo>
                  <a:cubicBezTo>
                    <a:pt x="12683" y="1578"/>
                    <a:pt x="12770" y="1579"/>
                    <a:pt x="12858" y="1581"/>
                  </a:cubicBezTo>
                  <a:cubicBezTo>
                    <a:pt x="21277" y="1825"/>
                    <a:pt x="25229" y="12098"/>
                    <a:pt x="19119" y="17904"/>
                  </a:cubicBezTo>
                  <a:cubicBezTo>
                    <a:pt x="17286" y="19634"/>
                    <a:pt x="14943" y="20495"/>
                    <a:pt x="12606" y="20495"/>
                  </a:cubicBezTo>
                  <a:cubicBezTo>
                    <a:pt x="10100" y="20495"/>
                    <a:pt x="7601" y="19505"/>
                    <a:pt x="5745" y="17539"/>
                  </a:cubicBezTo>
                  <a:cubicBezTo>
                    <a:pt x="0" y="11493"/>
                    <a:pt x="4345" y="1578"/>
                    <a:pt x="12596" y="1578"/>
                  </a:cubicBezTo>
                  <a:close/>
                  <a:moveTo>
                    <a:pt x="12684" y="1"/>
                  </a:moveTo>
                  <a:cubicBezTo>
                    <a:pt x="7121" y="1"/>
                    <a:pt x="1763" y="4231"/>
                    <a:pt x="1581" y="10761"/>
                  </a:cubicBezTo>
                  <a:cubicBezTo>
                    <a:pt x="1459" y="15199"/>
                    <a:pt x="4043" y="19302"/>
                    <a:pt x="8116" y="21095"/>
                  </a:cubicBezTo>
                  <a:cubicBezTo>
                    <a:pt x="9559" y="21741"/>
                    <a:pt x="11089" y="22056"/>
                    <a:pt x="12607" y="22056"/>
                  </a:cubicBezTo>
                  <a:cubicBezTo>
                    <a:pt x="15375" y="22056"/>
                    <a:pt x="18102" y="21011"/>
                    <a:pt x="20183" y="19028"/>
                  </a:cubicBezTo>
                  <a:cubicBezTo>
                    <a:pt x="24591" y="14834"/>
                    <a:pt x="24773" y="7873"/>
                    <a:pt x="20609" y="3466"/>
                  </a:cubicBezTo>
                  <a:cubicBezTo>
                    <a:pt x="18339" y="1074"/>
                    <a:pt x="15485" y="1"/>
                    <a:pt x="126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" name="Google Shape;155;p5"/>
            <p:cNvSpPr/>
            <p:nvPr/>
          </p:nvSpPr>
          <p:spPr>
            <a:xfrm>
              <a:off x="7440520" y="1212338"/>
              <a:ext cx="89398" cy="301867"/>
            </a:xfrm>
            <a:custGeom>
              <a:avLst/>
              <a:gdLst/>
              <a:ahLst/>
              <a:cxnLst/>
              <a:rect l="l" t="t" r="r" b="b"/>
              <a:pathLst>
                <a:path w="3223" h="10883" fill="none" extrusionOk="0">
                  <a:moveTo>
                    <a:pt x="304" y="1"/>
                  </a:moveTo>
                  <a:cubicBezTo>
                    <a:pt x="3222" y="3071"/>
                    <a:pt x="3101" y="7964"/>
                    <a:pt x="1" y="10882"/>
                  </a:cubicBezTo>
                </a:path>
              </a:pathLst>
            </a:custGeom>
            <a:noFill/>
            <a:ln w="463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" name="Google Shape;156;p5"/>
            <p:cNvSpPr/>
            <p:nvPr/>
          </p:nvSpPr>
          <p:spPr>
            <a:xfrm>
              <a:off x="6708722" y="1583604"/>
              <a:ext cx="347384" cy="331075"/>
            </a:xfrm>
            <a:custGeom>
              <a:avLst/>
              <a:gdLst/>
              <a:ahLst/>
              <a:cxnLst/>
              <a:rect l="l" t="t" r="r" b="b"/>
              <a:pathLst>
                <a:path w="12524" h="11936" extrusionOk="0">
                  <a:moveTo>
                    <a:pt x="9844" y="1"/>
                  </a:moveTo>
                  <a:cubicBezTo>
                    <a:pt x="9572" y="1"/>
                    <a:pt x="9297" y="100"/>
                    <a:pt x="9088" y="294"/>
                  </a:cubicBezTo>
                  <a:lnTo>
                    <a:pt x="456" y="8500"/>
                  </a:lnTo>
                  <a:cubicBezTo>
                    <a:pt x="30" y="8896"/>
                    <a:pt x="0" y="9595"/>
                    <a:pt x="426" y="10020"/>
                  </a:cubicBezTo>
                  <a:lnTo>
                    <a:pt x="1915" y="11601"/>
                  </a:lnTo>
                  <a:cubicBezTo>
                    <a:pt x="2135" y="11821"/>
                    <a:pt x="2421" y="11936"/>
                    <a:pt x="2704" y="11936"/>
                  </a:cubicBezTo>
                  <a:cubicBezTo>
                    <a:pt x="2968" y="11936"/>
                    <a:pt x="3230" y="11836"/>
                    <a:pt x="3435" y="11631"/>
                  </a:cubicBezTo>
                  <a:lnTo>
                    <a:pt x="12098" y="3455"/>
                  </a:lnTo>
                  <a:cubicBezTo>
                    <a:pt x="12523" y="3029"/>
                    <a:pt x="12523" y="2360"/>
                    <a:pt x="12128" y="1905"/>
                  </a:cubicBezTo>
                  <a:lnTo>
                    <a:pt x="10608" y="324"/>
                  </a:lnTo>
                  <a:cubicBezTo>
                    <a:pt x="10407" y="107"/>
                    <a:pt x="10127" y="1"/>
                    <a:pt x="98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57" name="Google Shape;157;p5"/>
          <p:cNvGrpSpPr/>
          <p:nvPr/>
        </p:nvGrpSpPr>
        <p:grpSpPr>
          <a:xfrm>
            <a:off x="8251325" y="4221392"/>
            <a:ext cx="757289" cy="864550"/>
            <a:chOff x="5585712" y="137416"/>
            <a:chExt cx="757289" cy="864550"/>
          </a:xfrm>
        </p:grpSpPr>
        <p:sp>
          <p:nvSpPr>
            <p:cNvPr id="158" name="Google Shape;158;p5"/>
            <p:cNvSpPr/>
            <p:nvPr/>
          </p:nvSpPr>
          <p:spPr>
            <a:xfrm>
              <a:off x="5606764" y="738904"/>
              <a:ext cx="129867" cy="146066"/>
            </a:xfrm>
            <a:custGeom>
              <a:avLst/>
              <a:gdLst/>
              <a:ahLst/>
              <a:cxnLst/>
              <a:rect l="l" t="t" r="r" b="b"/>
              <a:pathLst>
                <a:path w="4682" h="5266" extrusionOk="0">
                  <a:moveTo>
                    <a:pt x="2706" y="1"/>
                  </a:moveTo>
                  <a:cubicBezTo>
                    <a:pt x="2706" y="1"/>
                    <a:pt x="1" y="4712"/>
                    <a:pt x="913" y="5198"/>
                  </a:cubicBezTo>
                  <a:cubicBezTo>
                    <a:pt x="992" y="5245"/>
                    <a:pt x="1088" y="5266"/>
                    <a:pt x="1196" y="5266"/>
                  </a:cubicBezTo>
                  <a:cubicBezTo>
                    <a:pt x="2290" y="5266"/>
                    <a:pt x="4682" y="3101"/>
                    <a:pt x="4682" y="3101"/>
                  </a:cubicBezTo>
                  <a:lnTo>
                    <a:pt x="2706" y="1"/>
                  </a:ln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9" name="Google Shape;159;p5"/>
            <p:cNvSpPr/>
            <p:nvPr/>
          </p:nvSpPr>
          <p:spPr>
            <a:xfrm>
              <a:off x="6009790" y="851879"/>
              <a:ext cx="91062" cy="150088"/>
            </a:xfrm>
            <a:custGeom>
              <a:avLst/>
              <a:gdLst/>
              <a:ahLst/>
              <a:cxnLst/>
              <a:rect l="l" t="t" r="r" b="b"/>
              <a:pathLst>
                <a:path w="3283" h="5411" extrusionOk="0">
                  <a:moveTo>
                    <a:pt x="3283" y="1"/>
                  </a:moveTo>
                  <a:lnTo>
                    <a:pt x="0" y="1703"/>
                  </a:lnTo>
                  <a:cubicBezTo>
                    <a:pt x="0" y="1703"/>
                    <a:pt x="1185" y="5381"/>
                    <a:pt x="2219" y="5411"/>
                  </a:cubicBezTo>
                  <a:cubicBezTo>
                    <a:pt x="3252" y="5411"/>
                    <a:pt x="3283" y="1"/>
                    <a:pt x="3283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0" name="Google Shape;160;p5"/>
            <p:cNvSpPr/>
            <p:nvPr/>
          </p:nvSpPr>
          <p:spPr>
            <a:xfrm>
              <a:off x="5722402" y="155612"/>
              <a:ext cx="264643" cy="144401"/>
            </a:xfrm>
            <a:custGeom>
              <a:avLst/>
              <a:gdLst/>
              <a:ahLst/>
              <a:cxnLst/>
              <a:rect l="l" t="t" r="r" b="b"/>
              <a:pathLst>
                <a:path w="9541" h="5206" extrusionOk="0">
                  <a:moveTo>
                    <a:pt x="5166" y="1"/>
                  </a:moveTo>
                  <a:cubicBezTo>
                    <a:pt x="2660" y="1"/>
                    <a:pt x="194" y="1809"/>
                    <a:pt x="27" y="4829"/>
                  </a:cubicBezTo>
                  <a:cubicBezTo>
                    <a:pt x="0" y="5040"/>
                    <a:pt x="180" y="5205"/>
                    <a:pt x="387" y="5205"/>
                  </a:cubicBezTo>
                  <a:cubicBezTo>
                    <a:pt x="419" y="5205"/>
                    <a:pt x="450" y="5201"/>
                    <a:pt x="482" y="5193"/>
                  </a:cubicBezTo>
                  <a:lnTo>
                    <a:pt x="9145" y="2914"/>
                  </a:lnTo>
                  <a:cubicBezTo>
                    <a:pt x="9419" y="2853"/>
                    <a:pt x="9540" y="2549"/>
                    <a:pt x="9388" y="2306"/>
                  </a:cubicBezTo>
                  <a:cubicBezTo>
                    <a:pt x="8342" y="719"/>
                    <a:pt x="6746" y="1"/>
                    <a:pt x="516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" name="Google Shape;161;p5"/>
            <p:cNvSpPr/>
            <p:nvPr/>
          </p:nvSpPr>
          <p:spPr>
            <a:xfrm>
              <a:off x="5839482" y="242791"/>
              <a:ext cx="43853" cy="89287"/>
            </a:xfrm>
            <a:custGeom>
              <a:avLst/>
              <a:gdLst/>
              <a:ahLst/>
              <a:cxnLst/>
              <a:rect l="l" t="t" r="r" b="b"/>
              <a:pathLst>
                <a:path w="1581" h="3219" extrusionOk="0">
                  <a:moveTo>
                    <a:pt x="474" y="0"/>
                  </a:moveTo>
                  <a:cubicBezTo>
                    <a:pt x="438" y="0"/>
                    <a:pt x="402" y="5"/>
                    <a:pt x="365" y="14"/>
                  </a:cubicBezTo>
                  <a:cubicBezTo>
                    <a:pt x="122" y="75"/>
                    <a:pt x="0" y="318"/>
                    <a:pt x="61" y="561"/>
                  </a:cubicBezTo>
                  <a:lnTo>
                    <a:pt x="669" y="2871"/>
                  </a:lnTo>
                  <a:cubicBezTo>
                    <a:pt x="721" y="3078"/>
                    <a:pt x="904" y="3219"/>
                    <a:pt x="1108" y="3219"/>
                  </a:cubicBezTo>
                  <a:cubicBezTo>
                    <a:pt x="1143" y="3219"/>
                    <a:pt x="1180" y="3215"/>
                    <a:pt x="1216" y="3205"/>
                  </a:cubicBezTo>
                  <a:cubicBezTo>
                    <a:pt x="1429" y="3114"/>
                    <a:pt x="1581" y="2871"/>
                    <a:pt x="1520" y="2658"/>
                  </a:cubicBezTo>
                  <a:lnTo>
                    <a:pt x="912" y="318"/>
                  </a:lnTo>
                  <a:cubicBezTo>
                    <a:pt x="860" y="137"/>
                    <a:pt x="677" y="0"/>
                    <a:pt x="47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" name="Google Shape;162;p5"/>
            <p:cNvSpPr/>
            <p:nvPr/>
          </p:nvSpPr>
          <p:spPr>
            <a:xfrm>
              <a:off x="5810801" y="137416"/>
              <a:ext cx="44713" cy="89287"/>
            </a:xfrm>
            <a:custGeom>
              <a:avLst/>
              <a:gdLst/>
              <a:ahLst/>
              <a:cxnLst/>
              <a:rect l="l" t="t" r="r" b="b"/>
              <a:pathLst>
                <a:path w="1612" h="3219" extrusionOk="0">
                  <a:moveTo>
                    <a:pt x="504" y="0"/>
                  </a:moveTo>
                  <a:cubicBezTo>
                    <a:pt x="469" y="0"/>
                    <a:pt x="433" y="4"/>
                    <a:pt x="396" y="14"/>
                  </a:cubicBezTo>
                  <a:cubicBezTo>
                    <a:pt x="153" y="74"/>
                    <a:pt x="1" y="317"/>
                    <a:pt x="61" y="561"/>
                  </a:cubicBezTo>
                  <a:lnTo>
                    <a:pt x="700" y="2871"/>
                  </a:lnTo>
                  <a:cubicBezTo>
                    <a:pt x="751" y="3078"/>
                    <a:pt x="935" y="3218"/>
                    <a:pt x="1139" y="3218"/>
                  </a:cubicBezTo>
                  <a:cubicBezTo>
                    <a:pt x="1174" y="3218"/>
                    <a:pt x="1211" y="3214"/>
                    <a:pt x="1247" y="3205"/>
                  </a:cubicBezTo>
                  <a:cubicBezTo>
                    <a:pt x="1460" y="3114"/>
                    <a:pt x="1612" y="2871"/>
                    <a:pt x="1551" y="2658"/>
                  </a:cubicBezTo>
                  <a:lnTo>
                    <a:pt x="943" y="317"/>
                  </a:lnTo>
                  <a:cubicBezTo>
                    <a:pt x="866" y="137"/>
                    <a:pt x="700" y="0"/>
                    <a:pt x="5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3" name="Google Shape;163;p5"/>
            <p:cNvSpPr/>
            <p:nvPr/>
          </p:nvSpPr>
          <p:spPr>
            <a:xfrm>
              <a:off x="5722458" y="155612"/>
              <a:ext cx="263728" cy="144901"/>
            </a:xfrm>
            <a:custGeom>
              <a:avLst/>
              <a:gdLst/>
              <a:ahLst/>
              <a:cxnLst/>
              <a:rect l="l" t="t" r="r" b="b"/>
              <a:pathLst>
                <a:path w="9508" h="5224" extrusionOk="0">
                  <a:moveTo>
                    <a:pt x="5164" y="1"/>
                  </a:moveTo>
                  <a:cubicBezTo>
                    <a:pt x="2658" y="1"/>
                    <a:pt x="192" y="1809"/>
                    <a:pt x="25" y="4829"/>
                  </a:cubicBezTo>
                  <a:cubicBezTo>
                    <a:pt x="1" y="4970"/>
                    <a:pt x="69" y="5112"/>
                    <a:pt x="200" y="5182"/>
                  </a:cubicBezTo>
                  <a:lnTo>
                    <a:pt x="200" y="5182"/>
                  </a:lnTo>
                  <a:cubicBezTo>
                    <a:pt x="191" y="5176"/>
                    <a:pt x="183" y="5170"/>
                    <a:pt x="177" y="5163"/>
                  </a:cubicBezTo>
                  <a:cubicBezTo>
                    <a:pt x="3125" y="3978"/>
                    <a:pt x="6256" y="3127"/>
                    <a:pt x="9417" y="2701"/>
                  </a:cubicBezTo>
                  <a:lnTo>
                    <a:pt x="9417" y="2701"/>
                  </a:lnTo>
                  <a:cubicBezTo>
                    <a:pt x="9386" y="2762"/>
                    <a:pt x="9356" y="2792"/>
                    <a:pt x="9326" y="2823"/>
                  </a:cubicBezTo>
                  <a:cubicBezTo>
                    <a:pt x="9478" y="2701"/>
                    <a:pt x="9508" y="2458"/>
                    <a:pt x="9386" y="2306"/>
                  </a:cubicBezTo>
                  <a:cubicBezTo>
                    <a:pt x="8340" y="719"/>
                    <a:pt x="6744" y="1"/>
                    <a:pt x="5164" y="1"/>
                  </a:cubicBezTo>
                  <a:close/>
                  <a:moveTo>
                    <a:pt x="200" y="5182"/>
                  </a:moveTo>
                  <a:cubicBezTo>
                    <a:pt x="233" y="5205"/>
                    <a:pt x="281" y="5224"/>
                    <a:pt x="328" y="5224"/>
                  </a:cubicBezTo>
                  <a:cubicBezTo>
                    <a:pt x="281" y="5217"/>
                    <a:pt x="238" y="5203"/>
                    <a:pt x="200" y="51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4" name="Google Shape;164;p5"/>
            <p:cNvSpPr/>
            <p:nvPr/>
          </p:nvSpPr>
          <p:spPr>
            <a:xfrm>
              <a:off x="6094085" y="236162"/>
              <a:ext cx="248916" cy="212969"/>
            </a:xfrm>
            <a:custGeom>
              <a:avLst/>
              <a:gdLst/>
              <a:ahLst/>
              <a:cxnLst/>
              <a:rect l="l" t="t" r="r" b="b"/>
              <a:pathLst>
                <a:path w="8974" h="7678" extrusionOk="0">
                  <a:moveTo>
                    <a:pt x="2606" y="1"/>
                  </a:moveTo>
                  <a:cubicBezTo>
                    <a:pt x="1857" y="1"/>
                    <a:pt x="1077" y="173"/>
                    <a:pt x="305" y="557"/>
                  </a:cubicBezTo>
                  <a:cubicBezTo>
                    <a:pt x="61" y="678"/>
                    <a:pt x="1" y="1013"/>
                    <a:pt x="213" y="1195"/>
                  </a:cubicBezTo>
                  <a:lnTo>
                    <a:pt x="6505" y="7548"/>
                  </a:lnTo>
                  <a:cubicBezTo>
                    <a:pt x="6582" y="7637"/>
                    <a:pt x="6690" y="7678"/>
                    <a:pt x="6796" y="7678"/>
                  </a:cubicBezTo>
                  <a:cubicBezTo>
                    <a:pt x="6945" y="7678"/>
                    <a:pt x="7091" y="7598"/>
                    <a:pt x="7144" y="7457"/>
                  </a:cubicBezTo>
                  <a:cubicBezTo>
                    <a:pt x="8974" y="3822"/>
                    <a:pt x="6131" y="1"/>
                    <a:pt x="260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5" name="Google Shape;165;p5"/>
            <p:cNvSpPr/>
            <p:nvPr/>
          </p:nvSpPr>
          <p:spPr>
            <a:xfrm>
              <a:off x="6136246" y="335490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178" y="0"/>
                  </a:moveTo>
                  <a:cubicBezTo>
                    <a:pt x="2067" y="0"/>
                    <a:pt x="1961" y="46"/>
                    <a:pt x="1885" y="137"/>
                  </a:cubicBezTo>
                  <a:lnTo>
                    <a:pt x="183" y="1839"/>
                  </a:lnTo>
                  <a:cubicBezTo>
                    <a:pt x="0" y="2022"/>
                    <a:pt x="0" y="2295"/>
                    <a:pt x="183" y="2447"/>
                  </a:cubicBezTo>
                  <a:cubicBezTo>
                    <a:pt x="259" y="2538"/>
                    <a:pt x="365" y="2584"/>
                    <a:pt x="475" y="2584"/>
                  </a:cubicBezTo>
                  <a:cubicBezTo>
                    <a:pt x="586" y="2584"/>
                    <a:pt x="700" y="2538"/>
                    <a:pt x="791" y="2447"/>
                  </a:cubicBezTo>
                  <a:lnTo>
                    <a:pt x="2493" y="775"/>
                  </a:lnTo>
                  <a:cubicBezTo>
                    <a:pt x="2675" y="593"/>
                    <a:pt x="2675" y="319"/>
                    <a:pt x="2493" y="137"/>
                  </a:cubicBezTo>
                  <a:cubicBezTo>
                    <a:pt x="2402" y="46"/>
                    <a:pt x="2288" y="0"/>
                    <a:pt x="2178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6" name="Google Shape;166;p5"/>
            <p:cNvSpPr/>
            <p:nvPr/>
          </p:nvSpPr>
          <p:spPr>
            <a:xfrm>
              <a:off x="6212967" y="258768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204" y="0"/>
                  </a:moveTo>
                  <a:cubicBezTo>
                    <a:pt x="2090" y="0"/>
                    <a:pt x="1976" y="46"/>
                    <a:pt x="1885" y="137"/>
                  </a:cubicBezTo>
                  <a:lnTo>
                    <a:pt x="183" y="1839"/>
                  </a:lnTo>
                  <a:cubicBezTo>
                    <a:pt x="0" y="1991"/>
                    <a:pt x="0" y="2295"/>
                    <a:pt x="183" y="2447"/>
                  </a:cubicBezTo>
                  <a:cubicBezTo>
                    <a:pt x="274" y="2538"/>
                    <a:pt x="388" y="2584"/>
                    <a:pt x="502" y="2584"/>
                  </a:cubicBezTo>
                  <a:cubicBezTo>
                    <a:pt x="616" y="2584"/>
                    <a:pt x="730" y="2538"/>
                    <a:pt x="821" y="2447"/>
                  </a:cubicBezTo>
                  <a:lnTo>
                    <a:pt x="2523" y="775"/>
                  </a:lnTo>
                  <a:cubicBezTo>
                    <a:pt x="2675" y="593"/>
                    <a:pt x="2675" y="319"/>
                    <a:pt x="2523" y="137"/>
                  </a:cubicBezTo>
                  <a:cubicBezTo>
                    <a:pt x="2432" y="46"/>
                    <a:pt x="2318" y="0"/>
                    <a:pt x="22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7" name="Google Shape;167;p5"/>
            <p:cNvSpPr/>
            <p:nvPr/>
          </p:nvSpPr>
          <p:spPr>
            <a:xfrm>
              <a:off x="6095832" y="236162"/>
              <a:ext cx="247169" cy="212442"/>
            </a:xfrm>
            <a:custGeom>
              <a:avLst/>
              <a:gdLst/>
              <a:ahLst/>
              <a:cxnLst/>
              <a:rect l="l" t="t" r="r" b="b"/>
              <a:pathLst>
                <a:path w="8911" h="7659" extrusionOk="0">
                  <a:moveTo>
                    <a:pt x="10" y="914"/>
                  </a:moveTo>
                  <a:lnTo>
                    <a:pt x="10" y="914"/>
                  </a:lnTo>
                  <a:cubicBezTo>
                    <a:pt x="1" y="957"/>
                    <a:pt x="7" y="1000"/>
                    <a:pt x="29" y="1043"/>
                  </a:cubicBezTo>
                  <a:cubicBezTo>
                    <a:pt x="16" y="999"/>
                    <a:pt x="10" y="955"/>
                    <a:pt x="10" y="914"/>
                  </a:cubicBezTo>
                  <a:close/>
                  <a:moveTo>
                    <a:pt x="2543" y="1"/>
                  </a:moveTo>
                  <a:cubicBezTo>
                    <a:pt x="1794" y="1"/>
                    <a:pt x="1014" y="173"/>
                    <a:pt x="242" y="557"/>
                  </a:cubicBezTo>
                  <a:cubicBezTo>
                    <a:pt x="98" y="629"/>
                    <a:pt x="10" y="758"/>
                    <a:pt x="10" y="914"/>
                  </a:cubicBezTo>
                  <a:lnTo>
                    <a:pt x="10" y="914"/>
                  </a:lnTo>
                  <a:cubicBezTo>
                    <a:pt x="14" y="896"/>
                    <a:pt x="20" y="878"/>
                    <a:pt x="29" y="861"/>
                  </a:cubicBezTo>
                  <a:cubicBezTo>
                    <a:pt x="1275" y="1834"/>
                    <a:pt x="2491" y="2897"/>
                    <a:pt x="3616" y="4052"/>
                  </a:cubicBezTo>
                  <a:cubicBezTo>
                    <a:pt x="4740" y="5177"/>
                    <a:pt x="5804" y="6362"/>
                    <a:pt x="6777" y="7639"/>
                  </a:cubicBezTo>
                  <a:lnTo>
                    <a:pt x="6594" y="7639"/>
                  </a:lnTo>
                  <a:cubicBezTo>
                    <a:pt x="6640" y="7652"/>
                    <a:pt x="6684" y="7658"/>
                    <a:pt x="6726" y="7658"/>
                  </a:cubicBezTo>
                  <a:cubicBezTo>
                    <a:pt x="6881" y="7658"/>
                    <a:pt x="7009" y="7576"/>
                    <a:pt x="7081" y="7457"/>
                  </a:cubicBezTo>
                  <a:cubicBezTo>
                    <a:pt x="8911" y="3822"/>
                    <a:pt x="6068" y="1"/>
                    <a:pt x="25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8" name="Google Shape;168;p5"/>
            <p:cNvSpPr/>
            <p:nvPr/>
          </p:nvSpPr>
          <p:spPr>
            <a:xfrm>
              <a:off x="5585712" y="275438"/>
              <a:ext cx="719178" cy="639460"/>
            </a:xfrm>
            <a:custGeom>
              <a:avLst/>
              <a:gdLst/>
              <a:ahLst/>
              <a:cxnLst/>
              <a:rect l="l" t="t" r="r" b="b"/>
              <a:pathLst>
                <a:path w="25928" h="23054" extrusionOk="0">
                  <a:moveTo>
                    <a:pt x="12978" y="1"/>
                  </a:moveTo>
                  <a:cubicBezTo>
                    <a:pt x="9623" y="1"/>
                    <a:pt x="6293" y="1462"/>
                    <a:pt x="4012" y="4278"/>
                  </a:cubicBezTo>
                  <a:cubicBezTo>
                    <a:pt x="0" y="9202"/>
                    <a:pt x="760" y="16466"/>
                    <a:pt x="5714" y="20479"/>
                  </a:cubicBezTo>
                  <a:cubicBezTo>
                    <a:pt x="7853" y="22211"/>
                    <a:pt x="10422" y="23053"/>
                    <a:pt x="12972" y="23053"/>
                  </a:cubicBezTo>
                  <a:cubicBezTo>
                    <a:pt x="16329" y="23053"/>
                    <a:pt x="19652" y="21592"/>
                    <a:pt x="21915" y="18776"/>
                  </a:cubicBezTo>
                  <a:cubicBezTo>
                    <a:pt x="25928" y="13822"/>
                    <a:pt x="25168" y="6588"/>
                    <a:pt x="20213" y="2576"/>
                  </a:cubicBezTo>
                  <a:cubicBezTo>
                    <a:pt x="18088" y="844"/>
                    <a:pt x="15526" y="1"/>
                    <a:pt x="129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9" name="Google Shape;169;p5"/>
            <p:cNvSpPr/>
            <p:nvPr/>
          </p:nvSpPr>
          <p:spPr>
            <a:xfrm>
              <a:off x="5658217" y="340455"/>
              <a:ext cx="574166" cy="510176"/>
            </a:xfrm>
            <a:custGeom>
              <a:avLst/>
              <a:gdLst/>
              <a:ahLst/>
              <a:cxnLst/>
              <a:rect l="l" t="t" r="r" b="b"/>
              <a:pathLst>
                <a:path w="20700" h="18393" extrusionOk="0">
                  <a:moveTo>
                    <a:pt x="10373" y="1"/>
                  </a:moveTo>
                  <a:cubicBezTo>
                    <a:pt x="9351" y="1"/>
                    <a:pt x="8312" y="173"/>
                    <a:pt x="7295" y="536"/>
                  </a:cubicBezTo>
                  <a:cubicBezTo>
                    <a:pt x="2493" y="2238"/>
                    <a:pt x="0" y="7496"/>
                    <a:pt x="1702" y="12268"/>
                  </a:cubicBezTo>
                  <a:cubicBezTo>
                    <a:pt x="3044" y="16029"/>
                    <a:pt x="6594" y="18393"/>
                    <a:pt x="10374" y="18393"/>
                  </a:cubicBezTo>
                  <a:cubicBezTo>
                    <a:pt x="11390" y="18393"/>
                    <a:pt x="12424" y="18222"/>
                    <a:pt x="13435" y="17861"/>
                  </a:cubicBezTo>
                  <a:cubicBezTo>
                    <a:pt x="18207" y="16159"/>
                    <a:pt x="20700" y="10900"/>
                    <a:pt x="19028" y="6128"/>
                  </a:cubicBezTo>
                  <a:cubicBezTo>
                    <a:pt x="17688" y="2349"/>
                    <a:pt x="14147" y="1"/>
                    <a:pt x="10373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0" name="Google Shape;170;p5"/>
            <p:cNvSpPr/>
            <p:nvPr/>
          </p:nvSpPr>
          <p:spPr>
            <a:xfrm>
              <a:off x="5923000" y="578054"/>
              <a:ext cx="42133" cy="35282"/>
            </a:xfrm>
            <a:custGeom>
              <a:avLst/>
              <a:gdLst/>
              <a:ahLst/>
              <a:cxnLst/>
              <a:rect l="l" t="t" r="r" b="b"/>
              <a:pathLst>
                <a:path w="1519" h="1272" extrusionOk="0">
                  <a:moveTo>
                    <a:pt x="800" y="1"/>
                  </a:moveTo>
                  <a:cubicBezTo>
                    <a:pt x="335" y="1"/>
                    <a:pt x="0" y="532"/>
                    <a:pt x="272" y="967"/>
                  </a:cubicBezTo>
                  <a:cubicBezTo>
                    <a:pt x="389" y="1175"/>
                    <a:pt x="589" y="1271"/>
                    <a:pt x="792" y="1271"/>
                  </a:cubicBezTo>
                  <a:cubicBezTo>
                    <a:pt x="1064" y="1271"/>
                    <a:pt x="1340" y="1098"/>
                    <a:pt x="1427" y="784"/>
                  </a:cubicBezTo>
                  <a:cubicBezTo>
                    <a:pt x="1518" y="450"/>
                    <a:pt x="1305" y="116"/>
                    <a:pt x="971" y="24"/>
                  </a:cubicBezTo>
                  <a:cubicBezTo>
                    <a:pt x="913" y="8"/>
                    <a:pt x="855" y="1"/>
                    <a:pt x="800" y="1"/>
                  </a:cubicBez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1" name="Google Shape;171;p5"/>
            <p:cNvSpPr/>
            <p:nvPr/>
          </p:nvSpPr>
          <p:spPr>
            <a:xfrm>
              <a:off x="5938117" y="414320"/>
              <a:ext cx="56501" cy="182984"/>
            </a:xfrm>
            <a:custGeom>
              <a:avLst/>
              <a:gdLst/>
              <a:ahLst/>
              <a:cxnLst/>
              <a:rect l="l" t="t" r="r" b="b"/>
              <a:pathLst>
                <a:path w="2037" h="6597" extrusionOk="0">
                  <a:moveTo>
                    <a:pt x="2037" y="0"/>
                  </a:moveTo>
                  <a:lnTo>
                    <a:pt x="0" y="6444"/>
                  </a:lnTo>
                  <a:lnTo>
                    <a:pt x="517" y="6596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2" name="Google Shape;172;p5"/>
            <p:cNvSpPr/>
            <p:nvPr/>
          </p:nvSpPr>
          <p:spPr>
            <a:xfrm>
              <a:off x="5826834" y="588844"/>
              <a:ext cx="122267" cy="75058"/>
            </a:xfrm>
            <a:custGeom>
              <a:avLst/>
              <a:gdLst/>
              <a:ahLst/>
              <a:cxnLst/>
              <a:rect l="l" t="t" r="r" b="b"/>
              <a:pathLst>
                <a:path w="4408" h="2706" extrusionOk="0">
                  <a:moveTo>
                    <a:pt x="4134" y="0"/>
                  </a:moveTo>
                  <a:lnTo>
                    <a:pt x="0" y="2705"/>
                  </a:lnTo>
                  <a:lnTo>
                    <a:pt x="4408" y="456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3" name="Google Shape;173;p5"/>
            <p:cNvSpPr/>
            <p:nvPr/>
          </p:nvSpPr>
          <p:spPr>
            <a:xfrm>
              <a:off x="5772024" y="744812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0" y="669"/>
                  </a:moveTo>
                  <a:lnTo>
                    <a:pt x="669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4" name="Google Shape;174;p5"/>
            <p:cNvSpPr/>
            <p:nvPr/>
          </p:nvSpPr>
          <p:spPr>
            <a:xfrm>
              <a:off x="6092393" y="425276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1" y="669"/>
                  </a:moveTo>
                  <a:lnTo>
                    <a:pt x="670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5" name="Google Shape;175;p5"/>
            <p:cNvSpPr/>
            <p:nvPr/>
          </p:nvSpPr>
          <p:spPr>
            <a:xfrm>
              <a:off x="5710475" y="64870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3"/>
                  </a:moveTo>
                  <a:lnTo>
                    <a:pt x="912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6" name="Google Shape;176;p5"/>
            <p:cNvSpPr/>
            <p:nvPr/>
          </p:nvSpPr>
          <p:spPr>
            <a:xfrm>
              <a:off x="6148034" y="532343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4"/>
                  </a:moveTo>
                  <a:lnTo>
                    <a:pt x="913" y="1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7" name="Google Shape;177;p5"/>
            <p:cNvSpPr/>
            <p:nvPr/>
          </p:nvSpPr>
          <p:spPr>
            <a:xfrm>
              <a:off x="5710475" y="53151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0"/>
                  </a:moveTo>
                  <a:lnTo>
                    <a:pt x="912" y="243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8" name="Google Shape;178;p5"/>
            <p:cNvSpPr/>
            <p:nvPr/>
          </p:nvSpPr>
          <p:spPr>
            <a:xfrm>
              <a:off x="6147202" y="649534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1"/>
                  </a:moveTo>
                  <a:lnTo>
                    <a:pt x="912" y="244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9" name="Google Shape;179;p5"/>
            <p:cNvSpPr/>
            <p:nvPr/>
          </p:nvSpPr>
          <p:spPr>
            <a:xfrm>
              <a:off x="5772857" y="424444"/>
              <a:ext cx="18584" cy="18556"/>
            </a:xfrm>
            <a:custGeom>
              <a:avLst/>
              <a:gdLst/>
              <a:ahLst/>
              <a:cxnLst/>
              <a:rect l="l" t="t" r="r" b="b"/>
              <a:pathLst>
                <a:path w="670" h="669" fill="none" extrusionOk="0">
                  <a:moveTo>
                    <a:pt x="1" y="0"/>
                  </a:moveTo>
                  <a:lnTo>
                    <a:pt x="670" y="66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0" name="Google Shape;180;p5"/>
            <p:cNvSpPr/>
            <p:nvPr/>
          </p:nvSpPr>
          <p:spPr>
            <a:xfrm>
              <a:off x="6092393" y="744812"/>
              <a:ext cx="17752" cy="19416"/>
            </a:xfrm>
            <a:custGeom>
              <a:avLst/>
              <a:gdLst/>
              <a:ahLst/>
              <a:cxnLst/>
              <a:rect l="l" t="t" r="r" b="b"/>
              <a:pathLst>
                <a:path w="640" h="700" fill="none" extrusionOk="0">
                  <a:moveTo>
                    <a:pt x="1" y="0"/>
                  </a:moveTo>
                  <a:lnTo>
                    <a:pt x="639" y="69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1" name="Google Shape;181;p5"/>
            <p:cNvSpPr/>
            <p:nvPr/>
          </p:nvSpPr>
          <p:spPr>
            <a:xfrm>
              <a:off x="5879951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0" y="0"/>
                  </a:moveTo>
                  <a:lnTo>
                    <a:pt x="243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2" name="Google Shape;182;p5"/>
            <p:cNvSpPr/>
            <p:nvPr/>
          </p:nvSpPr>
          <p:spPr>
            <a:xfrm>
              <a:off x="5996282" y="800453"/>
              <a:ext cx="6768" cy="25324"/>
            </a:xfrm>
            <a:custGeom>
              <a:avLst/>
              <a:gdLst/>
              <a:ahLst/>
              <a:cxnLst/>
              <a:rect l="l" t="t" r="r" b="b"/>
              <a:pathLst>
                <a:path w="244" h="913" fill="none" extrusionOk="0">
                  <a:moveTo>
                    <a:pt x="1" y="0"/>
                  </a:moveTo>
                  <a:lnTo>
                    <a:pt x="244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3" name="Google Shape;183;p5"/>
            <p:cNvSpPr/>
            <p:nvPr/>
          </p:nvSpPr>
          <p:spPr>
            <a:xfrm>
              <a:off x="5997142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243" y="0"/>
                  </a:moveTo>
                  <a:lnTo>
                    <a:pt x="0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4" name="Google Shape;184;p5"/>
            <p:cNvSpPr/>
            <p:nvPr/>
          </p:nvSpPr>
          <p:spPr>
            <a:xfrm>
              <a:off x="5879091" y="800453"/>
              <a:ext cx="6768" cy="24464"/>
            </a:xfrm>
            <a:custGeom>
              <a:avLst/>
              <a:gdLst/>
              <a:ahLst/>
              <a:cxnLst/>
              <a:rect l="l" t="t" r="r" b="b"/>
              <a:pathLst>
                <a:path w="244" h="882" fill="none" extrusionOk="0">
                  <a:moveTo>
                    <a:pt x="244" y="0"/>
                  </a:moveTo>
                  <a:lnTo>
                    <a:pt x="1" y="88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62291132"/>
      </p:ext>
    </p:extLst>
  </p:cSld>
  <p:clrMapOvr>
    <a:masterClrMapping/>
  </p:clrMapOvr>
  <p:transition spd="slow">
    <p:wheel spokes="1"/>
    <p:sndAc>
      <p:stSnd>
        <p:snd r:embed="rId1" name="chimes.wav"/>
      </p:stSnd>
    </p:sndAc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6"/>
          <p:cNvSpPr/>
          <p:nvPr/>
        </p:nvSpPr>
        <p:spPr>
          <a:xfrm>
            <a:off x="-65061" y="-81037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87" name="Google Shape;187;p6"/>
          <p:cNvSpPr/>
          <p:nvPr/>
        </p:nvSpPr>
        <p:spPr>
          <a:xfrm flipH="1">
            <a:off x="-65067" y="2923727"/>
            <a:ext cx="2873692" cy="2300427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88" name="Google Shape;188;p6"/>
          <p:cNvSpPr/>
          <p:nvPr/>
        </p:nvSpPr>
        <p:spPr>
          <a:xfrm flipH="1">
            <a:off x="6743701" y="-81050"/>
            <a:ext cx="2584560" cy="2152587"/>
          </a:xfrm>
          <a:custGeom>
            <a:avLst/>
            <a:gdLst/>
            <a:ahLst/>
            <a:cxnLst/>
            <a:rect l="l" t="t" r="r" b="b"/>
            <a:pathLst>
              <a:path w="141310" h="117692" extrusionOk="0">
                <a:moveTo>
                  <a:pt x="0" y="0"/>
                </a:moveTo>
                <a:lnTo>
                  <a:pt x="0" y="117692"/>
                </a:lnTo>
                <a:cubicBezTo>
                  <a:pt x="1216" y="113254"/>
                  <a:pt x="6353" y="111035"/>
                  <a:pt x="10973" y="110731"/>
                </a:cubicBezTo>
                <a:cubicBezTo>
                  <a:pt x="11645" y="110687"/>
                  <a:pt x="12319" y="110670"/>
                  <a:pt x="12993" y="110670"/>
                </a:cubicBezTo>
                <a:cubicBezTo>
                  <a:pt x="15351" y="110670"/>
                  <a:pt x="17717" y="110880"/>
                  <a:pt x="20063" y="110880"/>
                </a:cubicBezTo>
                <a:cubicBezTo>
                  <a:pt x="21655" y="110880"/>
                  <a:pt x="23238" y="110783"/>
                  <a:pt x="24803" y="110458"/>
                </a:cubicBezTo>
                <a:cubicBezTo>
                  <a:pt x="29332" y="109515"/>
                  <a:pt x="33861" y="105625"/>
                  <a:pt x="33162" y="101065"/>
                </a:cubicBezTo>
                <a:cubicBezTo>
                  <a:pt x="32645" y="97661"/>
                  <a:pt x="29545" y="95351"/>
                  <a:pt x="26718" y="93345"/>
                </a:cubicBezTo>
                <a:cubicBezTo>
                  <a:pt x="21672" y="89728"/>
                  <a:pt x="16535" y="85594"/>
                  <a:pt x="14408" y="79758"/>
                </a:cubicBezTo>
                <a:cubicBezTo>
                  <a:pt x="12310" y="73892"/>
                  <a:pt x="14620" y="66080"/>
                  <a:pt x="20578" y="64317"/>
                </a:cubicBezTo>
                <a:cubicBezTo>
                  <a:pt x="21506" y="64047"/>
                  <a:pt x="22443" y="63936"/>
                  <a:pt x="23386" y="63936"/>
                </a:cubicBezTo>
                <a:cubicBezTo>
                  <a:pt x="26363" y="63936"/>
                  <a:pt x="29393" y="65038"/>
                  <a:pt x="32371" y="65685"/>
                </a:cubicBezTo>
                <a:cubicBezTo>
                  <a:pt x="33431" y="65907"/>
                  <a:pt x="34565" y="66035"/>
                  <a:pt x="35694" y="66035"/>
                </a:cubicBezTo>
                <a:cubicBezTo>
                  <a:pt x="38743" y="66035"/>
                  <a:pt x="41748" y="65097"/>
                  <a:pt x="43101" y="62524"/>
                </a:cubicBezTo>
                <a:cubicBezTo>
                  <a:pt x="44590" y="59636"/>
                  <a:pt x="43314" y="56201"/>
                  <a:pt x="42767" y="53010"/>
                </a:cubicBezTo>
                <a:cubicBezTo>
                  <a:pt x="41125" y="43223"/>
                  <a:pt x="47326" y="33891"/>
                  <a:pt x="55411" y="28876"/>
                </a:cubicBezTo>
                <a:cubicBezTo>
                  <a:pt x="61313" y="25233"/>
                  <a:pt x="68023" y="24013"/>
                  <a:pt x="74827" y="24013"/>
                </a:cubicBezTo>
                <a:cubicBezTo>
                  <a:pt x="79377" y="24013"/>
                  <a:pt x="83969" y="24558"/>
                  <a:pt x="88391" y="25289"/>
                </a:cubicBezTo>
                <a:cubicBezTo>
                  <a:pt x="98117" y="26870"/>
                  <a:pt x="107692" y="29484"/>
                  <a:pt x="117510" y="30000"/>
                </a:cubicBezTo>
                <a:cubicBezTo>
                  <a:pt x="118315" y="30043"/>
                  <a:pt x="119130" y="30068"/>
                  <a:pt x="119946" y="30068"/>
                </a:cubicBezTo>
                <a:cubicBezTo>
                  <a:pt x="124397" y="30068"/>
                  <a:pt x="128911" y="29328"/>
                  <a:pt x="132404" y="26657"/>
                </a:cubicBezTo>
                <a:cubicBezTo>
                  <a:pt x="141310" y="19818"/>
                  <a:pt x="128665" y="4255"/>
                  <a:pt x="141127" y="0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89" name="Google Shape;189;p6"/>
          <p:cNvSpPr txBox="1">
            <a:spLocks noGrp="1"/>
          </p:cNvSpPr>
          <p:nvPr>
            <p:ph type="title"/>
          </p:nvPr>
        </p:nvSpPr>
        <p:spPr>
          <a:xfrm>
            <a:off x="571500" y="394175"/>
            <a:ext cx="7021500" cy="51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sp>
        <p:nvSpPr>
          <p:cNvPr id="190" name="Google Shape;190;p6"/>
          <p:cNvSpPr/>
          <p:nvPr/>
        </p:nvSpPr>
        <p:spPr>
          <a:xfrm>
            <a:off x="-2" y="228442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1" name="Google Shape;191;p6"/>
          <p:cNvSpPr/>
          <p:nvPr/>
        </p:nvSpPr>
        <p:spPr>
          <a:xfrm>
            <a:off x="3049167" y="490495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2" name="Google Shape;192;p6"/>
          <p:cNvSpPr/>
          <p:nvPr/>
        </p:nvSpPr>
        <p:spPr>
          <a:xfrm>
            <a:off x="7867603" y="495727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3" name="Google Shape;193;p6"/>
          <p:cNvSpPr/>
          <p:nvPr/>
        </p:nvSpPr>
        <p:spPr>
          <a:xfrm>
            <a:off x="8572467" y="306675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4" name="Google Shape;194;p6"/>
          <p:cNvSpPr/>
          <p:nvPr/>
        </p:nvSpPr>
        <p:spPr>
          <a:xfrm>
            <a:off x="125051" y="3620273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5" name="Google Shape;195;p6"/>
          <p:cNvSpPr/>
          <p:nvPr/>
        </p:nvSpPr>
        <p:spPr>
          <a:xfrm>
            <a:off x="7867603" y="1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6" name="Google Shape;196;p6"/>
          <p:cNvSpPr/>
          <p:nvPr/>
        </p:nvSpPr>
        <p:spPr>
          <a:xfrm>
            <a:off x="8764558" y="1116509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7" name="Google Shape;197;p6"/>
          <p:cNvSpPr/>
          <p:nvPr/>
        </p:nvSpPr>
        <p:spPr>
          <a:xfrm>
            <a:off x="58591" y="550721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98" name="Google Shape;198;p6"/>
          <p:cNvGrpSpPr/>
          <p:nvPr/>
        </p:nvGrpSpPr>
        <p:grpSpPr>
          <a:xfrm>
            <a:off x="8388463" y="4328401"/>
            <a:ext cx="527400" cy="735075"/>
            <a:chOff x="3553100" y="1256250"/>
            <a:chExt cx="527400" cy="735075"/>
          </a:xfrm>
        </p:grpSpPr>
        <p:sp>
          <p:nvSpPr>
            <p:cNvPr id="199" name="Google Shape;199;p6"/>
            <p:cNvSpPr/>
            <p:nvPr/>
          </p:nvSpPr>
          <p:spPr>
            <a:xfrm>
              <a:off x="3885925" y="1874350"/>
              <a:ext cx="148225" cy="116975"/>
            </a:xfrm>
            <a:custGeom>
              <a:avLst/>
              <a:gdLst/>
              <a:ahLst/>
              <a:cxnLst/>
              <a:rect l="l" t="t" r="r" b="b"/>
              <a:pathLst>
                <a:path w="5929" h="4679" extrusionOk="0">
                  <a:moveTo>
                    <a:pt x="5107" y="0"/>
                  </a:moveTo>
                  <a:lnTo>
                    <a:pt x="1" y="1489"/>
                  </a:lnTo>
                  <a:lnTo>
                    <a:pt x="487" y="3192"/>
                  </a:lnTo>
                  <a:cubicBezTo>
                    <a:pt x="761" y="4088"/>
                    <a:pt x="1566" y="4679"/>
                    <a:pt x="2450" y="4679"/>
                  </a:cubicBezTo>
                  <a:cubicBezTo>
                    <a:pt x="2644" y="4679"/>
                    <a:pt x="2843" y="4650"/>
                    <a:pt x="3040" y="4590"/>
                  </a:cubicBezTo>
                  <a:lnTo>
                    <a:pt x="4226" y="4255"/>
                  </a:lnTo>
                  <a:cubicBezTo>
                    <a:pt x="5290" y="3921"/>
                    <a:pt x="5928" y="2796"/>
                    <a:pt x="5624" y="1702"/>
                  </a:cubicBezTo>
                  <a:lnTo>
                    <a:pt x="5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0" name="Google Shape;200;p6"/>
            <p:cNvSpPr/>
            <p:nvPr/>
          </p:nvSpPr>
          <p:spPr>
            <a:xfrm>
              <a:off x="3841850" y="1837100"/>
              <a:ext cx="210525" cy="132525"/>
            </a:xfrm>
            <a:custGeom>
              <a:avLst/>
              <a:gdLst/>
              <a:ahLst/>
              <a:cxnLst/>
              <a:rect l="l" t="t" r="r" b="b"/>
              <a:pathLst>
                <a:path w="8421" h="5301" extrusionOk="0">
                  <a:moveTo>
                    <a:pt x="7661" y="1"/>
                  </a:moveTo>
                  <a:lnTo>
                    <a:pt x="1" y="2189"/>
                  </a:lnTo>
                  <a:lnTo>
                    <a:pt x="366" y="3496"/>
                  </a:lnTo>
                  <a:cubicBezTo>
                    <a:pt x="692" y="4574"/>
                    <a:pt x="1679" y="5300"/>
                    <a:pt x="2765" y="5300"/>
                  </a:cubicBezTo>
                  <a:cubicBezTo>
                    <a:pt x="2996" y="5300"/>
                    <a:pt x="3232" y="5268"/>
                    <a:pt x="3466" y="5198"/>
                  </a:cubicBezTo>
                  <a:lnTo>
                    <a:pt x="6323" y="4378"/>
                  </a:lnTo>
                  <a:cubicBezTo>
                    <a:pt x="7661" y="4013"/>
                    <a:pt x="8421" y="2615"/>
                    <a:pt x="8025" y="1277"/>
                  </a:cubicBezTo>
                  <a:lnTo>
                    <a:pt x="76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1" name="Google Shape;201;p6"/>
            <p:cNvSpPr/>
            <p:nvPr/>
          </p:nvSpPr>
          <p:spPr>
            <a:xfrm>
              <a:off x="3553100" y="1256250"/>
              <a:ext cx="527400" cy="606725"/>
            </a:xfrm>
            <a:custGeom>
              <a:avLst/>
              <a:gdLst/>
              <a:ahLst/>
              <a:cxnLst/>
              <a:rect l="l" t="t" r="r" b="b"/>
              <a:pathLst>
                <a:path w="21096" h="24269" extrusionOk="0">
                  <a:moveTo>
                    <a:pt x="11165" y="0"/>
                  </a:moveTo>
                  <a:cubicBezTo>
                    <a:pt x="9187" y="0"/>
                    <a:pt x="7173" y="611"/>
                    <a:pt x="5411" y="1927"/>
                  </a:cubicBezTo>
                  <a:cubicBezTo>
                    <a:pt x="1" y="5970"/>
                    <a:pt x="305" y="14177"/>
                    <a:pt x="5989" y="17824"/>
                  </a:cubicBezTo>
                  <a:cubicBezTo>
                    <a:pt x="8207" y="19222"/>
                    <a:pt x="9849" y="21411"/>
                    <a:pt x="10578" y="23964"/>
                  </a:cubicBezTo>
                  <a:lnTo>
                    <a:pt x="10669" y="24268"/>
                  </a:lnTo>
                  <a:lnTo>
                    <a:pt x="19332" y="21776"/>
                  </a:lnTo>
                  <a:lnTo>
                    <a:pt x="19241" y="21472"/>
                  </a:lnTo>
                  <a:cubicBezTo>
                    <a:pt x="18542" y="18888"/>
                    <a:pt x="18785" y="16122"/>
                    <a:pt x="19940" y="13721"/>
                  </a:cubicBezTo>
                  <a:cubicBezTo>
                    <a:pt x="20913" y="11624"/>
                    <a:pt x="21095" y="9222"/>
                    <a:pt x="20457" y="7003"/>
                  </a:cubicBezTo>
                  <a:cubicBezTo>
                    <a:pt x="19207" y="2617"/>
                    <a:pt x="15261" y="0"/>
                    <a:pt x="111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2" name="Google Shape;202;p6"/>
            <p:cNvSpPr/>
            <p:nvPr/>
          </p:nvSpPr>
          <p:spPr>
            <a:xfrm>
              <a:off x="3819825" y="1800625"/>
              <a:ext cx="229500" cy="121125"/>
            </a:xfrm>
            <a:custGeom>
              <a:avLst/>
              <a:gdLst/>
              <a:ahLst/>
              <a:cxnLst/>
              <a:rect l="l" t="t" r="r" b="b"/>
              <a:pathLst>
                <a:path w="9180" h="4845" extrusionOk="0">
                  <a:moveTo>
                    <a:pt x="8633" y="1"/>
                  </a:moveTo>
                  <a:lnTo>
                    <a:pt x="0" y="2493"/>
                  </a:lnTo>
                  <a:lnTo>
                    <a:pt x="122" y="2979"/>
                  </a:lnTo>
                  <a:cubicBezTo>
                    <a:pt x="448" y="4109"/>
                    <a:pt x="1479" y="4844"/>
                    <a:pt x="2598" y="4844"/>
                  </a:cubicBezTo>
                  <a:cubicBezTo>
                    <a:pt x="2834" y="4844"/>
                    <a:pt x="3075" y="4811"/>
                    <a:pt x="3314" y="4742"/>
                  </a:cubicBezTo>
                  <a:lnTo>
                    <a:pt x="7022" y="3679"/>
                  </a:lnTo>
                  <a:cubicBezTo>
                    <a:pt x="8390" y="3283"/>
                    <a:pt x="9180" y="1855"/>
                    <a:pt x="8785" y="487"/>
                  </a:cubicBezTo>
                  <a:lnTo>
                    <a:pt x="86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3" name="Google Shape;203;p6"/>
            <p:cNvSpPr/>
            <p:nvPr/>
          </p:nvSpPr>
          <p:spPr>
            <a:xfrm>
              <a:off x="3866925" y="1617500"/>
              <a:ext cx="61600" cy="214300"/>
            </a:xfrm>
            <a:custGeom>
              <a:avLst/>
              <a:gdLst/>
              <a:ahLst/>
              <a:cxnLst/>
              <a:rect l="l" t="t" r="r" b="b"/>
              <a:pathLst>
                <a:path w="2464" h="8572" fill="none" extrusionOk="0">
                  <a:moveTo>
                    <a:pt x="2463" y="8572"/>
                  </a:moveTo>
                  <a:lnTo>
                    <a:pt x="1" y="0"/>
                  </a:lnTo>
                </a:path>
              </a:pathLst>
            </a:custGeom>
            <a:noFill/>
            <a:ln w="28875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4" name="Google Shape;204;p6"/>
            <p:cNvSpPr/>
            <p:nvPr/>
          </p:nvSpPr>
          <p:spPr>
            <a:xfrm>
              <a:off x="3745350" y="1500475"/>
              <a:ext cx="191525" cy="123125"/>
            </a:xfrm>
            <a:custGeom>
              <a:avLst/>
              <a:gdLst/>
              <a:ahLst/>
              <a:cxnLst/>
              <a:rect l="l" t="t" r="r" b="b"/>
              <a:pathLst>
                <a:path w="7661" h="4925" fill="none" extrusionOk="0">
                  <a:moveTo>
                    <a:pt x="7660" y="0"/>
                  </a:moveTo>
                  <a:lnTo>
                    <a:pt x="4925" y="4925"/>
                  </a:lnTo>
                  <a:lnTo>
                    <a:pt x="1" y="2189"/>
                  </a:lnTo>
                </a:path>
              </a:pathLst>
            </a:custGeom>
            <a:noFill/>
            <a:ln w="288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05" name="Google Shape;205;p6"/>
          <p:cNvGrpSpPr/>
          <p:nvPr/>
        </p:nvGrpSpPr>
        <p:grpSpPr>
          <a:xfrm rot="10386826">
            <a:off x="-591223" y="4775229"/>
            <a:ext cx="1657366" cy="808504"/>
            <a:chOff x="6016754" y="2989146"/>
            <a:chExt cx="1657343" cy="808493"/>
          </a:xfrm>
        </p:grpSpPr>
        <p:sp>
          <p:nvSpPr>
            <p:cNvPr id="206" name="Google Shape;206;p6"/>
            <p:cNvSpPr/>
            <p:nvPr/>
          </p:nvSpPr>
          <p:spPr>
            <a:xfrm>
              <a:off x="6016754" y="3515687"/>
              <a:ext cx="357259" cy="262230"/>
            </a:xfrm>
            <a:custGeom>
              <a:avLst/>
              <a:gdLst/>
              <a:ahLst/>
              <a:cxnLst/>
              <a:rect l="l" t="t" r="r" b="b"/>
              <a:pathLst>
                <a:path w="12880" h="9454" extrusionOk="0">
                  <a:moveTo>
                    <a:pt x="9172" y="0"/>
                  </a:moveTo>
                  <a:lnTo>
                    <a:pt x="630" y="7782"/>
                  </a:lnTo>
                  <a:cubicBezTo>
                    <a:pt x="1" y="8381"/>
                    <a:pt x="406" y="9454"/>
                    <a:pt x="1263" y="9454"/>
                  </a:cubicBezTo>
                  <a:cubicBezTo>
                    <a:pt x="1275" y="9454"/>
                    <a:pt x="1287" y="9454"/>
                    <a:pt x="1299" y="9453"/>
                  </a:cubicBezTo>
                  <a:lnTo>
                    <a:pt x="12880" y="9271"/>
                  </a:lnTo>
                  <a:lnTo>
                    <a:pt x="917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7" name="Google Shape;207;p6"/>
            <p:cNvSpPr/>
            <p:nvPr/>
          </p:nvSpPr>
          <p:spPr>
            <a:xfrm>
              <a:off x="6239098" y="2989146"/>
              <a:ext cx="1435000" cy="808493"/>
            </a:xfrm>
            <a:custGeom>
              <a:avLst/>
              <a:gdLst/>
              <a:ahLst/>
              <a:cxnLst/>
              <a:rect l="l" t="t" r="r" b="b"/>
              <a:pathLst>
                <a:path w="51735" h="29148" extrusionOk="0">
                  <a:moveTo>
                    <a:pt x="46755" y="1"/>
                  </a:moveTo>
                  <a:cubicBezTo>
                    <a:pt x="46570" y="1"/>
                    <a:pt x="46383" y="35"/>
                    <a:pt x="46202" y="108"/>
                  </a:cubicBezTo>
                  <a:lnTo>
                    <a:pt x="1156" y="17980"/>
                  </a:lnTo>
                  <a:cubicBezTo>
                    <a:pt x="365" y="18284"/>
                    <a:pt x="1" y="19166"/>
                    <a:pt x="305" y="19956"/>
                  </a:cubicBezTo>
                  <a:lnTo>
                    <a:pt x="3587" y="28193"/>
                  </a:lnTo>
                  <a:cubicBezTo>
                    <a:pt x="3821" y="28778"/>
                    <a:pt x="4398" y="29147"/>
                    <a:pt x="5011" y="29147"/>
                  </a:cubicBezTo>
                  <a:cubicBezTo>
                    <a:pt x="5195" y="29147"/>
                    <a:pt x="5381" y="29114"/>
                    <a:pt x="5563" y="29044"/>
                  </a:cubicBezTo>
                  <a:lnTo>
                    <a:pt x="50579" y="11172"/>
                  </a:lnTo>
                  <a:cubicBezTo>
                    <a:pt x="51369" y="10868"/>
                    <a:pt x="51734" y="9986"/>
                    <a:pt x="51430" y="9196"/>
                  </a:cubicBezTo>
                  <a:lnTo>
                    <a:pt x="48147" y="959"/>
                  </a:lnTo>
                  <a:cubicBezTo>
                    <a:pt x="47916" y="356"/>
                    <a:pt x="47348" y="1"/>
                    <a:pt x="4675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8" name="Google Shape;208;p6"/>
            <p:cNvSpPr/>
            <p:nvPr/>
          </p:nvSpPr>
          <p:spPr>
            <a:xfrm>
              <a:off x="6363029" y="3028367"/>
              <a:ext cx="1187969" cy="730162"/>
            </a:xfrm>
            <a:custGeom>
              <a:avLst/>
              <a:gdLst/>
              <a:ahLst/>
              <a:cxnLst/>
              <a:rect l="l" t="t" r="r" b="b"/>
              <a:pathLst>
                <a:path w="42829" h="26324" extrusionOk="0">
                  <a:moveTo>
                    <a:pt x="38421" y="1"/>
                  </a:moveTo>
                  <a:lnTo>
                    <a:pt x="1" y="15259"/>
                  </a:lnTo>
                  <a:lnTo>
                    <a:pt x="4378" y="26323"/>
                  </a:lnTo>
                  <a:lnTo>
                    <a:pt x="42828" y="11065"/>
                  </a:lnTo>
                  <a:lnTo>
                    <a:pt x="3842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9" name="Google Shape;209;p6"/>
            <p:cNvSpPr/>
            <p:nvPr/>
          </p:nvSpPr>
          <p:spPr>
            <a:xfrm>
              <a:off x="7358750" y="3043540"/>
              <a:ext cx="154304" cy="319564"/>
            </a:xfrm>
            <a:custGeom>
              <a:avLst/>
              <a:gdLst/>
              <a:ahLst/>
              <a:cxnLst/>
              <a:rect l="l" t="t" r="r" b="b"/>
              <a:pathLst>
                <a:path w="5563" h="11521" extrusionOk="0">
                  <a:moveTo>
                    <a:pt x="1155" y="1"/>
                  </a:moveTo>
                  <a:lnTo>
                    <a:pt x="0" y="457"/>
                  </a:lnTo>
                  <a:lnTo>
                    <a:pt x="4377" y="11521"/>
                  </a:lnTo>
                  <a:lnTo>
                    <a:pt x="5563" y="11065"/>
                  </a:lnTo>
                  <a:lnTo>
                    <a:pt x="11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0" name="Google Shape;210;p6"/>
            <p:cNvSpPr/>
            <p:nvPr/>
          </p:nvSpPr>
          <p:spPr>
            <a:xfrm>
              <a:off x="6400142" y="3423793"/>
              <a:ext cx="154304" cy="319564"/>
            </a:xfrm>
            <a:custGeom>
              <a:avLst/>
              <a:gdLst/>
              <a:ahLst/>
              <a:cxnLst/>
              <a:rect l="l" t="t" r="r" b="b"/>
              <a:pathLst>
                <a:path w="5563" h="11521" extrusionOk="0">
                  <a:moveTo>
                    <a:pt x="1186" y="0"/>
                  </a:moveTo>
                  <a:lnTo>
                    <a:pt x="0" y="456"/>
                  </a:lnTo>
                  <a:lnTo>
                    <a:pt x="4408" y="11520"/>
                  </a:lnTo>
                  <a:lnTo>
                    <a:pt x="5563" y="11064"/>
                  </a:lnTo>
                  <a:lnTo>
                    <a:pt x="11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11" name="Google Shape;211;p6"/>
          <p:cNvGrpSpPr/>
          <p:nvPr/>
        </p:nvGrpSpPr>
        <p:grpSpPr>
          <a:xfrm rot="9321727">
            <a:off x="-568224" y="4282494"/>
            <a:ext cx="1094902" cy="1504825"/>
            <a:chOff x="6143348" y="1855432"/>
            <a:chExt cx="1094855" cy="1504759"/>
          </a:xfrm>
        </p:grpSpPr>
        <p:sp>
          <p:nvSpPr>
            <p:cNvPr id="212" name="Google Shape;212;p6"/>
            <p:cNvSpPr/>
            <p:nvPr/>
          </p:nvSpPr>
          <p:spPr>
            <a:xfrm>
              <a:off x="6143348" y="3014887"/>
              <a:ext cx="306555" cy="345304"/>
            </a:xfrm>
            <a:custGeom>
              <a:avLst/>
              <a:gdLst/>
              <a:ahLst/>
              <a:cxnLst/>
              <a:rect l="l" t="t" r="r" b="b"/>
              <a:pathLst>
                <a:path w="11052" h="12449" extrusionOk="0">
                  <a:moveTo>
                    <a:pt x="2754" y="0"/>
                  </a:moveTo>
                  <a:lnTo>
                    <a:pt x="139" y="11277"/>
                  </a:lnTo>
                  <a:cubicBezTo>
                    <a:pt x="1" y="11924"/>
                    <a:pt x="530" y="12449"/>
                    <a:pt x="1099" y="12449"/>
                  </a:cubicBezTo>
                  <a:cubicBezTo>
                    <a:pt x="1278" y="12449"/>
                    <a:pt x="1461" y="12397"/>
                    <a:pt x="1629" y="12280"/>
                  </a:cubicBezTo>
                  <a:lnTo>
                    <a:pt x="11052" y="5563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3" name="Google Shape;213;p6"/>
            <p:cNvSpPr/>
            <p:nvPr/>
          </p:nvSpPr>
          <p:spPr>
            <a:xfrm>
              <a:off x="6190197" y="1855432"/>
              <a:ext cx="1048006" cy="1338418"/>
            </a:xfrm>
            <a:custGeom>
              <a:avLst/>
              <a:gdLst/>
              <a:ahLst/>
              <a:cxnLst/>
              <a:rect l="l" t="t" r="r" b="b"/>
              <a:pathLst>
                <a:path w="37783" h="48253" extrusionOk="0">
                  <a:moveTo>
                    <a:pt x="28676" y="0"/>
                  </a:moveTo>
                  <a:cubicBezTo>
                    <a:pt x="28185" y="0"/>
                    <a:pt x="27705" y="236"/>
                    <a:pt x="27418" y="676"/>
                  </a:cubicBezTo>
                  <a:lnTo>
                    <a:pt x="487" y="40950"/>
                  </a:lnTo>
                  <a:cubicBezTo>
                    <a:pt x="1" y="41649"/>
                    <a:pt x="213" y="42592"/>
                    <a:pt x="913" y="43048"/>
                  </a:cubicBezTo>
                  <a:lnTo>
                    <a:pt x="8268" y="48002"/>
                  </a:lnTo>
                  <a:cubicBezTo>
                    <a:pt x="8527" y="48171"/>
                    <a:pt x="8819" y="48252"/>
                    <a:pt x="9109" y="48252"/>
                  </a:cubicBezTo>
                  <a:cubicBezTo>
                    <a:pt x="9603" y="48252"/>
                    <a:pt x="10090" y="48017"/>
                    <a:pt x="10396" y="47576"/>
                  </a:cubicBezTo>
                  <a:lnTo>
                    <a:pt x="37327" y="7302"/>
                  </a:lnTo>
                  <a:cubicBezTo>
                    <a:pt x="37783" y="6603"/>
                    <a:pt x="37600" y="5661"/>
                    <a:pt x="36901" y="5205"/>
                  </a:cubicBezTo>
                  <a:lnTo>
                    <a:pt x="29515" y="251"/>
                  </a:lnTo>
                  <a:cubicBezTo>
                    <a:pt x="29256" y="82"/>
                    <a:pt x="28964" y="0"/>
                    <a:pt x="286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4" name="Google Shape;214;p6"/>
            <p:cNvSpPr/>
            <p:nvPr/>
          </p:nvSpPr>
          <p:spPr>
            <a:xfrm>
              <a:off x="6258487" y="1955952"/>
              <a:ext cx="912259" cy="1136516"/>
            </a:xfrm>
            <a:custGeom>
              <a:avLst/>
              <a:gdLst/>
              <a:ahLst/>
              <a:cxnLst/>
              <a:rect l="l" t="t" r="r" b="b"/>
              <a:pathLst>
                <a:path w="32889" h="40974" extrusionOk="0">
                  <a:moveTo>
                    <a:pt x="22980" y="0"/>
                  </a:moveTo>
                  <a:lnTo>
                    <a:pt x="1" y="34378"/>
                  </a:lnTo>
                  <a:lnTo>
                    <a:pt x="9910" y="40974"/>
                  </a:lnTo>
                  <a:lnTo>
                    <a:pt x="32889" y="6627"/>
                  </a:lnTo>
                  <a:lnTo>
                    <a:pt x="2298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5" name="Google Shape;215;p6"/>
            <p:cNvSpPr/>
            <p:nvPr/>
          </p:nvSpPr>
          <p:spPr>
            <a:xfrm>
              <a:off x="6854565" y="1989681"/>
              <a:ext cx="293435" cy="212469"/>
            </a:xfrm>
            <a:custGeom>
              <a:avLst/>
              <a:gdLst/>
              <a:ahLst/>
              <a:cxnLst/>
              <a:rect l="l" t="t" r="r" b="b"/>
              <a:pathLst>
                <a:path w="10579" h="7660" extrusionOk="0">
                  <a:moveTo>
                    <a:pt x="700" y="0"/>
                  </a:moveTo>
                  <a:lnTo>
                    <a:pt x="0" y="1034"/>
                  </a:lnTo>
                  <a:lnTo>
                    <a:pt x="9879" y="7660"/>
                  </a:lnTo>
                  <a:lnTo>
                    <a:pt x="10578" y="6596"/>
                  </a:lnTo>
                  <a:lnTo>
                    <a:pt x="7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6" name="Google Shape;216;p6"/>
            <p:cNvSpPr/>
            <p:nvPr/>
          </p:nvSpPr>
          <p:spPr>
            <a:xfrm>
              <a:off x="6281259" y="2846271"/>
              <a:ext cx="293435" cy="213329"/>
            </a:xfrm>
            <a:custGeom>
              <a:avLst/>
              <a:gdLst/>
              <a:ahLst/>
              <a:cxnLst/>
              <a:rect l="l" t="t" r="r" b="b"/>
              <a:pathLst>
                <a:path w="10579" h="7691" extrusionOk="0">
                  <a:moveTo>
                    <a:pt x="700" y="0"/>
                  </a:moveTo>
                  <a:lnTo>
                    <a:pt x="0" y="1064"/>
                  </a:lnTo>
                  <a:lnTo>
                    <a:pt x="9879" y="7690"/>
                  </a:lnTo>
                  <a:lnTo>
                    <a:pt x="10578" y="6626"/>
                  </a:lnTo>
                  <a:lnTo>
                    <a:pt x="7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17" name="Google Shape;217;p6"/>
          <p:cNvGrpSpPr/>
          <p:nvPr/>
        </p:nvGrpSpPr>
        <p:grpSpPr>
          <a:xfrm rot="1186768">
            <a:off x="8281108" y="14389"/>
            <a:ext cx="1031259" cy="913248"/>
            <a:chOff x="1343200" y="1432100"/>
            <a:chExt cx="1031261" cy="913250"/>
          </a:xfrm>
        </p:grpSpPr>
        <p:sp>
          <p:nvSpPr>
            <p:cNvPr id="218" name="Google Shape;218;p6"/>
            <p:cNvSpPr/>
            <p:nvPr/>
          </p:nvSpPr>
          <p:spPr>
            <a:xfrm>
              <a:off x="1343200" y="1432100"/>
              <a:ext cx="350600" cy="505025"/>
            </a:xfrm>
            <a:custGeom>
              <a:avLst/>
              <a:gdLst/>
              <a:ahLst/>
              <a:cxnLst/>
              <a:rect l="l" t="t" r="r" b="b"/>
              <a:pathLst>
                <a:path w="14024" h="20201" extrusionOk="0">
                  <a:moveTo>
                    <a:pt x="0" y="20201"/>
                  </a:moveTo>
                  <a:lnTo>
                    <a:pt x="10164" y="1400"/>
                  </a:lnTo>
                  <a:lnTo>
                    <a:pt x="14024" y="0"/>
                  </a:lnTo>
                  <a:lnTo>
                    <a:pt x="3810" y="1928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219" name="Google Shape;219;p6"/>
            <p:cNvSpPr/>
            <p:nvPr/>
          </p:nvSpPr>
          <p:spPr>
            <a:xfrm>
              <a:off x="1343200" y="1890700"/>
              <a:ext cx="777200" cy="454650"/>
            </a:xfrm>
            <a:custGeom>
              <a:avLst/>
              <a:gdLst/>
              <a:ahLst/>
              <a:cxnLst/>
              <a:rect l="l" t="t" r="r" b="b"/>
              <a:pathLst>
                <a:path w="31088" h="18186" extrusionOk="0">
                  <a:moveTo>
                    <a:pt x="0" y="1873"/>
                  </a:moveTo>
                  <a:lnTo>
                    <a:pt x="5688" y="0"/>
                  </a:lnTo>
                  <a:lnTo>
                    <a:pt x="31088" y="17065"/>
                  </a:lnTo>
                  <a:lnTo>
                    <a:pt x="27278" y="18186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20" name="Google Shape;220;p6"/>
            <p:cNvSpPr/>
            <p:nvPr/>
          </p:nvSpPr>
          <p:spPr>
            <a:xfrm>
              <a:off x="1436723" y="1432178"/>
              <a:ext cx="937737" cy="885480"/>
            </a:xfrm>
            <a:custGeom>
              <a:avLst/>
              <a:gdLst/>
              <a:ahLst/>
              <a:cxnLst/>
              <a:rect l="l" t="t" r="r" b="b"/>
              <a:pathLst>
                <a:path w="39819" h="37600" extrusionOk="0">
                  <a:moveTo>
                    <a:pt x="10882" y="1"/>
                  </a:moveTo>
                  <a:lnTo>
                    <a:pt x="0" y="20153"/>
                  </a:lnTo>
                  <a:lnTo>
                    <a:pt x="28937" y="37600"/>
                  </a:lnTo>
                  <a:lnTo>
                    <a:pt x="39819" y="17448"/>
                  </a:lnTo>
                  <a:lnTo>
                    <a:pt x="10882" y="1"/>
                  </a:lnTo>
                  <a:close/>
                </a:path>
              </a:pathLst>
            </a:custGeom>
            <a:solidFill>
              <a:srgbClr val="FF640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1" name="Google Shape;221;p6"/>
            <p:cNvSpPr/>
            <p:nvPr/>
          </p:nvSpPr>
          <p:spPr>
            <a:xfrm>
              <a:off x="1580614" y="1566036"/>
              <a:ext cx="334292" cy="410194"/>
            </a:xfrm>
            <a:custGeom>
              <a:avLst/>
              <a:gdLst/>
              <a:ahLst/>
              <a:cxnLst/>
              <a:rect l="l" t="t" r="r" b="b"/>
              <a:pathLst>
                <a:path w="14195" h="17418" extrusionOk="0">
                  <a:moveTo>
                    <a:pt x="7386" y="1"/>
                  </a:moveTo>
                  <a:lnTo>
                    <a:pt x="0" y="13587"/>
                  </a:lnTo>
                  <a:lnTo>
                    <a:pt x="6809" y="17417"/>
                  </a:lnTo>
                  <a:lnTo>
                    <a:pt x="14195" y="3861"/>
                  </a:lnTo>
                  <a:lnTo>
                    <a:pt x="738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96054008"/>
      </p:ext>
    </p:extLst>
  </p:cSld>
  <p:clrMapOvr>
    <a:masterClrMapping/>
  </p:clrMapOvr>
  <p:transition spd="slow">
    <p:wheel spokes="1"/>
    <p:sndAc>
      <p:stSnd>
        <p:snd r:embed="rId1" name="chimes.wav"/>
      </p:stSnd>
    </p:sndAc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7"/>
          <p:cNvSpPr/>
          <p:nvPr/>
        </p:nvSpPr>
        <p:spPr>
          <a:xfrm>
            <a:off x="-65061" y="-81037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24" name="Google Shape;224;p7"/>
          <p:cNvSpPr/>
          <p:nvPr/>
        </p:nvSpPr>
        <p:spPr>
          <a:xfrm>
            <a:off x="-411925" y="-299952"/>
            <a:ext cx="2528460" cy="2958406"/>
          </a:xfrm>
          <a:custGeom>
            <a:avLst/>
            <a:gdLst/>
            <a:ahLst/>
            <a:cxnLst/>
            <a:rect l="l" t="t" r="r" b="b"/>
            <a:pathLst>
              <a:path w="152985" h="178999" extrusionOk="0">
                <a:moveTo>
                  <a:pt x="18102" y="160346"/>
                </a:moveTo>
                <a:cubicBezTo>
                  <a:pt x="20161" y="187849"/>
                  <a:pt x="17613" y="176882"/>
                  <a:pt x="19713" y="176636"/>
                </a:cubicBezTo>
                <a:cubicBezTo>
                  <a:pt x="21813" y="176390"/>
                  <a:pt x="27771" y="163622"/>
                  <a:pt x="30704" y="158871"/>
                </a:cubicBezTo>
                <a:cubicBezTo>
                  <a:pt x="33638" y="154120"/>
                  <a:pt x="34835" y="151883"/>
                  <a:pt x="37314" y="148130"/>
                </a:cubicBezTo>
                <a:cubicBezTo>
                  <a:pt x="39793" y="144378"/>
                  <a:pt x="43270" y="140109"/>
                  <a:pt x="45577" y="136356"/>
                </a:cubicBezTo>
                <a:cubicBezTo>
                  <a:pt x="47884" y="132603"/>
                  <a:pt x="50156" y="129052"/>
                  <a:pt x="51154" y="125614"/>
                </a:cubicBezTo>
                <a:cubicBezTo>
                  <a:pt x="52152" y="122176"/>
                  <a:pt x="52048" y="118753"/>
                  <a:pt x="51566" y="115728"/>
                </a:cubicBezTo>
                <a:cubicBezTo>
                  <a:pt x="51084" y="112703"/>
                  <a:pt x="49982" y="109921"/>
                  <a:pt x="48261" y="107465"/>
                </a:cubicBezTo>
                <a:cubicBezTo>
                  <a:pt x="46540" y="105009"/>
                  <a:pt x="43993" y="103276"/>
                  <a:pt x="41239" y="100992"/>
                </a:cubicBezTo>
                <a:cubicBezTo>
                  <a:pt x="38485" y="98708"/>
                  <a:pt x="33734" y="96647"/>
                  <a:pt x="31737" y="93762"/>
                </a:cubicBezTo>
                <a:cubicBezTo>
                  <a:pt x="29740" y="90877"/>
                  <a:pt x="28500" y="87142"/>
                  <a:pt x="29257" y="83684"/>
                </a:cubicBezTo>
                <a:cubicBezTo>
                  <a:pt x="30014" y="80226"/>
                  <a:pt x="34008" y="77038"/>
                  <a:pt x="36280" y="73014"/>
                </a:cubicBezTo>
                <a:cubicBezTo>
                  <a:pt x="38552" y="68990"/>
                  <a:pt x="43028" y="64923"/>
                  <a:pt x="42890" y="59542"/>
                </a:cubicBezTo>
                <a:cubicBezTo>
                  <a:pt x="42753" y="54161"/>
                  <a:pt x="36075" y="45792"/>
                  <a:pt x="35455" y="40728"/>
                </a:cubicBezTo>
                <a:cubicBezTo>
                  <a:pt x="34836" y="35665"/>
                  <a:pt x="36522" y="31605"/>
                  <a:pt x="39173" y="29161"/>
                </a:cubicBezTo>
                <a:cubicBezTo>
                  <a:pt x="41824" y="26717"/>
                  <a:pt x="45577" y="25890"/>
                  <a:pt x="51361" y="26062"/>
                </a:cubicBezTo>
                <a:cubicBezTo>
                  <a:pt x="57145" y="26234"/>
                  <a:pt x="66199" y="30467"/>
                  <a:pt x="73876" y="30194"/>
                </a:cubicBezTo>
                <a:cubicBezTo>
                  <a:pt x="81553" y="29921"/>
                  <a:pt x="90124" y="24769"/>
                  <a:pt x="97423" y="24425"/>
                </a:cubicBezTo>
                <a:cubicBezTo>
                  <a:pt x="104722" y="24081"/>
                  <a:pt x="111815" y="28165"/>
                  <a:pt x="117668" y="28128"/>
                </a:cubicBezTo>
                <a:cubicBezTo>
                  <a:pt x="123521" y="28091"/>
                  <a:pt x="128341" y="26197"/>
                  <a:pt x="132541" y="24203"/>
                </a:cubicBezTo>
                <a:cubicBezTo>
                  <a:pt x="136741" y="22209"/>
                  <a:pt x="141216" y="18467"/>
                  <a:pt x="142868" y="16163"/>
                </a:cubicBezTo>
                <a:cubicBezTo>
                  <a:pt x="144520" y="13859"/>
                  <a:pt x="165040" y="11137"/>
                  <a:pt x="142455" y="10379"/>
                </a:cubicBezTo>
                <a:cubicBezTo>
                  <a:pt x="119871" y="9622"/>
                  <a:pt x="28087" y="-13376"/>
                  <a:pt x="7361" y="11618"/>
                </a:cubicBezTo>
                <a:cubicBezTo>
                  <a:pt x="-13364" y="36613"/>
                  <a:pt x="16043" y="132843"/>
                  <a:pt x="18102" y="160346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225" name="Google Shape;225;p7"/>
          <p:cNvSpPr/>
          <p:nvPr/>
        </p:nvSpPr>
        <p:spPr>
          <a:xfrm>
            <a:off x="4709026" y="1782626"/>
            <a:ext cx="4619381" cy="3441569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26" name="Google Shape;226;p7"/>
          <p:cNvSpPr/>
          <p:nvPr/>
        </p:nvSpPr>
        <p:spPr>
          <a:xfrm>
            <a:off x="4222422" y="-23179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27" name="Google Shape;227;p7"/>
          <p:cNvSpPr/>
          <p:nvPr/>
        </p:nvSpPr>
        <p:spPr>
          <a:xfrm>
            <a:off x="61073" y="3230401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28" name="Google Shape;228;p7"/>
          <p:cNvSpPr/>
          <p:nvPr/>
        </p:nvSpPr>
        <p:spPr>
          <a:xfrm>
            <a:off x="2060917" y="486970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29" name="Google Shape;229;p7"/>
          <p:cNvSpPr/>
          <p:nvPr/>
        </p:nvSpPr>
        <p:spPr>
          <a:xfrm>
            <a:off x="5233277" y="485862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30" name="Google Shape;230;p7"/>
          <p:cNvSpPr/>
          <p:nvPr/>
        </p:nvSpPr>
        <p:spPr>
          <a:xfrm>
            <a:off x="8721466" y="4194896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31" name="Google Shape;231;p7"/>
          <p:cNvSpPr/>
          <p:nvPr/>
        </p:nvSpPr>
        <p:spPr>
          <a:xfrm>
            <a:off x="337637" y="502822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32" name="Google Shape;232;p7"/>
          <p:cNvSpPr/>
          <p:nvPr/>
        </p:nvSpPr>
        <p:spPr>
          <a:xfrm>
            <a:off x="8654900" y="1072276"/>
            <a:ext cx="156853" cy="149270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33" name="Google Shape;233;p7"/>
          <p:cNvSpPr/>
          <p:nvPr/>
        </p:nvSpPr>
        <p:spPr>
          <a:xfrm>
            <a:off x="8959408" y="2139559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34" name="Google Shape;234;p7"/>
          <p:cNvSpPr/>
          <p:nvPr/>
        </p:nvSpPr>
        <p:spPr>
          <a:xfrm>
            <a:off x="-65059" y="47373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35" name="Google Shape;235;p7"/>
          <p:cNvSpPr txBox="1">
            <a:spLocks noGrp="1"/>
          </p:cNvSpPr>
          <p:nvPr>
            <p:ph type="body" idx="1"/>
          </p:nvPr>
        </p:nvSpPr>
        <p:spPr>
          <a:xfrm>
            <a:off x="4592250" y="1444575"/>
            <a:ext cx="3697800" cy="275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279393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Open Sans"/>
              <a:buChar char="●"/>
              <a:defRPr/>
            </a:lvl1pPr>
            <a:lvl2pPr marL="914378" lvl="1" indent="-279393">
              <a:spcBef>
                <a:spcPts val="0"/>
              </a:spcBef>
              <a:spcAft>
                <a:spcPts val="0"/>
              </a:spcAft>
              <a:buSzPts val="800"/>
              <a:buFont typeface="Open Sans"/>
              <a:buChar char="○"/>
              <a:defRPr sz="1200"/>
            </a:lvl2pPr>
            <a:lvl3pPr marL="1371566" lvl="2" indent="-279393">
              <a:spcBef>
                <a:spcPts val="0"/>
              </a:spcBef>
              <a:spcAft>
                <a:spcPts val="0"/>
              </a:spcAft>
              <a:buSzPts val="800"/>
              <a:buFont typeface="Open Sans"/>
              <a:buChar char="■"/>
              <a:defRPr sz="1200"/>
            </a:lvl3pPr>
            <a:lvl4pPr marL="1828754" lvl="3" indent="-279393">
              <a:spcBef>
                <a:spcPts val="0"/>
              </a:spcBef>
              <a:spcAft>
                <a:spcPts val="0"/>
              </a:spcAft>
              <a:buSzPts val="800"/>
              <a:buFont typeface="Open Sans"/>
              <a:buChar char="●"/>
              <a:defRPr sz="1200"/>
            </a:lvl4pPr>
            <a:lvl5pPr marL="2285943" lvl="4" indent="-317492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Char char="○"/>
              <a:defRPr sz="1200"/>
            </a:lvl5pPr>
            <a:lvl6pPr marL="2743132" lvl="5" indent="-317492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Char char="■"/>
              <a:defRPr sz="1200"/>
            </a:lvl6pPr>
            <a:lvl7pPr marL="3200320" lvl="6" indent="-273044">
              <a:spcBef>
                <a:spcPts val="0"/>
              </a:spcBef>
              <a:spcAft>
                <a:spcPts val="0"/>
              </a:spcAft>
              <a:buSzPts val="700"/>
              <a:buFont typeface="Open Sans"/>
              <a:buChar char="●"/>
              <a:defRPr sz="1200"/>
            </a:lvl7pPr>
            <a:lvl8pPr marL="3657509" lvl="7" indent="-273044">
              <a:spcBef>
                <a:spcPts val="0"/>
              </a:spcBef>
              <a:spcAft>
                <a:spcPts val="0"/>
              </a:spcAft>
              <a:buSzPts val="700"/>
              <a:buFont typeface="Open Sans"/>
              <a:buChar char="○"/>
              <a:defRPr sz="1200"/>
            </a:lvl8pPr>
            <a:lvl9pPr marL="4114697" lvl="8" indent="-266693">
              <a:spcBef>
                <a:spcPts val="0"/>
              </a:spcBef>
              <a:spcAft>
                <a:spcPts val="0"/>
              </a:spcAft>
              <a:buSzPts val="600"/>
              <a:buFont typeface="Open Sans"/>
              <a:buChar char="■"/>
              <a:defRPr sz="1200"/>
            </a:lvl9pPr>
          </a:lstStyle>
          <a:p>
            <a:endParaRPr/>
          </a:p>
        </p:txBody>
      </p:sp>
      <p:grpSp>
        <p:nvGrpSpPr>
          <p:cNvPr id="236" name="Google Shape;236;p7"/>
          <p:cNvGrpSpPr/>
          <p:nvPr/>
        </p:nvGrpSpPr>
        <p:grpSpPr>
          <a:xfrm rot="7355417">
            <a:off x="7776335" y="3794683"/>
            <a:ext cx="1048671" cy="2045294"/>
            <a:chOff x="5329725" y="2719275"/>
            <a:chExt cx="1048725" cy="2045400"/>
          </a:xfrm>
        </p:grpSpPr>
        <p:sp>
          <p:nvSpPr>
            <p:cNvPr id="237" name="Google Shape;237;p7"/>
            <p:cNvSpPr/>
            <p:nvPr/>
          </p:nvSpPr>
          <p:spPr>
            <a:xfrm>
              <a:off x="6086575" y="4365250"/>
              <a:ext cx="291350" cy="399250"/>
            </a:xfrm>
            <a:custGeom>
              <a:avLst/>
              <a:gdLst/>
              <a:ahLst/>
              <a:cxnLst/>
              <a:rect l="l" t="t" r="r" b="b"/>
              <a:pathLst>
                <a:path w="11654" h="15970" extrusionOk="0">
                  <a:moveTo>
                    <a:pt x="9575" y="1"/>
                  </a:moveTo>
                  <a:lnTo>
                    <a:pt x="1" y="4439"/>
                  </a:lnTo>
                  <a:lnTo>
                    <a:pt x="10244" y="15715"/>
                  </a:lnTo>
                  <a:cubicBezTo>
                    <a:pt x="10411" y="15892"/>
                    <a:pt x="10618" y="15970"/>
                    <a:pt x="10821" y="15970"/>
                  </a:cubicBezTo>
                  <a:cubicBezTo>
                    <a:pt x="11247" y="15970"/>
                    <a:pt x="11653" y="15622"/>
                    <a:pt x="11612" y="15107"/>
                  </a:cubicBezTo>
                  <a:lnTo>
                    <a:pt x="9575" y="1"/>
                  </a:lnTo>
                  <a:close/>
                </a:path>
              </a:pathLst>
            </a:custGeom>
            <a:solidFill>
              <a:srgbClr val="F4F0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8" name="Google Shape;238;p7"/>
            <p:cNvSpPr/>
            <p:nvPr/>
          </p:nvSpPr>
          <p:spPr>
            <a:xfrm>
              <a:off x="5395075" y="2869800"/>
              <a:ext cx="934525" cy="1615025"/>
            </a:xfrm>
            <a:custGeom>
              <a:avLst/>
              <a:gdLst/>
              <a:ahLst/>
              <a:cxnLst/>
              <a:rect l="l" t="t" r="r" b="b"/>
              <a:pathLst>
                <a:path w="37381" h="64601" extrusionOk="0">
                  <a:moveTo>
                    <a:pt x="9606" y="0"/>
                  </a:moveTo>
                  <a:lnTo>
                    <a:pt x="1" y="4408"/>
                  </a:lnTo>
                  <a:lnTo>
                    <a:pt x="27661" y="64287"/>
                  </a:lnTo>
                  <a:cubicBezTo>
                    <a:pt x="27862" y="64508"/>
                    <a:pt x="28141" y="64601"/>
                    <a:pt x="28451" y="64601"/>
                  </a:cubicBezTo>
                  <a:cubicBezTo>
                    <a:pt x="29502" y="64601"/>
                    <a:pt x="30902" y="63539"/>
                    <a:pt x="30761" y="62858"/>
                  </a:cubicBezTo>
                  <a:lnTo>
                    <a:pt x="34561" y="61126"/>
                  </a:lnTo>
                  <a:cubicBezTo>
                    <a:pt x="34762" y="61264"/>
                    <a:pt x="35002" y="61323"/>
                    <a:pt x="35256" y="61323"/>
                  </a:cubicBezTo>
                  <a:cubicBezTo>
                    <a:pt x="36225" y="61323"/>
                    <a:pt x="37380" y="60458"/>
                    <a:pt x="37235" y="59880"/>
                  </a:cubicBezTo>
                  <a:lnTo>
                    <a:pt x="37266" y="59880"/>
                  </a:lnTo>
                  <a:lnTo>
                    <a:pt x="960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9" name="Google Shape;239;p7"/>
            <p:cNvSpPr/>
            <p:nvPr/>
          </p:nvSpPr>
          <p:spPr>
            <a:xfrm>
              <a:off x="6275800" y="4643750"/>
              <a:ext cx="102650" cy="120925"/>
            </a:xfrm>
            <a:custGeom>
              <a:avLst/>
              <a:gdLst/>
              <a:ahLst/>
              <a:cxnLst/>
              <a:rect l="l" t="t" r="r" b="b"/>
              <a:pathLst>
                <a:path w="4106" h="4837" extrusionOk="0">
                  <a:moveTo>
                    <a:pt x="3157" y="1"/>
                  </a:moveTo>
                  <a:cubicBezTo>
                    <a:pt x="2602" y="1"/>
                    <a:pt x="2051" y="123"/>
                    <a:pt x="1520" y="350"/>
                  </a:cubicBezTo>
                  <a:cubicBezTo>
                    <a:pt x="912" y="654"/>
                    <a:pt x="396" y="1080"/>
                    <a:pt x="0" y="1657"/>
                  </a:cubicBezTo>
                  <a:lnTo>
                    <a:pt x="2675" y="4575"/>
                  </a:lnTo>
                  <a:cubicBezTo>
                    <a:pt x="2838" y="4757"/>
                    <a:pt x="3042" y="4836"/>
                    <a:pt x="3243" y="4836"/>
                  </a:cubicBezTo>
                  <a:cubicBezTo>
                    <a:pt x="3682" y="4836"/>
                    <a:pt x="4106" y="4458"/>
                    <a:pt x="4043" y="3937"/>
                  </a:cubicBezTo>
                  <a:lnTo>
                    <a:pt x="3496" y="16"/>
                  </a:lnTo>
                  <a:cubicBezTo>
                    <a:pt x="3383" y="6"/>
                    <a:pt x="3270" y="1"/>
                    <a:pt x="31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0" name="Google Shape;240;p7"/>
            <p:cNvSpPr/>
            <p:nvPr/>
          </p:nvSpPr>
          <p:spPr>
            <a:xfrm>
              <a:off x="5470300" y="2900950"/>
              <a:ext cx="788050" cy="1550075"/>
            </a:xfrm>
            <a:custGeom>
              <a:avLst/>
              <a:gdLst/>
              <a:ahLst/>
              <a:cxnLst/>
              <a:rect l="l" t="t" r="r" b="b"/>
              <a:pathLst>
                <a:path w="31522" h="62003" extrusionOk="0">
                  <a:moveTo>
                    <a:pt x="3892" y="1"/>
                  </a:moveTo>
                  <a:lnTo>
                    <a:pt x="1" y="1824"/>
                  </a:lnTo>
                  <a:lnTo>
                    <a:pt x="27752" y="61612"/>
                  </a:lnTo>
                  <a:cubicBezTo>
                    <a:pt x="28003" y="61880"/>
                    <a:pt x="28398" y="62002"/>
                    <a:pt x="28841" y="62002"/>
                  </a:cubicBezTo>
                  <a:cubicBezTo>
                    <a:pt x="30007" y="62002"/>
                    <a:pt x="31499" y="61150"/>
                    <a:pt x="31521" y="59849"/>
                  </a:cubicBezTo>
                  <a:lnTo>
                    <a:pt x="389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1" name="Google Shape;241;p7"/>
            <p:cNvSpPr/>
            <p:nvPr/>
          </p:nvSpPr>
          <p:spPr>
            <a:xfrm>
              <a:off x="5329725" y="2719275"/>
              <a:ext cx="300200" cy="251600"/>
            </a:xfrm>
            <a:custGeom>
              <a:avLst/>
              <a:gdLst/>
              <a:ahLst/>
              <a:cxnLst/>
              <a:rect l="l" t="t" r="r" b="b"/>
              <a:pathLst>
                <a:path w="12008" h="10064" extrusionOk="0">
                  <a:moveTo>
                    <a:pt x="6020" y="1"/>
                  </a:moveTo>
                  <a:cubicBezTo>
                    <a:pt x="5276" y="1"/>
                    <a:pt x="4520" y="158"/>
                    <a:pt x="3800" y="489"/>
                  </a:cubicBezTo>
                  <a:cubicBezTo>
                    <a:pt x="1156" y="1736"/>
                    <a:pt x="1" y="4866"/>
                    <a:pt x="1247" y="7511"/>
                  </a:cubicBezTo>
                  <a:lnTo>
                    <a:pt x="2432" y="10064"/>
                  </a:lnTo>
                  <a:lnTo>
                    <a:pt x="12007" y="5626"/>
                  </a:lnTo>
                  <a:lnTo>
                    <a:pt x="10822" y="3073"/>
                  </a:lnTo>
                  <a:cubicBezTo>
                    <a:pt x="9915" y="1126"/>
                    <a:pt x="8010" y="1"/>
                    <a:pt x="60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2" name="Google Shape;242;p7"/>
            <p:cNvSpPr/>
            <p:nvPr/>
          </p:nvSpPr>
          <p:spPr>
            <a:xfrm>
              <a:off x="5389750" y="2856875"/>
              <a:ext cx="296400" cy="234825"/>
            </a:xfrm>
            <a:custGeom>
              <a:avLst/>
              <a:gdLst/>
              <a:ahLst/>
              <a:cxnLst/>
              <a:rect l="l" t="t" r="r" b="b"/>
              <a:pathLst>
                <a:path w="11856" h="9393" extrusionOk="0">
                  <a:moveTo>
                    <a:pt x="9576" y="1"/>
                  </a:moveTo>
                  <a:lnTo>
                    <a:pt x="1" y="4469"/>
                  </a:lnTo>
                  <a:lnTo>
                    <a:pt x="2281" y="9393"/>
                  </a:lnTo>
                  <a:lnTo>
                    <a:pt x="11855" y="4955"/>
                  </a:lnTo>
                  <a:lnTo>
                    <a:pt x="9576" y="1"/>
                  </a:lnTo>
                  <a:close/>
                </a:path>
              </a:pathLst>
            </a:custGeom>
            <a:solidFill>
              <a:srgbClr val="E1D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3" name="Google Shape;243;p7"/>
            <p:cNvSpPr/>
            <p:nvPr/>
          </p:nvSpPr>
          <p:spPr>
            <a:xfrm>
              <a:off x="5408750" y="2897900"/>
              <a:ext cx="258400" cy="152775"/>
            </a:xfrm>
            <a:custGeom>
              <a:avLst/>
              <a:gdLst/>
              <a:ahLst/>
              <a:cxnLst/>
              <a:rect l="l" t="t" r="r" b="b"/>
              <a:pathLst>
                <a:path w="10336" h="6111" extrusionOk="0">
                  <a:moveTo>
                    <a:pt x="9576" y="1"/>
                  </a:moveTo>
                  <a:lnTo>
                    <a:pt x="1" y="4469"/>
                  </a:lnTo>
                  <a:lnTo>
                    <a:pt x="761" y="6110"/>
                  </a:lnTo>
                  <a:lnTo>
                    <a:pt x="10335" y="1673"/>
                  </a:lnTo>
                  <a:lnTo>
                    <a:pt x="957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44" name="Google Shape;244;p7"/>
          <p:cNvGrpSpPr/>
          <p:nvPr/>
        </p:nvGrpSpPr>
        <p:grpSpPr>
          <a:xfrm rot="-1479328">
            <a:off x="-63808" y="3980450"/>
            <a:ext cx="934867" cy="861567"/>
            <a:chOff x="6708722" y="1052986"/>
            <a:chExt cx="935003" cy="861693"/>
          </a:xfrm>
        </p:grpSpPr>
        <p:sp>
          <p:nvSpPr>
            <p:cNvPr id="245" name="Google Shape;245;p7"/>
            <p:cNvSpPr/>
            <p:nvPr/>
          </p:nvSpPr>
          <p:spPr>
            <a:xfrm>
              <a:off x="6994529" y="1096756"/>
              <a:ext cx="598631" cy="524599"/>
            </a:xfrm>
            <a:custGeom>
              <a:avLst/>
              <a:gdLst/>
              <a:ahLst/>
              <a:cxnLst/>
              <a:rect l="l" t="t" r="r" b="b"/>
              <a:pathLst>
                <a:path w="21582" h="18913" extrusionOk="0">
                  <a:moveTo>
                    <a:pt x="10806" y="1"/>
                  </a:moveTo>
                  <a:cubicBezTo>
                    <a:pt x="7529" y="1"/>
                    <a:pt x="4342" y="1699"/>
                    <a:pt x="2584" y="4745"/>
                  </a:cubicBezTo>
                  <a:cubicBezTo>
                    <a:pt x="0" y="9274"/>
                    <a:pt x="1550" y="15049"/>
                    <a:pt x="6079" y="17663"/>
                  </a:cubicBezTo>
                  <a:cubicBezTo>
                    <a:pt x="7562" y="18509"/>
                    <a:pt x="9179" y="18912"/>
                    <a:pt x="10775" y="18912"/>
                  </a:cubicBezTo>
                  <a:cubicBezTo>
                    <a:pt x="14052" y="18912"/>
                    <a:pt x="17240" y="17214"/>
                    <a:pt x="18997" y="14168"/>
                  </a:cubicBezTo>
                  <a:cubicBezTo>
                    <a:pt x="21581" y="9639"/>
                    <a:pt x="20031" y="3864"/>
                    <a:pt x="15502" y="1250"/>
                  </a:cubicBezTo>
                  <a:cubicBezTo>
                    <a:pt x="14019" y="404"/>
                    <a:pt x="12402" y="1"/>
                    <a:pt x="108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6" name="Google Shape;246;p7"/>
            <p:cNvSpPr/>
            <p:nvPr/>
          </p:nvSpPr>
          <p:spPr>
            <a:xfrm>
              <a:off x="6960800" y="1524274"/>
              <a:ext cx="155996" cy="153472"/>
            </a:xfrm>
            <a:custGeom>
              <a:avLst/>
              <a:gdLst/>
              <a:ahLst/>
              <a:cxnLst/>
              <a:rect l="l" t="t" r="r" b="b"/>
              <a:pathLst>
                <a:path w="5624" h="5533" extrusionOk="0">
                  <a:moveTo>
                    <a:pt x="3465" y="1"/>
                  </a:moveTo>
                  <a:lnTo>
                    <a:pt x="0" y="3284"/>
                  </a:lnTo>
                  <a:lnTo>
                    <a:pt x="2128" y="5533"/>
                  </a:lnTo>
                  <a:lnTo>
                    <a:pt x="5624" y="2250"/>
                  </a:lnTo>
                  <a:lnTo>
                    <a:pt x="346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7" name="Google Shape;247;p7"/>
            <p:cNvSpPr/>
            <p:nvPr/>
          </p:nvSpPr>
          <p:spPr>
            <a:xfrm>
              <a:off x="6943936" y="1052986"/>
              <a:ext cx="699789" cy="611778"/>
            </a:xfrm>
            <a:custGeom>
              <a:avLst/>
              <a:gdLst/>
              <a:ahLst/>
              <a:cxnLst/>
              <a:rect l="l" t="t" r="r" b="b"/>
              <a:pathLst>
                <a:path w="25229" h="22056" extrusionOk="0">
                  <a:moveTo>
                    <a:pt x="12596" y="1578"/>
                  </a:moveTo>
                  <a:cubicBezTo>
                    <a:pt x="12683" y="1578"/>
                    <a:pt x="12770" y="1579"/>
                    <a:pt x="12858" y="1581"/>
                  </a:cubicBezTo>
                  <a:cubicBezTo>
                    <a:pt x="21277" y="1825"/>
                    <a:pt x="25229" y="12098"/>
                    <a:pt x="19119" y="17904"/>
                  </a:cubicBezTo>
                  <a:cubicBezTo>
                    <a:pt x="17286" y="19634"/>
                    <a:pt x="14943" y="20495"/>
                    <a:pt x="12606" y="20495"/>
                  </a:cubicBezTo>
                  <a:cubicBezTo>
                    <a:pt x="10100" y="20495"/>
                    <a:pt x="7601" y="19505"/>
                    <a:pt x="5745" y="17539"/>
                  </a:cubicBezTo>
                  <a:cubicBezTo>
                    <a:pt x="0" y="11493"/>
                    <a:pt x="4345" y="1578"/>
                    <a:pt x="12596" y="1578"/>
                  </a:cubicBezTo>
                  <a:close/>
                  <a:moveTo>
                    <a:pt x="12684" y="1"/>
                  </a:moveTo>
                  <a:cubicBezTo>
                    <a:pt x="7121" y="1"/>
                    <a:pt x="1763" y="4231"/>
                    <a:pt x="1581" y="10761"/>
                  </a:cubicBezTo>
                  <a:cubicBezTo>
                    <a:pt x="1459" y="15199"/>
                    <a:pt x="4043" y="19302"/>
                    <a:pt x="8116" y="21095"/>
                  </a:cubicBezTo>
                  <a:cubicBezTo>
                    <a:pt x="9559" y="21741"/>
                    <a:pt x="11089" y="22056"/>
                    <a:pt x="12607" y="22056"/>
                  </a:cubicBezTo>
                  <a:cubicBezTo>
                    <a:pt x="15375" y="22056"/>
                    <a:pt x="18102" y="21011"/>
                    <a:pt x="20183" y="19028"/>
                  </a:cubicBezTo>
                  <a:cubicBezTo>
                    <a:pt x="24591" y="14834"/>
                    <a:pt x="24773" y="7873"/>
                    <a:pt x="20609" y="3466"/>
                  </a:cubicBezTo>
                  <a:cubicBezTo>
                    <a:pt x="18339" y="1074"/>
                    <a:pt x="15485" y="1"/>
                    <a:pt x="126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8" name="Google Shape;248;p7"/>
            <p:cNvSpPr/>
            <p:nvPr/>
          </p:nvSpPr>
          <p:spPr>
            <a:xfrm>
              <a:off x="7440520" y="1212338"/>
              <a:ext cx="89398" cy="301867"/>
            </a:xfrm>
            <a:custGeom>
              <a:avLst/>
              <a:gdLst/>
              <a:ahLst/>
              <a:cxnLst/>
              <a:rect l="l" t="t" r="r" b="b"/>
              <a:pathLst>
                <a:path w="3223" h="10883" fill="none" extrusionOk="0">
                  <a:moveTo>
                    <a:pt x="304" y="1"/>
                  </a:moveTo>
                  <a:cubicBezTo>
                    <a:pt x="3222" y="3071"/>
                    <a:pt x="3101" y="7964"/>
                    <a:pt x="1" y="10882"/>
                  </a:cubicBezTo>
                </a:path>
              </a:pathLst>
            </a:custGeom>
            <a:noFill/>
            <a:ln w="463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9" name="Google Shape;249;p7"/>
            <p:cNvSpPr/>
            <p:nvPr/>
          </p:nvSpPr>
          <p:spPr>
            <a:xfrm>
              <a:off x="6708722" y="1583604"/>
              <a:ext cx="347384" cy="331075"/>
            </a:xfrm>
            <a:custGeom>
              <a:avLst/>
              <a:gdLst/>
              <a:ahLst/>
              <a:cxnLst/>
              <a:rect l="l" t="t" r="r" b="b"/>
              <a:pathLst>
                <a:path w="12524" h="11936" extrusionOk="0">
                  <a:moveTo>
                    <a:pt x="9844" y="1"/>
                  </a:moveTo>
                  <a:cubicBezTo>
                    <a:pt x="9572" y="1"/>
                    <a:pt x="9297" y="100"/>
                    <a:pt x="9088" y="294"/>
                  </a:cubicBezTo>
                  <a:lnTo>
                    <a:pt x="456" y="8500"/>
                  </a:lnTo>
                  <a:cubicBezTo>
                    <a:pt x="30" y="8896"/>
                    <a:pt x="0" y="9595"/>
                    <a:pt x="426" y="10020"/>
                  </a:cubicBezTo>
                  <a:lnTo>
                    <a:pt x="1915" y="11601"/>
                  </a:lnTo>
                  <a:cubicBezTo>
                    <a:pt x="2135" y="11821"/>
                    <a:pt x="2421" y="11936"/>
                    <a:pt x="2704" y="11936"/>
                  </a:cubicBezTo>
                  <a:cubicBezTo>
                    <a:pt x="2968" y="11936"/>
                    <a:pt x="3230" y="11836"/>
                    <a:pt x="3435" y="11631"/>
                  </a:cubicBezTo>
                  <a:lnTo>
                    <a:pt x="12098" y="3455"/>
                  </a:lnTo>
                  <a:cubicBezTo>
                    <a:pt x="12523" y="3029"/>
                    <a:pt x="12523" y="2360"/>
                    <a:pt x="12128" y="1905"/>
                  </a:cubicBezTo>
                  <a:lnTo>
                    <a:pt x="10608" y="324"/>
                  </a:lnTo>
                  <a:cubicBezTo>
                    <a:pt x="10407" y="107"/>
                    <a:pt x="10127" y="1"/>
                    <a:pt x="98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50" name="Google Shape;250;p7"/>
          <p:cNvSpPr txBox="1">
            <a:spLocks noGrp="1"/>
          </p:cNvSpPr>
          <p:nvPr>
            <p:ph type="title"/>
          </p:nvPr>
        </p:nvSpPr>
        <p:spPr>
          <a:xfrm>
            <a:off x="571500" y="423625"/>
            <a:ext cx="7198200" cy="51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grpSp>
        <p:nvGrpSpPr>
          <p:cNvPr id="251" name="Google Shape;251;p7"/>
          <p:cNvGrpSpPr/>
          <p:nvPr/>
        </p:nvGrpSpPr>
        <p:grpSpPr>
          <a:xfrm>
            <a:off x="7971890" y="-237986"/>
            <a:ext cx="1111474" cy="1244475"/>
            <a:chOff x="1338201" y="32850"/>
            <a:chExt cx="1111474" cy="1244475"/>
          </a:xfrm>
        </p:grpSpPr>
        <p:sp>
          <p:nvSpPr>
            <p:cNvPr id="252" name="Google Shape;252;p7"/>
            <p:cNvSpPr/>
            <p:nvPr/>
          </p:nvSpPr>
          <p:spPr>
            <a:xfrm>
              <a:off x="1338201" y="359526"/>
              <a:ext cx="203500" cy="189675"/>
            </a:xfrm>
            <a:custGeom>
              <a:avLst/>
              <a:gdLst/>
              <a:ahLst/>
              <a:cxnLst/>
              <a:rect l="l" t="t" r="r" b="b"/>
              <a:pathLst>
                <a:path w="8140" h="7587" extrusionOk="0">
                  <a:moveTo>
                    <a:pt x="166" y="4353"/>
                  </a:moveTo>
                  <a:cubicBezTo>
                    <a:pt x="-304" y="3110"/>
                    <a:pt x="245" y="476"/>
                    <a:pt x="1565" y="83"/>
                  </a:cubicBezTo>
                  <a:cubicBezTo>
                    <a:pt x="2885" y="-310"/>
                    <a:pt x="7618" y="753"/>
                    <a:pt x="8088" y="1996"/>
                  </a:cubicBezTo>
                  <a:cubicBezTo>
                    <a:pt x="8558" y="3239"/>
                    <a:pt x="5707" y="7150"/>
                    <a:pt x="4387" y="7543"/>
                  </a:cubicBezTo>
                  <a:cubicBezTo>
                    <a:pt x="3067" y="7936"/>
                    <a:pt x="636" y="5596"/>
                    <a:pt x="166" y="435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3" name="Google Shape;253;p7"/>
            <p:cNvSpPr/>
            <p:nvPr/>
          </p:nvSpPr>
          <p:spPr>
            <a:xfrm>
              <a:off x="1347250" y="337675"/>
              <a:ext cx="536800" cy="938625"/>
            </a:xfrm>
            <a:custGeom>
              <a:avLst/>
              <a:gdLst/>
              <a:ahLst/>
              <a:cxnLst/>
              <a:rect l="l" t="t" r="r" b="b"/>
              <a:pathLst>
                <a:path w="21472" h="37545" extrusionOk="0">
                  <a:moveTo>
                    <a:pt x="1669" y="0"/>
                  </a:moveTo>
                  <a:lnTo>
                    <a:pt x="21472" y="33894"/>
                  </a:lnTo>
                  <a:lnTo>
                    <a:pt x="18605" y="37545"/>
                  </a:lnTo>
                  <a:lnTo>
                    <a:pt x="0" y="5619"/>
                  </a:lnTo>
                  <a:lnTo>
                    <a:pt x="286" y="1713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4" name="Google Shape;254;p7"/>
            <p:cNvSpPr/>
            <p:nvPr/>
          </p:nvSpPr>
          <p:spPr>
            <a:xfrm>
              <a:off x="1811700" y="876800"/>
              <a:ext cx="637575" cy="400525"/>
            </a:xfrm>
            <a:custGeom>
              <a:avLst/>
              <a:gdLst/>
              <a:ahLst/>
              <a:cxnLst/>
              <a:rect l="l" t="t" r="r" b="b"/>
              <a:pathLst>
                <a:path w="25503" h="16021" extrusionOk="0">
                  <a:moveTo>
                    <a:pt x="0" y="16021"/>
                  </a:moveTo>
                  <a:lnTo>
                    <a:pt x="3306" y="11485"/>
                  </a:lnTo>
                  <a:lnTo>
                    <a:pt x="25503" y="0"/>
                  </a:lnTo>
                  <a:lnTo>
                    <a:pt x="23371" y="375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255" name="Google Shape;255;p7"/>
            <p:cNvSpPr/>
            <p:nvPr/>
          </p:nvSpPr>
          <p:spPr>
            <a:xfrm>
              <a:off x="1388850" y="32850"/>
              <a:ext cx="1060825" cy="1149000"/>
            </a:xfrm>
            <a:custGeom>
              <a:avLst/>
              <a:gdLst/>
              <a:ahLst/>
              <a:cxnLst/>
              <a:rect l="l" t="t" r="r" b="b"/>
              <a:pathLst>
                <a:path w="42433" h="45960" extrusionOk="0">
                  <a:moveTo>
                    <a:pt x="22736" y="1"/>
                  </a:moveTo>
                  <a:lnTo>
                    <a:pt x="0" y="12190"/>
                  </a:lnTo>
                  <a:lnTo>
                    <a:pt x="19697" y="45959"/>
                  </a:lnTo>
                  <a:lnTo>
                    <a:pt x="42433" y="33770"/>
                  </a:lnTo>
                  <a:lnTo>
                    <a:pt x="2273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6" name="Google Shape;256;p7"/>
            <p:cNvSpPr/>
            <p:nvPr/>
          </p:nvSpPr>
          <p:spPr>
            <a:xfrm>
              <a:off x="1577300" y="219800"/>
              <a:ext cx="487875" cy="395150"/>
            </a:xfrm>
            <a:custGeom>
              <a:avLst/>
              <a:gdLst/>
              <a:ahLst/>
              <a:cxnLst/>
              <a:rect l="l" t="t" r="r" b="b"/>
              <a:pathLst>
                <a:path w="19515" h="15806" extrusionOk="0">
                  <a:moveTo>
                    <a:pt x="14773" y="0"/>
                  </a:moveTo>
                  <a:lnTo>
                    <a:pt x="0" y="7933"/>
                  </a:lnTo>
                  <a:lnTo>
                    <a:pt x="4742" y="15806"/>
                  </a:lnTo>
                  <a:lnTo>
                    <a:pt x="19514" y="7873"/>
                  </a:lnTo>
                  <a:lnTo>
                    <a:pt x="1477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25127590"/>
      </p:ext>
    </p:extLst>
  </p:cSld>
  <p:clrMapOvr>
    <a:masterClrMapping/>
  </p:clrMapOvr>
  <p:transition spd="slow">
    <p:wheel spokes="1"/>
    <p:sndAc>
      <p:stSnd>
        <p:snd r:embed="rId1" name="chimes.wav"/>
      </p:stSnd>
    </p:sndAc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8"/>
          <p:cNvSpPr/>
          <p:nvPr/>
        </p:nvSpPr>
        <p:spPr>
          <a:xfrm>
            <a:off x="-65061" y="-81037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59" name="Google Shape;259;p8"/>
          <p:cNvSpPr/>
          <p:nvPr/>
        </p:nvSpPr>
        <p:spPr>
          <a:xfrm flipH="1">
            <a:off x="-74892" y="2492978"/>
            <a:ext cx="3411864" cy="2731251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60" name="Google Shape;260;p8"/>
          <p:cNvSpPr/>
          <p:nvPr/>
        </p:nvSpPr>
        <p:spPr>
          <a:xfrm flipH="1">
            <a:off x="5246090" y="-516848"/>
            <a:ext cx="4615557" cy="5705146"/>
          </a:xfrm>
          <a:custGeom>
            <a:avLst/>
            <a:gdLst/>
            <a:ahLst/>
            <a:cxnLst/>
            <a:rect l="l" t="t" r="r" b="b"/>
            <a:pathLst>
              <a:path w="152985" h="178999" extrusionOk="0">
                <a:moveTo>
                  <a:pt x="18102" y="160346"/>
                </a:moveTo>
                <a:cubicBezTo>
                  <a:pt x="20161" y="187849"/>
                  <a:pt x="17613" y="176882"/>
                  <a:pt x="19713" y="176636"/>
                </a:cubicBezTo>
                <a:cubicBezTo>
                  <a:pt x="21813" y="176390"/>
                  <a:pt x="27771" y="163622"/>
                  <a:pt x="30704" y="158871"/>
                </a:cubicBezTo>
                <a:cubicBezTo>
                  <a:pt x="33638" y="154120"/>
                  <a:pt x="34835" y="151883"/>
                  <a:pt x="37314" y="148130"/>
                </a:cubicBezTo>
                <a:cubicBezTo>
                  <a:pt x="39793" y="144378"/>
                  <a:pt x="43270" y="140109"/>
                  <a:pt x="45577" y="136356"/>
                </a:cubicBezTo>
                <a:cubicBezTo>
                  <a:pt x="47884" y="132603"/>
                  <a:pt x="50156" y="129052"/>
                  <a:pt x="51154" y="125614"/>
                </a:cubicBezTo>
                <a:cubicBezTo>
                  <a:pt x="52152" y="122176"/>
                  <a:pt x="52048" y="118753"/>
                  <a:pt x="51566" y="115728"/>
                </a:cubicBezTo>
                <a:cubicBezTo>
                  <a:pt x="51084" y="112703"/>
                  <a:pt x="49982" y="109921"/>
                  <a:pt x="48261" y="107465"/>
                </a:cubicBezTo>
                <a:cubicBezTo>
                  <a:pt x="46540" y="105009"/>
                  <a:pt x="43993" y="103276"/>
                  <a:pt x="41239" y="100992"/>
                </a:cubicBezTo>
                <a:cubicBezTo>
                  <a:pt x="38485" y="98708"/>
                  <a:pt x="33734" y="96647"/>
                  <a:pt x="31737" y="93762"/>
                </a:cubicBezTo>
                <a:cubicBezTo>
                  <a:pt x="29740" y="90877"/>
                  <a:pt x="28500" y="87142"/>
                  <a:pt x="29257" y="83684"/>
                </a:cubicBezTo>
                <a:cubicBezTo>
                  <a:pt x="30014" y="80226"/>
                  <a:pt x="34008" y="77038"/>
                  <a:pt x="36280" y="73014"/>
                </a:cubicBezTo>
                <a:cubicBezTo>
                  <a:pt x="38552" y="68990"/>
                  <a:pt x="43028" y="64923"/>
                  <a:pt x="42890" y="59542"/>
                </a:cubicBezTo>
                <a:cubicBezTo>
                  <a:pt x="42753" y="54161"/>
                  <a:pt x="36075" y="45792"/>
                  <a:pt x="35455" y="40728"/>
                </a:cubicBezTo>
                <a:cubicBezTo>
                  <a:pt x="34836" y="35665"/>
                  <a:pt x="36522" y="31605"/>
                  <a:pt x="39173" y="29161"/>
                </a:cubicBezTo>
                <a:cubicBezTo>
                  <a:pt x="41824" y="26717"/>
                  <a:pt x="45577" y="25890"/>
                  <a:pt x="51361" y="26062"/>
                </a:cubicBezTo>
                <a:cubicBezTo>
                  <a:pt x="57145" y="26234"/>
                  <a:pt x="66199" y="30467"/>
                  <a:pt x="73876" y="30194"/>
                </a:cubicBezTo>
                <a:cubicBezTo>
                  <a:pt x="81553" y="29921"/>
                  <a:pt x="90124" y="24769"/>
                  <a:pt x="97423" y="24425"/>
                </a:cubicBezTo>
                <a:cubicBezTo>
                  <a:pt x="104722" y="24081"/>
                  <a:pt x="111815" y="28165"/>
                  <a:pt x="117668" y="28128"/>
                </a:cubicBezTo>
                <a:cubicBezTo>
                  <a:pt x="123521" y="28091"/>
                  <a:pt x="128341" y="26197"/>
                  <a:pt x="132541" y="24203"/>
                </a:cubicBezTo>
                <a:cubicBezTo>
                  <a:pt x="136741" y="22209"/>
                  <a:pt x="141216" y="18467"/>
                  <a:pt x="142868" y="16163"/>
                </a:cubicBezTo>
                <a:cubicBezTo>
                  <a:pt x="144520" y="13859"/>
                  <a:pt x="165040" y="11137"/>
                  <a:pt x="142455" y="10379"/>
                </a:cubicBezTo>
                <a:cubicBezTo>
                  <a:pt x="119871" y="9622"/>
                  <a:pt x="28087" y="-13376"/>
                  <a:pt x="7361" y="11618"/>
                </a:cubicBezTo>
                <a:cubicBezTo>
                  <a:pt x="-13364" y="36613"/>
                  <a:pt x="16043" y="132843"/>
                  <a:pt x="18102" y="160346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261" name="Google Shape;261;p8"/>
          <p:cNvSpPr txBox="1">
            <a:spLocks noGrp="1"/>
          </p:cNvSpPr>
          <p:nvPr>
            <p:ph type="title"/>
          </p:nvPr>
        </p:nvSpPr>
        <p:spPr>
          <a:xfrm>
            <a:off x="1779150" y="1456650"/>
            <a:ext cx="5585700" cy="2230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72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262" name="Google Shape;262;p8"/>
          <p:cNvSpPr/>
          <p:nvPr/>
        </p:nvSpPr>
        <p:spPr>
          <a:xfrm>
            <a:off x="4222422" y="-23179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63" name="Google Shape;263;p8"/>
          <p:cNvSpPr/>
          <p:nvPr/>
        </p:nvSpPr>
        <p:spPr>
          <a:xfrm>
            <a:off x="-156277" y="249297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64" name="Google Shape;264;p8"/>
          <p:cNvSpPr/>
          <p:nvPr/>
        </p:nvSpPr>
        <p:spPr>
          <a:xfrm>
            <a:off x="2060917" y="486970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65" name="Google Shape;265;p8"/>
          <p:cNvSpPr/>
          <p:nvPr/>
        </p:nvSpPr>
        <p:spPr>
          <a:xfrm>
            <a:off x="7701403" y="476467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66" name="Google Shape;266;p8"/>
          <p:cNvSpPr/>
          <p:nvPr/>
        </p:nvSpPr>
        <p:spPr>
          <a:xfrm>
            <a:off x="7926192" y="3230396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67" name="Google Shape;267;p8"/>
          <p:cNvSpPr/>
          <p:nvPr/>
        </p:nvSpPr>
        <p:spPr>
          <a:xfrm>
            <a:off x="337637" y="502822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68" name="Google Shape;268;p8"/>
          <p:cNvSpPr/>
          <p:nvPr/>
        </p:nvSpPr>
        <p:spPr>
          <a:xfrm>
            <a:off x="6841253" y="44602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69" name="Google Shape;269;p8"/>
          <p:cNvSpPr/>
          <p:nvPr/>
        </p:nvSpPr>
        <p:spPr>
          <a:xfrm>
            <a:off x="8768258" y="1633484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70" name="Google Shape;270;p8"/>
          <p:cNvSpPr/>
          <p:nvPr/>
        </p:nvSpPr>
        <p:spPr>
          <a:xfrm>
            <a:off x="1551342" y="47373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71" name="Google Shape;271;p8"/>
          <p:cNvGrpSpPr/>
          <p:nvPr/>
        </p:nvGrpSpPr>
        <p:grpSpPr>
          <a:xfrm>
            <a:off x="8026530" y="215597"/>
            <a:ext cx="1657343" cy="808493"/>
            <a:chOff x="6016754" y="2989146"/>
            <a:chExt cx="1657343" cy="808493"/>
          </a:xfrm>
        </p:grpSpPr>
        <p:sp>
          <p:nvSpPr>
            <p:cNvPr id="272" name="Google Shape;272;p8"/>
            <p:cNvSpPr/>
            <p:nvPr/>
          </p:nvSpPr>
          <p:spPr>
            <a:xfrm>
              <a:off x="6016754" y="3515687"/>
              <a:ext cx="357259" cy="262230"/>
            </a:xfrm>
            <a:custGeom>
              <a:avLst/>
              <a:gdLst/>
              <a:ahLst/>
              <a:cxnLst/>
              <a:rect l="l" t="t" r="r" b="b"/>
              <a:pathLst>
                <a:path w="12880" h="9454" extrusionOk="0">
                  <a:moveTo>
                    <a:pt x="9172" y="0"/>
                  </a:moveTo>
                  <a:lnTo>
                    <a:pt x="630" y="7782"/>
                  </a:lnTo>
                  <a:cubicBezTo>
                    <a:pt x="1" y="8381"/>
                    <a:pt x="406" y="9454"/>
                    <a:pt x="1263" y="9454"/>
                  </a:cubicBezTo>
                  <a:cubicBezTo>
                    <a:pt x="1275" y="9454"/>
                    <a:pt x="1287" y="9454"/>
                    <a:pt x="1299" y="9453"/>
                  </a:cubicBezTo>
                  <a:lnTo>
                    <a:pt x="12880" y="9271"/>
                  </a:lnTo>
                  <a:lnTo>
                    <a:pt x="917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3" name="Google Shape;273;p8"/>
            <p:cNvSpPr/>
            <p:nvPr/>
          </p:nvSpPr>
          <p:spPr>
            <a:xfrm>
              <a:off x="6239098" y="2989146"/>
              <a:ext cx="1435000" cy="808493"/>
            </a:xfrm>
            <a:custGeom>
              <a:avLst/>
              <a:gdLst/>
              <a:ahLst/>
              <a:cxnLst/>
              <a:rect l="l" t="t" r="r" b="b"/>
              <a:pathLst>
                <a:path w="51735" h="29148" extrusionOk="0">
                  <a:moveTo>
                    <a:pt x="46755" y="1"/>
                  </a:moveTo>
                  <a:cubicBezTo>
                    <a:pt x="46570" y="1"/>
                    <a:pt x="46383" y="35"/>
                    <a:pt x="46202" y="108"/>
                  </a:cubicBezTo>
                  <a:lnTo>
                    <a:pt x="1156" y="17980"/>
                  </a:lnTo>
                  <a:cubicBezTo>
                    <a:pt x="365" y="18284"/>
                    <a:pt x="1" y="19166"/>
                    <a:pt x="305" y="19956"/>
                  </a:cubicBezTo>
                  <a:lnTo>
                    <a:pt x="3587" y="28193"/>
                  </a:lnTo>
                  <a:cubicBezTo>
                    <a:pt x="3821" y="28778"/>
                    <a:pt x="4398" y="29147"/>
                    <a:pt x="5011" y="29147"/>
                  </a:cubicBezTo>
                  <a:cubicBezTo>
                    <a:pt x="5195" y="29147"/>
                    <a:pt x="5381" y="29114"/>
                    <a:pt x="5563" y="29044"/>
                  </a:cubicBezTo>
                  <a:lnTo>
                    <a:pt x="50579" y="11172"/>
                  </a:lnTo>
                  <a:cubicBezTo>
                    <a:pt x="51369" y="10868"/>
                    <a:pt x="51734" y="9986"/>
                    <a:pt x="51430" y="9196"/>
                  </a:cubicBezTo>
                  <a:lnTo>
                    <a:pt x="48147" y="959"/>
                  </a:lnTo>
                  <a:cubicBezTo>
                    <a:pt x="47916" y="356"/>
                    <a:pt x="47348" y="1"/>
                    <a:pt x="4675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4" name="Google Shape;274;p8"/>
            <p:cNvSpPr/>
            <p:nvPr/>
          </p:nvSpPr>
          <p:spPr>
            <a:xfrm>
              <a:off x="6363029" y="3028367"/>
              <a:ext cx="1187969" cy="730162"/>
            </a:xfrm>
            <a:custGeom>
              <a:avLst/>
              <a:gdLst/>
              <a:ahLst/>
              <a:cxnLst/>
              <a:rect l="l" t="t" r="r" b="b"/>
              <a:pathLst>
                <a:path w="42829" h="26324" extrusionOk="0">
                  <a:moveTo>
                    <a:pt x="38421" y="1"/>
                  </a:moveTo>
                  <a:lnTo>
                    <a:pt x="1" y="15259"/>
                  </a:lnTo>
                  <a:lnTo>
                    <a:pt x="4378" y="26323"/>
                  </a:lnTo>
                  <a:lnTo>
                    <a:pt x="42828" y="11065"/>
                  </a:lnTo>
                  <a:lnTo>
                    <a:pt x="3842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5" name="Google Shape;275;p8"/>
            <p:cNvSpPr/>
            <p:nvPr/>
          </p:nvSpPr>
          <p:spPr>
            <a:xfrm>
              <a:off x="7358750" y="3043540"/>
              <a:ext cx="154304" cy="319564"/>
            </a:xfrm>
            <a:custGeom>
              <a:avLst/>
              <a:gdLst/>
              <a:ahLst/>
              <a:cxnLst/>
              <a:rect l="l" t="t" r="r" b="b"/>
              <a:pathLst>
                <a:path w="5563" h="11521" extrusionOk="0">
                  <a:moveTo>
                    <a:pt x="1155" y="1"/>
                  </a:moveTo>
                  <a:lnTo>
                    <a:pt x="0" y="457"/>
                  </a:lnTo>
                  <a:lnTo>
                    <a:pt x="4377" y="11521"/>
                  </a:lnTo>
                  <a:lnTo>
                    <a:pt x="5563" y="11065"/>
                  </a:lnTo>
                  <a:lnTo>
                    <a:pt x="11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6" name="Google Shape;276;p8"/>
            <p:cNvSpPr/>
            <p:nvPr/>
          </p:nvSpPr>
          <p:spPr>
            <a:xfrm>
              <a:off x="6400142" y="3423793"/>
              <a:ext cx="154304" cy="319564"/>
            </a:xfrm>
            <a:custGeom>
              <a:avLst/>
              <a:gdLst/>
              <a:ahLst/>
              <a:cxnLst/>
              <a:rect l="l" t="t" r="r" b="b"/>
              <a:pathLst>
                <a:path w="5563" h="11521" extrusionOk="0">
                  <a:moveTo>
                    <a:pt x="1186" y="0"/>
                  </a:moveTo>
                  <a:lnTo>
                    <a:pt x="0" y="456"/>
                  </a:lnTo>
                  <a:lnTo>
                    <a:pt x="4408" y="11520"/>
                  </a:lnTo>
                  <a:lnTo>
                    <a:pt x="5563" y="11064"/>
                  </a:lnTo>
                  <a:lnTo>
                    <a:pt x="11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77" name="Google Shape;277;p8"/>
          <p:cNvGrpSpPr/>
          <p:nvPr/>
        </p:nvGrpSpPr>
        <p:grpSpPr>
          <a:xfrm>
            <a:off x="8362924" y="-81042"/>
            <a:ext cx="1094855" cy="1504759"/>
            <a:chOff x="6143348" y="1855432"/>
            <a:chExt cx="1094855" cy="1504759"/>
          </a:xfrm>
        </p:grpSpPr>
        <p:sp>
          <p:nvSpPr>
            <p:cNvPr id="278" name="Google Shape;278;p8"/>
            <p:cNvSpPr/>
            <p:nvPr/>
          </p:nvSpPr>
          <p:spPr>
            <a:xfrm>
              <a:off x="6143348" y="3014887"/>
              <a:ext cx="306555" cy="345304"/>
            </a:xfrm>
            <a:custGeom>
              <a:avLst/>
              <a:gdLst/>
              <a:ahLst/>
              <a:cxnLst/>
              <a:rect l="l" t="t" r="r" b="b"/>
              <a:pathLst>
                <a:path w="11052" h="12449" extrusionOk="0">
                  <a:moveTo>
                    <a:pt x="2754" y="0"/>
                  </a:moveTo>
                  <a:lnTo>
                    <a:pt x="139" y="11277"/>
                  </a:lnTo>
                  <a:cubicBezTo>
                    <a:pt x="1" y="11924"/>
                    <a:pt x="530" y="12449"/>
                    <a:pt x="1099" y="12449"/>
                  </a:cubicBezTo>
                  <a:cubicBezTo>
                    <a:pt x="1278" y="12449"/>
                    <a:pt x="1461" y="12397"/>
                    <a:pt x="1629" y="12280"/>
                  </a:cubicBezTo>
                  <a:lnTo>
                    <a:pt x="11052" y="5563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9" name="Google Shape;279;p8"/>
            <p:cNvSpPr/>
            <p:nvPr/>
          </p:nvSpPr>
          <p:spPr>
            <a:xfrm>
              <a:off x="6190197" y="1855432"/>
              <a:ext cx="1048006" cy="1338418"/>
            </a:xfrm>
            <a:custGeom>
              <a:avLst/>
              <a:gdLst/>
              <a:ahLst/>
              <a:cxnLst/>
              <a:rect l="l" t="t" r="r" b="b"/>
              <a:pathLst>
                <a:path w="37783" h="48253" extrusionOk="0">
                  <a:moveTo>
                    <a:pt x="28676" y="0"/>
                  </a:moveTo>
                  <a:cubicBezTo>
                    <a:pt x="28185" y="0"/>
                    <a:pt x="27705" y="236"/>
                    <a:pt x="27418" y="676"/>
                  </a:cubicBezTo>
                  <a:lnTo>
                    <a:pt x="487" y="40950"/>
                  </a:lnTo>
                  <a:cubicBezTo>
                    <a:pt x="1" y="41649"/>
                    <a:pt x="213" y="42592"/>
                    <a:pt x="913" y="43048"/>
                  </a:cubicBezTo>
                  <a:lnTo>
                    <a:pt x="8268" y="48002"/>
                  </a:lnTo>
                  <a:cubicBezTo>
                    <a:pt x="8527" y="48171"/>
                    <a:pt x="8819" y="48252"/>
                    <a:pt x="9109" y="48252"/>
                  </a:cubicBezTo>
                  <a:cubicBezTo>
                    <a:pt x="9603" y="48252"/>
                    <a:pt x="10090" y="48017"/>
                    <a:pt x="10396" y="47576"/>
                  </a:cubicBezTo>
                  <a:lnTo>
                    <a:pt x="37327" y="7302"/>
                  </a:lnTo>
                  <a:cubicBezTo>
                    <a:pt x="37783" y="6603"/>
                    <a:pt x="37600" y="5661"/>
                    <a:pt x="36901" y="5205"/>
                  </a:cubicBezTo>
                  <a:lnTo>
                    <a:pt x="29515" y="251"/>
                  </a:lnTo>
                  <a:cubicBezTo>
                    <a:pt x="29256" y="82"/>
                    <a:pt x="28964" y="0"/>
                    <a:pt x="286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0" name="Google Shape;280;p8"/>
            <p:cNvSpPr/>
            <p:nvPr/>
          </p:nvSpPr>
          <p:spPr>
            <a:xfrm>
              <a:off x="6258487" y="1955952"/>
              <a:ext cx="912259" cy="1136516"/>
            </a:xfrm>
            <a:custGeom>
              <a:avLst/>
              <a:gdLst/>
              <a:ahLst/>
              <a:cxnLst/>
              <a:rect l="l" t="t" r="r" b="b"/>
              <a:pathLst>
                <a:path w="32889" h="40974" extrusionOk="0">
                  <a:moveTo>
                    <a:pt x="22980" y="0"/>
                  </a:moveTo>
                  <a:lnTo>
                    <a:pt x="1" y="34378"/>
                  </a:lnTo>
                  <a:lnTo>
                    <a:pt x="9910" y="40974"/>
                  </a:lnTo>
                  <a:lnTo>
                    <a:pt x="32889" y="6627"/>
                  </a:lnTo>
                  <a:lnTo>
                    <a:pt x="2298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1" name="Google Shape;281;p8"/>
            <p:cNvSpPr/>
            <p:nvPr/>
          </p:nvSpPr>
          <p:spPr>
            <a:xfrm>
              <a:off x="6854565" y="1989681"/>
              <a:ext cx="293435" cy="212469"/>
            </a:xfrm>
            <a:custGeom>
              <a:avLst/>
              <a:gdLst/>
              <a:ahLst/>
              <a:cxnLst/>
              <a:rect l="l" t="t" r="r" b="b"/>
              <a:pathLst>
                <a:path w="10579" h="7660" extrusionOk="0">
                  <a:moveTo>
                    <a:pt x="700" y="0"/>
                  </a:moveTo>
                  <a:lnTo>
                    <a:pt x="0" y="1034"/>
                  </a:lnTo>
                  <a:lnTo>
                    <a:pt x="9879" y="7660"/>
                  </a:lnTo>
                  <a:lnTo>
                    <a:pt x="10578" y="6596"/>
                  </a:lnTo>
                  <a:lnTo>
                    <a:pt x="7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2" name="Google Shape;282;p8"/>
            <p:cNvSpPr/>
            <p:nvPr/>
          </p:nvSpPr>
          <p:spPr>
            <a:xfrm>
              <a:off x="6281259" y="2846271"/>
              <a:ext cx="293435" cy="213329"/>
            </a:xfrm>
            <a:custGeom>
              <a:avLst/>
              <a:gdLst/>
              <a:ahLst/>
              <a:cxnLst/>
              <a:rect l="l" t="t" r="r" b="b"/>
              <a:pathLst>
                <a:path w="10579" h="7691" extrusionOk="0">
                  <a:moveTo>
                    <a:pt x="700" y="0"/>
                  </a:moveTo>
                  <a:lnTo>
                    <a:pt x="0" y="1064"/>
                  </a:lnTo>
                  <a:lnTo>
                    <a:pt x="9879" y="7690"/>
                  </a:lnTo>
                  <a:lnTo>
                    <a:pt x="10578" y="6626"/>
                  </a:lnTo>
                  <a:lnTo>
                    <a:pt x="7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83" name="Google Shape;283;p8"/>
          <p:cNvGrpSpPr/>
          <p:nvPr/>
        </p:nvGrpSpPr>
        <p:grpSpPr>
          <a:xfrm>
            <a:off x="433950" y="4142626"/>
            <a:ext cx="527400" cy="735075"/>
            <a:chOff x="3553100" y="1256250"/>
            <a:chExt cx="527400" cy="735075"/>
          </a:xfrm>
        </p:grpSpPr>
        <p:sp>
          <p:nvSpPr>
            <p:cNvPr id="284" name="Google Shape;284;p8"/>
            <p:cNvSpPr/>
            <p:nvPr/>
          </p:nvSpPr>
          <p:spPr>
            <a:xfrm>
              <a:off x="3885925" y="1874350"/>
              <a:ext cx="148225" cy="116975"/>
            </a:xfrm>
            <a:custGeom>
              <a:avLst/>
              <a:gdLst/>
              <a:ahLst/>
              <a:cxnLst/>
              <a:rect l="l" t="t" r="r" b="b"/>
              <a:pathLst>
                <a:path w="5929" h="4679" extrusionOk="0">
                  <a:moveTo>
                    <a:pt x="5107" y="0"/>
                  </a:moveTo>
                  <a:lnTo>
                    <a:pt x="1" y="1489"/>
                  </a:lnTo>
                  <a:lnTo>
                    <a:pt x="487" y="3192"/>
                  </a:lnTo>
                  <a:cubicBezTo>
                    <a:pt x="761" y="4088"/>
                    <a:pt x="1566" y="4679"/>
                    <a:pt x="2450" y="4679"/>
                  </a:cubicBezTo>
                  <a:cubicBezTo>
                    <a:pt x="2644" y="4679"/>
                    <a:pt x="2843" y="4650"/>
                    <a:pt x="3040" y="4590"/>
                  </a:cubicBezTo>
                  <a:lnTo>
                    <a:pt x="4226" y="4255"/>
                  </a:lnTo>
                  <a:cubicBezTo>
                    <a:pt x="5290" y="3921"/>
                    <a:pt x="5928" y="2796"/>
                    <a:pt x="5624" y="1702"/>
                  </a:cubicBezTo>
                  <a:lnTo>
                    <a:pt x="5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5" name="Google Shape;285;p8"/>
            <p:cNvSpPr/>
            <p:nvPr/>
          </p:nvSpPr>
          <p:spPr>
            <a:xfrm>
              <a:off x="3841850" y="1837100"/>
              <a:ext cx="210525" cy="132525"/>
            </a:xfrm>
            <a:custGeom>
              <a:avLst/>
              <a:gdLst/>
              <a:ahLst/>
              <a:cxnLst/>
              <a:rect l="l" t="t" r="r" b="b"/>
              <a:pathLst>
                <a:path w="8421" h="5301" extrusionOk="0">
                  <a:moveTo>
                    <a:pt x="7661" y="1"/>
                  </a:moveTo>
                  <a:lnTo>
                    <a:pt x="1" y="2189"/>
                  </a:lnTo>
                  <a:lnTo>
                    <a:pt x="366" y="3496"/>
                  </a:lnTo>
                  <a:cubicBezTo>
                    <a:pt x="692" y="4574"/>
                    <a:pt x="1679" y="5300"/>
                    <a:pt x="2765" y="5300"/>
                  </a:cubicBezTo>
                  <a:cubicBezTo>
                    <a:pt x="2996" y="5300"/>
                    <a:pt x="3232" y="5268"/>
                    <a:pt x="3466" y="5198"/>
                  </a:cubicBezTo>
                  <a:lnTo>
                    <a:pt x="6323" y="4378"/>
                  </a:lnTo>
                  <a:cubicBezTo>
                    <a:pt x="7661" y="4013"/>
                    <a:pt x="8421" y="2615"/>
                    <a:pt x="8025" y="1277"/>
                  </a:cubicBezTo>
                  <a:lnTo>
                    <a:pt x="76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6" name="Google Shape;286;p8"/>
            <p:cNvSpPr/>
            <p:nvPr/>
          </p:nvSpPr>
          <p:spPr>
            <a:xfrm>
              <a:off x="3553100" y="1256250"/>
              <a:ext cx="527400" cy="606725"/>
            </a:xfrm>
            <a:custGeom>
              <a:avLst/>
              <a:gdLst/>
              <a:ahLst/>
              <a:cxnLst/>
              <a:rect l="l" t="t" r="r" b="b"/>
              <a:pathLst>
                <a:path w="21096" h="24269" extrusionOk="0">
                  <a:moveTo>
                    <a:pt x="11165" y="0"/>
                  </a:moveTo>
                  <a:cubicBezTo>
                    <a:pt x="9187" y="0"/>
                    <a:pt x="7173" y="611"/>
                    <a:pt x="5411" y="1927"/>
                  </a:cubicBezTo>
                  <a:cubicBezTo>
                    <a:pt x="1" y="5970"/>
                    <a:pt x="305" y="14177"/>
                    <a:pt x="5989" y="17824"/>
                  </a:cubicBezTo>
                  <a:cubicBezTo>
                    <a:pt x="8207" y="19222"/>
                    <a:pt x="9849" y="21411"/>
                    <a:pt x="10578" y="23964"/>
                  </a:cubicBezTo>
                  <a:lnTo>
                    <a:pt x="10669" y="24268"/>
                  </a:lnTo>
                  <a:lnTo>
                    <a:pt x="19332" y="21776"/>
                  </a:lnTo>
                  <a:lnTo>
                    <a:pt x="19241" y="21472"/>
                  </a:lnTo>
                  <a:cubicBezTo>
                    <a:pt x="18542" y="18888"/>
                    <a:pt x="18785" y="16122"/>
                    <a:pt x="19940" y="13721"/>
                  </a:cubicBezTo>
                  <a:cubicBezTo>
                    <a:pt x="20913" y="11624"/>
                    <a:pt x="21095" y="9222"/>
                    <a:pt x="20457" y="7003"/>
                  </a:cubicBezTo>
                  <a:cubicBezTo>
                    <a:pt x="19207" y="2617"/>
                    <a:pt x="15261" y="0"/>
                    <a:pt x="111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7" name="Google Shape;287;p8"/>
            <p:cNvSpPr/>
            <p:nvPr/>
          </p:nvSpPr>
          <p:spPr>
            <a:xfrm>
              <a:off x="3819825" y="1800625"/>
              <a:ext cx="229500" cy="121125"/>
            </a:xfrm>
            <a:custGeom>
              <a:avLst/>
              <a:gdLst/>
              <a:ahLst/>
              <a:cxnLst/>
              <a:rect l="l" t="t" r="r" b="b"/>
              <a:pathLst>
                <a:path w="9180" h="4845" extrusionOk="0">
                  <a:moveTo>
                    <a:pt x="8633" y="1"/>
                  </a:moveTo>
                  <a:lnTo>
                    <a:pt x="0" y="2493"/>
                  </a:lnTo>
                  <a:lnTo>
                    <a:pt x="122" y="2979"/>
                  </a:lnTo>
                  <a:cubicBezTo>
                    <a:pt x="448" y="4109"/>
                    <a:pt x="1479" y="4844"/>
                    <a:pt x="2598" y="4844"/>
                  </a:cubicBezTo>
                  <a:cubicBezTo>
                    <a:pt x="2834" y="4844"/>
                    <a:pt x="3075" y="4811"/>
                    <a:pt x="3314" y="4742"/>
                  </a:cubicBezTo>
                  <a:lnTo>
                    <a:pt x="7022" y="3679"/>
                  </a:lnTo>
                  <a:cubicBezTo>
                    <a:pt x="8390" y="3283"/>
                    <a:pt x="9180" y="1855"/>
                    <a:pt x="8785" y="487"/>
                  </a:cubicBezTo>
                  <a:lnTo>
                    <a:pt x="86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8" name="Google Shape;288;p8"/>
            <p:cNvSpPr/>
            <p:nvPr/>
          </p:nvSpPr>
          <p:spPr>
            <a:xfrm>
              <a:off x="3866925" y="1617500"/>
              <a:ext cx="61600" cy="214300"/>
            </a:xfrm>
            <a:custGeom>
              <a:avLst/>
              <a:gdLst/>
              <a:ahLst/>
              <a:cxnLst/>
              <a:rect l="l" t="t" r="r" b="b"/>
              <a:pathLst>
                <a:path w="2464" h="8572" fill="none" extrusionOk="0">
                  <a:moveTo>
                    <a:pt x="2463" y="8572"/>
                  </a:moveTo>
                  <a:lnTo>
                    <a:pt x="1" y="0"/>
                  </a:lnTo>
                </a:path>
              </a:pathLst>
            </a:custGeom>
            <a:noFill/>
            <a:ln w="28875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9" name="Google Shape;289;p8"/>
            <p:cNvSpPr/>
            <p:nvPr/>
          </p:nvSpPr>
          <p:spPr>
            <a:xfrm>
              <a:off x="3745350" y="1500475"/>
              <a:ext cx="191525" cy="123125"/>
            </a:xfrm>
            <a:custGeom>
              <a:avLst/>
              <a:gdLst/>
              <a:ahLst/>
              <a:cxnLst/>
              <a:rect l="l" t="t" r="r" b="b"/>
              <a:pathLst>
                <a:path w="7661" h="4925" fill="none" extrusionOk="0">
                  <a:moveTo>
                    <a:pt x="7660" y="0"/>
                  </a:moveTo>
                  <a:lnTo>
                    <a:pt x="4925" y="4925"/>
                  </a:lnTo>
                  <a:lnTo>
                    <a:pt x="1" y="2189"/>
                  </a:lnTo>
                </a:path>
              </a:pathLst>
            </a:custGeom>
            <a:noFill/>
            <a:ln w="288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90" name="Google Shape;290;p8"/>
          <p:cNvGrpSpPr/>
          <p:nvPr/>
        </p:nvGrpSpPr>
        <p:grpSpPr>
          <a:xfrm rot="943739">
            <a:off x="182008" y="338296"/>
            <a:ext cx="1031309" cy="913293"/>
            <a:chOff x="1343200" y="1432100"/>
            <a:chExt cx="1031261" cy="913250"/>
          </a:xfrm>
        </p:grpSpPr>
        <p:sp>
          <p:nvSpPr>
            <p:cNvPr id="291" name="Google Shape;291;p8"/>
            <p:cNvSpPr/>
            <p:nvPr/>
          </p:nvSpPr>
          <p:spPr>
            <a:xfrm>
              <a:off x="1343200" y="1432100"/>
              <a:ext cx="350600" cy="505025"/>
            </a:xfrm>
            <a:custGeom>
              <a:avLst/>
              <a:gdLst/>
              <a:ahLst/>
              <a:cxnLst/>
              <a:rect l="l" t="t" r="r" b="b"/>
              <a:pathLst>
                <a:path w="14024" h="20201" extrusionOk="0">
                  <a:moveTo>
                    <a:pt x="0" y="20201"/>
                  </a:moveTo>
                  <a:lnTo>
                    <a:pt x="10164" y="1400"/>
                  </a:lnTo>
                  <a:lnTo>
                    <a:pt x="14024" y="0"/>
                  </a:lnTo>
                  <a:lnTo>
                    <a:pt x="3810" y="1928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292" name="Google Shape;292;p8"/>
            <p:cNvSpPr/>
            <p:nvPr/>
          </p:nvSpPr>
          <p:spPr>
            <a:xfrm>
              <a:off x="1343200" y="1890700"/>
              <a:ext cx="777200" cy="454650"/>
            </a:xfrm>
            <a:custGeom>
              <a:avLst/>
              <a:gdLst/>
              <a:ahLst/>
              <a:cxnLst/>
              <a:rect l="l" t="t" r="r" b="b"/>
              <a:pathLst>
                <a:path w="31088" h="18186" extrusionOk="0">
                  <a:moveTo>
                    <a:pt x="0" y="1873"/>
                  </a:moveTo>
                  <a:lnTo>
                    <a:pt x="5688" y="0"/>
                  </a:lnTo>
                  <a:lnTo>
                    <a:pt x="31088" y="17065"/>
                  </a:lnTo>
                  <a:lnTo>
                    <a:pt x="27278" y="18186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93" name="Google Shape;293;p8"/>
            <p:cNvSpPr/>
            <p:nvPr/>
          </p:nvSpPr>
          <p:spPr>
            <a:xfrm>
              <a:off x="1436723" y="1432178"/>
              <a:ext cx="937737" cy="885480"/>
            </a:xfrm>
            <a:custGeom>
              <a:avLst/>
              <a:gdLst/>
              <a:ahLst/>
              <a:cxnLst/>
              <a:rect l="l" t="t" r="r" b="b"/>
              <a:pathLst>
                <a:path w="39819" h="37600" extrusionOk="0">
                  <a:moveTo>
                    <a:pt x="10882" y="1"/>
                  </a:moveTo>
                  <a:lnTo>
                    <a:pt x="0" y="20153"/>
                  </a:lnTo>
                  <a:lnTo>
                    <a:pt x="28937" y="37600"/>
                  </a:lnTo>
                  <a:lnTo>
                    <a:pt x="39819" y="17448"/>
                  </a:lnTo>
                  <a:lnTo>
                    <a:pt x="10882" y="1"/>
                  </a:lnTo>
                  <a:close/>
                </a:path>
              </a:pathLst>
            </a:custGeom>
            <a:solidFill>
              <a:srgbClr val="FF640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4" name="Google Shape;294;p8"/>
            <p:cNvSpPr/>
            <p:nvPr/>
          </p:nvSpPr>
          <p:spPr>
            <a:xfrm>
              <a:off x="1580614" y="1566036"/>
              <a:ext cx="334292" cy="410194"/>
            </a:xfrm>
            <a:custGeom>
              <a:avLst/>
              <a:gdLst/>
              <a:ahLst/>
              <a:cxnLst/>
              <a:rect l="l" t="t" r="r" b="b"/>
              <a:pathLst>
                <a:path w="14195" h="17418" extrusionOk="0">
                  <a:moveTo>
                    <a:pt x="7386" y="1"/>
                  </a:moveTo>
                  <a:lnTo>
                    <a:pt x="0" y="13587"/>
                  </a:lnTo>
                  <a:lnTo>
                    <a:pt x="6809" y="17417"/>
                  </a:lnTo>
                  <a:lnTo>
                    <a:pt x="14195" y="3861"/>
                  </a:lnTo>
                  <a:lnTo>
                    <a:pt x="738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95" name="Google Shape;295;p8"/>
          <p:cNvGrpSpPr/>
          <p:nvPr/>
        </p:nvGrpSpPr>
        <p:grpSpPr>
          <a:xfrm>
            <a:off x="8168201" y="3964450"/>
            <a:ext cx="1031261" cy="913250"/>
            <a:chOff x="1343200" y="1432100"/>
            <a:chExt cx="1031261" cy="913250"/>
          </a:xfrm>
        </p:grpSpPr>
        <p:sp>
          <p:nvSpPr>
            <p:cNvPr id="296" name="Google Shape;296;p8"/>
            <p:cNvSpPr/>
            <p:nvPr/>
          </p:nvSpPr>
          <p:spPr>
            <a:xfrm>
              <a:off x="1343200" y="1432100"/>
              <a:ext cx="350600" cy="505025"/>
            </a:xfrm>
            <a:custGeom>
              <a:avLst/>
              <a:gdLst/>
              <a:ahLst/>
              <a:cxnLst/>
              <a:rect l="l" t="t" r="r" b="b"/>
              <a:pathLst>
                <a:path w="14024" h="20201" extrusionOk="0">
                  <a:moveTo>
                    <a:pt x="0" y="20201"/>
                  </a:moveTo>
                  <a:lnTo>
                    <a:pt x="10164" y="1400"/>
                  </a:lnTo>
                  <a:lnTo>
                    <a:pt x="14024" y="0"/>
                  </a:lnTo>
                  <a:lnTo>
                    <a:pt x="3810" y="1928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297" name="Google Shape;297;p8"/>
            <p:cNvSpPr/>
            <p:nvPr/>
          </p:nvSpPr>
          <p:spPr>
            <a:xfrm>
              <a:off x="1343200" y="1890700"/>
              <a:ext cx="777200" cy="454650"/>
            </a:xfrm>
            <a:custGeom>
              <a:avLst/>
              <a:gdLst/>
              <a:ahLst/>
              <a:cxnLst/>
              <a:rect l="l" t="t" r="r" b="b"/>
              <a:pathLst>
                <a:path w="31088" h="18186" extrusionOk="0">
                  <a:moveTo>
                    <a:pt x="0" y="1873"/>
                  </a:moveTo>
                  <a:lnTo>
                    <a:pt x="5688" y="0"/>
                  </a:lnTo>
                  <a:lnTo>
                    <a:pt x="31088" y="17065"/>
                  </a:lnTo>
                  <a:lnTo>
                    <a:pt x="27278" y="18186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</p:sp>
        <p:sp>
          <p:nvSpPr>
            <p:cNvPr id="298" name="Google Shape;298;p8"/>
            <p:cNvSpPr/>
            <p:nvPr/>
          </p:nvSpPr>
          <p:spPr>
            <a:xfrm>
              <a:off x="1436723" y="1432178"/>
              <a:ext cx="937737" cy="885480"/>
            </a:xfrm>
            <a:custGeom>
              <a:avLst/>
              <a:gdLst/>
              <a:ahLst/>
              <a:cxnLst/>
              <a:rect l="l" t="t" r="r" b="b"/>
              <a:pathLst>
                <a:path w="39819" h="37600" extrusionOk="0">
                  <a:moveTo>
                    <a:pt x="10882" y="1"/>
                  </a:moveTo>
                  <a:lnTo>
                    <a:pt x="0" y="20153"/>
                  </a:lnTo>
                  <a:lnTo>
                    <a:pt x="28937" y="37600"/>
                  </a:lnTo>
                  <a:lnTo>
                    <a:pt x="39819" y="17448"/>
                  </a:lnTo>
                  <a:lnTo>
                    <a:pt x="1088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9" name="Google Shape;299;p8"/>
            <p:cNvSpPr/>
            <p:nvPr/>
          </p:nvSpPr>
          <p:spPr>
            <a:xfrm>
              <a:off x="1580614" y="1566036"/>
              <a:ext cx="334292" cy="410194"/>
            </a:xfrm>
            <a:custGeom>
              <a:avLst/>
              <a:gdLst/>
              <a:ahLst/>
              <a:cxnLst/>
              <a:rect l="l" t="t" r="r" b="b"/>
              <a:pathLst>
                <a:path w="14195" h="17418" extrusionOk="0">
                  <a:moveTo>
                    <a:pt x="7386" y="1"/>
                  </a:moveTo>
                  <a:lnTo>
                    <a:pt x="0" y="13587"/>
                  </a:lnTo>
                  <a:lnTo>
                    <a:pt x="6809" y="17417"/>
                  </a:lnTo>
                  <a:lnTo>
                    <a:pt x="14195" y="3861"/>
                  </a:lnTo>
                  <a:lnTo>
                    <a:pt x="738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41184289"/>
      </p:ext>
    </p:extLst>
  </p:cSld>
  <p:clrMapOvr>
    <a:masterClrMapping/>
  </p:clrMapOvr>
  <p:transition spd="slow">
    <p:wheel spokes="1"/>
    <p:sndAc>
      <p:stSnd>
        <p:snd r:embed="rId1" name="chimes.wav"/>
      </p:stSnd>
    </p:sndAc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9"/>
          <p:cNvSpPr/>
          <p:nvPr/>
        </p:nvSpPr>
        <p:spPr>
          <a:xfrm>
            <a:off x="-65061" y="-81037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02" name="Google Shape;302;p9"/>
          <p:cNvSpPr/>
          <p:nvPr/>
        </p:nvSpPr>
        <p:spPr>
          <a:xfrm>
            <a:off x="3944748" y="914452"/>
            <a:ext cx="5383512" cy="4309778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03" name="Google Shape;303;p9"/>
          <p:cNvSpPr txBox="1">
            <a:spLocks noGrp="1"/>
          </p:cNvSpPr>
          <p:nvPr>
            <p:ph type="title"/>
          </p:nvPr>
        </p:nvSpPr>
        <p:spPr>
          <a:xfrm>
            <a:off x="2345400" y="1573450"/>
            <a:ext cx="4453200" cy="114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sp>
        <p:nvSpPr>
          <p:cNvPr id="304" name="Google Shape;304;p9"/>
          <p:cNvSpPr txBox="1">
            <a:spLocks noGrp="1"/>
          </p:cNvSpPr>
          <p:nvPr>
            <p:ph type="subTitle" idx="1"/>
          </p:nvPr>
        </p:nvSpPr>
        <p:spPr>
          <a:xfrm>
            <a:off x="2665500" y="2654875"/>
            <a:ext cx="3813000" cy="98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305" name="Google Shape;305;p9"/>
          <p:cNvSpPr/>
          <p:nvPr/>
        </p:nvSpPr>
        <p:spPr>
          <a:xfrm>
            <a:off x="-597925" y="-507373"/>
            <a:ext cx="4594384" cy="4556765"/>
          </a:xfrm>
          <a:custGeom>
            <a:avLst/>
            <a:gdLst/>
            <a:ahLst/>
            <a:cxnLst/>
            <a:rect l="l" t="t" r="r" b="b"/>
            <a:pathLst>
              <a:path w="216410" h="214638" extrusionOk="0">
                <a:moveTo>
                  <a:pt x="4967" y="202992"/>
                </a:moveTo>
                <a:cubicBezTo>
                  <a:pt x="8695" y="216965"/>
                  <a:pt x="18051" y="215037"/>
                  <a:pt x="24303" y="213745"/>
                </a:cubicBezTo>
                <a:cubicBezTo>
                  <a:pt x="30555" y="212453"/>
                  <a:pt x="37361" y="205677"/>
                  <a:pt x="42480" y="195242"/>
                </a:cubicBezTo>
                <a:cubicBezTo>
                  <a:pt x="47599" y="184807"/>
                  <a:pt x="50196" y="161160"/>
                  <a:pt x="55016" y="151134"/>
                </a:cubicBezTo>
                <a:cubicBezTo>
                  <a:pt x="59836" y="141108"/>
                  <a:pt x="62886" y="138312"/>
                  <a:pt x="71400" y="135087"/>
                </a:cubicBezTo>
                <a:cubicBezTo>
                  <a:pt x="79915" y="131862"/>
                  <a:pt x="98891" y="135405"/>
                  <a:pt x="106103" y="131782"/>
                </a:cubicBezTo>
                <a:cubicBezTo>
                  <a:pt x="113315" y="128159"/>
                  <a:pt x="117373" y="120579"/>
                  <a:pt x="114672" y="113349"/>
                </a:cubicBezTo>
                <a:cubicBezTo>
                  <a:pt x="111971" y="106119"/>
                  <a:pt x="95966" y="95474"/>
                  <a:pt x="89899" y="88400"/>
                </a:cubicBezTo>
                <a:cubicBezTo>
                  <a:pt x="83832" y="81326"/>
                  <a:pt x="78693" y="75718"/>
                  <a:pt x="78272" y="70904"/>
                </a:cubicBezTo>
                <a:cubicBezTo>
                  <a:pt x="77851" y="66090"/>
                  <a:pt x="81425" y="59630"/>
                  <a:pt x="87372" y="59517"/>
                </a:cubicBezTo>
                <a:cubicBezTo>
                  <a:pt x="93319" y="59404"/>
                  <a:pt x="105253" y="66650"/>
                  <a:pt x="113952" y="70225"/>
                </a:cubicBezTo>
                <a:cubicBezTo>
                  <a:pt x="122651" y="73800"/>
                  <a:pt x="131786" y="79934"/>
                  <a:pt x="139567" y="80967"/>
                </a:cubicBezTo>
                <a:cubicBezTo>
                  <a:pt x="147348" y="82000"/>
                  <a:pt x="155264" y="80101"/>
                  <a:pt x="160636" y="76422"/>
                </a:cubicBezTo>
                <a:cubicBezTo>
                  <a:pt x="166008" y="72743"/>
                  <a:pt x="166147" y="62506"/>
                  <a:pt x="171799" y="58895"/>
                </a:cubicBezTo>
                <a:cubicBezTo>
                  <a:pt x="177451" y="55284"/>
                  <a:pt x="188314" y="57169"/>
                  <a:pt x="194549" y="54754"/>
                </a:cubicBezTo>
                <a:cubicBezTo>
                  <a:pt x="200784" y="52339"/>
                  <a:pt x="205587" y="48544"/>
                  <a:pt x="209210" y="44403"/>
                </a:cubicBezTo>
                <a:cubicBezTo>
                  <a:pt x="212833" y="40262"/>
                  <a:pt x="215783" y="35344"/>
                  <a:pt x="216288" y="29909"/>
                </a:cubicBezTo>
                <a:cubicBezTo>
                  <a:pt x="216793" y="24474"/>
                  <a:pt x="215781" y="16607"/>
                  <a:pt x="212242" y="11792"/>
                </a:cubicBezTo>
                <a:cubicBezTo>
                  <a:pt x="208703" y="6977"/>
                  <a:pt x="200446" y="1350"/>
                  <a:pt x="195054" y="1021"/>
                </a:cubicBezTo>
                <a:cubicBezTo>
                  <a:pt x="189662" y="692"/>
                  <a:pt x="209294" y="8612"/>
                  <a:pt x="179888" y="9820"/>
                </a:cubicBezTo>
                <a:cubicBezTo>
                  <a:pt x="150482" y="11028"/>
                  <a:pt x="48277" y="-11747"/>
                  <a:pt x="18618" y="8267"/>
                </a:cubicBezTo>
                <a:cubicBezTo>
                  <a:pt x="-11041" y="28282"/>
                  <a:pt x="4209" y="97453"/>
                  <a:pt x="1934" y="129907"/>
                </a:cubicBezTo>
                <a:cubicBezTo>
                  <a:pt x="-341" y="162361"/>
                  <a:pt x="1239" y="189019"/>
                  <a:pt x="4967" y="20299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306" name="Google Shape;306;p9"/>
          <p:cNvSpPr/>
          <p:nvPr/>
        </p:nvSpPr>
        <p:spPr>
          <a:xfrm>
            <a:off x="4222422" y="-23179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07" name="Google Shape;307;p9"/>
          <p:cNvSpPr/>
          <p:nvPr/>
        </p:nvSpPr>
        <p:spPr>
          <a:xfrm>
            <a:off x="-156277" y="249297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08" name="Google Shape;308;p9"/>
          <p:cNvSpPr/>
          <p:nvPr/>
        </p:nvSpPr>
        <p:spPr>
          <a:xfrm>
            <a:off x="2060917" y="486970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09" name="Google Shape;309;p9"/>
          <p:cNvSpPr/>
          <p:nvPr/>
        </p:nvSpPr>
        <p:spPr>
          <a:xfrm>
            <a:off x="8036653" y="4758401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10" name="Google Shape;310;p9"/>
          <p:cNvSpPr/>
          <p:nvPr/>
        </p:nvSpPr>
        <p:spPr>
          <a:xfrm>
            <a:off x="7926192" y="3230396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11" name="Google Shape;311;p9"/>
          <p:cNvSpPr/>
          <p:nvPr/>
        </p:nvSpPr>
        <p:spPr>
          <a:xfrm>
            <a:off x="337637" y="502822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12" name="Google Shape;312;p9"/>
          <p:cNvSpPr/>
          <p:nvPr/>
        </p:nvSpPr>
        <p:spPr>
          <a:xfrm>
            <a:off x="6841253" y="44602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13" name="Google Shape;313;p9"/>
          <p:cNvSpPr/>
          <p:nvPr/>
        </p:nvSpPr>
        <p:spPr>
          <a:xfrm>
            <a:off x="8768258" y="1633484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14" name="Google Shape;314;p9"/>
          <p:cNvSpPr/>
          <p:nvPr/>
        </p:nvSpPr>
        <p:spPr>
          <a:xfrm>
            <a:off x="1435417" y="98525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315" name="Google Shape;315;p9"/>
          <p:cNvGrpSpPr/>
          <p:nvPr/>
        </p:nvGrpSpPr>
        <p:grpSpPr>
          <a:xfrm>
            <a:off x="255000" y="120705"/>
            <a:ext cx="757289" cy="864550"/>
            <a:chOff x="5585712" y="137416"/>
            <a:chExt cx="757289" cy="864550"/>
          </a:xfrm>
        </p:grpSpPr>
        <p:sp>
          <p:nvSpPr>
            <p:cNvPr id="316" name="Google Shape;316;p9"/>
            <p:cNvSpPr/>
            <p:nvPr/>
          </p:nvSpPr>
          <p:spPr>
            <a:xfrm>
              <a:off x="5606764" y="738904"/>
              <a:ext cx="129867" cy="146066"/>
            </a:xfrm>
            <a:custGeom>
              <a:avLst/>
              <a:gdLst/>
              <a:ahLst/>
              <a:cxnLst/>
              <a:rect l="l" t="t" r="r" b="b"/>
              <a:pathLst>
                <a:path w="4682" h="5266" extrusionOk="0">
                  <a:moveTo>
                    <a:pt x="2706" y="1"/>
                  </a:moveTo>
                  <a:cubicBezTo>
                    <a:pt x="2706" y="1"/>
                    <a:pt x="1" y="4712"/>
                    <a:pt x="913" y="5198"/>
                  </a:cubicBezTo>
                  <a:cubicBezTo>
                    <a:pt x="992" y="5245"/>
                    <a:pt x="1088" y="5266"/>
                    <a:pt x="1196" y="5266"/>
                  </a:cubicBezTo>
                  <a:cubicBezTo>
                    <a:pt x="2290" y="5266"/>
                    <a:pt x="4682" y="3101"/>
                    <a:pt x="4682" y="3101"/>
                  </a:cubicBezTo>
                  <a:lnTo>
                    <a:pt x="2706" y="1"/>
                  </a:ln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7" name="Google Shape;317;p9"/>
            <p:cNvSpPr/>
            <p:nvPr/>
          </p:nvSpPr>
          <p:spPr>
            <a:xfrm>
              <a:off x="6009790" y="851879"/>
              <a:ext cx="91062" cy="150088"/>
            </a:xfrm>
            <a:custGeom>
              <a:avLst/>
              <a:gdLst/>
              <a:ahLst/>
              <a:cxnLst/>
              <a:rect l="l" t="t" r="r" b="b"/>
              <a:pathLst>
                <a:path w="3283" h="5411" extrusionOk="0">
                  <a:moveTo>
                    <a:pt x="3283" y="1"/>
                  </a:moveTo>
                  <a:lnTo>
                    <a:pt x="0" y="1703"/>
                  </a:lnTo>
                  <a:cubicBezTo>
                    <a:pt x="0" y="1703"/>
                    <a:pt x="1185" y="5381"/>
                    <a:pt x="2219" y="5411"/>
                  </a:cubicBezTo>
                  <a:cubicBezTo>
                    <a:pt x="3252" y="5411"/>
                    <a:pt x="3283" y="1"/>
                    <a:pt x="3283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8" name="Google Shape;318;p9"/>
            <p:cNvSpPr/>
            <p:nvPr/>
          </p:nvSpPr>
          <p:spPr>
            <a:xfrm>
              <a:off x="5722402" y="155612"/>
              <a:ext cx="264643" cy="144401"/>
            </a:xfrm>
            <a:custGeom>
              <a:avLst/>
              <a:gdLst/>
              <a:ahLst/>
              <a:cxnLst/>
              <a:rect l="l" t="t" r="r" b="b"/>
              <a:pathLst>
                <a:path w="9541" h="5206" extrusionOk="0">
                  <a:moveTo>
                    <a:pt x="5166" y="1"/>
                  </a:moveTo>
                  <a:cubicBezTo>
                    <a:pt x="2660" y="1"/>
                    <a:pt x="194" y="1809"/>
                    <a:pt x="27" y="4829"/>
                  </a:cubicBezTo>
                  <a:cubicBezTo>
                    <a:pt x="0" y="5040"/>
                    <a:pt x="180" y="5205"/>
                    <a:pt x="387" y="5205"/>
                  </a:cubicBezTo>
                  <a:cubicBezTo>
                    <a:pt x="419" y="5205"/>
                    <a:pt x="450" y="5201"/>
                    <a:pt x="482" y="5193"/>
                  </a:cubicBezTo>
                  <a:lnTo>
                    <a:pt x="9145" y="2914"/>
                  </a:lnTo>
                  <a:cubicBezTo>
                    <a:pt x="9419" y="2853"/>
                    <a:pt x="9540" y="2549"/>
                    <a:pt x="9388" y="2306"/>
                  </a:cubicBezTo>
                  <a:cubicBezTo>
                    <a:pt x="8342" y="719"/>
                    <a:pt x="6746" y="1"/>
                    <a:pt x="516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9" name="Google Shape;319;p9"/>
            <p:cNvSpPr/>
            <p:nvPr/>
          </p:nvSpPr>
          <p:spPr>
            <a:xfrm>
              <a:off x="5839482" y="242791"/>
              <a:ext cx="43853" cy="89287"/>
            </a:xfrm>
            <a:custGeom>
              <a:avLst/>
              <a:gdLst/>
              <a:ahLst/>
              <a:cxnLst/>
              <a:rect l="l" t="t" r="r" b="b"/>
              <a:pathLst>
                <a:path w="1581" h="3219" extrusionOk="0">
                  <a:moveTo>
                    <a:pt x="474" y="0"/>
                  </a:moveTo>
                  <a:cubicBezTo>
                    <a:pt x="438" y="0"/>
                    <a:pt x="402" y="5"/>
                    <a:pt x="365" y="14"/>
                  </a:cubicBezTo>
                  <a:cubicBezTo>
                    <a:pt x="122" y="75"/>
                    <a:pt x="0" y="318"/>
                    <a:pt x="61" y="561"/>
                  </a:cubicBezTo>
                  <a:lnTo>
                    <a:pt x="669" y="2871"/>
                  </a:lnTo>
                  <a:cubicBezTo>
                    <a:pt x="721" y="3078"/>
                    <a:pt x="904" y="3219"/>
                    <a:pt x="1108" y="3219"/>
                  </a:cubicBezTo>
                  <a:cubicBezTo>
                    <a:pt x="1143" y="3219"/>
                    <a:pt x="1180" y="3215"/>
                    <a:pt x="1216" y="3205"/>
                  </a:cubicBezTo>
                  <a:cubicBezTo>
                    <a:pt x="1429" y="3114"/>
                    <a:pt x="1581" y="2871"/>
                    <a:pt x="1520" y="2658"/>
                  </a:cubicBezTo>
                  <a:lnTo>
                    <a:pt x="912" y="318"/>
                  </a:lnTo>
                  <a:cubicBezTo>
                    <a:pt x="860" y="137"/>
                    <a:pt x="677" y="0"/>
                    <a:pt x="47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0" name="Google Shape;320;p9"/>
            <p:cNvSpPr/>
            <p:nvPr/>
          </p:nvSpPr>
          <p:spPr>
            <a:xfrm>
              <a:off x="5810801" y="137416"/>
              <a:ext cx="44713" cy="89287"/>
            </a:xfrm>
            <a:custGeom>
              <a:avLst/>
              <a:gdLst/>
              <a:ahLst/>
              <a:cxnLst/>
              <a:rect l="l" t="t" r="r" b="b"/>
              <a:pathLst>
                <a:path w="1612" h="3219" extrusionOk="0">
                  <a:moveTo>
                    <a:pt x="504" y="0"/>
                  </a:moveTo>
                  <a:cubicBezTo>
                    <a:pt x="469" y="0"/>
                    <a:pt x="433" y="4"/>
                    <a:pt x="396" y="14"/>
                  </a:cubicBezTo>
                  <a:cubicBezTo>
                    <a:pt x="153" y="74"/>
                    <a:pt x="1" y="317"/>
                    <a:pt x="61" y="561"/>
                  </a:cubicBezTo>
                  <a:lnTo>
                    <a:pt x="700" y="2871"/>
                  </a:lnTo>
                  <a:cubicBezTo>
                    <a:pt x="751" y="3078"/>
                    <a:pt x="935" y="3218"/>
                    <a:pt x="1139" y="3218"/>
                  </a:cubicBezTo>
                  <a:cubicBezTo>
                    <a:pt x="1174" y="3218"/>
                    <a:pt x="1211" y="3214"/>
                    <a:pt x="1247" y="3205"/>
                  </a:cubicBezTo>
                  <a:cubicBezTo>
                    <a:pt x="1460" y="3114"/>
                    <a:pt x="1612" y="2871"/>
                    <a:pt x="1551" y="2658"/>
                  </a:cubicBezTo>
                  <a:lnTo>
                    <a:pt x="943" y="317"/>
                  </a:lnTo>
                  <a:cubicBezTo>
                    <a:pt x="866" y="137"/>
                    <a:pt x="700" y="0"/>
                    <a:pt x="5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1" name="Google Shape;321;p9"/>
            <p:cNvSpPr/>
            <p:nvPr/>
          </p:nvSpPr>
          <p:spPr>
            <a:xfrm>
              <a:off x="5722458" y="155612"/>
              <a:ext cx="263728" cy="144901"/>
            </a:xfrm>
            <a:custGeom>
              <a:avLst/>
              <a:gdLst/>
              <a:ahLst/>
              <a:cxnLst/>
              <a:rect l="l" t="t" r="r" b="b"/>
              <a:pathLst>
                <a:path w="9508" h="5224" extrusionOk="0">
                  <a:moveTo>
                    <a:pt x="5164" y="1"/>
                  </a:moveTo>
                  <a:cubicBezTo>
                    <a:pt x="2658" y="1"/>
                    <a:pt x="192" y="1809"/>
                    <a:pt x="25" y="4829"/>
                  </a:cubicBezTo>
                  <a:cubicBezTo>
                    <a:pt x="1" y="4970"/>
                    <a:pt x="69" y="5112"/>
                    <a:pt x="200" y="5182"/>
                  </a:cubicBezTo>
                  <a:lnTo>
                    <a:pt x="200" y="5182"/>
                  </a:lnTo>
                  <a:cubicBezTo>
                    <a:pt x="191" y="5176"/>
                    <a:pt x="183" y="5170"/>
                    <a:pt x="177" y="5163"/>
                  </a:cubicBezTo>
                  <a:cubicBezTo>
                    <a:pt x="3125" y="3978"/>
                    <a:pt x="6256" y="3127"/>
                    <a:pt x="9417" y="2701"/>
                  </a:cubicBezTo>
                  <a:lnTo>
                    <a:pt x="9417" y="2701"/>
                  </a:lnTo>
                  <a:cubicBezTo>
                    <a:pt x="9386" y="2762"/>
                    <a:pt x="9356" y="2792"/>
                    <a:pt x="9326" y="2823"/>
                  </a:cubicBezTo>
                  <a:cubicBezTo>
                    <a:pt x="9478" y="2701"/>
                    <a:pt x="9508" y="2458"/>
                    <a:pt x="9386" y="2306"/>
                  </a:cubicBezTo>
                  <a:cubicBezTo>
                    <a:pt x="8340" y="719"/>
                    <a:pt x="6744" y="1"/>
                    <a:pt x="5164" y="1"/>
                  </a:cubicBezTo>
                  <a:close/>
                  <a:moveTo>
                    <a:pt x="200" y="5182"/>
                  </a:moveTo>
                  <a:cubicBezTo>
                    <a:pt x="233" y="5205"/>
                    <a:pt x="281" y="5224"/>
                    <a:pt x="328" y="5224"/>
                  </a:cubicBezTo>
                  <a:cubicBezTo>
                    <a:pt x="281" y="5217"/>
                    <a:pt x="238" y="5203"/>
                    <a:pt x="200" y="51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2" name="Google Shape;322;p9"/>
            <p:cNvSpPr/>
            <p:nvPr/>
          </p:nvSpPr>
          <p:spPr>
            <a:xfrm>
              <a:off x="6094085" y="236162"/>
              <a:ext cx="248916" cy="212969"/>
            </a:xfrm>
            <a:custGeom>
              <a:avLst/>
              <a:gdLst/>
              <a:ahLst/>
              <a:cxnLst/>
              <a:rect l="l" t="t" r="r" b="b"/>
              <a:pathLst>
                <a:path w="8974" h="7678" extrusionOk="0">
                  <a:moveTo>
                    <a:pt x="2606" y="1"/>
                  </a:moveTo>
                  <a:cubicBezTo>
                    <a:pt x="1857" y="1"/>
                    <a:pt x="1077" y="173"/>
                    <a:pt x="305" y="557"/>
                  </a:cubicBezTo>
                  <a:cubicBezTo>
                    <a:pt x="61" y="678"/>
                    <a:pt x="1" y="1013"/>
                    <a:pt x="213" y="1195"/>
                  </a:cubicBezTo>
                  <a:lnTo>
                    <a:pt x="6505" y="7548"/>
                  </a:lnTo>
                  <a:cubicBezTo>
                    <a:pt x="6582" y="7637"/>
                    <a:pt x="6690" y="7678"/>
                    <a:pt x="6796" y="7678"/>
                  </a:cubicBezTo>
                  <a:cubicBezTo>
                    <a:pt x="6945" y="7678"/>
                    <a:pt x="7091" y="7598"/>
                    <a:pt x="7144" y="7457"/>
                  </a:cubicBezTo>
                  <a:cubicBezTo>
                    <a:pt x="8974" y="3822"/>
                    <a:pt x="6131" y="1"/>
                    <a:pt x="260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3" name="Google Shape;323;p9"/>
            <p:cNvSpPr/>
            <p:nvPr/>
          </p:nvSpPr>
          <p:spPr>
            <a:xfrm>
              <a:off x="6136246" y="335490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178" y="0"/>
                  </a:moveTo>
                  <a:cubicBezTo>
                    <a:pt x="2067" y="0"/>
                    <a:pt x="1961" y="46"/>
                    <a:pt x="1885" y="137"/>
                  </a:cubicBezTo>
                  <a:lnTo>
                    <a:pt x="183" y="1839"/>
                  </a:lnTo>
                  <a:cubicBezTo>
                    <a:pt x="0" y="2022"/>
                    <a:pt x="0" y="2295"/>
                    <a:pt x="183" y="2447"/>
                  </a:cubicBezTo>
                  <a:cubicBezTo>
                    <a:pt x="259" y="2538"/>
                    <a:pt x="365" y="2584"/>
                    <a:pt x="475" y="2584"/>
                  </a:cubicBezTo>
                  <a:cubicBezTo>
                    <a:pt x="586" y="2584"/>
                    <a:pt x="700" y="2538"/>
                    <a:pt x="791" y="2447"/>
                  </a:cubicBezTo>
                  <a:lnTo>
                    <a:pt x="2493" y="775"/>
                  </a:lnTo>
                  <a:cubicBezTo>
                    <a:pt x="2675" y="593"/>
                    <a:pt x="2675" y="319"/>
                    <a:pt x="2493" y="137"/>
                  </a:cubicBezTo>
                  <a:cubicBezTo>
                    <a:pt x="2402" y="46"/>
                    <a:pt x="2288" y="0"/>
                    <a:pt x="2178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4" name="Google Shape;324;p9"/>
            <p:cNvSpPr/>
            <p:nvPr/>
          </p:nvSpPr>
          <p:spPr>
            <a:xfrm>
              <a:off x="6212967" y="258768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204" y="0"/>
                  </a:moveTo>
                  <a:cubicBezTo>
                    <a:pt x="2090" y="0"/>
                    <a:pt x="1976" y="46"/>
                    <a:pt x="1885" y="137"/>
                  </a:cubicBezTo>
                  <a:lnTo>
                    <a:pt x="183" y="1839"/>
                  </a:lnTo>
                  <a:cubicBezTo>
                    <a:pt x="0" y="1991"/>
                    <a:pt x="0" y="2295"/>
                    <a:pt x="183" y="2447"/>
                  </a:cubicBezTo>
                  <a:cubicBezTo>
                    <a:pt x="274" y="2538"/>
                    <a:pt x="388" y="2584"/>
                    <a:pt x="502" y="2584"/>
                  </a:cubicBezTo>
                  <a:cubicBezTo>
                    <a:pt x="616" y="2584"/>
                    <a:pt x="730" y="2538"/>
                    <a:pt x="821" y="2447"/>
                  </a:cubicBezTo>
                  <a:lnTo>
                    <a:pt x="2523" y="775"/>
                  </a:lnTo>
                  <a:cubicBezTo>
                    <a:pt x="2675" y="593"/>
                    <a:pt x="2675" y="319"/>
                    <a:pt x="2523" y="137"/>
                  </a:cubicBezTo>
                  <a:cubicBezTo>
                    <a:pt x="2432" y="46"/>
                    <a:pt x="2318" y="0"/>
                    <a:pt x="22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5" name="Google Shape;325;p9"/>
            <p:cNvSpPr/>
            <p:nvPr/>
          </p:nvSpPr>
          <p:spPr>
            <a:xfrm>
              <a:off x="6095832" y="236162"/>
              <a:ext cx="247169" cy="212442"/>
            </a:xfrm>
            <a:custGeom>
              <a:avLst/>
              <a:gdLst/>
              <a:ahLst/>
              <a:cxnLst/>
              <a:rect l="l" t="t" r="r" b="b"/>
              <a:pathLst>
                <a:path w="8911" h="7659" extrusionOk="0">
                  <a:moveTo>
                    <a:pt x="10" y="914"/>
                  </a:moveTo>
                  <a:lnTo>
                    <a:pt x="10" y="914"/>
                  </a:lnTo>
                  <a:cubicBezTo>
                    <a:pt x="1" y="957"/>
                    <a:pt x="7" y="1000"/>
                    <a:pt x="29" y="1043"/>
                  </a:cubicBezTo>
                  <a:cubicBezTo>
                    <a:pt x="16" y="999"/>
                    <a:pt x="10" y="955"/>
                    <a:pt x="10" y="914"/>
                  </a:cubicBezTo>
                  <a:close/>
                  <a:moveTo>
                    <a:pt x="2543" y="1"/>
                  </a:moveTo>
                  <a:cubicBezTo>
                    <a:pt x="1794" y="1"/>
                    <a:pt x="1014" y="173"/>
                    <a:pt x="242" y="557"/>
                  </a:cubicBezTo>
                  <a:cubicBezTo>
                    <a:pt x="98" y="629"/>
                    <a:pt x="10" y="758"/>
                    <a:pt x="10" y="914"/>
                  </a:cubicBezTo>
                  <a:lnTo>
                    <a:pt x="10" y="914"/>
                  </a:lnTo>
                  <a:cubicBezTo>
                    <a:pt x="14" y="896"/>
                    <a:pt x="20" y="878"/>
                    <a:pt x="29" y="861"/>
                  </a:cubicBezTo>
                  <a:cubicBezTo>
                    <a:pt x="1275" y="1834"/>
                    <a:pt x="2491" y="2897"/>
                    <a:pt x="3616" y="4052"/>
                  </a:cubicBezTo>
                  <a:cubicBezTo>
                    <a:pt x="4740" y="5177"/>
                    <a:pt x="5804" y="6362"/>
                    <a:pt x="6777" y="7639"/>
                  </a:cubicBezTo>
                  <a:lnTo>
                    <a:pt x="6594" y="7639"/>
                  </a:lnTo>
                  <a:cubicBezTo>
                    <a:pt x="6640" y="7652"/>
                    <a:pt x="6684" y="7658"/>
                    <a:pt x="6726" y="7658"/>
                  </a:cubicBezTo>
                  <a:cubicBezTo>
                    <a:pt x="6881" y="7658"/>
                    <a:pt x="7009" y="7576"/>
                    <a:pt x="7081" y="7457"/>
                  </a:cubicBezTo>
                  <a:cubicBezTo>
                    <a:pt x="8911" y="3822"/>
                    <a:pt x="6068" y="1"/>
                    <a:pt x="25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6" name="Google Shape;326;p9"/>
            <p:cNvSpPr/>
            <p:nvPr/>
          </p:nvSpPr>
          <p:spPr>
            <a:xfrm>
              <a:off x="5585712" y="275438"/>
              <a:ext cx="719178" cy="639460"/>
            </a:xfrm>
            <a:custGeom>
              <a:avLst/>
              <a:gdLst/>
              <a:ahLst/>
              <a:cxnLst/>
              <a:rect l="l" t="t" r="r" b="b"/>
              <a:pathLst>
                <a:path w="25928" h="23054" extrusionOk="0">
                  <a:moveTo>
                    <a:pt x="12978" y="1"/>
                  </a:moveTo>
                  <a:cubicBezTo>
                    <a:pt x="9623" y="1"/>
                    <a:pt x="6293" y="1462"/>
                    <a:pt x="4012" y="4278"/>
                  </a:cubicBezTo>
                  <a:cubicBezTo>
                    <a:pt x="0" y="9202"/>
                    <a:pt x="760" y="16466"/>
                    <a:pt x="5714" y="20479"/>
                  </a:cubicBezTo>
                  <a:cubicBezTo>
                    <a:pt x="7853" y="22211"/>
                    <a:pt x="10422" y="23053"/>
                    <a:pt x="12972" y="23053"/>
                  </a:cubicBezTo>
                  <a:cubicBezTo>
                    <a:pt x="16329" y="23053"/>
                    <a:pt x="19652" y="21592"/>
                    <a:pt x="21915" y="18776"/>
                  </a:cubicBezTo>
                  <a:cubicBezTo>
                    <a:pt x="25928" y="13822"/>
                    <a:pt x="25168" y="6588"/>
                    <a:pt x="20213" y="2576"/>
                  </a:cubicBezTo>
                  <a:cubicBezTo>
                    <a:pt x="18088" y="844"/>
                    <a:pt x="15526" y="1"/>
                    <a:pt x="129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7" name="Google Shape;327;p9"/>
            <p:cNvSpPr/>
            <p:nvPr/>
          </p:nvSpPr>
          <p:spPr>
            <a:xfrm>
              <a:off x="5658217" y="340455"/>
              <a:ext cx="574166" cy="510176"/>
            </a:xfrm>
            <a:custGeom>
              <a:avLst/>
              <a:gdLst/>
              <a:ahLst/>
              <a:cxnLst/>
              <a:rect l="l" t="t" r="r" b="b"/>
              <a:pathLst>
                <a:path w="20700" h="18393" extrusionOk="0">
                  <a:moveTo>
                    <a:pt x="10373" y="1"/>
                  </a:moveTo>
                  <a:cubicBezTo>
                    <a:pt x="9351" y="1"/>
                    <a:pt x="8312" y="173"/>
                    <a:pt x="7295" y="536"/>
                  </a:cubicBezTo>
                  <a:cubicBezTo>
                    <a:pt x="2493" y="2238"/>
                    <a:pt x="0" y="7496"/>
                    <a:pt x="1702" y="12268"/>
                  </a:cubicBezTo>
                  <a:cubicBezTo>
                    <a:pt x="3044" y="16029"/>
                    <a:pt x="6594" y="18393"/>
                    <a:pt x="10374" y="18393"/>
                  </a:cubicBezTo>
                  <a:cubicBezTo>
                    <a:pt x="11390" y="18393"/>
                    <a:pt x="12424" y="18222"/>
                    <a:pt x="13435" y="17861"/>
                  </a:cubicBezTo>
                  <a:cubicBezTo>
                    <a:pt x="18207" y="16159"/>
                    <a:pt x="20700" y="10900"/>
                    <a:pt x="19028" y="6128"/>
                  </a:cubicBezTo>
                  <a:cubicBezTo>
                    <a:pt x="17688" y="2349"/>
                    <a:pt x="14147" y="1"/>
                    <a:pt x="10373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8" name="Google Shape;328;p9"/>
            <p:cNvSpPr/>
            <p:nvPr/>
          </p:nvSpPr>
          <p:spPr>
            <a:xfrm>
              <a:off x="5923000" y="578054"/>
              <a:ext cx="42133" cy="35282"/>
            </a:xfrm>
            <a:custGeom>
              <a:avLst/>
              <a:gdLst/>
              <a:ahLst/>
              <a:cxnLst/>
              <a:rect l="l" t="t" r="r" b="b"/>
              <a:pathLst>
                <a:path w="1519" h="1272" extrusionOk="0">
                  <a:moveTo>
                    <a:pt x="800" y="1"/>
                  </a:moveTo>
                  <a:cubicBezTo>
                    <a:pt x="335" y="1"/>
                    <a:pt x="0" y="532"/>
                    <a:pt x="272" y="967"/>
                  </a:cubicBezTo>
                  <a:cubicBezTo>
                    <a:pt x="389" y="1175"/>
                    <a:pt x="589" y="1271"/>
                    <a:pt x="792" y="1271"/>
                  </a:cubicBezTo>
                  <a:cubicBezTo>
                    <a:pt x="1064" y="1271"/>
                    <a:pt x="1340" y="1098"/>
                    <a:pt x="1427" y="784"/>
                  </a:cubicBezTo>
                  <a:cubicBezTo>
                    <a:pt x="1518" y="450"/>
                    <a:pt x="1305" y="116"/>
                    <a:pt x="971" y="24"/>
                  </a:cubicBezTo>
                  <a:cubicBezTo>
                    <a:pt x="913" y="8"/>
                    <a:pt x="855" y="1"/>
                    <a:pt x="800" y="1"/>
                  </a:cubicBez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9" name="Google Shape;329;p9"/>
            <p:cNvSpPr/>
            <p:nvPr/>
          </p:nvSpPr>
          <p:spPr>
            <a:xfrm>
              <a:off x="5938117" y="414320"/>
              <a:ext cx="56501" cy="182984"/>
            </a:xfrm>
            <a:custGeom>
              <a:avLst/>
              <a:gdLst/>
              <a:ahLst/>
              <a:cxnLst/>
              <a:rect l="l" t="t" r="r" b="b"/>
              <a:pathLst>
                <a:path w="2037" h="6597" extrusionOk="0">
                  <a:moveTo>
                    <a:pt x="2037" y="0"/>
                  </a:moveTo>
                  <a:lnTo>
                    <a:pt x="0" y="6444"/>
                  </a:lnTo>
                  <a:lnTo>
                    <a:pt x="517" y="6596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0" name="Google Shape;330;p9"/>
            <p:cNvSpPr/>
            <p:nvPr/>
          </p:nvSpPr>
          <p:spPr>
            <a:xfrm>
              <a:off x="5826834" y="588844"/>
              <a:ext cx="122267" cy="75058"/>
            </a:xfrm>
            <a:custGeom>
              <a:avLst/>
              <a:gdLst/>
              <a:ahLst/>
              <a:cxnLst/>
              <a:rect l="l" t="t" r="r" b="b"/>
              <a:pathLst>
                <a:path w="4408" h="2706" extrusionOk="0">
                  <a:moveTo>
                    <a:pt x="4134" y="0"/>
                  </a:moveTo>
                  <a:lnTo>
                    <a:pt x="0" y="2705"/>
                  </a:lnTo>
                  <a:lnTo>
                    <a:pt x="4408" y="456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1" name="Google Shape;331;p9"/>
            <p:cNvSpPr/>
            <p:nvPr/>
          </p:nvSpPr>
          <p:spPr>
            <a:xfrm>
              <a:off x="5772024" y="744812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0" y="669"/>
                  </a:moveTo>
                  <a:lnTo>
                    <a:pt x="669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2" name="Google Shape;332;p9"/>
            <p:cNvSpPr/>
            <p:nvPr/>
          </p:nvSpPr>
          <p:spPr>
            <a:xfrm>
              <a:off x="6092393" y="425276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1" y="669"/>
                  </a:moveTo>
                  <a:lnTo>
                    <a:pt x="670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3" name="Google Shape;333;p9"/>
            <p:cNvSpPr/>
            <p:nvPr/>
          </p:nvSpPr>
          <p:spPr>
            <a:xfrm>
              <a:off x="5710475" y="64870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3"/>
                  </a:moveTo>
                  <a:lnTo>
                    <a:pt x="912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4" name="Google Shape;334;p9"/>
            <p:cNvSpPr/>
            <p:nvPr/>
          </p:nvSpPr>
          <p:spPr>
            <a:xfrm>
              <a:off x="6148034" y="532343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4"/>
                  </a:moveTo>
                  <a:lnTo>
                    <a:pt x="913" y="1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5" name="Google Shape;335;p9"/>
            <p:cNvSpPr/>
            <p:nvPr/>
          </p:nvSpPr>
          <p:spPr>
            <a:xfrm>
              <a:off x="5710475" y="53151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0"/>
                  </a:moveTo>
                  <a:lnTo>
                    <a:pt x="912" y="243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6" name="Google Shape;336;p9"/>
            <p:cNvSpPr/>
            <p:nvPr/>
          </p:nvSpPr>
          <p:spPr>
            <a:xfrm>
              <a:off x="6147202" y="649534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1"/>
                  </a:moveTo>
                  <a:lnTo>
                    <a:pt x="912" y="244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7" name="Google Shape;337;p9"/>
            <p:cNvSpPr/>
            <p:nvPr/>
          </p:nvSpPr>
          <p:spPr>
            <a:xfrm>
              <a:off x="5772857" y="424444"/>
              <a:ext cx="18584" cy="18556"/>
            </a:xfrm>
            <a:custGeom>
              <a:avLst/>
              <a:gdLst/>
              <a:ahLst/>
              <a:cxnLst/>
              <a:rect l="l" t="t" r="r" b="b"/>
              <a:pathLst>
                <a:path w="670" h="669" fill="none" extrusionOk="0">
                  <a:moveTo>
                    <a:pt x="1" y="0"/>
                  </a:moveTo>
                  <a:lnTo>
                    <a:pt x="670" y="66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8" name="Google Shape;338;p9"/>
            <p:cNvSpPr/>
            <p:nvPr/>
          </p:nvSpPr>
          <p:spPr>
            <a:xfrm>
              <a:off x="6092393" y="744812"/>
              <a:ext cx="17752" cy="19416"/>
            </a:xfrm>
            <a:custGeom>
              <a:avLst/>
              <a:gdLst/>
              <a:ahLst/>
              <a:cxnLst/>
              <a:rect l="l" t="t" r="r" b="b"/>
              <a:pathLst>
                <a:path w="640" h="700" fill="none" extrusionOk="0">
                  <a:moveTo>
                    <a:pt x="1" y="0"/>
                  </a:moveTo>
                  <a:lnTo>
                    <a:pt x="639" y="69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9" name="Google Shape;339;p9"/>
            <p:cNvSpPr/>
            <p:nvPr/>
          </p:nvSpPr>
          <p:spPr>
            <a:xfrm>
              <a:off x="5879951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0" y="0"/>
                  </a:moveTo>
                  <a:lnTo>
                    <a:pt x="243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0" name="Google Shape;340;p9"/>
            <p:cNvSpPr/>
            <p:nvPr/>
          </p:nvSpPr>
          <p:spPr>
            <a:xfrm>
              <a:off x="5996282" y="800453"/>
              <a:ext cx="6768" cy="25324"/>
            </a:xfrm>
            <a:custGeom>
              <a:avLst/>
              <a:gdLst/>
              <a:ahLst/>
              <a:cxnLst/>
              <a:rect l="l" t="t" r="r" b="b"/>
              <a:pathLst>
                <a:path w="244" h="913" fill="none" extrusionOk="0">
                  <a:moveTo>
                    <a:pt x="1" y="0"/>
                  </a:moveTo>
                  <a:lnTo>
                    <a:pt x="244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1" name="Google Shape;341;p9"/>
            <p:cNvSpPr/>
            <p:nvPr/>
          </p:nvSpPr>
          <p:spPr>
            <a:xfrm>
              <a:off x="5997142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243" y="0"/>
                  </a:moveTo>
                  <a:lnTo>
                    <a:pt x="0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2" name="Google Shape;342;p9"/>
            <p:cNvSpPr/>
            <p:nvPr/>
          </p:nvSpPr>
          <p:spPr>
            <a:xfrm>
              <a:off x="5879091" y="800453"/>
              <a:ext cx="6768" cy="24464"/>
            </a:xfrm>
            <a:custGeom>
              <a:avLst/>
              <a:gdLst/>
              <a:ahLst/>
              <a:cxnLst/>
              <a:rect l="l" t="t" r="r" b="b"/>
              <a:pathLst>
                <a:path w="244" h="882" fill="none" extrusionOk="0">
                  <a:moveTo>
                    <a:pt x="244" y="0"/>
                  </a:moveTo>
                  <a:lnTo>
                    <a:pt x="1" y="88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43" name="Google Shape;343;p9"/>
          <p:cNvGrpSpPr/>
          <p:nvPr/>
        </p:nvGrpSpPr>
        <p:grpSpPr>
          <a:xfrm>
            <a:off x="8562325" y="4237250"/>
            <a:ext cx="527400" cy="735075"/>
            <a:chOff x="3553100" y="1256250"/>
            <a:chExt cx="527400" cy="735075"/>
          </a:xfrm>
        </p:grpSpPr>
        <p:sp>
          <p:nvSpPr>
            <p:cNvPr id="344" name="Google Shape;344;p9"/>
            <p:cNvSpPr/>
            <p:nvPr/>
          </p:nvSpPr>
          <p:spPr>
            <a:xfrm>
              <a:off x="3885925" y="1874350"/>
              <a:ext cx="148225" cy="116975"/>
            </a:xfrm>
            <a:custGeom>
              <a:avLst/>
              <a:gdLst/>
              <a:ahLst/>
              <a:cxnLst/>
              <a:rect l="l" t="t" r="r" b="b"/>
              <a:pathLst>
                <a:path w="5929" h="4679" extrusionOk="0">
                  <a:moveTo>
                    <a:pt x="5107" y="0"/>
                  </a:moveTo>
                  <a:lnTo>
                    <a:pt x="1" y="1489"/>
                  </a:lnTo>
                  <a:lnTo>
                    <a:pt x="487" y="3192"/>
                  </a:lnTo>
                  <a:cubicBezTo>
                    <a:pt x="761" y="4088"/>
                    <a:pt x="1566" y="4679"/>
                    <a:pt x="2450" y="4679"/>
                  </a:cubicBezTo>
                  <a:cubicBezTo>
                    <a:pt x="2644" y="4679"/>
                    <a:pt x="2843" y="4650"/>
                    <a:pt x="3040" y="4590"/>
                  </a:cubicBezTo>
                  <a:lnTo>
                    <a:pt x="4226" y="4255"/>
                  </a:lnTo>
                  <a:cubicBezTo>
                    <a:pt x="5290" y="3921"/>
                    <a:pt x="5928" y="2796"/>
                    <a:pt x="5624" y="1702"/>
                  </a:cubicBezTo>
                  <a:lnTo>
                    <a:pt x="5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5" name="Google Shape;345;p9"/>
            <p:cNvSpPr/>
            <p:nvPr/>
          </p:nvSpPr>
          <p:spPr>
            <a:xfrm>
              <a:off x="3841850" y="1837100"/>
              <a:ext cx="210525" cy="132525"/>
            </a:xfrm>
            <a:custGeom>
              <a:avLst/>
              <a:gdLst/>
              <a:ahLst/>
              <a:cxnLst/>
              <a:rect l="l" t="t" r="r" b="b"/>
              <a:pathLst>
                <a:path w="8421" h="5301" extrusionOk="0">
                  <a:moveTo>
                    <a:pt x="7661" y="1"/>
                  </a:moveTo>
                  <a:lnTo>
                    <a:pt x="1" y="2189"/>
                  </a:lnTo>
                  <a:lnTo>
                    <a:pt x="366" y="3496"/>
                  </a:lnTo>
                  <a:cubicBezTo>
                    <a:pt x="692" y="4574"/>
                    <a:pt x="1679" y="5300"/>
                    <a:pt x="2765" y="5300"/>
                  </a:cubicBezTo>
                  <a:cubicBezTo>
                    <a:pt x="2996" y="5300"/>
                    <a:pt x="3232" y="5268"/>
                    <a:pt x="3466" y="5198"/>
                  </a:cubicBezTo>
                  <a:lnTo>
                    <a:pt x="6323" y="4378"/>
                  </a:lnTo>
                  <a:cubicBezTo>
                    <a:pt x="7661" y="4013"/>
                    <a:pt x="8421" y="2615"/>
                    <a:pt x="8025" y="1277"/>
                  </a:cubicBezTo>
                  <a:lnTo>
                    <a:pt x="76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6" name="Google Shape;346;p9"/>
            <p:cNvSpPr/>
            <p:nvPr/>
          </p:nvSpPr>
          <p:spPr>
            <a:xfrm>
              <a:off x="3553100" y="1256250"/>
              <a:ext cx="527400" cy="606725"/>
            </a:xfrm>
            <a:custGeom>
              <a:avLst/>
              <a:gdLst/>
              <a:ahLst/>
              <a:cxnLst/>
              <a:rect l="l" t="t" r="r" b="b"/>
              <a:pathLst>
                <a:path w="21096" h="24269" extrusionOk="0">
                  <a:moveTo>
                    <a:pt x="11165" y="0"/>
                  </a:moveTo>
                  <a:cubicBezTo>
                    <a:pt x="9187" y="0"/>
                    <a:pt x="7173" y="611"/>
                    <a:pt x="5411" y="1927"/>
                  </a:cubicBezTo>
                  <a:cubicBezTo>
                    <a:pt x="1" y="5970"/>
                    <a:pt x="305" y="14177"/>
                    <a:pt x="5989" y="17824"/>
                  </a:cubicBezTo>
                  <a:cubicBezTo>
                    <a:pt x="8207" y="19222"/>
                    <a:pt x="9849" y="21411"/>
                    <a:pt x="10578" y="23964"/>
                  </a:cubicBezTo>
                  <a:lnTo>
                    <a:pt x="10669" y="24268"/>
                  </a:lnTo>
                  <a:lnTo>
                    <a:pt x="19332" y="21776"/>
                  </a:lnTo>
                  <a:lnTo>
                    <a:pt x="19241" y="21472"/>
                  </a:lnTo>
                  <a:cubicBezTo>
                    <a:pt x="18542" y="18888"/>
                    <a:pt x="18785" y="16122"/>
                    <a:pt x="19940" y="13721"/>
                  </a:cubicBezTo>
                  <a:cubicBezTo>
                    <a:pt x="20913" y="11624"/>
                    <a:pt x="21095" y="9222"/>
                    <a:pt x="20457" y="7003"/>
                  </a:cubicBezTo>
                  <a:cubicBezTo>
                    <a:pt x="19207" y="2617"/>
                    <a:pt x="15261" y="0"/>
                    <a:pt x="111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7" name="Google Shape;347;p9"/>
            <p:cNvSpPr/>
            <p:nvPr/>
          </p:nvSpPr>
          <p:spPr>
            <a:xfrm>
              <a:off x="3819825" y="1800625"/>
              <a:ext cx="229500" cy="121125"/>
            </a:xfrm>
            <a:custGeom>
              <a:avLst/>
              <a:gdLst/>
              <a:ahLst/>
              <a:cxnLst/>
              <a:rect l="l" t="t" r="r" b="b"/>
              <a:pathLst>
                <a:path w="9180" h="4845" extrusionOk="0">
                  <a:moveTo>
                    <a:pt x="8633" y="1"/>
                  </a:moveTo>
                  <a:lnTo>
                    <a:pt x="0" y="2493"/>
                  </a:lnTo>
                  <a:lnTo>
                    <a:pt x="122" y="2979"/>
                  </a:lnTo>
                  <a:cubicBezTo>
                    <a:pt x="448" y="4109"/>
                    <a:pt x="1479" y="4844"/>
                    <a:pt x="2598" y="4844"/>
                  </a:cubicBezTo>
                  <a:cubicBezTo>
                    <a:pt x="2834" y="4844"/>
                    <a:pt x="3075" y="4811"/>
                    <a:pt x="3314" y="4742"/>
                  </a:cubicBezTo>
                  <a:lnTo>
                    <a:pt x="7022" y="3679"/>
                  </a:lnTo>
                  <a:cubicBezTo>
                    <a:pt x="8390" y="3283"/>
                    <a:pt x="9180" y="1855"/>
                    <a:pt x="8785" y="487"/>
                  </a:cubicBezTo>
                  <a:lnTo>
                    <a:pt x="86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8" name="Google Shape;348;p9"/>
            <p:cNvSpPr/>
            <p:nvPr/>
          </p:nvSpPr>
          <p:spPr>
            <a:xfrm>
              <a:off x="3866925" y="1617500"/>
              <a:ext cx="61600" cy="214300"/>
            </a:xfrm>
            <a:custGeom>
              <a:avLst/>
              <a:gdLst/>
              <a:ahLst/>
              <a:cxnLst/>
              <a:rect l="l" t="t" r="r" b="b"/>
              <a:pathLst>
                <a:path w="2464" h="8572" fill="none" extrusionOk="0">
                  <a:moveTo>
                    <a:pt x="2463" y="8572"/>
                  </a:moveTo>
                  <a:lnTo>
                    <a:pt x="1" y="0"/>
                  </a:lnTo>
                </a:path>
              </a:pathLst>
            </a:custGeom>
            <a:noFill/>
            <a:ln w="28875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9" name="Google Shape;349;p9"/>
            <p:cNvSpPr/>
            <p:nvPr/>
          </p:nvSpPr>
          <p:spPr>
            <a:xfrm>
              <a:off x="3745350" y="1500475"/>
              <a:ext cx="191525" cy="123125"/>
            </a:xfrm>
            <a:custGeom>
              <a:avLst/>
              <a:gdLst/>
              <a:ahLst/>
              <a:cxnLst/>
              <a:rect l="l" t="t" r="r" b="b"/>
              <a:pathLst>
                <a:path w="7661" h="4925" fill="none" extrusionOk="0">
                  <a:moveTo>
                    <a:pt x="7660" y="0"/>
                  </a:moveTo>
                  <a:lnTo>
                    <a:pt x="4925" y="4925"/>
                  </a:lnTo>
                  <a:lnTo>
                    <a:pt x="1" y="2189"/>
                  </a:lnTo>
                </a:path>
              </a:pathLst>
            </a:custGeom>
            <a:noFill/>
            <a:ln w="288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50" name="Google Shape;350;p9"/>
          <p:cNvGrpSpPr/>
          <p:nvPr/>
        </p:nvGrpSpPr>
        <p:grpSpPr>
          <a:xfrm rot="10312242">
            <a:off x="7645617" y="122159"/>
            <a:ext cx="934955" cy="861648"/>
            <a:chOff x="6708722" y="1052986"/>
            <a:chExt cx="935003" cy="861693"/>
          </a:xfrm>
        </p:grpSpPr>
        <p:sp>
          <p:nvSpPr>
            <p:cNvPr id="351" name="Google Shape;351;p9"/>
            <p:cNvSpPr/>
            <p:nvPr/>
          </p:nvSpPr>
          <p:spPr>
            <a:xfrm>
              <a:off x="6994529" y="1096756"/>
              <a:ext cx="598631" cy="524599"/>
            </a:xfrm>
            <a:custGeom>
              <a:avLst/>
              <a:gdLst/>
              <a:ahLst/>
              <a:cxnLst/>
              <a:rect l="l" t="t" r="r" b="b"/>
              <a:pathLst>
                <a:path w="21582" h="18913" extrusionOk="0">
                  <a:moveTo>
                    <a:pt x="10806" y="1"/>
                  </a:moveTo>
                  <a:cubicBezTo>
                    <a:pt x="7529" y="1"/>
                    <a:pt x="4342" y="1699"/>
                    <a:pt x="2584" y="4745"/>
                  </a:cubicBezTo>
                  <a:cubicBezTo>
                    <a:pt x="0" y="9274"/>
                    <a:pt x="1550" y="15049"/>
                    <a:pt x="6079" y="17663"/>
                  </a:cubicBezTo>
                  <a:cubicBezTo>
                    <a:pt x="7562" y="18509"/>
                    <a:pt x="9179" y="18912"/>
                    <a:pt x="10775" y="18912"/>
                  </a:cubicBezTo>
                  <a:cubicBezTo>
                    <a:pt x="14052" y="18912"/>
                    <a:pt x="17240" y="17214"/>
                    <a:pt x="18997" y="14168"/>
                  </a:cubicBezTo>
                  <a:cubicBezTo>
                    <a:pt x="21581" y="9639"/>
                    <a:pt x="20031" y="3864"/>
                    <a:pt x="15502" y="1250"/>
                  </a:cubicBezTo>
                  <a:cubicBezTo>
                    <a:pt x="14019" y="404"/>
                    <a:pt x="12402" y="1"/>
                    <a:pt x="108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2" name="Google Shape;352;p9"/>
            <p:cNvSpPr/>
            <p:nvPr/>
          </p:nvSpPr>
          <p:spPr>
            <a:xfrm>
              <a:off x="6960800" y="1524274"/>
              <a:ext cx="155996" cy="153472"/>
            </a:xfrm>
            <a:custGeom>
              <a:avLst/>
              <a:gdLst/>
              <a:ahLst/>
              <a:cxnLst/>
              <a:rect l="l" t="t" r="r" b="b"/>
              <a:pathLst>
                <a:path w="5624" h="5533" extrusionOk="0">
                  <a:moveTo>
                    <a:pt x="3465" y="1"/>
                  </a:moveTo>
                  <a:lnTo>
                    <a:pt x="0" y="3284"/>
                  </a:lnTo>
                  <a:lnTo>
                    <a:pt x="2128" y="5533"/>
                  </a:lnTo>
                  <a:lnTo>
                    <a:pt x="5624" y="2250"/>
                  </a:lnTo>
                  <a:lnTo>
                    <a:pt x="346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3" name="Google Shape;353;p9"/>
            <p:cNvSpPr/>
            <p:nvPr/>
          </p:nvSpPr>
          <p:spPr>
            <a:xfrm>
              <a:off x="6943936" y="1052986"/>
              <a:ext cx="699789" cy="611778"/>
            </a:xfrm>
            <a:custGeom>
              <a:avLst/>
              <a:gdLst/>
              <a:ahLst/>
              <a:cxnLst/>
              <a:rect l="l" t="t" r="r" b="b"/>
              <a:pathLst>
                <a:path w="25229" h="22056" extrusionOk="0">
                  <a:moveTo>
                    <a:pt x="12596" y="1578"/>
                  </a:moveTo>
                  <a:cubicBezTo>
                    <a:pt x="12683" y="1578"/>
                    <a:pt x="12770" y="1579"/>
                    <a:pt x="12858" y="1581"/>
                  </a:cubicBezTo>
                  <a:cubicBezTo>
                    <a:pt x="21277" y="1825"/>
                    <a:pt x="25229" y="12098"/>
                    <a:pt x="19119" y="17904"/>
                  </a:cubicBezTo>
                  <a:cubicBezTo>
                    <a:pt x="17286" y="19634"/>
                    <a:pt x="14943" y="20495"/>
                    <a:pt x="12606" y="20495"/>
                  </a:cubicBezTo>
                  <a:cubicBezTo>
                    <a:pt x="10100" y="20495"/>
                    <a:pt x="7601" y="19505"/>
                    <a:pt x="5745" y="17539"/>
                  </a:cubicBezTo>
                  <a:cubicBezTo>
                    <a:pt x="0" y="11493"/>
                    <a:pt x="4345" y="1578"/>
                    <a:pt x="12596" y="1578"/>
                  </a:cubicBezTo>
                  <a:close/>
                  <a:moveTo>
                    <a:pt x="12684" y="1"/>
                  </a:moveTo>
                  <a:cubicBezTo>
                    <a:pt x="7121" y="1"/>
                    <a:pt x="1763" y="4231"/>
                    <a:pt x="1581" y="10761"/>
                  </a:cubicBezTo>
                  <a:cubicBezTo>
                    <a:pt x="1459" y="15199"/>
                    <a:pt x="4043" y="19302"/>
                    <a:pt x="8116" y="21095"/>
                  </a:cubicBezTo>
                  <a:cubicBezTo>
                    <a:pt x="9559" y="21741"/>
                    <a:pt x="11089" y="22056"/>
                    <a:pt x="12607" y="22056"/>
                  </a:cubicBezTo>
                  <a:cubicBezTo>
                    <a:pt x="15375" y="22056"/>
                    <a:pt x="18102" y="21011"/>
                    <a:pt x="20183" y="19028"/>
                  </a:cubicBezTo>
                  <a:cubicBezTo>
                    <a:pt x="24591" y="14834"/>
                    <a:pt x="24773" y="7873"/>
                    <a:pt x="20609" y="3466"/>
                  </a:cubicBezTo>
                  <a:cubicBezTo>
                    <a:pt x="18339" y="1074"/>
                    <a:pt x="15485" y="1"/>
                    <a:pt x="126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4" name="Google Shape;354;p9"/>
            <p:cNvSpPr/>
            <p:nvPr/>
          </p:nvSpPr>
          <p:spPr>
            <a:xfrm>
              <a:off x="7440520" y="1212338"/>
              <a:ext cx="89398" cy="301867"/>
            </a:xfrm>
            <a:custGeom>
              <a:avLst/>
              <a:gdLst/>
              <a:ahLst/>
              <a:cxnLst/>
              <a:rect l="l" t="t" r="r" b="b"/>
              <a:pathLst>
                <a:path w="3223" h="10883" fill="none" extrusionOk="0">
                  <a:moveTo>
                    <a:pt x="304" y="1"/>
                  </a:moveTo>
                  <a:cubicBezTo>
                    <a:pt x="3222" y="3071"/>
                    <a:pt x="3101" y="7964"/>
                    <a:pt x="1" y="10882"/>
                  </a:cubicBezTo>
                </a:path>
              </a:pathLst>
            </a:custGeom>
            <a:noFill/>
            <a:ln w="463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5" name="Google Shape;355;p9"/>
            <p:cNvSpPr/>
            <p:nvPr/>
          </p:nvSpPr>
          <p:spPr>
            <a:xfrm>
              <a:off x="6708722" y="1583604"/>
              <a:ext cx="347384" cy="331075"/>
            </a:xfrm>
            <a:custGeom>
              <a:avLst/>
              <a:gdLst/>
              <a:ahLst/>
              <a:cxnLst/>
              <a:rect l="l" t="t" r="r" b="b"/>
              <a:pathLst>
                <a:path w="12524" h="11936" extrusionOk="0">
                  <a:moveTo>
                    <a:pt x="9844" y="1"/>
                  </a:moveTo>
                  <a:cubicBezTo>
                    <a:pt x="9572" y="1"/>
                    <a:pt x="9297" y="100"/>
                    <a:pt x="9088" y="294"/>
                  </a:cubicBezTo>
                  <a:lnTo>
                    <a:pt x="456" y="8500"/>
                  </a:lnTo>
                  <a:cubicBezTo>
                    <a:pt x="30" y="8896"/>
                    <a:pt x="0" y="9595"/>
                    <a:pt x="426" y="10020"/>
                  </a:cubicBezTo>
                  <a:lnTo>
                    <a:pt x="1915" y="11601"/>
                  </a:lnTo>
                  <a:cubicBezTo>
                    <a:pt x="2135" y="11821"/>
                    <a:pt x="2421" y="11936"/>
                    <a:pt x="2704" y="11936"/>
                  </a:cubicBezTo>
                  <a:cubicBezTo>
                    <a:pt x="2968" y="11936"/>
                    <a:pt x="3230" y="11836"/>
                    <a:pt x="3435" y="11631"/>
                  </a:cubicBezTo>
                  <a:lnTo>
                    <a:pt x="12098" y="3455"/>
                  </a:lnTo>
                  <a:cubicBezTo>
                    <a:pt x="12523" y="3029"/>
                    <a:pt x="12523" y="2360"/>
                    <a:pt x="12128" y="1905"/>
                  </a:cubicBezTo>
                  <a:lnTo>
                    <a:pt x="10608" y="324"/>
                  </a:lnTo>
                  <a:cubicBezTo>
                    <a:pt x="10407" y="107"/>
                    <a:pt x="10127" y="1"/>
                    <a:pt x="98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56" name="Google Shape;356;p9"/>
          <p:cNvGrpSpPr/>
          <p:nvPr/>
        </p:nvGrpSpPr>
        <p:grpSpPr>
          <a:xfrm rot="615892">
            <a:off x="73118" y="4030385"/>
            <a:ext cx="1031267" cy="913255"/>
            <a:chOff x="1343200" y="1432100"/>
            <a:chExt cx="1031261" cy="913250"/>
          </a:xfrm>
        </p:grpSpPr>
        <p:sp>
          <p:nvSpPr>
            <p:cNvPr id="357" name="Google Shape;357;p9"/>
            <p:cNvSpPr/>
            <p:nvPr/>
          </p:nvSpPr>
          <p:spPr>
            <a:xfrm>
              <a:off x="1343200" y="1432100"/>
              <a:ext cx="350600" cy="505025"/>
            </a:xfrm>
            <a:custGeom>
              <a:avLst/>
              <a:gdLst/>
              <a:ahLst/>
              <a:cxnLst/>
              <a:rect l="l" t="t" r="r" b="b"/>
              <a:pathLst>
                <a:path w="14024" h="20201" extrusionOk="0">
                  <a:moveTo>
                    <a:pt x="0" y="20201"/>
                  </a:moveTo>
                  <a:lnTo>
                    <a:pt x="10164" y="1400"/>
                  </a:lnTo>
                  <a:lnTo>
                    <a:pt x="14024" y="0"/>
                  </a:lnTo>
                  <a:lnTo>
                    <a:pt x="3810" y="1928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358" name="Google Shape;358;p9"/>
            <p:cNvSpPr/>
            <p:nvPr/>
          </p:nvSpPr>
          <p:spPr>
            <a:xfrm>
              <a:off x="1343200" y="1890700"/>
              <a:ext cx="777200" cy="454650"/>
            </a:xfrm>
            <a:custGeom>
              <a:avLst/>
              <a:gdLst/>
              <a:ahLst/>
              <a:cxnLst/>
              <a:rect l="l" t="t" r="r" b="b"/>
              <a:pathLst>
                <a:path w="31088" h="18186" extrusionOk="0">
                  <a:moveTo>
                    <a:pt x="0" y="1873"/>
                  </a:moveTo>
                  <a:lnTo>
                    <a:pt x="5688" y="0"/>
                  </a:lnTo>
                  <a:lnTo>
                    <a:pt x="31088" y="17065"/>
                  </a:lnTo>
                  <a:lnTo>
                    <a:pt x="27278" y="18186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</p:sp>
        <p:sp>
          <p:nvSpPr>
            <p:cNvPr id="359" name="Google Shape;359;p9"/>
            <p:cNvSpPr/>
            <p:nvPr/>
          </p:nvSpPr>
          <p:spPr>
            <a:xfrm>
              <a:off x="1436723" y="1432178"/>
              <a:ext cx="937737" cy="885480"/>
            </a:xfrm>
            <a:custGeom>
              <a:avLst/>
              <a:gdLst/>
              <a:ahLst/>
              <a:cxnLst/>
              <a:rect l="l" t="t" r="r" b="b"/>
              <a:pathLst>
                <a:path w="39819" h="37600" extrusionOk="0">
                  <a:moveTo>
                    <a:pt x="10882" y="1"/>
                  </a:moveTo>
                  <a:lnTo>
                    <a:pt x="0" y="20153"/>
                  </a:lnTo>
                  <a:lnTo>
                    <a:pt x="28937" y="37600"/>
                  </a:lnTo>
                  <a:lnTo>
                    <a:pt x="39819" y="17448"/>
                  </a:lnTo>
                  <a:lnTo>
                    <a:pt x="1088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0" name="Google Shape;360;p9"/>
            <p:cNvSpPr/>
            <p:nvPr/>
          </p:nvSpPr>
          <p:spPr>
            <a:xfrm>
              <a:off x="1580614" y="1566036"/>
              <a:ext cx="334292" cy="410194"/>
            </a:xfrm>
            <a:custGeom>
              <a:avLst/>
              <a:gdLst/>
              <a:ahLst/>
              <a:cxnLst/>
              <a:rect l="l" t="t" r="r" b="b"/>
              <a:pathLst>
                <a:path w="14195" h="17418" extrusionOk="0">
                  <a:moveTo>
                    <a:pt x="7386" y="1"/>
                  </a:moveTo>
                  <a:lnTo>
                    <a:pt x="0" y="13587"/>
                  </a:lnTo>
                  <a:lnTo>
                    <a:pt x="6809" y="17417"/>
                  </a:lnTo>
                  <a:lnTo>
                    <a:pt x="14195" y="3861"/>
                  </a:lnTo>
                  <a:lnTo>
                    <a:pt x="738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61" name="Google Shape;361;p9"/>
          <p:cNvGrpSpPr/>
          <p:nvPr/>
        </p:nvGrpSpPr>
        <p:grpSpPr>
          <a:xfrm rot="615892">
            <a:off x="515889" y="3544863"/>
            <a:ext cx="1111480" cy="1244482"/>
            <a:chOff x="1338201" y="32850"/>
            <a:chExt cx="1111474" cy="1244475"/>
          </a:xfrm>
        </p:grpSpPr>
        <p:sp>
          <p:nvSpPr>
            <p:cNvPr id="362" name="Google Shape;362;p9"/>
            <p:cNvSpPr/>
            <p:nvPr/>
          </p:nvSpPr>
          <p:spPr>
            <a:xfrm>
              <a:off x="1338201" y="359526"/>
              <a:ext cx="203500" cy="189675"/>
            </a:xfrm>
            <a:custGeom>
              <a:avLst/>
              <a:gdLst/>
              <a:ahLst/>
              <a:cxnLst/>
              <a:rect l="l" t="t" r="r" b="b"/>
              <a:pathLst>
                <a:path w="8140" h="7587" extrusionOk="0">
                  <a:moveTo>
                    <a:pt x="166" y="4353"/>
                  </a:moveTo>
                  <a:cubicBezTo>
                    <a:pt x="-304" y="3110"/>
                    <a:pt x="245" y="476"/>
                    <a:pt x="1565" y="83"/>
                  </a:cubicBezTo>
                  <a:cubicBezTo>
                    <a:pt x="2885" y="-310"/>
                    <a:pt x="7618" y="753"/>
                    <a:pt x="8088" y="1996"/>
                  </a:cubicBezTo>
                  <a:cubicBezTo>
                    <a:pt x="8558" y="3239"/>
                    <a:pt x="5707" y="7150"/>
                    <a:pt x="4387" y="7543"/>
                  </a:cubicBezTo>
                  <a:cubicBezTo>
                    <a:pt x="3067" y="7936"/>
                    <a:pt x="636" y="5596"/>
                    <a:pt x="166" y="435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63" name="Google Shape;363;p9"/>
            <p:cNvSpPr/>
            <p:nvPr/>
          </p:nvSpPr>
          <p:spPr>
            <a:xfrm>
              <a:off x="1347250" y="337675"/>
              <a:ext cx="536800" cy="938625"/>
            </a:xfrm>
            <a:custGeom>
              <a:avLst/>
              <a:gdLst/>
              <a:ahLst/>
              <a:cxnLst/>
              <a:rect l="l" t="t" r="r" b="b"/>
              <a:pathLst>
                <a:path w="21472" h="37545" extrusionOk="0">
                  <a:moveTo>
                    <a:pt x="1669" y="0"/>
                  </a:moveTo>
                  <a:lnTo>
                    <a:pt x="21472" y="33894"/>
                  </a:lnTo>
                  <a:lnTo>
                    <a:pt x="18605" y="37545"/>
                  </a:lnTo>
                  <a:lnTo>
                    <a:pt x="0" y="5619"/>
                  </a:lnTo>
                  <a:lnTo>
                    <a:pt x="286" y="1713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64" name="Google Shape;364;p9"/>
            <p:cNvSpPr/>
            <p:nvPr/>
          </p:nvSpPr>
          <p:spPr>
            <a:xfrm>
              <a:off x="1811700" y="876800"/>
              <a:ext cx="637575" cy="400525"/>
            </a:xfrm>
            <a:custGeom>
              <a:avLst/>
              <a:gdLst/>
              <a:ahLst/>
              <a:cxnLst/>
              <a:rect l="l" t="t" r="r" b="b"/>
              <a:pathLst>
                <a:path w="25503" h="16021" extrusionOk="0">
                  <a:moveTo>
                    <a:pt x="0" y="16021"/>
                  </a:moveTo>
                  <a:lnTo>
                    <a:pt x="3306" y="11485"/>
                  </a:lnTo>
                  <a:lnTo>
                    <a:pt x="25503" y="0"/>
                  </a:lnTo>
                  <a:lnTo>
                    <a:pt x="23371" y="375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365" name="Google Shape;365;p9"/>
            <p:cNvSpPr/>
            <p:nvPr/>
          </p:nvSpPr>
          <p:spPr>
            <a:xfrm>
              <a:off x="1388850" y="32850"/>
              <a:ext cx="1060825" cy="1149000"/>
            </a:xfrm>
            <a:custGeom>
              <a:avLst/>
              <a:gdLst/>
              <a:ahLst/>
              <a:cxnLst/>
              <a:rect l="l" t="t" r="r" b="b"/>
              <a:pathLst>
                <a:path w="42433" h="45960" extrusionOk="0">
                  <a:moveTo>
                    <a:pt x="22736" y="1"/>
                  </a:moveTo>
                  <a:lnTo>
                    <a:pt x="0" y="12190"/>
                  </a:lnTo>
                  <a:lnTo>
                    <a:pt x="19697" y="45959"/>
                  </a:lnTo>
                  <a:lnTo>
                    <a:pt x="42433" y="33770"/>
                  </a:lnTo>
                  <a:lnTo>
                    <a:pt x="2273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6" name="Google Shape;366;p9"/>
            <p:cNvSpPr/>
            <p:nvPr/>
          </p:nvSpPr>
          <p:spPr>
            <a:xfrm>
              <a:off x="1577300" y="219800"/>
              <a:ext cx="487875" cy="395150"/>
            </a:xfrm>
            <a:custGeom>
              <a:avLst/>
              <a:gdLst/>
              <a:ahLst/>
              <a:cxnLst/>
              <a:rect l="l" t="t" r="r" b="b"/>
              <a:pathLst>
                <a:path w="19515" h="15806" extrusionOk="0">
                  <a:moveTo>
                    <a:pt x="14773" y="0"/>
                  </a:moveTo>
                  <a:lnTo>
                    <a:pt x="0" y="7933"/>
                  </a:lnTo>
                  <a:lnTo>
                    <a:pt x="4742" y="15806"/>
                  </a:lnTo>
                  <a:lnTo>
                    <a:pt x="19514" y="7873"/>
                  </a:lnTo>
                  <a:lnTo>
                    <a:pt x="1477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0448340"/>
      </p:ext>
    </p:extLst>
  </p:cSld>
  <p:clrMapOvr>
    <a:masterClrMapping/>
  </p:clrMapOvr>
  <p:transition spd="slow">
    <p:wheel spokes="1"/>
    <p:sndAc>
      <p:stSnd>
        <p:snd r:embed="rId1" name="chimes.wav"/>
      </p:stSnd>
    </p:sndAc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p11"/>
          <p:cNvSpPr/>
          <p:nvPr/>
        </p:nvSpPr>
        <p:spPr>
          <a:xfrm>
            <a:off x="-65061" y="-81037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34" name="Google Shape;434;p11"/>
          <p:cNvSpPr/>
          <p:nvPr/>
        </p:nvSpPr>
        <p:spPr>
          <a:xfrm>
            <a:off x="3189300" y="2102774"/>
            <a:ext cx="6138660" cy="3121540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35" name="Google Shape;435;p11"/>
          <p:cNvSpPr/>
          <p:nvPr/>
        </p:nvSpPr>
        <p:spPr>
          <a:xfrm>
            <a:off x="-65075" y="-81050"/>
            <a:ext cx="3927358" cy="3121486"/>
          </a:xfrm>
          <a:custGeom>
            <a:avLst/>
            <a:gdLst/>
            <a:ahLst/>
            <a:cxnLst/>
            <a:rect l="l" t="t" r="r" b="b"/>
            <a:pathLst>
              <a:path w="141310" h="117692" extrusionOk="0">
                <a:moveTo>
                  <a:pt x="0" y="0"/>
                </a:moveTo>
                <a:lnTo>
                  <a:pt x="0" y="117692"/>
                </a:lnTo>
                <a:cubicBezTo>
                  <a:pt x="1216" y="113254"/>
                  <a:pt x="6353" y="111035"/>
                  <a:pt x="10973" y="110731"/>
                </a:cubicBezTo>
                <a:cubicBezTo>
                  <a:pt x="11645" y="110687"/>
                  <a:pt x="12319" y="110670"/>
                  <a:pt x="12993" y="110670"/>
                </a:cubicBezTo>
                <a:cubicBezTo>
                  <a:pt x="15351" y="110670"/>
                  <a:pt x="17717" y="110880"/>
                  <a:pt x="20063" y="110880"/>
                </a:cubicBezTo>
                <a:cubicBezTo>
                  <a:pt x="21655" y="110880"/>
                  <a:pt x="23238" y="110783"/>
                  <a:pt x="24803" y="110458"/>
                </a:cubicBezTo>
                <a:cubicBezTo>
                  <a:pt x="29332" y="109515"/>
                  <a:pt x="33861" y="105625"/>
                  <a:pt x="33162" y="101065"/>
                </a:cubicBezTo>
                <a:cubicBezTo>
                  <a:pt x="32645" y="97661"/>
                  <a:pt x="29545" y="95351"/>
                  <a:pt x="26718" y="93345"/>
                </a:cubicBezTo>
                <a:cubicBezTo>
                  <a:pt x="21672" y="89728"/>
                  <a:pt x="16535" y="85594"/>
                  <a:pt x="14408" y="79758"/>
                </a:cubicBezTo>
                <a:cubicBezTo>
                  <a:pt x="12310" y="73892"/>
                  <a:pt x="14620" y="66080"/>
                  <a:pt x="20578" y="64317"/>
                </a:cubicBezTo>
                <a:cubicBezTo>
                  <a:pt x="21506" y="64047"/>
                  <a:pt x="22443" y="63936"/>
                  <a:pt x="23386" y="63936"/>
                </a:cubicBezTo>
                <a:cubicBezTo>
                  <a:pt x="26363" y="63936"/>
                  <a:pt x="29393" y="65038"/>
                  <a:pt x="32371" y="65685"/>
                </a:cubicBezTo>
                <a:cubicBezTo>
                  <a:pt x="33431" y="65907"/>
                  <a:pt x="34565" y="66035"/>
                  <a:pt x="35694" y="66035"/>
                </a:cubicBezTo>
                <a:cubicBezTo>
                  <a:pt x="38743" y="66035"/>
                  <a:pt x="41748" y="65097"/>
                  <a:pt x="43101" y="62524"/>
                </a:cubicBezTo>
                <a:cubicBezTo>
                  <a:pt x="44590" y="59636"/>
                  <a:pt x="43314" y="56201"/>
                  <a:pt x="42767" y="53010"/>
                </a:cubicBezTo>
                <a:cubicBezTo>
                  <a:pt x="41125" y="43223"/>
                  <a:pt x="47326" y="33891"/>
                  <a:pt x="55411" y="28876"/>
                </a:cubicBezTo>
                <a:cubicBezTo>
                  <a:pt x="61313" y="25233"/>
                  <a:pt x="68023" y="24013"/>
                  <a:pt x="74827" y="24013"/>
                </a:cubicBezTo>
                <a:cubicBezTo>
                  <a:pt x="79377" y="24013"/>
                  <a:pt x="83969" y="24558"/>
                  <a:pt x="88391" y="25289"/>
                </a:cubicBezTo>
                <a:cubicBezTo>
                  <a:pt x="98117" y="26870"/>
                  <a:pt x="107692" y="29484"/>
                  <a:pt x="117510" y="30000"/>
                </a:cubicBezTo>
                <a:cubicBezTo>
                  <a:pt x="118315" y="30043"/>
                  <a:pt x="119130" y="30068"/>
                  <a:pt x="119946" y="30068"/>
                </a:cubicBezTo>
                <a:cubicBezTo>
                  <a:pt x="124397" y="30068"/>
                  <a:pt x="128911" y="29328"/>
                  <a:pt x="132404" y="26657"/>
                </a:cubicBezTo>
                <a:cubicBezTo>
                  <a:pt x="141310" y="19818"/>
                  <a:pt x="128665" y="4255"/>
                  <a:pt x="141127" y="0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36" name="Google Shape;436;p11"/>
          <p:cNvSpPr txBox="1">
            <a:spLocks noGrp="1"/>
          </p:cNvSpPr>
          <p:nvPr>
            <p:ph type="title" hasCustomPrompt="1"/>
          </p:nvPr>
        </p:nvSpPr>
        <p:spPr>
          <a:xfrm>
            <a:off x="1749750" y="1937925"/>
            <a:ext cx="5644500" cy="93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2000"/>
              <a:buNone/>
              <a:defRPr sz="8100"/>
            </a:lvl1pPr>
            <a:lvl2pPr lvl="1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37" name="Google Shape;437;p11"/>
          <p:cNvSpPr txBox="1">
            <a:spLocks noGrp="1"/>
          </p:cNvSpPr>
          <p:nvPr>
            <p:ph type="body" idx="1"/>
          </p:nvPr>
        </p:nvSpPr>
        <p:spPr>
          <a:xfrm>
            <a:off x="2898000" y="2979675"/>
            <a:ext cx="3348000" cy="53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317492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00"/>
            </a:lvl1pPr>
            <a:lvl2pPr marL="914378" lvl="1" indent="-317492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566" lvl="2" indent="-317492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754" lvl="3" indent="-317492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5943" lvl="4" indent="-317492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132" lvl="5" indent="-317492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320" lvl="6" indent="-317492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509" lvl="7" indent="-317492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697" lvl="8" indent="-317492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38" name="Google Shape;438;p11"/>
          <p:cNvSpPr/>
          <p:nvPr/>
        </p:nvSpPr>
        <p:spPr>
          <a:xfrm>
            <a:off x="4222422" y="-23179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39" name="Google Shape;439;p11"/>
          <p:cNvSpPr/>
          <p:nvPr/>
        </p:nvSpPr>
        <p:spPr>
          <a:xfrm>
            <a:off x="-156277" y="249297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40" name="Google Shape;440;p11"/>
          <p:cNvSpPr/>
          <p:nvPr/>
        </p:nvSpPr>
        <p:spPr>
          <a:xfrm>
            <a:off x="1668442" y="466963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41" name="Google Shape;441;p11"/>
          <p:cNvSpPr/>
          <p:nvPr/>
        </p:nvSpPr>
        <p:spPr>
          <a:xfrm>
            <a:off x="7540877" y="487202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42" name="Google Shape;442;p11"/>
          <p:cNvSpPr/>
          <p:nvPr/>
        </p:nvSpPr>
        <p:spPr>
          <a:xfrm>
            <a:off x="8208016" y="3519596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43" name="Google Shape;443;p11"/>
          <p:cNvSpPr/>
          <p:nvPr/>
        </p:nvSpPr>
        <p:spPr>
          <a:xfrm>
            <a:off x="337637" y="502822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44" name="Google Shape;444;p11"/>
          <p:cNvSpPr/>
          <p:nvPr/>
        </p:nvSpPr>
        <p:spPr>
          <a:xfrm>
            <a:off x="8866753" y="289382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45" name="Google Shape;445;p11"/>
          <p:cNvSpPr/>
          <p:nvPr/>
        </p:nvSpPr>
        <p:spPr>
          <a:xfrm>
            <a:off x="6933958" y="-138866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46" name="Google Shape;446;p11"/>
          <p:cNvSpPr/>
          <p:nvPr/>
        </p:nvSpPr>
        <p:spPr>
          <a:xfrm>
            <a:off x="337617" y="126520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447" name="Google Shape;447;p11"/>
          <p:cNvGrpSpPr/>
          <p:nvPr/>
        </p:nvGrpSpPr>
        <p:grpSpPr>
          <a:xfrm rot="851508">
            <a:off x="22697" y="3840078"/>
            <a:ext cx="1099336" cy="1274069"/>
            <a:chOff x="374513" y="3152476"/>
            <a:chExt cx="1519294" cy="1760777"/>
          </a:xfrm>
        </p:grpSpPr>
        <p:sp>
          <p:nvSpPr>
            <p:cNvPr id="448" name="Google Shape;448;p11"/>
            <p:cNvSpPr/>
            <p:nvPr/>
          </p:nvSpPr>
          <p:spPr>
            <a:xfrm>
              <a:off x="661153" y="3251277"/>
              <a:ext cx="1018493" cy="1027730"/>
            </a:xfrm>
            <a:custGeom>
              <a:avLst/>
              <a:gdLst/>
              <a:ahLst/>
              <a:cxnLst/>
              <a:rect l="l" t="t" r="r" b="b"/>
              <a:pathLst>
                <a:path w="36719" h="37052" extrusionOk="0">
                  <a:moveTo>
                    <a:pt x="5135" y="1"/>
                  </a:moveTo>
                  <a:cubicBezTo>
                    <a:pt x="3952" y="1"/>
                    <a:pt x="2145" y="189"/>
                    <a:pt x="1" y="1033"/>
                  </a:cubicBezTo>
                  <a:cubicBezTo>
                    <a:pt x="90" y="1023"/>
                    <a:pt x="185" y="1019"/>
                    <a:pt x="284" y="1019"/>
                  </a:cubicBezTo>
                  <a:cubicBezTo>
                    <a:pt x="3959" y="1019"/>
                    <a:pt x="14163" y="7532"/>
                    <a:pt x="21947" y="16322"/>
                  </a:cubicBezTo>
                  <a:cubicBezTo>
                    <a:pt x="29941" y="25380"/>
                    <a:pt x="30001" y="31064"/>
                    <a:pt x="30001" y="31064"/>
                  </a:cubicBezTo>
                  <a:lnTo>
                    <a:pt x="34926" y="37052"/>
                  </a:lnTo>
                  <a:cubicBezTo>
                    <a:pt x="36719" y="33647"/>
                    <a:pt x="33315" y="27325"/>
                    <a:pt x="24105" y="15775"/>
                  </a:cubicBezTo>
                  <a:cubicBezTo>
                    <a:pt x="14925" y="4224"/>
                    <a:pt x="6627" y="121"/>
                    <a:pt x="6627" y="121"/>
                  </a:cubicBezTo>
                  <a:cubicBezTo>
                    <a:pt x="6627" y="121"/>
                    <a:pt x="6081" y="1"/>
                    <a:pt x="5135" y="1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9" name="Google Shape;449;p11"/>
            <p:cNvSpPr/>
            <p:nvPr/>
          </p:nvSpPr>
          <p:spPr>
            <a:xfrm>
              <a:off x="531314" y="3248836"/>
              <a:ext cx="313683" cy="211526"/>
            </a:xfrm>
            <a:custGeom>
              <a:avLst/>
              <a:gdLst/>
              <a:ahLst/>
              <a:cxnLst/>
              <a:rect l="l" t="t" r="r" b="b"/>
              <a:pathLst>
                <a:path w="11309" h="7626" extrusionOk="0">
                  <a:moveTo>
                    <a:pt x="9014" y="0"/>
                  </a:moveTo>
                  <a:cubicBezTo>
                    <a:pt x="7675" y="0"/>
                    <a:pt x="5986" y="217"/>
                    <a:pt x="4621" y="1091"/>
                  </a:cubicBezTo>
                  <a:cubicBezTo>
                    <a:pt x="2311" y="2610"/>
                    <a:pt x="639" y="4951"/>
                    <a:pt x="1" y="7626"/>
                  </a:cubicBezTo>
                  <a:lnTo>
                    <a:pt x="7114" y="5164"/>
                  </a:lnTo>
                  <a:cubicBezTo>
                    <a:pt x="7114" y="5164"/>
                    <a:pt x="8147" y="239"/>
                    <a:pt x="11308" y="209"/>
                  </a:cubicBezTo>
                  <a:cubicBezTo>
                    <a:pt x="11308" y="209"/>
                    <a:pt x="10330" y="0"/>
                    <a:pt x="90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0" name="Google Shape;450;p11"/>
            <p:cNvSpPr/>
            <p:nvPr/>
          </p:nvSpPr>
          <p:spPr>
            <a:xfrm>
              <a:off x="961300" y="3154335"/>
              <a:ext cx="932507" cy="1101068"/>
            </a:xfrm>
            <a:custGeom>
              <a:avLst/>
              <a:gdLst/>
              <a:ahLst/>
              <a:cxnLst/>
              <a:rect l="l" t="t" r="r" b="b"/>
              <a:pathLst>
                <a:path w="33619" h="39696" extrusionOk="0">
                  <a:moveTo>
                    <a:pt x="3789" y="0"/>
                  </a:moveTo>
                  <a:cubicBezTo>
                    <a:pt x="2507" y="0"/>
                    <a:pt x="1229" y="231"/>
                    <a:pt x="1" y="698"/>
                  </a:cubicBezTo>
                  <a:cubicBezTo>
                    <a:pt x="3132" y="2127"/>
                    <a:pt x="13344" y="8175"/>
                    <a:pt x="20487" y="17902"/>
                  </a:cubicBezTo>
                  <a:cubicBezTo>
                    <a:pt x="27630" y="27629"/>
                    <a:pt x="27205" y="33282"/>
                    <a:pt x="27205" y="33282"/>
                  </a:cubicBezTo>
                  <a:lnTo>
                    <a:pt x="31521" y="39696"/>
                  </a:lnTo>
                  <a:cubicBezTo>
                    <a:pt x="33618" y="36474"/>
                    <a:pt x="30761" y="29878"/>
                    <a:pt x="22676" y="17537"/>
                  </a:cubicBezTo>
                  <a:cubicBezTo>
                    <a:pt x="14591" y="5227"/>
                    <a:pt x="6688" y="394"/>
                    <a:pt x="6688" y="394"/>
                  </a:cubicBezTo>
                  <a:cubicBezTo>
                    <a:pt x="5732" y="132"/>
                    <a:pt x="4759" y="0"/>
                    <a:pt x="3789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1" name="Google Shape;451;p11"/>
            <p:cNvSpPr/>
            <p:nvPr/>
          </p:nvSpPr>
          <p:spPr>
            <a:xfrm>
              <a:off x="843277" y="3152476"/>
              <a:ext cx="303531" cy="157826"/>
            </a:xfrm>
            <a:custGeom>
              <a:avLst/>
              <a:gdLst/>
              <a:ahLst/>
              <a:cxnLst/>
              <a:rect l="l" t="t" r="r" b="b"/>
              <a:pathLst>
                <a:path w="10943" h="5690" extrusionOk="0">
                  <a:moveTo>
                    <a:pt x="7691" y="1"/>
                  </a:moveTo>
                  <a:cubicBezTo>
                    <a:pt x="6572" y="1"/>
                    <a:pt x="5324" y="181"/>
                    <a:pt x="4225" y="765"/>
                  </a:cubicBezTo>
                  <a:cubicBezTo>
                    <a:pt x="122" y="2923"/>
                    <a:pt x="0" y="5689"/>
                    <a:pt x="0" y="5689"/>
                  </a:cubicBezTo>
                  <a:lnTo>
                    <a:pt x="6353" y="4990"/>
                  </a:lnTo>
                  <a:cubicBezTo>
                    <a:pt x="6353" y="4990"/>
                    <a:pt x="7732" y="450"/>
                    <a:pt x="10687" y="450"/>
                  </a:cubicBezTo>
                  <a:cubicBezTo>
                    <a:pt x="10771" y="450"/>
                    <a:pt x="10856" y="454"/>
                    <a:pt x="10943" y="461"/>
                  </a:cubicBezTo>
                  <a:cubicBezTo>
                    <a:pt x="10943" y="461"/>
                    <a:pt x="9481" y="1"/>
                    <a:pt x="76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2" name="Google Shape;452;p11"/>
            <p:cNvSpPr/>
            <p:nvPr/>
          </p:nvSpPr>
          <p:spPr>
            <a:xfrm>
              <a:off x="728610" y="3276851"/>
              <a:ext cx="1164337" cy="1325076"/>
            </a:xfrm>
            <a:custGeom>
              <a:avLst/>
              <a:gdLst/>
              <a:ahLst/>
              <a:cxnLst/>
              <a:rect l="l" t="t" r="r" b="b"/>
              <a:pathLst>
                <a:path w="41977" h="47772" extrusionOk="0">
                  <a:moveTo>
                    <a:pt x="6566" y="1"/>
                  </a:moveTo>
                  <a:cubicBezTo>
                    <a:pt x="2557" y="1"/>
                    <a:pt x="1" y="1509"/>
                    <a:pt x="1" y="1509"/>
                  </a:cubicBezTo>
                  <a:lnTo>
                    <a:pt x="33679" y="47771"/>
                  </a:lnTo>
                  <a:cubicBezTo>
                    <a:pt x="33679" y="47771"/>
                    <a:pt x="41916" y="42391"/>
                    <a:pt x="41947" y="39078"/>
                  </a:cubicBezTo>
                  <a:cubicBezTo>
                    <a:pt x="41977" y="35735"/>
                    <a:pt x="33649" y="19959"/>
                    <a:pt x="21977" y="7679"/>
                  </a:cubicBezTo>
                  <a:cubicBezTo>
                    <a:pt x="16119" y="1532"/>
                    <a:pt x="10606" y="1"/>
                    <a:pt x="6566" y="1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3" name="Google Shape;453;p11"/>
            <p:cNvSpPr/>
            <p:nvPr/>
          </p:nvSpPr>
          <p:spPr>
            <a:xfrm>
              <a:off x="374513" y="3309249"/>
              <a:ext cx="1412227" cy="1604004"/>
            </a:xfrm>
            <a:custGeom>
              <a:avLst/>
              <a:gdLst/>
              <a:ahLst/>
              <a:cxnLst/>
              <a:rect l="l" t="t" r="r" b="b"/>
              <a:pathLst>
                <a:path w="50914" h="57828" extrusionOk="0">
                  <a:moveTo>
                    <a:pt x="15544" y="1"/>
                  </a:moveTo>
                  <a:cubicBezTo>
                    <a:pt x="13890" y="1"/>
                    <a:pt x="12282" y="341"/>
                    <a:pt x="10760" y="1071"/>
                  </a:cubicBezTo>
                  <a:cubicBezTo>
                    <a:pt x="4377" y="4110"/>
                    <a:pt x="0" y="9460"/>
                    <a:pt x="2006" y="20129"/>
                  </a:cubicBezTo>
                  <a:cubicBezTo>
                    <a:pt x="3435" y="27910"/>
                    <a:pt x="11733" y="44324"/>
                    <a:pt x="16688" y="53655"/>
                  </a:cubicBezTo>
                  <a:cubicBezTo>
                    <a:pt x="18100" y="56311"/>
                    <a:pt x="20829" y="57827"/>
                    <a:pt x="23646" y="57827"/>
                  </a:cubicBezTo>
                  <a:cubicBezTo>
                    <a:pt x="24891" y="57827"/>
                    <a:pt x="26153" y="57531"/>
                    <a:pt x="27326" y="56907"/>
                  </a:cubicBezTo>
                  <a:lnTo>
                    <a:pt x="45594" y="47150"/>
                  </a:lnTo>
                  <a:cubicBezTo>
                    <a:pt x="49485" y="45083"/>
                    <a:pt x="50913" y="40220"/>
                    <a:pt x="48755" y="36390"/>
                  </a:cubicBezTo>
                  <a:cubicBezTo>
                    <a:pt x="45715" y="30919"/>
                    <a:pt x="41217" y="23047"/>
                    <a:pt x="36566" y="15539"/>
                  </a:cubicBezTo>
                  <a:cubicBezTo>
                    <a:pt x="31016" y="6618"/>
                    <a:pt x="22839" y="1"/>
                    <a:pt x="1554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4" name="Google Shape;454;p11"/>
            <p:cNvSpPr/>
            <p:nvPr/>
          </p:nvSpPr>
          <p:spPr>
            <a:xfrm>
              <a:off x="688141" y="3984906"/>
              <a:ext cx="992365" cy="856673"/>
            </a:xfrm>
            <a:custGeom>
              <a:avLst/>
              <a:gdLst/>
              <a:ahLst/>
              <a:cxnLst/>
              <a:rect l="l" t="t" r="r" b="b"/>
              <a:pathLst>
                <a:path w="35777" h="30885" extrusionOk="0">
                  <a:moveTo>
                    <a:pt x="23949" y="0"/>
                  </a:moveTo>
                  <a:cubicBezTo>
                    <a:pt x="22591" y="0"/>
                    <a:pt x="20896" y="655"/>
                    <a:pt x="18420" y="1849"/>
                  </a:cubicBezTo>
                  <a:cubicBezTo>
                    <a:pt x="12797" y="4554"/>
                    <a:pt x="1" y="11454"/>
                    <a:pt x="1338" y="15861"/>
                  </a:cubicBezTo>
                  <a:cubicBezTo>
                    <a:pt x="2415" y="19483"/>
                    <a:pt x="8002" y="30885"/>
                    <a:pt x="11714" y="30885"/>
                  </a:cubicBezTo>
                  <a:cubicBezTo>
                    <a:pt x="11771" y="30885"/>
                    <a:pt x="11828" y="30882"/>
                    <a:pt x="11885" y="30877"/>
                  </a:cubicBezTo>
                  <a:cubicBezTo>
                    <a:pt x="15594" y="30481"/>
                    <a:pt x="30153" y="21697"/>
                    <a:pt x="32646" y="20268"/>
                  </a:cubicBezTo>
                  <a:cubicBezTo>
                    <a:pt x="33314" y="19934"/>
                    <a:pt x="33861" y="19417"/>
                    <a:pt x="34287" y="18809"/>
                  </a:cubicBezTo>
                  <a:cubicBezTo>
                    <a:pt x="35776" y="16347"/>
                    <a:pt x="33770" y="12548"/>
                    <a:pt x="30335" y="6651"/>
                  </a:cubicBezTo>
                  <a:cubicBezTo>
                    <a:pt x="27666" y="2008"/>
                    <a:pt x="26326" y="0"/>
                    <a:pt x="2394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5" name="Google Shape;455;p11"/>
            <p:cNvSpPr/>
            <p:nvPr/>
          </p:nvSpPr>
          <p:spPr>
            <a:xfrm>
              <a:off x="441943" y="3403057"/>
              <a:ext cx="927459" cy="824830"/>
            </a:xfrm>
            <a:custGeom>
              <a:avLst/>
              <a:gdLst/>
              <a:ahLst/>
              <a:cxnLst/>
              <a:rect l="l" t="t" r="r" b="b"/>
              <a:pathLst>
                <a:path w="33437" h="29737" extrusionOk="0">
                  <a:moveTo>
                    <a:pt x="17316" y="0"/>
                  </a:moveTo>
                  <a:cubicBezTo>
                    <a:pt x="13079" y="0"/>
                    <a:pt x="2751" y="4137"/>
                    <a:pt x="1338" y="8783"/>
                  </a:cubicBezTo>
                  <a:cubicBezTo>
                    <a:pt x="1" y="13099"/>
                    <a:pt x="3436" y="21823"/>
                    <a:pt x="6627" y="27476"/>
                  </a:cubicBezTo>
                  <a:cubicBezTo>
                    <a:pt x="7541" y="29104"/>
                    <a:pt x="8420" y="29737"/>
                    <a:pt x="9368" y="29737"/>
                  </a:cubicBezTo>
                  <a:cubicBezTo>
                    <a:pt x="11732" y="29737"/>
                    <a:pt x="14526" y="25803"/>
                    <a:pt x="19363" y="23525"/>
                  </a:cubicBezTo>
                  <a:cubicBezTo>
                    <a:pt x="26141" y="20333"/>
                    <a:pt x="33436" y="19178"/>
                    <a:pt x="30062" y="14041"/>
                  </a:cubicBezTo>
                  <a:cubicBezTo>
                    <a:pt x="26688" y="8905"/>
                    <a:pt x="21430" y="1336"/>
                    <a:pt x="18542" y="181"/>
                  </a:cubicBezTo>
                  <a:cubicBezTo>
                    <a:pt x="18236" y="59"/>
                    <a:pt x="17819" y="0"/>
                    <a:pt x="17316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6" name="Google Shape;456;p11"/>
            <p:cNvSpPr/>
            <p:nvPr/>
          </p:nvSpPr>
          <p:spPr>
            <a:xfrm>
              <a:off x="441943" y="3404499"/>
              <a:ext cx="846521" cy="822278"/>
            </a:xfrm>
            <a:custGeom>
              <a:avLst/>
              <a:gdLst/>
              <a:ahLst/>
              <a:cxnLst/>
              <a:rect l="l" t="t" r="r" b="b"/>
              <a:pathLst>
                <a:path w="30519" h="29645" extrusionOk="0">
                  <a:moveTo>
                    <a:pt x="17164" y="0"/>
                  </a:moveTo>
                  <a:cubicBezTo>
                    <a:pt x="12922" y="0"/>
                    <a:pt x="2717" y="4127"/>
                    <a:pt x="1308" y="8761"/>
                  </a:cubicBezTo>
                  <a:cubicBezTo>
                    <a:pt x="1" y="13078"/>
                    <a:pt x="3436" y="21771"/>
                    <a:pt x="6627" y="27424"/>
                  </a:cubicBezTo>
                  <a:cubicBezTo>
                    <a:pt x="7524" y="29022"/>
                    <a:pt x="8335" y="29645"/>
                    <a:pt x="9187" y="29645"/>
                  </a:cubicBezTo>
                  <a:cubicBezTo>
                    <a:pt x="11365" y="29645"/>
                    <a:pt x="13813" y="25572"/>
                    <a:pt x="18664" y="23321"/>
                  </a:cubicBezTo>
                  <a:cubicBezTo>
                    <a:pt x="25381" y="20160"/>
                    <a:pt x="30518" y="18762"/>
                    <a:pt x="28451" y="14962"/>
                  </a:cubicBezTo>
                  <a:cubicBezTo>
                    <a:pt x="25533" y="9582"/>
                    <a:pt x="21278" y="1375"/>
                    <a:pt x="18421" y="190"/>
                  </a:cubicBezTo>
                  <a:cubicBezTo>
                    <a:pt x="18108" y="61"/>
                    <a:pt x="17680" y="0"/>
                    <a:pt x="1716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7" name="Google Shape;457;p11"/>
            <p:cNvSpPr/>
            <p:nvPr/>
          </p:nvSpPr>
          <p:spPr>
            <a:xfrm>
              <a:off x="862666" y="3969401"/>
              <a:ext cx="71119" cy="57167"/>
            </a:xfrm>
            <a:custGeom>
              <a:avLst/>
              <a:gdLst/>
              <a:ahLst/>
              <a:cxnLst/>
              <a:rect l="l" t="t" r="r" b="b"/>
              <a:pathLst>
                <a:path w="2564" h="2061" extrusionOk="0">
                  <a:moveTo>
                    <a:pt x="1296" y="1"/>
                  </a:moveTo>
                  <a:cubicBezTo>
                    <a:pt x="1127" y="1"/>
                    <a:pt x="954" y="41"/>
                    <a:pt x="791" y="128"/>
                  </a:cubicBezTo>
                  <a:cubicBezTo>
                    <a:pt x="0" y="554"/>
                    <a:pt x="122" y="1739"/>
                    <a:pt x="1004" y="2013"/>
                  </a:cubicBezTo>
                  <a:cubicBezTo>
                    <a:pt x="1106" y="2046"/>
                    <a:pt x="1207" y="2061"/>
                    <a:pt x="1305" y="2061"/>
                  </a:cubicBezTo>
                  <a:cubicBezTo>
                    <a:pt x="2020" y="2061"/>
                    <a:pt x="2563" y="1245"/>
                    <a:pt x="2189" y="523"/>
                  </a:cubicBezTo>
                  <a:cubicBezTo>
                    <a:pt x="2002" y="191"/>
                    <a:pt x="1659" y="1"/>
                    <a:pt x="129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8" name="Google Shape;458;p11"/>
            <p:cNvSpPr/>
            <p:nvPr/>
          </p:nvSpPr>
          <p:spPr>
            <a:xfrm>
              <a:off x="931788" y="3984546"/>
              <a:ext cx="748718" cy="856201"/>
            </a:xfrm>
            <a:custGeom>
              <a:avLst/>
              <a:gdLst/>
              <a:ahLst/>
              <a:cxnLst/>
              <a:rect l="l" t="t" r="r" b="b"/>
              <a:pathLst>
                <a:path w="26993" h="30868" extrusionOk="0">
                  <a:moveTo>
                    <a:pt x="15161" y="0"/>
                  </a:moveTo>
                  <a:cubicBezTo>
                    <a:pt x="14389" y="0"/>
                    <a:pt x="13507" y="213"/>
                    <a:pt x="12433" y="616"/>
                  </a:cubicBezTo>
                  <a:cubicBezTo>
                    <a:pt x="12442" y="616"/>
                    <a:pt x="12717" y="544"/>
                    <a:pt x="13160" y="544"/>
                  </a:cubicBezTo>
                  <a:cubicBezTo>
                    <a:pt x="14159" y="544"/>
                    <a:pt x="16010" y="909"/>
                    <a:pt x="17570" y="3290"/>
                  </a:cubicBezTo>
                  <a:cubicBezTo>
                    <a:pt x="19819" y="6695"/>
                    <a:pt x="24500" y="14050"/>
                    <a:pt x="24226" y="16604"/>
                  </a:cubicBezTo>
                  <a:cubicBezTo>
                    <a:pt x="23922" y="19187"/>
                    <a:pt x="13010" y="24962"/>
                    <a:pt x="8269" y="27242"/>
                  </a:cubicBezTo>
                  <a:cubicBezTo>
                    <a:pt x="4926" y="28839"/>
                    <a:pt x="3418" y="29392"/>
                    <a:pt x="1968" y="29392"/>
                  </a:cubicBezTo>
                  <a:cubicBezTo>
                    <a:pt x="1348" y="29392"/>
                    <a:pt x="739" y="29290"/>
                    <a:pt x="1" y="29127"/>
                  </a:cubicBezTo>
                  <a:lnTo>
                    <a:pt x="1" y="29127"/>
                  </a:lnTo>
                  <a:cubicBezTo>
                    <a:pt x="1029" y="30212"/>
                    <a:pt x="2030" y="30867"/>
                    <a:pt x="2928" y="30867"/>
                  </a:cubicBezTo>
                  <a:cubicBezTo>
                    <a:pt x="2986" y="30867"/>
                    <a:pt x="3044" y="30865"/>
                    <a:pt x="3101" y="30859"/>
                  </a:cubicBezTo>
                  <a:cubicBezTo>
                    <a:pt x="6840" y="30494"/>
                    <a:pt x="21369" y="21710"/>
                    <a:pt x="23892" y="20281"/>
                  </a:cubicBezTo>
                  <a:cubicBezTo>
                    <a:pt x="24530" y="19917"/>
                    <a:pt x="25077" y="19430"/>
                    <a:pt x="25503" y="18822"/>
                  </a:cubicBezTo>
                  <a:cubicBezTo>
                    <a:pt x="26992" y="16391"/>
                    <a:pt x="24986" y="12561"/>
                    <a:pt x="21551" y="6664"/>
                  </a:cubicBezTo>
                  <a:cubicBezTo>
                    <a:pt x="18868" y="2008"/>
                    <a:pt x="17534" y="0"/>
                    <a:pt x="15161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59" name="Google Shape;459;p11"/>
          <p:cNvGrpSpPr/>
          <p:nvPr/>
        </p:nvGrpSpPr>
        <p:grpSpPr>
          <a:xfrm>
            <a:off x="242675" y="51192"/>
            <a:ext cx="757289" cy="864550"/>
            <a:chOff x="5585712" y="137416"/>
            <a:chExt cx="757289" cy="864550"/>
          </a:xfrm>
        </p:grpSpPr>
        <p:sp>
          <p:nvSpPr>
            <p:cNvPr id="460" name="Google Shape;460;p11"/>
            <p:cNvSpPr/>
            <p:nvPr/>
          </p:nvSpPr>
          <p:spPr>
            <a:xfrm>
              <a:off x="5606764" y="738904"/>
              <a:ext cx="129867" cy="146066"/>
            </a:xfrm>
            <a:custGeom>
              <a:avLst/>
              <a:gdLst/>
              <a:ahLst/>
              <a:cxnLst/>
              <a:rect l="l" t="t" r="r" b="b"/>
              <a:pathLst>
                <a:path w="4682" h="5266" extrusionOk="0">
                  <a:moveTo>
                    <a:pt x="2706" y="1"/>
                  </a:moveTo>
                  <a:cubicBezTo>
                    <a:pt x="2706" y="1"/>
                    <a:pt x="1" y="4712"/>
                    <a:pt x="913" y="5198"/>
                  </a:cubicBezTo>
                  <a:cubicBezTo>
                    <a:pt x="992" y="5245"/>
                    <a:pt x="1088" y="5266"/>
                    <a:pt x="1196" y="5266"/>
                  </a:cubicBezTo>
                  <a:cubicBezTo>
                    <a:pt x="2290" y="5266"/>
                    <a:pt x="4682" y="3101"/>
                    <a:pt x="4682" y="3101"/>
                  </a:cubicBezTo>
                  <a:lnTo>
                    <a:pt x="2706" y="1"/>
                  </a:ln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1" name="Google Shape;461;p11"/>
            <p:cNvSpPr/>
            <p:nvPr/>
          </p:nvSpPr>
          <p:spPr>
            <a:xfrm>
              <a:off x="6009790" y="851879"/>
              <a:ext cx="91062" cy="150088"/>
            </a:xfrm>
            <a:custGeom>
              <a:avLst/>
              <a:gdLst/>
              <a:ahLst/>
              <a:cxnLst/>
              <a:rect l="l" t="t" r="r" b="b"/>
              <a:pathLst>
                <a:path w="3283" h="5411" extrusionOk="0">
                  <a:moveTo>
                    <a:pt x="3283" y="1"/>
                  </a:moveTo>
                  <a:lnTo>
                    <a:pt x="0" y="1703"/>
                  </a:lnTo>
                  <a:cubicBezTo>
                    <a:pt x="0" y="1703"/>
                    <a:pt x="1185" y="5381"/>
                    <a:pt x="2219" y="5411"/>
                  </a:cubicBezTo>
                  <a:cubicBezTo>
                    <a:pt x="3252" y="5411"/>
                    <a:pt x="3283" y="1"/>
                    <a:pt x="3283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2" name="Google Shape;462;p11"/>
            <p:cNvSpPr/>
            <p:nvPr/>
          </p:nvSpPr>
          <p:spPr>
            <a:xfrm>
              <a:off x="5722402" y="155612"/>
              <a:ext cx="264643" cy="144401"/>
            </a:xfrm>
            <a:custGeom>
              <a:avLst/>
              <a:gdLst/>
              <a:ahLst/>
              <a:cxnLst/>
              <a:rect l="l" t="t" r="r" b="b"/>
              <a:pathLst>
                <a:path w="9541" h="5206" extrusionOk="0">
                  <a:moveTo>
                    <a:pt x="5166" y="1"/>
                  </a:moveTo>
                  <a:cubicBezTo>
                    <a:pt x="2660" y="1"/>
                    <a:pt x="194" y="1809"/>
                    <a:pt x="27" y="4829"/>
                  </a:cubicBezTo>
                  <a:cubicBezTo>
                    <a:pt x="0" y="5040"/>
                    <a:pt x="180" y="5205"/>
                    <a:pt x="387" y="5205"/>
                  </a:cubicBezTo>
                  <a:cubicBezTo>
                    <a:pt x="419" y="5205"/>
                    <a:pt x="450" y="5201"/>
                    <a:pt x="482" y="5193"/>
                  </a:cubicBezTo>
                  <a:lnTo>
                    <a:pt x="9145" y="2914"/>
                  </a:lnTo>
                  <a:cubicBezTo>
                    <a:pt x="9419" y="2853"/>
                    <a:pt x="9540" y="2549"/>
                    <a:pt x="9388" y="2306"/>
                  </a:cubicBezTo>
                  <a:cubicBezTo>
                    <a:pt x="8342" y="719"/>
                    <a:pt x="6746" y="1"/>
                    <a:pt x="516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3" name="Google Shape;463;p11"/>
            <p:cNvSpPr/>
            <p:nvPr/>
          </p:nvSpPr>
          <p:spPr>
            <a:xfrm>
              <a:off x="5839482" y="242791"/>
              <a:ext cx="43853" cy="89287"/>
            </a:xfrm>
            <a:custGeom>
              <a:avLst/>
              <a:gdLst/>
              <a:ahLst/>
              <a:cxnLst/>
              <a:rect l="l" t="t" r="r" b="b"/>
              <a:pathLst>
                <a:path w="1581" h="3219" extrusionOk="0">
                  <a:moveTo>
                    <a:pt x="474" y="0"/>
                  </a:moveTo>
                  <a:cubicBezTo>
                    <a:pt x="438" y="0"/>
                    <a:pt x="402" y="5"/>
                    <a:pt x="365" y="14"/>
                  </a:cubicBezTo>
                  <a:cubicBezTo>
                    <a:pt x="122" y="75"/>
                    <a:pt x="0" y="318"/>
                    <a:pt x="61" y="561"/>
                  </a:cubicBezTo>
                  <a:lnTo>
                    <a:pt x="669" y="2871"/>
                  </a:lnTo>
                  <a:cubicBezTo>
                    <a:pt x="721" y="3078"/>
                    <a:pt x="904" y="3219"/>
                    <a:pt x="1108" y="3219"/>
                  </a:cubicBezTo>
                  <a:cubicBezTo>
                    <a:pt x="1143" y="3219"/>
                    <a:pt x="1180" y="3215"/>
                    <a:pt x="1216" y="3205"/>
                  </a:cubicBezTo>
                  <a:cubicBezTo>
                    <a:pt x="1429" y="3114"/>
                    <a:pt x="1581" y="2871"/>
                    <a:pt x="1520" y="2658"/>
                  </a:cubicBezTo>
                  <a:lnTo>
                    <a:pt x="912" y="318"/>
                  </a:lnTo>
                  <a:cubicBezTo>
                    <a:pt x="860" y="137"/>
                    <a:pt x="677" y="0"/>
                    <a:pt x="47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4" name="Google Shape;464;p11"/>
            <p:cNvSpPr/>
            <p:nvPr/>
          </p:nvSpPr>
          <p:spPr>
            <a:xfrm>
              <a:off x="5810801" y="137416"/>
              <a:ext cx="44713" cy="89287"/>
            </a:xfrm>
            <a:custGeom>
              <a:avLst/>
              <a:gdLst/>
              <a:ahLst/>
              <a:cxnLst/>
              <a:rect l="l" t="t" r="r" b="b"/>
              <a:pathLst>
                <a:path w="1612" h="3219" extrusionOk="0">
                  <a:moveTo>
                    <a:pt x="504" y="0"/>
                  </a:moveTo>
                  <a:cubicBezTo>
                    <a:pt x="469" y="0"/>
                    <a:pt x="433" y="4"/>
                    <a:pt x="396" y="14"/>
                  </a:cubicBezTo>
                  <a:cubicBezTo>
                    <a:pt x="153" y="74"/>
                    <a:pt x="1" y="317"/>
                    <a:pt x="61" y="561"/>
                  </a:cubicBezTo>
                  <a:lnTo>
                    <a:pt x="700" y="2871"/>
                  </a:lnTo>
                  <a:cubicBezTo>
                    <a:pt x="751" y="3078"/>
                    <a:pt x="935" y="3218"/>
                    <a:pt x="1139" y="3218"/>
                  </a:cubicBezTo>
                  <a:cubicBezTo>
                    <a:pt x="1174" y="3218"/>
                    <a:pt x="1211" y="3214"/>
                    <a:pt x="1247" y="3205"/>
                  </a:cubicBezTo>
                  <a:cubicBezTo>
                    <a:pt x="1460" y="3114"/>
                    <a:pt x="1612" y="2871"/>
                    <a:pt x="1551" y="2658"/>
                  </a:cubicBezTo>
                  <a:lnTo>
                    <a:pt x="943" y="317"/>
                  </a:lnTo>
                  <a:cubicBezTo>
                    <a:pt x="866" y="137"/>
                    <a:pt x="700" y="0"/>
                    <a:pt x="5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5" name="Google Shape;465;p11"/>
            <p:cNvSpPr/>
            <p:nvPr/>
          </p:nvSpPr>
          <p:spPr>
            <a:xfrm>
              <a:off x="5722458" y="155612"/>
              <a:ext cx="263728" cy="144901"/>
            </a:xfrm>
            <a:custGeom>
              <a:avLst/>
              <a:gdLst/>
              <a:ahLst/>
              <a:cxnLst/>
              <a:rect l="l" t="t" r="r" b="b"/>
              <a:pathLst>
                <a:path w="9508" h="5224" extrusionOk="0">
                  <a:moveTo>
                    <a:pt x="5164" y="1"/>
                  </a:moveTo>
                  <a:cubicBezTo>
                    <a:pt x="2658" y="1"/>
                    <a:pt x="192" y="1809"/>
                    <a:pt x="25" y="4829"/>
                  </a:cubicBezTo>
                  <a:cubicBezTo>
                    <a:pt x="1" y="4970"/>
                    <a:pt x="69" y="5112"/>
                    <a:pt x="200" y="5182"/>
                  </a:cubicBezTo>
                  <a:lnTo>
                    <a:pt x="200" y="5182"/>
                  </a:lnTo>
                  <a:cubicBezTo>
                    <a:pt x="191" y="5176"/>
                    <a:pt x="183" y="5170"/>
                    <a:pt x="177" y="5163"/>
                  </a:cubicBezTo>
                  <a:cubicBezTo>
                    <a:pt x="3125" y="3978"/>
                    <a:pt x="6256" y="3127"/>
                    <a:pt x="9417" y="2701"/>
                  </a:cubicBezTo>
                  <a:lnTo>
                    <a:pt x="9417" y="2701"/>
                  </a:lnTo>
                  <a:cubicBezTo>
                    <a:pt x="9386" y="2762"/>
                    <a:pt x="9356" y="2792"/>
                    <a:pt x="9326" y="2823"/>
                  </a:cubicBezTo>
                  <a:cubicBezTo>
                    <a:pt x="9478" y="2701"/>
                    <a:pt x="9508" y="2458"/>
                    <a:pt x="9386" y="2306"/>
                  </a:cubicBezTo>
                  <a:cubicBezTo>
                    <a:pt x="8340" y="719"/>
                    <a:pt x="6744" y="1"/>
                    <a:pt x="5164" y="1"/>
                  </a:cubicBezTo>
                  <a:close/>
                  <a:moveTo>
                    <a:pt x="200" y="5182"/>
                  </a:moveTo>
                  <a:cubicBezTo>
                    <a:pt x="233" y="5205"/>
                    <a:pt x="281" y="5224"/>
                    <a:pt x="328" y="5224"/>
                  </a:cubicBezTo>
                  <a:cubicBezTo>
                    <a:pt x="281" y="5217"/>
                    <a:pt x="238" y="5203"/>
                    <a:pt x="200" y="51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6" name="Google Shape;466;p11"/>
            <p:cNvSpPr/>
            <p:nvPr/>
          </p:nvSpPr>
          <p:spPr>
            <a:xfrm>
              <a:off x="6094085" y="236162"/>
              <a:ext cx="248916" cy="212969"/>
            </a:xfrm>
            <a:custGeom>
              <a:avLst/>
              <a:gdLst/>
              <a:ahLst/>
              <a:cxnLst/>
              <a:rect l="l" t="t" r="r" b="b"/>
              <a:pathLst>
                <a:path w="8974" h="7678" extrusionOk="0">
                  <a:moveTo>
                    <a:pt x="2606" y="1"/>
                  </a:moveTo>
                  <a:cubicBezTo>
                    <a:pt x="1857" y="1"/>
                    <a:pt x="1077" y="173"/>
                    <a:pt x="305" y="557"/>
                  </a:cubicBezTo>
                  <a:cubicBezTo>
                    <a:pt x="61" y="678"/>
                    <a:pt x="1" y="1013"/>
                    <a:pt x="213" y="1195"/>
                  </a:cubicBezTo>
                  <a:lnTo>
                    <a:pt x="6505" y="7548"/>
                  </a:lnTo>
                  <a:cubicBezTo>
                    <a:pt x="6582" y="7637"/>
                    <a:pt x="6690" y="7678"/>
                    <a:pt x="6796" y="7678"/>
                  </a:cubicBezTo>
                  <a:cubicBezTo>
                    <a:pt x="6945" y="7678"/>
                    <a:pt x="7091" y="7598"/>
                    <a:pt x="7144" y="7457"/>
                  </a:cubicBezTo>
                  <a:cubicBezTo>
                    <a:pt x="8974" y="3822"/>
                    <a:pt x="6131" y="1"/>
                    <a:pt x="260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7" name="Google Shape;467;p11"/>
            <p:cNvSpPr/>
            <p:nvPr/>
          </p:nvSpPr>
          <p:spPr>
            <a:xfrm>
              <a:off x="6136246" y="335490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178" y="0"/>
                  </a:moveTo>
                  <a:cubicBezTo>
                    <a:pt x="2067" y="0"/>
                    <a:pt x="1961" y="46"/>
                    <a:pt x="1885" y="137"/>
                  </a:cubicBezTo>
                  <a:lnTo>
                    <a:pt x="183" y="1839"/>
                  </a:lnTo>
                  <a:cubicBezTo>
                    <a:pt x="0" y="2022"/>
                    <a:pt x="0" y="2295"/>
                    <a:pt x="183" y="2447"/>
                  </a:cubicBezTo>
                  <a:cubicBezTo>
                    <a:pt x="259" y="2538"/>
                    <a:pt x="365" y="2584"/>
                    <a:pt x="475" y="2584"/>
                  </a:cubicBezTo>
                  <a:cubicBezTo>
                    <a:pt x="586" y="2584"/>
                    <a:pt x="700" y="2538"/>
                    <a:pt x="791" y="2447"/>
                  </a:cubicBezTo>
                  <a:lnTo>
                    <a:pt x="2493" y="775"/>
                  </a:lnTo>
                  <a:cubicBezTo>
                    <a:pt x="2675" y="593"/>
                    <a:pt x="2675" y="319"/>
                    <a:pt x="2493" y="137"/>
                  </a:cubicBezTo>
                  <a:cubicBezTo>
                    <a:pt x="2402" y="46"/>
                    <a:pt x="2288" y="0"/>
                    <a:pt x="2178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8" name="Google Shape;468;p11"/>
            <p:cNvSpPr/>
            <p:nvPr/>
          </p:nvSpPr>
          <p:spPr>
            <a:xfrm>
              <a:off x="6212967" y="258768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204" y="0"/>
                  </a:moveTo>
                  <a:cubicBezTo>
                    <a:pt x="2090" y="0"/>
                    <a:pt x="1976" y="46"/>
                    <a:pt x="1885" y="137"/>
                  </a:cubicBezTo>
                  <a:lnTo>
                    <a:pt x="183" y="1839"/>
                  </a:lnTo>
                  <a:cubicBezTo>
                    <a:pt x="0" y="1991"/>
                    <a:pt x="0" y="2295"/>
                    <a:pt x="183" y="2447"/>
                  </a:cubicBezTo>
                  <a:cubicBezTo>
                    <a:pt x="274" y="2538"/>
                    <a:pt x="388" y="2584"/>
                    <a:pt x="502" y="2584"/>
                  </a:cubicBezTo>
                  <a:cubicBezTo>
                    <a:pt x="616" y="2584"/>
                    <a:pt x="730" y="2538"/>
                    <a:pt x="821" y="2447"/>
                  </a:cubicBezTo>
                  <a:lnTo>
                    <a:pt x="2523" y="775"/>
                  </a:lnTo>
                  <a:cubicBezTo>
                    <a:pt x="2675" y="593"/>
                    <a:pt x="2675" y="319"/>
                    <a:pt x="2523" y="137"/>
                  </a:cubicBezTo>
                  <a:cubicBezTo>
                    <a:pt x="2432" y="46"/>
                    <a:pt x="2318" y="0"/>
                    <a:pt x="22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9" name="Google Shape;469;p11"/>
            <p:cNvSpPr/>
            <p:nvPr/>
          </p:nvSpPr>
          <p:spPr>
            <a:xfrm>
              <a:off x="6095832" y="236162"/>
              <a:ext cx="247169" cy="212442"/>
            </a:xfrm>
            <a:custGeom>
              <a:avLst/>
              <a:gdLst/>
              <a:ahLst/>
              <a:cxnLst/>
              <a:rect l="l" t="t" r="r" b="b"/>
              <a:pathLst>
                <a:path w="8911" h="7659" extrusionOk="0">
                  <a:moveTo>
                    <a:pt x="10" y="914"/>
                  </a:moveTo>
                  <a:lnTo>
                    <a:pt x="10" y="914"/>
                  </a:lnTo>
                  <a:cubicBezTo>
                    <a:pt x="1" y="957"/>
                    <a:pt x="7" y="1000"/>
                    <a:pt x="29" y="1043"/>
                  </a:cubicBezTo>
                  <a:cubicBezTo>
                    <a:pt x="16" y="999"/>
                    <a:pt x="10" y="955"/>
                    <a:pt x="10" y="914"/>
                  </a:cubicBezTo>
                  <a:close/>
                  <a:moveTo>
                    <a:pt x="2543" y="1"/>
                  </a:moveTo>
                  <a:cubicBezTo>
                    <a:pt x="1794" y="1"/>
                    <a:pt x="1014" y="173"/>
                    <a:pt x="242" y="557"/>
                  </a:cubicBezTo>
                  <a:cubicBezTo>
                    <a:pt x="98" y="629"/>
                    <a:pt x="10" y="758"/>
                    <a:pt x="10" y="914"/>
                  </a:cubicBezTo>
                  <a:lnTo>
                    <a:pt x="10" y="914"/>
                  </a:lnTo>
                  <a:cubicBezTo>
                    <a:pt x="14" y="896"/>
                    <a:pt x="20" y="878"/>
                    <a:pt x="29" y="861"/>
                  </a:cubicBezTo>
                  <a:cubicBezTo>
                    <a:pt x="1275" y="1834"/>
                    <a:pt x="2491" y="2897"/>
                    <a:pt x="3616" y="4052"/>
                  </a:cubicBezTo>
                  <a:cubicBezTo>
                    <a:pt x="4740" y="5177"/>
                    <a:pt x="5804" y="6362"/>
                    <a:pt x="6777" y="7639"/>
                  </a:cubicBezTo>
                  <a:lnTo>
                    <a:pt x="6594" y="7639"/>
                  </a:lnTo>
                  <a:cubicBezTo>
                    <a:pt x="6640" y="7652"/>
                    <a:pt x="6684" y="7658"/>
                    <a:pt x="6726" y="7658"/>
                  </a:cubicBezTo>
                  <a:cubicBezTo>
                    <a:pt x="6881" y="7658"/>
                    <a:pt x="7009" y="7576"/>
                    <a:pt x="7081" y="7457"/>
                  </a:cubicBezTo>
                  <a:cubicBezTo>
                    <a:pt x="8911" y="3822"/>
                    <a:pt x="6068" y="1"/>
                    <a:pt x="25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0" name="Google Shape;470;p11"/>
            <p:cNvSpPr/>
            <p:nvPr/>
          </p:nvSpPr>
          <p:spPr>
            <a:xfrm>
              <a:off x="5585712" y="275438"/>
              <a:ext cx="719178" cy="639460"/>
            </a:xfrm>
            <a:custGeom>
              <a:avLst/>
              <a:gdLst/>
              <a:ahLst/>
              <a:cxnLst/>
              <a:rect l="l" t="t" r="r" b="b"/>
              <a:pathLst>
                <a:path w="25928" h="23054" extrusionOk="0">
                  <a:moveTo>
                    <a:pt x="12978" y="1"/>
                  </a:moveTo>
                  <a:cubicBezTo>
                    <a:pt x="9623" y="1"/>
                    <a:pt x="6293" y="1462"/>
                    <a:pt x="4012" y="4278"/>
                  </a:cubicBezTo>
                  <a:cubicBezTo>
                    <a:pt x="0" y="9202"/>
                    <a:pt x="760" y="16466"/>
                    <a:pt x="5714" y="20479"/>
                  </a:cubicBezTo>
                  <a:cubicBezTo>
                    <a:pt x="7853" y="22211"/>
                    <a:pt x="10422" y="23053"/>
                    <a:pt x="12972" y="23053"/>
                  </a:cubicBezTo>
                  <a:cubicBezTo>
                    <a:pt x="16329" y="23053"/>
                    <a:pt x="19652" y="21592"/>
                    <a:pt x="21915" y="18776"/>
                  </a:cubicBezTo>
                  <a:cubicBezTo>
                    <a:pt x="25928" y="13822"/>
                    <a:pt x="25168" y="6588"/>
                    <a:pt x="20213" y="2576"/>
                  </a:cubicBezTo>
                  <a:cubicBezTo>
                    <a:pt x="18088" y="844"/>
                    <a:pt x="15526" y="1"/>
                    <a:pt x="129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1" name="Google Shape;471;p11"/>
            <p:cNvSpPr/>
            <p:nvPr/>
          </p:nvSpPr>
          <p:spPr>
            <a:xfrm>
              <a:off x="5658217" y="340455"/>
              <a:ext cx="574166" cy="510176"/>
            </a:xfrm>
            <a:custGeom>
              <a:avLst/>
              <a:gdLst/>
              <a:ahLst/>
              <a:cxnLst/>
              <a:rect l="l" t="t" r="r" b="b"/>
              <a:pathLst>
                <a:path w="20700" h="18393" extrusionOk="0">
                  <a:moveTo>
                    <a:pt x="10373" y="1"/>
                  </a:moveTo>
                  <a:cubicBezTo>
                    <a:pt x="9351" y="1"/>
                    <a:pt x="8312" y="173"/>
                    <a:pt x="7295" y="536"/>
                  </a:cubicBezTo>
                  <a:cubicBezTo>
                    <a:pt x="2493" y="2238"/>
                    <a:pt x="0" y="7496"/>
                    <a:pt x="1702" y="12268"/>
                  </a:cubicBezTo>
                  <a:cubicBezTo>
                    <a:pt x="3044" y="16029"/>
                    <a:pt x="6594" y="18393"/>
                    <a:pt x="10374" y="18393"/>
                  </a:cubicBezTo>
                  <a:cubicBezTo>
                    <a:pt x="11390" y="18393"/>
                    <a:pt x="12424" y="18222"/>
                    <a:pt x="13435" y="17861"/>
                  </a:cubicBezTo>
                  <a:cubicBezTo>
                    <a:pt x="18207" y="16159"/>
                    <a:pt x="20700" y="10900"/>
                    <a:pt x="19028" y="6128"/>
                  </a:cubicBezTo>
                  <a:cubicBezTo>
                    <a:pt x="17688" y="2349"/>
                    <a:pt x="14147" y="1"/>
                    <a:pt x="10373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2" name="Google Shape;472;p11"/>
            <p:cNvSpPr/>
            <p:nvPr/>
          </p:nvSpPr>
          <p:spPr>
            <a:xfrm>
              <a:off x="5923000" y="578054"/>
              <a:ext cx="42133" cy="35282"/>
            </a:xfrm>
            <a:custGeom>
              <a:avLst/>
              <a:gdLst/>
              <a:ahLst/>
              <a:cxnLst/>
              <a:rect l="l" t="t" r="r" b="b"/>
              <a:pathLst>
                <a:path w="1519" h="1272" extrusionOk="0">
                  <a:moveTo>
                    <a:pt x="800" y="1"/>
                  </a:moveTo>
                  <a:cubicBezTo>
                    <a:pt x="335" y="1"/>
                    <a:pt x="0" y="532"/>
                    <a:pt x="272" y="967"/>
                  </a:cubicBezTo>
                  <a:cubicBezTo>
                    <a:pt x="389" y="1175"/>
                    <a:pt x="589" y="1271"/>
                    <a:pt x="792" y="1271"/>
                  </a:cubicBezTo>
                  <a:cubicBezTo>
                    <a:pt x="1064" y="1271"/>
                    <a:pt x="1340" y="1098"/>
                    <a:pt x="1427" y="784"/>
                  </a:cubicBezTo>
                  <a:cubicBezTo>
                    <a:pt x="1518" y="450"/>
                    <a:pt x="1305" y="116"/>
                    <a:pt x="971" y="24"/>
                  </a:cubicBezTo>
                  <a:cubicBezTo>
                    <a:pt x="913" y="8"/>
                    <a:pt x="855" y="1"/>
                    <a:pt x="800" y="1"/>
                  </a:cubicBez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3" name="Google Shape;473;p11"/>
            <p:cNvSpPr/>
            <p:nvPr/>
          </p:nvSpPr>
          <p:spPr>
            <a:xfrm>
              <a:off x="5938117" y="414320"/>
              <a:ext cx="56501" cy="182984"/>
            </a:xfrm>
            <a:custGeom>
              <a:avLst/>
              <a:gdLst/>
              <a:ahLst/>
              <a:cxnLst/>
              <a:rect l="l" t="t" r="r" b="b"/>
              <a:pathLst>
                <a:path w="2037" h="6597" extrusionOk="0">
                  <a:moveTo>
                    <a:pt x="2037" y="0"/>
                  </a:moveTo>
                  <a:lnTo>
                    <a:pt x="0" y="6444"/>
                  </a:lnTo>
                  <a:lnTo>
                    <a:pt x="517" y="6596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4" name="Google Shape;474;p11"/>
            <p:cNvSpPr/>
            <p:nvPr/>
          </p:nvSpPr>
          <p:spPr>
            <a:xfrm>
              <a:off x="5826834" y="588844"/>
              <a:ext cx="122267" cy="75058"/>
            </a:xfrm>
            <a:custGeom>
              <a:avLst/>
              <a:gdLst/>
              <a:ahLst/>
              <a:cxnLst/>
              <a:rect l="l" t="t" r="r" b="b"/>
              <a:pathLst>
                <a:path w="4408" h="2706" extrusionOk="0">
                  <a:moveTo>
                    <a:pt x="4134" y="0"/>
                  </a:moveTo>
                  <a:lnTo>
                    <a:pt x="0" y="2705"/>
                  </a:lnTo>
                  <a:lnTo>
                    <a:pt x="4408" y="456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5" name="Google Shape;475;p11"/>
            <p:cNvSpPr/>
            <p:nvPr/>
          </p:nvSpPr>
          <p:spPr>
            <a:xfrm>
              <a:off x="5772024" y="744812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0" y="669"/>
                  </a:moveTo>
                  <a:lnTo>
                    <a:pt x="669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6" name="Google Shape;476;p11"/>
            <p:cNvSpPr/>
            <p:nvPr/>
          </p:nvSpPr>
          <p:spPr>
            <a:xfrm>
              <a:off x="6092393" y="425276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1" y="669"/>
                  </a:moveTo>
                  <a:lnTo>
                    <a:pt x="670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7" name="Google Shape;477;p11"/>
            <p:cNvSpPr/>
            <p:nvPr/>
          </p:nvSpPr>
          <p:spPr>
            <a:xfrm>
              <a:off x="5710475" y="64870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3"/>
                  </a:moveTo>
                  <a:lnTo>
                    <a:pt x="912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8" name="Google Shape;478;p11"/>
            <p:cNvSpPr/>
            <p:nvPr/>
          </p:nvSpPr>
          <p:spPr>
            <a:xfrm>
              <a:off x="6148034" y="532343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4"/>
                  </a:moveTo>
                  <a:lnTo>
                    <a:pt x="913" y="1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9" name="Google Shape;479;p11"/>
            <p:cNvSpPr/>
            <p:nvPr/>
          </p:nvSpPr>
          <p:spPr>
            <a:xfrm>
              <a:off x="5710475" y="53151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0"/>
                  </a:moveTo>
                  <a:lnTo>
                    <a:pt x="912" y="243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0" name="Google Shape;480;p11"/>
            <p:cNvSpPr/>
            <p:nvPr/>
          </p:nvSpPr>
          <p:spPr>
            <a:xfrm>
              <a:off x="6147202" y="649534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1"/>
                  </a:moveTo>
                  <a:lnTo>
                    <a:pt x="912" y="244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1" name="Google Shape;481;p11"/>
            <p:cNvSpPr/>
            <p:nvPr/>
          </p:nvSpPr>
          <p:spPr>
            <a:xfrm>
              <a:off x="5772857" y="424444"/>
              <a:ext cx="18584" cy="18556"/>
            </a:xfrm>
            <a:custGeom>
              <a:avLst/>
              <a:gdLst/>
              <a:ahLst/>
              <a:cxnLst/>
              <a:rect l="l" t="t" r="r" b="b"/>
              <a:pathLst>
                <a:path w="670" h="669" fill="none" extrusionOk="0">
                  <a:moveTo>
                    <a:pt x="1" y="0"/>
                  </a:moveTo>
                  <a:lnTo>
                    <a:pt x="670" y="66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2" name="Google Shape;482;p11"/>
            <p:cNvSpPr/>
            <p:nvPr/>
          </p:nvSpPr>
          <p:spPr>
            <a:xfrm>
              <a:off x="6092393" y="744812"/>
              <a:ext cx="17752" cy="19416"/>
            </a:xfrm>
            <a:custGeom>
              <a:avLst/>
              <a:gdLst/>
              <a:ahLst/>
              <a:cxnLst/>
              <a:rect l="l" t="t" r="r" b="b"/>
              <a:pathLst>
                <a:path w="640" h="700" fill="none" extrusionOk="0">
                  <a:moveTo>
                    <a:pt x="1" y="0"/>
                  </a:moveTo>
                  <a:lnTo>
                    <a:pt x="639" y="69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3" name="Google Shape;483;p11"/>
            <p:cNvSpPr/>
            <p:nvPr/>
          </p:nvSpPr>
          <p:spPr>
            <a:xfrm>
              <a:off x="5879951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0" y="0"/>
                  </a:moveTo>
                  <a:lnTo>
                    <a:pt x="243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4" name="Google Shape;484;p11"/>
            <p:cNvSpPr/>
            <p:nvPr/>
          </p:nvSpPr>
          <p:spPr>
            <a:xfrm>
              <a:off x="5996282" y="800453"/>
              <a:ext cx="6768" cy="25324"/>
            </a:xfrm>
            <a:custGeom>
              <a:avLst/>
              <a:gdLst/>
              <a:ahLst/>
              <a:cxnLst/>
              <a:rect l="l" t="t" r="r" b="b"/>
              <a:pathLst>
                <a:path w="244" h="913" fill="none" extrusionOk="0">
                  <a:moveTo>
                    <a:pt x="1" y="0"/>
                  </a:moveTo>
                  <a:lnTo>
                    <a:pt x="244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5" name="Google Shape;485;p11"/>
            <p:cNvSpPr/>
            <p:nvPr/>
          </p:nvSpPr>
          <p:spPr>
            <a:xfrm>
              <a:off x="5997142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243" y="0"/>
                  </a:moveTo>
                  <a:lnTo>
                    <a:pt x="0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6" name="Google Shape;486;p11"/>
            <p:cNvSpPr/>
            <p:nvPr/>
          </p:nvSpPr>
          <p:spPr>
            <a:xfrm>
              <a:off x="5879091" y="800453"/>
              <a:ext cx="6768" cy="24464"/>
            </a:xfrm>
            <a:custGeom>
              <a:avLst/>
              <a:gdLst/>
              <a:ahLst/>
              <a:cxnLst/>
              <a:rect l="l" t="t" r="r" b="b"/>
              <a:pathLst>
                <a:path w="244" h="882" fill="none" extrusionOk="0">
                  <a:moveTo>
                    <a:pt x="244" y="0"/>
                  </a:moveTo>
                  <a:lnTo>
                    <a:pt x="1" y="88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87" name="Google Shape;487;p11"/>
          <p:cNvGrpSpPr/>
          <p:nvPr/>
        </p:nvGrpSpPr>
        <p:grpSpPr>
          <a:xfrm>
            <a:off x="8026530" y="215597"/>
            <a:ext cx="1657343" cy="808493"/>
            <a:chOff x="6016754" y="2989146"/>
            <a:chExt cx="1657343" cy="808493"/>
          </a:xfrm>
        </p:grpSpPr>
        <p:sp>
          <p:nvSpPr>
            <p:cNvPr id="488" name="Google Shape;488;p11"/>
            <p:cNvSpPr/>
            <p:nvPr/>
          </p:nvSpPr>
          <p:spPr>
            <a:xfrm>
              <a:off x="6016754" y="3515687"/>
              <a:ext cx="357259" cy="262230"/>
            </a:xfrm>
            <a:custGeom>
              <a:avLst/>
              <a:gdLst/>
              <a:ahLst/>
              <a:cxnLst/>
              <a:rect l="l" t="t" r="r" b="b"/>
              <a:pathLst>
                <a:path w="12880" h="9454" extrusionOk="0">
                  <a:moveTo>
                    <a:pt x="9172" y="0"/>
                  </a:moveTo>
                  <a:lnTo>
                    <a:pt x="630" y="7782"/>
                  </a:lnTo>
                  <a:cubicBezTo>
                    <a:pt x="1" y="8381"/>
                    <a:pt x="406" y="9454"/>
                    <a:pt x="1263" y="9454"/>
                  </a:cubicBezTo>
                  <a:cubicBezTo>
                    <a:pt x="1275" y="9454"/>
                    <a:pt x="1287" y="9454"/>
                    <a:pt x="1299" y="9453"/>
                  </a:cubicBezTo>
                  <a:lnTo>
                    <a:pt x="12880" y="9271"/>
                  </a:lnTo>
                  <a:lnTo>
                    <a:pt x="917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9" name="Google Shape;489;p11"/>
            <p:cNvSpPr/>
            <p:nvPr/>
          </p:nvSpPr>
          <p:spPr>
            <a:xfrm>
              <a:off x="6239098" y="2989146"/>
              <a:ext cx="1435000" cy="808493"/>
            </a:xfrm>
            <a:custGeom>
              <a:avLst/>
              <a:gdLst/>
              <a:ahLst/>
              <a:cxnLst/>
              <a:rect l="l" t="t" r="r" b="b"/>
              <a:pathLst>
                <a:path w="51735" h="29148" extrusionOk="0">
                  <a:moveTo>
                    <a:pt x="46755" y="1"/>
                  </a:moveTo>
                  <a:cubicBezTo>
                    <a:pt x="46570" y="1"/>
                    <a:pt x="46383" y="35"/>
                    <a:pt x="46202" y="108"/>
                  </a:cubicBezTo>
                  <a:lnTo>
                    <a:pt x="1156" y="17980"/>
                  </a:lnTo>
                  <a:cubicBezTo>
                    <a:pt x="365" y="18284"/>
                    <a:pt x="1" y="19166"/>
                    <a:pt x="305" y="19956"/>
                  </a:cubicBezTo>
                  <a:lnTo>
                    <a:pt x="3587" y="28193"/>
                  </a:lnTo>
                  <a:cubicBezTo>
                    <a:pt x="3821" y="28778"/>
                    <a:pt x="4398" y="29147"/>
                    <a:pt x="5011" y="29147"/>
                  </a:cubicBezTo>
                  <a:cubicBezTo>
                    <a:pt x="5195" y="29147"/>
                    <a:pt x="5381" y="29114"/>
                    <a:pt x="5563" y="29044"/>
                  </a:cubicBezTo>
                  <a:lnTo>
                    <a:pt x="50579" y="11172"/>
                  </a:lnTo>
                  <a:cubicBezTo>
                    <a:pt x="51369" y="10868"/>
                    <a:pt x="51734" y="9986"/>
                    <a:pt x="51430" y="9196"/>
                  </a:cubicBezTo>
                  <a:lnTo>
                    <a:pt x="48147" y="959"/>
                  </a:lnTo>
                  <a:cubicBezTo>
                    <a:pt x="47916" y="356"/>
                    <a:pt x="47348" y="1"/>
                    <a:pt x="4675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0" name="Google Shape;490;p11"/>
            <p:cNvSpPr/>
            <p:nvPr/>
          </p:nvSpPr>
          <p:spPr>
            <a:xfrm>
              <a:off x="6363029" y="3028367"/>
              <a:ext cx="1187969" cy="730162"/>
            </a:xfrm>
            <a:custGeom>
              <a:avLst/>
              <a:gdLst/>
              <a:ahLst/>
              <a:cxnLst/>
              <a:rect l="l" t="t" r="r" b="b"/>
              <a:pathLst>
                <a:path w="42829" h="26324" extrusionOk="0">
                  <a:moveTo>
                    <a:pt x="38421" y="1"/>
                  </a:moveTo>
                  <a:lnTo>
                    <a:pt x="1" y="15259"/>
                  </a:lnTo>
                  <a:lnTo>
                    <a:pt x="4378" y="26323"/>
                  </a:lnTo>
                  <a:lnTo>
                    <a:pt x="42828" y="11065"/>
                  </a:lnTo>
                  <a:lnTo>
                    <a:pt x="3842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1" name="Google Shape;491;p11"/>
            <p:cNvSpPr/>
            <p:nvPr/>
          </p:nvSpPr>
          <p:spPr>
            <a:xfrm>
              <a:off x="7358750" y="3043540"/>
              <a:ext cx="154304" cy="319564"/>
            </a:xfrm>
            <a:custGeom>
              <a:avLst/>
              <a:gdLst/>
              <a:ahLst/>
              <a:cxnLst/>
              <a:rect l="l" t="t" r="r" b="b"/>
              <a:pathLst>
                <a:path w="5563" h="11521" extrusionOk="0">
                  <a:moveTo>
                    <a:pt x="1155" y="1"/>
                  </a:moveTo>
                  <a:lnTo>
                    <a:pt x="0" y="457"/>
                  </a:lnTo>
                  <a:lnTo>
                    <a:pt x="4377" y="11521"/>
                  </a:lnTo>
                  <a:lnTo>
                    <a:pt x="5563" y="11065"/>
                  </a:lnTo>
                  <a:lnTo>
                    <a:pt x="11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2" name="Google Shape;492;p11"/>
            <p:cNvSpPr/>
            <p:nvPr/>
          </p:nvSpPr>
          <p:spPr>
            <a:xfrm>
              <a:off x="6400142" y="3423793"/>
              <a:ext cx="154304" cy="319564"/>
            </a:xfrm>
            <a:custGeom>
              <a:avLst/>
              <a:gdLst/>
              <a:ahLst/>
              <a:cxnLst/>
              <a:rect l="l" t="t" r="r" b="b"/>
              <a:pathLst>
                <a:path w="5563" h="11521" extrusionOk="0">
                  <a:moveTo>
                    <a:pt x="1186" y="0"/>
                  </a:moveTo>
                  <a:lnTo>
                    <a:pt x="0" y="456"/>
                  </a:lnTo>
                  <a:lnTo>
                    <a:pt x="4408" y="11520"/>
                  </a:lnTo>
                  <a:lnTo>
                    <a:pt x="5563" y="11064"/>
                  </a:lnTo>
                  <a:lnTo>
                    <a:pt x="11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93" name="Google Shape;493;p11"/>
          <p:cNvGrpSpPr/>
          <p:nvPr/>
        </p:nvGrpSpPr>
        <p:grpSpPr>
          <a:xfrm>
            <a:off x="8362924" y="-81042"/>
            <a:ext cx="1094855" cy="1504759"/>
            <a:chOff x="6143348" y="1855432"/>
            <a:chExt cx="1094855" cy="1504759"/>
          </a:xfrm>
        </p:grpSpPr>
        <p:sp>
          <p:nvSpPr>
            <p:cNvPr id="494" name="Google Shape;494;p11"/>
            <p:cNvSpPr/>
            <p:nvPr/>
          </p:nvSpPr>
          <p:spPr>
            <a:xfrm>
              <a:off x="6143348" y="3014887"/>
              <a:ext cx="306555" cy="345304"/>
            </a:xfrm>
            <a:custGeom>
              <a:avLst/>
              <a:gdLst/>
              <a:ahLst/>
              <a:cxnLst/>
              <a:rect l="l" t="t" r="r" b="b"/>
              <a:pathLst>
                <a:path w="11052" h="12449" extrusionOk="0">
                  <a:moveTo>
                    <a:pt x="2754" y="0"/>
                  </a:moveTo>
                  <a:lnTo>
                    <a:pt x="139" y="11277"/>
                  </a:lnTo>
                  <a:cubicBezTo>
                    <a:pt x="1" y="11924"/>
                    <a:pt x="530" y="12449"/>
                    <a:pt x="1099" y="12449"/>
                  </a:cubicBezTo>
                  <a:cubicBezTo>
                    <a:pt x="1278" y="12449"/>
                    <a:pt x="1461" y="12397"/>
                    <a:pt x="1629" y="12280"/>
                  </a:cubicBezTo>
                  <a:lnTo>
                    <a:pt x="11052" y="5563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5" name="Google Shape;495;p11"/>
            <p:cNvSpPr/>
            <p:nvPr/>
          </p:nvSpPr>
          <p:spPr>
            <a:xfrm>
              <a:off x="6190197" y="1855432"/>
              <a:ext cx="1048006" cy="1338418"/>
            </a:xfrm>
            <a:custGeom>
              <a:avLst/>
              <a:gdLst/>
              <a:ahLst/>
              <a:cxnLst/>
              <a:rect l="l" t="t" r="r" b="b"/>
              <a:pathLst>
                <a:path w="37783" h="48253" extrusionOk="0">
                  <a:moveTo>
                    <a:pt x="28676" y="0"/>
                  </a:moveTo>
                  <a:cubicBezTo>
                    <a:pt x="28185" y="0"/>
                    <a:pt x="27705" y="236"/>
                    <a:pt x="27418" y="676"/>
                  </a:cubicBezTo>
                  <a:lnTo>
                    <a:pt x="487" y="40950"/>
                  </a:lnTo>
                  <a:cubicBezTo>
                    <a:pt x="1" y="41649"/>
                    <a:pt x="213" y="42592"/>
                    <a:pt x="913" y="43048"/>
                  </a:cubicBezTo>
                  <a:lnTo>
                    <a:pt x="8268" y="48002"/>
                  </a:lnTo>
                  <a:cubicBezTo>
                    <a:pt x="8527" y="48171"/>
                    <a:pt x="8819" y="48252"/>
                    <a:pt x="9109" y="48252"/>
                  </a:cubicBezTo>
                  <a:cubicBezTo>
                    <a:pt x="9603" y="48252"/>
                    <a:pt x="10090" y="48017"/>
                    <a:pt x="10396" y="47576"/>
                  </a:cubicBezTo>
                  <a:lnTo>
                    <a:pt x="37327" y="7302"/>
                  </a:lnTo>
                  <a:cubicBezTo>
                    <a:pt x="37783" y="6603"/>
                    <a:pt x="37600" y="5661"/>
                    <a:pt x="36901" y="5205"/>
                  </a:cubicBezTo>
                  <a:lnTo>
                    <a:pt x="29515" y="251"/>
                  </a:lnTo>
                  <a:cubicBezTo>
                    <a:pt x="29256" y="82"/>
                    <a:pt x="28964" y="0"/>
                    <a:pt x="286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6" name="Google Shape;496;p11"/>
            <p:cNvSpPr/>
            <p:nvPr/>
          </p:nvSpPr>
          <p:spPr>
            <a:xfrm>
              <a:off x="6258487" y="1955952"/>
              <a:ext cx="912259" cy="1136516"/>
            </a:xfrm>
            <a:custGeom>
              <a:avLst/>
              <a:gdLst/>
              <a:ahLst/>
              <a:cxnLst/>
              <a:rect l="l" t="t" r="r" b="b"/>
              <a:pathLst>
                <a:path w="32889" h="40974" extrusionOk="0">
                  <a:moveTo>
                    <a:pt x="22980" y="0"/>
                  </a:moveTo>
                  <a:lnTo>
                    <a:pt x="1" y="34378"/>
                  </a:lnTo>
                  <a:lnTo>
                    <a:pt x="9910" y="40974"/>
                  </a:lnTo>
                  <a:lnTo>
                    <a:pt x="32889" y="6627"/>
                  </a:lnTo>
                  <a:lnTo>
                    <a:pt x="2298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7" name="Google Shape;497;p11"/>
            <p:cNvSpPr/>
            <p:nvPr/>
          </p:nvSpPr>
          <p:spPr>
            <a:xfrm>
              <a:off x="6854565" y="1989681"/>
              <a:ext cx="293435" cy="212469"/>
            </a:xfrm>
            <a:custGeom>
              <a:avLst/>
              <a:gdLst/>
              <a:ahLst/>
              <a:cxnLst/>
              <a:rect l="l" t="t" r="r" b="b"/>
              <a:pathLst>
                <a:path w="10579" h="7660" extrusionOk="0">
                  <a:moveTo>
                    <a:pt x="700" y="0"/>
                  </a:moveTo>
                  <a:lnTo>
                    <a:pt x="0" y="1034"/>
                  </a:lnTo>
                  <a:lnTo>
                    <a:pt x="9879" y="7660"/>
                  </a:lnTo>
                  <a:lnTo>
                    <a:pt x="10578" y="6596"/>
                  </a:lnTo>
                  <a:lnTo>
                    <a:pt x="7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8" name="Google Shape;498;p11"/>
            <p:cNvSpPr/>
            <p:nvPr/>
          </p:nvSpPr>
          <p:spPr>
            <a:xfrm>
              <a:off x="6281259" y="2846271"/>
              <a:ext cx="293435" cy="213329"/>
            </a:xfrm>
            <a:custGeom>
              <a:avLst/>
              <a:gdLst/>
              <a:ahLst/>
              <a:cxnLst/>
              <a:rect l="l" t="t" r="r" b="b"/>
              <a:pathLst>
                <a:path w="10579" h="7691" extrusionOk="0">
                  <a:moveTo>
                    <a:pt x="700" y="0"/>
                  </a:moveTo>
                  <a:lnTo>
                    <a:pt x="0" y="1064"/>
                  </a:lnTo>
                  <a:lnTo>
                    <a:pt x="9879" y="7690"/>
                  </a:lnTo>
                  <a:lnTo>
                    <a:pt x="10578" y="6626"/>
                  </a:lnTo>
                  <a:lnTo>
                    <a:pt x="7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99" name="Google Shape;499;p11"/>
          <p:cNvGrpSpPr/>
          <p:nvPr/>
        </p:nvGrpSpPr>
        <p:grpSpPr>
          <a:xfrm>
            <a:off x="8253775" y="4251826"/>
            <a:ext cx="527400" cy="735075"/>
            <a:chOff x="3553100" y="1256250"/>
            <a:chExt cx="527400" cy="735075"/>
          </a:xfrm>
        </p:grpSpPr>
        <p:sp>
          <p:nvSpPr>
            <p:cNvPr id="500" name="Google Shape;500;p11"/>
            <p:cNvSpPr/>
            <p:nvPr/>
          </p:nvSpPr>
          <p:spPr>
            <a:xfrm>
              <a:off x="3885925" y="1874350"/>
              <a:ext cx="148225" cy="116975"/>
            </a:xfrm>
            <a:custGeom>
              <a:avLst/>
              <a:gdLst/>
              <a:ahLst/>
              <a:cxnLst/>
              <a:rect l="l" t="t" r="r" b="b"/>
              <a:pathLst>
                <a:path w="5929" h="4679" extrusionOk="0">
                  <a:moveTo>
                    <a:pt x="5107" y="0"/>
                  </a:moveTo>
                  <a:lnTo>
                    <a:pt x="1" y="1489"/>
                  </a:lnTo>
                  <a:lnTo>
                    <a:pt x="487" y="3192"/>
                  </a:lnTo>
                  <a:cubicBezTo>
                    <a:pt x="761" y="4088"/>
                    <a:pt x="1566" y="4679"/>
                    <a:pt x="2450" y="4679"/>
                  </a:cubicBezTo>
                  <a:cubicBezTo>
                    <a:pt x="2644" y="4679"/>
                    <a:pt x="2843" y="4650"/>
                    <a:pt x="3040" y="4590"/>
                  </a:cubicBezTo>
                  <a:lnTo>
                    <a:pt x="4226" y="4255"/>
                  </a:lnTo>
                  <a:cubicBezTo>
                    <a:pt x="5290" y="3921"/>
                    <a:pt x="5928" y="2796"/>
                    <a:pt x="5624" y="1702"/>
                  </a:cubicBezTo>
                  <a:lnTo>
                    <a:pt x="5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1" name="Google Shape;501;p11"/>
            <p:cNvSpPr/>
            <p:nvPr/>
          </p:nvSpPr>
          <p:spPr>
            <a:xfrm>
              <a:off x="3841850" y="1837100"/>
              <a:ext cx="210525" cy="132525"/>
            </a:xfrm>
            <a:custGeom>
              <a:avLst/>
              <a:gdLst/>
              <a:ahLst/>
              <a:cxnLst/>
              <a:rect l="l" t="t" r="r" b="b"/>
              <a:pathLst>
                <a:path w="8421" h="5301" extrusionOk="0">
                  <a:moveTo>
                    <a:pt x="7661" y="1"/>
                  </a:moveTo>
                  <a:lnTo>
                    <a:pt x="1" y="2189"/>
                  </a:lnTo>
                  <a:lnTo>
                    <a:pt x="366" y="3496"/>
                  </a:lnTo>
                  <a:cubicBezTo>
                    <a:pt x="692" y="4574"/>
                    <a:pt x="1679" y="5300"/>
                    <a:pt x="2765" y="5300"/>
                  </a:cubicBezTo>
                  <a:cubicBezTo>
                    <a:pt x="2996" y="5300"/>
                    <a:pt x="3232" y="5268"/>
                    <a:pt x="3466" y="5198"/>
                  </a:cubicBezTo>
                  <a:lnTo>
                    <a:pt x="6323" y="4378"/>
                  </a:lnTo>
                  <a:cubicBezTo>
                    <a:pt x="7661" y="4013"/>
                    <a:pt x="8421" y="2615"/>
                    <a:pt x="8025" y="1277"/>
                  </a:cubicBezTo>
                  <a:lnTo>
                    <a:pt x="76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2" name="Google Shape;502;p11"/>
            <p:cNvSpPr/>
            <p:nvPr/>
          </p:nvSpPr>
          <p:spPr>
            <a:xfrm>
              <a:off x="3553100" y="1256250"/>
              <a:ext cx="527400" cy="606725"/>
            </a:xfrm>
            <a:custGeom>
              <a:avLst/>
              <a:gdLst/>
              <a:ahLst/>
              <a:cxnLst/>
              <a:rect l="l" t="t" r="r" b="b"/>
              <a:pathLst>
                <a:path w="21096" h="24269" extrusionOk="0">
                  <a:moveTo>
                    <a:pt x="11165" y="0"/>
                  </a:moveTo>
                  <a:cubicBezTo>
                    <a:pt x="9187" y="0"/>
                    <a:pt x="7173" y="611"/>
                    <a:pt x="5411" y="1927"/>
                  </a:cubicBezTo>
                  <a:cubicBezTo>
                    <a:pt x="1" y="5970"/>
                    <a:pt x="305" y="14177"/>
                    <a:pt x="5989" y="17824"/>
                  </a:cubicBezTo>
                  <a:cubicBezTo>
                    <a:pt x="8207" y="19222"/>
                    <a:pt x="9849" y="21411"/>
                    <a:pt x="10578" y="23964"/>
                  </a:cubicBezTo>
                  <a:lnTo>
                    <a:pt x="10669" y="24268"/>
                  </a:lnTo>
                  <a:lnTo>
                    <a:pt x="19332" y="21776"/>
                  </a:lnTo>
                  <a:lnTo>
                    <a:pt x="19241" y="21472"/>
                  </a:lnTo>
                  <a:cubicBezTo>
                    <a:pt x="18542" y="18888"/>
                    <a:pt x="18785" y="16122"/>
                    <a:pt x="19940" y="13721"/>
                  </a:cubicBezTo>
                  <a:cubicBezTo>
                    <a:pt x="20913" y="11624"/>
                    <a:pt x="21095" y="9222"/>
                    <a:pt x="20457" y="7003"/>
                  </a:cubicBezTo>
                  <a:cubicBezTo>
                    <a:pt x="19207" y="2617"/>
                    <a:pt x="15261" y="0"/>
                    <a:pt x="111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3" name="Google Shape;503;p11"/>
            <p:cNvSpPr/>
            <p:nvPr/>
          </p:nvSpPr>
          <p:spPr>
            <a:xfrm>
              <a:off x="3819825" y="1800625"/>
              <a:ext cx="229500" cy="121125"/>
            </a:xfrm>
            <a:custGeom>
              <a:avLst/>
              <a:gdLst/>
              <a:ahLst/>
              <a:cxnLst/>
              <a:rect l="l" t="t" r="r" b="b"/>
              <a:pathLst>
                <a:path w="9180" h="4845" extrusionOk="0">
                  <a:moveTo>
                    <a:pt x="8633" y="1"/>
                  </a:moveTo>
                  <a:lnTo>
                    <a:pt x="0" y="2493"/>
                  </a:lnTo>
                  <a:lnTo>
                    <a:pt x="122" y="2979"/>
                  </a:lnTo>
                  <a:cubicBezTo>
                    <a:pt x="448" y="4109"/>
                    <a:pt x="1479" y="4844"/>
                    <a:pt x="2598" y="4844"/>
                  </a:cubicBezTo>
                  <a:cubicBezTo>
                    <a:pt x="2834" y="4844"/>
                    <a:pt x="3075" y="4811"/>
                    <a:pt x="3314" y="4742"/>
                  </a:cubicBezTo>
                  <a:lnTo>
                    <a:pt x="7022" y="3679"/>
                  </a:lnTo>
                  <a:cubicBezTo>
                    <a:pt x="8390" y="3283"/>
                    <a:pt x="9180" y="1855"/>
                    <a:pt x="8785" y="487"/>
                  </a:cubicBezTo>
                  <a:lnTo>
                    <a:pt x="86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4" name="Google Shape;504;p11"/>
            <p:cNvSpPr/>
            <p:nvPr/>
          </p:nvSpPr>
          <p:spPr>
            <a:xfrm>
              <a:off x="3866925" y="1617500"/>
              <a:ext cx="61600" cy="214300"/>
            </a:xfrm>
            <a:custGeom>
              <a:avLst/>
              <a:gdLst/>
              <a:ahLst/>
              <a:cxnLst/>
              <a:rect l="l" t="t" r="r" b="b"/>
              <a:pathLst>
                <a:path w="2464" h="8572" fill="none" extrusionOk="0">
                  <a:moveTo>
                    <a:pt x="2463" y="8572"/>
                  </a:moveTo>
                  <a:lnTo>
                    <a:pt x="1" y="0"/>
                  </a:lnTo>
                </a:path>
              </a:pathLst>
            </a:custGeom>
            <a:noFill/>
            <a:ln w="28875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5" name="Google Shape;505;p11"/>
            <p:cNvSpPr/>
            <p:nvPr/>
          </p:nvSpPr>
          <p:spPr>
            <a:xfrm>
              <a:off x="3745350" y="1500475"/>
              <a:ext cx="191525" cy="123125"/>
            </a:xfrm>
            <a:custGeom>
              <a:avLst/>
              <a:gdLst/>
              <a:ahLst/>
              <a:cxnLst/>
              <a:rect l="l" t="t" r="r" b="b"/>
              <a:pathLst>
                <a:path w="7661" h="4925" fill="none" extrusionOk="0">
                  <a:moveTo>
                    <a:pt x="7660" y="0"/>
                  </a:moveTo>
                  <a:lnTo>
                    <a:pt x="4925" y="4925"/>
                  </a:lnTo>
                  <a:lnTo>
                    <a:pt x="1" y="2189"/>
                  </a:lnTo>
                </a:path>
              </a:pathLst>
            </a:custGeom>
            <a:noFill/>
            <a:ln w="288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12762059"/>
      </p:ext>
    </p:extLst>
  </p:cSld>
  <p:clrMapOvr>
    <a:masterClrMapping/>
  </p:clrMapOvr>
  <p:transition spd="slow">
    <p:wheel spokes="1"/>
    <p:sndAc>
      <p:stSnd>
        <p:snd r:embed="rId1" name="chimes.wav"/>
      </p:stSnd>
    </p:sndAc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p12"/>
          <p:cNvSpPr/>
          <p:nvPr/>
        </p:nvSpPr>
        <p:spPr>
          <a:xfrm rot="1356523" flipH="1">
            <a:off x="7359480" y="-103797"/>
            <a:ext cx="11640" cy="34572"/>
          </a:xfrm>
          <a:custGeom>
            <a:avLst/>
            <a:gdLst/>
            <a:ahLst/>
            <a:cxnLst/>
            <a:rect l="l" t="t" r="r" b="b"/>
            <a:pathLst>
              <a:path w="368" h="1093" extrusionOk="0">
                <a:moveTo>
                  <a:pt x="334" y="0"/>
                </a:moveTo>
                <a:cubicBezTo>
                  <a:pt x="368" y="200"/>
                  <a:pt x="334" y="367"/>
                  <a:pt x="301" y="567"/>
                </a:cubicBezTo>
                <a:cubicBezTo>
                  <a:pt x="268" y="734"/>
                  <a:pt x="168" y="901"/>
                  <a:pt x="34" y="1034"/>
                </a:cubicBezTo>
                <a:cubicBezTo>
                  <a:pt x="1" y="1034"/>
                  <a:pt x="1" y="1067"/>
                  <a:pt x="34" y="1067"/>
                </a:cubicBezTo>
                <a:cubicBezTo>
                  <a:pt x="34" y="1084"/>
                  <a:pt x="34" y="1092"/>
                  <a:pt x="38" y="1092"/>
                </a:cubicBezTo>
                <a:cubicBezTo>
                  <a:pt x="43" y="1092"/>
                  <a:pt x="51" y="1084"/>
                  <a:pt x="68" y="1067"/>
                </a:cubicBezTo>
                <a:cubicBezTo>
                  <a:pt x="201" y="934"/>
                  <a:pt x="301" y="767"/>
                  <a:pt x="334" y="567"/>
                </a:cubicBezTo>
                <a:cubicBezTo>
                  <a:pt x="368" y="367"/>
                  <a:pt x="368" y="200"/>
                  <a:pt x="334" y="0"/>
                </a:cubicBezTo>
                <a:close/>
              </a:path>
            </a:pathLst>
          </a:custGeom>
          <a:solidFill>
            <a:srgbClr val="11675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60110879"/>
      </p:ext>
    </p:extLst>
  </p:cSld>
  <p:clrMapOvr>
    <a:masterClrMapping/>
  </p:clrMapOvr>
  <p:transition spd="slow">
    <p:wheel spokes="1"/>
    <p:sndAc>
      <p:stSnd>
        <p:snd r:embed="rId1" name="chimes.wav"/>
      </p:stSnd>
    </p:sndAc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1">
  <p:cSld name="Table of contents 1">
    <p:spTree>
      <p:nvGrpSpPr>
        <p:cNvPr id="1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p13"/>
          <p:cNvSpPr/>
          <p:nvPr/>
        </p:nvSpPr>
        <p:spPr>
          <a:xfrm>
            <a:off x="-65061" y="-81037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10" name="Google Shape;510;p13"/>
          <p:cNvSpPr/>
          <p:nvPr/>
        </p:nvSpPr>
        <p:spPr>
          <a:xfrm rot="-5400000">
            <a:off x="6274288" y="191290"/>
            <a:ext cx="3421298" cy="2738972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11" name="Google Shape;511;p13"/>
          <p:cNvSpPr/>
          <p:nvPr/>
        </p:nvSpPr>
        <p:spPr>
          <a:xfrm rot="-5400000">
            <a:off x="534504" y="2473372"/>
            <a:ext cx="2076550" cy="3360107"/>
          </a:xfrm>
          <a:custGeom>
            <a:avLst/>
            <a:gdLst/>
            <a:ahLst/>
            <a:cxnLst/>
            <a:rect l="l" t="t" r="r" b="b"/>
            <a:pathLst>
              <a:path w="141310" h="117692" extrusionOk="0">
                <a:moveTo>
                  <a:pt x="0" y="0"/>
                </a:moveTo>
                <a:lnTo>
                  <a:pt x="0" y="117692"/>
                </a:lnTo>
                <a:cubicBezTo>
                  <a:pt x="1216" y="113254"/>
                  <a:pt x="6353" y="111035"/>
                  <a:pt x="10973" y="110731"/>
                </a:cubicBezTo>
                <a:cubicBezTo>
                  <a:pt x="11645" y="110687"/>
                  <a:pt x="12319" y="110670"/>
                  <a:pt x="12993" y="110670"/>
                </a:cubicBezTo>
                <a:cubicBezTo>
                  <a:pt x="15351" y="110670"/>
                  <a:pt x="17717" y="110880"/>
                  <a:pt x="20063" y="110880"/>
                </a:cubicBezTo>
                <a:cubicBezTo>
                  <a:pt x="21655" y="110880"/>
                  <a:pt x="23238" y="110783"/>
                  <a:pt x="24803" y="110458"/>
                </a:cubicBezTo>
                <a:cubicBezTo>
                  <a:pt x="29332" y="109515"/>
                  <a:pt x="33861" y="105625"/>
                  <a:pt x="33162" y="101065"/>
                </a:cubicBezTo>
                <a:cubicBezTo>
                  <a:pt x="32645" y="97661"/>
                  <a:pt x="29545" y="95351"/>
                  <a:pt x="26718" y="93345"/>
                </a:cubicBezTo>
                <a:cubicBezTo>
                  <a:pt x="21672" y="89728"/>
                  <a:pt x="16535" y="85594"/>
                  <a:pt x="14408" y="79758"/>
                </a:cubicBezTo>
                <a:cubicBezTo>
                  <a:pt x="12310" y="73892"/>
                  <a:pt x="14620" y="66080"/>
                  <a:pt x="20578" y="64317"/>
                </a:cubicBezTo>
                <a:cubicBezTo>
                  <a:pt x="21506" y="64047"/>
                  <a:pt x="22443" y="63936"/>
                  <a:pt x="23386" y="63936"/>
                </a:cubicBezTo>
                <a:cubicBezTo>
                  <a:pt x="26363" y="63936"/>
                  <a:pt x="29393" y="65038"/>
                  <a:pt x="32371" y="65685"/>
                </a:cubicBezTo>
                <a:cubicBezTo>
                  <a:pt x="33431" y="65907"/>
                  <a:pt x="34565" y="66035"/>
                  <a:pt x="35694" y="66035"/>
                </a:cubicBezTo>
                <a:cubicBezTo>
                  <a:pt x="38743" y="66035"/>
                  <a:pt x="41748" y="65097"/>
                  <a:pt x="43101" y="62524"/>
                </a:cubicBezTo>
                <a:cubicBezTo>
                  <a:pt x="44590" y="59636"/>
                  <a:pt x="43314" y="56201"/>
                  <a:pt x="42767" y="53010"/>
                </a:cubicBezTo>
                <a:cubicBezTo>
                  <a:pt x="41125" y="43223"/>
                  <a:pt x="47326" y="33891"/>
                  <a:pt x="55411" y="28876"/>
                </a:cubicBezTo>
                <a:cubicBezTo>
                  <a:pt x="61313" y="25233"/>
                  <a:pt x="68023" y="24013"/>
                  <a:pt x="74827" y="24013"/>
                </a:cubicBezTo>
                <a:cubicBezTo>
                  <a:pt x="79377" y="24013"/>
                  <a:pt x="83969" y="24558"/>
                  <a:pt x="88391" y="25289"/>
                </a:cubicBezTo>
                <a:cubicBezTo>
                  <a:pt x="98117" y="26870"/>
                  <a:pt x="107692" y="29484"/>
                  <a:pt x="117510" y="30000"/>
                </a:cubicBezTo>
                <a:cubicBezTo>
                  <a:pt x="118315" y="30043"/>
                  <a:pt x="119130" y="30068"/>
                  <a:pt x="119946" y="30068"/>
                </a:cubicBezTo>
                <a:cubicBezTo>
                  <a:pt x="124397" y="30068"/>
                  <a:pt x="128911" y="29328"/>
                  <a:pt x="132404" y="26657"/>
                </a:cubicBezTo>
                <a:cubicBezTo>
                  <a:pt x="141310" y="19818"/>
                  <a:pt x="128665" y="4255"/>
                  <a:pt x="141127" y="0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12" name="Google Shape;512;p13"/>
          <p:cNvSpPr txBox="1">
            <a:spLocks noGrp="1"/>
          </p:cNvSpPr>
          <p:nvPr>
            <p:ph type="title" hasCustomPrompt="1"/>
          </p:nvPr>
        </p:nvSpPr>
        <p:spPr>
          <a:xfrm>
            <a:off x="1247775" y="1614290"/>
            <a:ext cx="1351200" cy="44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29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13" name="Google Shape;513;p13"/>
          <p:cNvSpPr txBox="1">
            <a:spLocks noGrp="1"/>
          </p:cNvSpPr>
          <p:nvPr>
            <p:ph type="title" idx="2" hasCustomPrompt="1"/>
          </p:nvPr>
        </p:nvSpPr>
        <p:spPr>
          <a:xfrm>
            <a:off x="1247775" y="3287803"/>
            <a:ext cx="1351200" cy="44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29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14" name="Google Shape;514;p13"/>
          <p:cNvSpPr txBox="1">
            <a:spLocks noGrp="1"/>
          </p:cNvSpPr>
          <p:nvPr>
            <p:ph type="title" idx="3" hasCustomPrompt="1"/>
          </p:nvPr>
        </p:nvSpPr>
        <p:spPr>
          <a:xfrm>
            <a:off x="4625050" y="1634396"/>
            <a:ext cx="1351200" cy="44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29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15" name="Google Shape;515;p13"/>
          <p:cNvSpPr txBox="1">
            <a:spLocks noGrp="1"/>
          </p:cNvSpPr>
          <p:nvPr>
            <p:ph type="title" idx="4" hasCustomPrompt="1"/>
          </p:nvPr>
        </p:nvSpPr>
        <p:spPr>
          <a:xfrm>
            <a:off x="4625050" y="3314989"/>
            <a:ext cx="1351200" cy="44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29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16" name="Google Shape;516;p13"/>
          <p:cNvSpPr txBox="1">
            <a:spLocks noGrp="1"/>
          </p:cNvSpPr>
          <p:nvPr>
            <p:ph type="subTitle" idx="1"/>
          </p:nvPr>
        </p:nvSpPr>
        <p:spPr>
          <a:xfrm>
            <a:off x="2494850" y="1876063"/>
            <a:ext cx="1946400" cy="46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400" b="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517" name="Google Shape;517;p13"/>
          <p:cNvSpPr txBox="1">
            <a:spLocks noGrp="1"/>
          </p:cNvSpPr>
          <p:nvPr>
            <p:ph type="subTitle" idx="5"/>
          </p:nvPr>
        </p:nvSpPr>
        <p:spPr>
          <a:xfrm>
            <a:off x="2494850" y="1308841"/>
            <a:ext cx="2328900" cy="38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Signika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9pPr>
          </a:lstStyle>
          <a:p>
            <a:endParaRPr/>
          </a:p>
        </p:txBody>
      </p:sp>
      <p:sp>
        <p:nvSpPr>
          <p:cNvPr id="518" name="Google Shape;518;p13"/>
          <p:cNvSpPr txBox="1">
            <a:spLocks noGrp="1"/>
          </p:cNvSpPr>
          <p:nvPr>
            <p:ph type="subTitle" idx="6"/>
          </p:nvPr>
        </p:nvSpPr>
        <p:spPr>
          <a:xfrm>
            <a:off x="2494850" y="3573669"/>
            <a:ext cx="1946400" cy="46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400" b="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519" name="Google Shape;519;p13"/>
          <p:cNvSpPr txBox="1">
            <a:spLocks noGrp="1"/>
          </p:cNvSpPr>
          <p:nvPr>
            <p:ph type="subTitle" idx="7"/>
          </p:nvPr>
        </p:nvSpPr>
        <p:spPr>
          <a:xfrm>
            <a:off x="2494850" y="3007914"/>
            <a:ext cx="2328900" cy="38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Signika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9pPr>
          </a:lstStyle>
          <a:p>
            <a:endParaRPr/>
          </a:p>
        </p:txBody>
      </p:sp>
      <p:sp>
        <p:nvSpPr>
          <p:cNvPr id="520" name="Google Shape;520;p13"/>
          <p:cNvSpPr txBox="1">
            <a:spLocks noGrp="1"/>
          </p:cNvSpPr>
          <p:nvPr>
            <p:ph type="subTitle" idx="8"/>
          </p:nvPr>
        </p:nvSpPr>
        <p:spPr>
          <a:xfrm>
            <a:off x="5872125" y="1876063"/>
            <a:ext cx="2328900" cy="46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400" b="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521" name="Google Shape;521;p13"/>
          <p:cNvSpPr txBox="1">
            <a:spLocks noGrp="1"/>
          </p:cNvSpPr>
          <p:nvPr>
            <p:ph type="subTitle" idx="9"/>
          </p:nvPr>
        </p:nvSpPr>
        <p:spPr>
          <a:xfrm>
            <a:off x="5872125" y="1335841"/>
            <a:ext cx="2328900" cy="38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Signika"/>
              <a:buNone/>
              <a:defRPr sz="1800" b="1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9pPr>
          </a:lstStyle>
          <a:p>
            <a:endParaRPr/>
          </a:p>
        </p:txBody>
      </p:sp>
      <p:sp>
        <p:nvSpPr>
          <p:cNvPr id="522" name="Google Shape;522;p13"/>
          <p:cNvSpPr txBox="1">
            <a:spLocks noGrp="1"/>
          </p:cNvSpPr>
          <p:nvPr>
            <p:ph type="subTitle" idx="13"/>
          </p:nvPr>
        </p:nvSpPr>
        <p:spPr>
          <a:xfrm>
            <a:off x="5872125" y="3573669"/>
            <a:ext cx="2328900" cy="46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400" b="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523" name="Google Shape;523;p13"/>
          <p:cNvSpPr txBox="1">
            <a:spLocks noGrp="1"/>
          </p:cNvSpPr>
          <p:nvPr>
            <p:ph type="subTitle" idx="14"/>
          </p:nvPr>
        </p:nvSpPr>
        <p:spPr>
          <a:xfrm>
            <a:off x="5872125" y="3032681"/>
            <a:ext cx="2328900" cy="38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Signika"/>
              <a:buNone/>
              <a:defRPr sz="1800" b="1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9pPr>
          </a:lstStyle>
          <a:p>
            <a:endParaRPr/>
          </a:p>
        </p:txBody>
      </p:sp>
      <p:sp>
        <p:nvSpPr>
          <p:cNvPr id="524" name="Google Shape;524;p13"/>
          <p:cNvSpPr/>
          <p:nvPr/>
        </p:nvSpPr>
        <p:spPr>
          <a:xfrm flipH="1">
            <a:off x="191686" y="148150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25" name="Google Shape;525;p13"/>
          <p:cNvSpPr/>
          <p:nvPr/>
        </p:nvSpPr>
        <p:spPr>
          <a:xfrm flipH="1">
            <a:off x="2331381" y="4573333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26" name="Google Shape;526;p13"/>
          <p:cNvSpPr/>
          <p:nvPr/>
        </p:nvSpPr>
        <p:spPr>
          <a:xfrm flipH="1">
            <a:off x="7259567" y="-198775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27" name="Google Shape;527;p13"/>
          <p:cNvSpPr/>
          <p:nvPr/>
        </p:nvSpPr>
        <p:spPr>
          <a:xfrm flipH="1">
            <a:off x="8838586" y="95833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28" name="Google Shape;528;p13"/>
          <p:cNvSpPr/>
          <p:nvPr/>
        </p:nvSpPr>
        <p:spPr>
          <a:xfrm flipH="1">
            <a:off x="305157" y="3575978"/>
            <a:ext cx="159395" cy="15171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29" name="Google Shape;529;p13"/>
          <p:cNvSpPr/>
          <p:nvPr/>
        </p:nvSpPr>
        <p:spPr>
          <a:xfrm flipH="1">
            <a:off x="2023111" y="-81029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30" name="Google Shape;530;p13"/>
          <p:cNvSpPr/>
          <p:nvPr/>
        </p:nvSpPr>
        <p:spPr>
          <a:xfrm flipH="1">
            <a:off x="8831752" y="3776948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31" name="Google Shape;531;p13"/>
          <p:cNvSpPr/>
          <p:nvPr/>
        </p:nvSpPr>
        <p:spPr>
          <a:xfrm flipH="1">
            <a:off x="3126257" y="4929688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532" name="Google Shape;532;p13"/>
          <p:cNvGrpSpPr/>
          <p:nvPr/>
        </p:nvGrpSpPr>
        <p:grpSpPr>
          <a:xfrm rot="-7200044">
            <a:off x="8559719" y="-417997"/>
            <a:ext cx="516964" cy="1275522"/>
            <a:chOff x="2266600" y="1348075"/>
            <a:chExt cx="516975" cy="1275550"/>
          </a:xfrm>
        </p:grpSpPr>
        <p:sp>
          <p:nvSpPr>
            <p:cNvPr id="533" name="Google Shape;533;p13"/>
            <p:cNvSpPr/>
            <p:nvPr/>
          </p:nvSpPr>
          <p:spPr>
            <a:xfrm>
              <a:off x="2370700" y="1348400"/>
              <a:ext cx="153525" cy="225800"/>
            </a:xfrm>
            <a:custGeom>
              <a:avLst/>
              <a:gdLst/>
              <a:ahLst/>
              <a:cxnLst/>
              <a:rect l="l" t="t" r="r" b="b"/>
              <a:pathLst>
                <a:path w="6141" h="9032" extrusionOk="0">
                  <a:moveTo>
                    <a:pt x="2408" y="0"/>
                  </a:moveTo>
                  <a:cubicBezTo>
                    <a:pt x="2346" y="0"/>
                    <a:pt x="2282" y="11"/>
                    <a:pt x="2220" y="35"/>
                  </a:cubicBezTo>
                  <a:cubicBezTo>
                    <a:pt x="2068" y="96"/>
                    <a:pt x="1977" y="217"/>
                    <a:pt x="1946" y="369"/>
                  </a:cubicBezTo>
                  <a:lnTo>
                    <a:pt x="1" y="9032"/>
                  </a:lnTo>
                  <a:lnTo>
                    <a:pt x="6141" y="8546"/>
                  </a:lnTo>
                  <a:lnTo>
                    <a:pt x="2828" y="278"/>
                  </a:lnTo>
                  <a:cubicBezTo>
                    <a:pt x="2760" y="97"/>
                    <a:pt x="2591" y="0"/>
                    <a:pt x="2408" y="0"/>
                  </a:cubicBezTo>
                  <a:close/>
                </a:path>
              </a:pathLst>
            </a:custGeom>
            <a:solidFill>
              <a:srgbClr val="F4F0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4" name="Google Shape;534;p13"/>
            <p:cNvSpPr/>
            <p:nvPr/>
          </p:nvSpPr>
          <p:spPr>
            <a:xfrm>
              <a:off x="2370700" y="1552000"/>
              <a:ext cx="231800" cy="983475"/>
            </a:xfrm>
            <a:custGeom>
              <a:avLst/>
              <a:gdLst/>
              <a:ahLst/>
              <a:cxnLst/>
              <a:rect l="l" t="t" r="r" b="b"/>
              <a:pathLst>
                <a:path w="9272" h="39339" extrusionOk="0">
                  <a:moveTo>
                    <a:pt x="5484" y="0"/>
                  </a:moveTo>
                  <a:cubicBezTo>
                    <a:pt x="5023" y="0"/>
                    <a:pt x="4505" y="219"/>
                    <a:pt x="4469" y="493"/>
                  </a:cubicBezTo>
                  <a:lnTo>
                    <a:pt x="1703" y="705"/>
                  </a:lnTo>
                  <a:cubicBezTo>
                    <a:pt x="1557" y="462"/>
                    <a:pt x="1256" y="365"/>
                    <a:pt x="946" y="365"/>
                  </a:cubicBezTo>
                  <a:cubicBezTo>
                    <a:pt x="482" y="365"/>
                    <a:pt x="1" y="584"/>
                    <a:pt x="1" y="857"/>
                  </a:cubicBezTo>
                  <a:lnTo>
                    <a:pt x="3101" y="39338"/>
                  </a:lnTo>
                  <a:lnTo>
                    <a:pt x="9272" y="38852"/>
                  </a:lnTo>
                  <a:lnTo>
                    <a:pt x="6171" y="341"/>
                  </a:lnTo>
                  <a:cubicBezTo>
                    <a:pt x="6074" y="98"/>
                    <a:pt x="5792" y="0"/>
                    <a:pt x="54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5" name="Google Shape;535;p13"/>
            <p:cNvSpPr/>
            <p:nvPr/>
          </p:nvSpPr>
          <p:spPr>
            <a:xfrm>
              <a:off x="2406425" y="1348075"/>
              <a:ext cx="56250" cy="71250"/>
            </a:xfrm>
            <a:custGeom>
              <a:avLst/>
              <a:gdLst/>
              <a:ahLst/>
              <a:cxnLst/>
              <a:rect l="l" t="t" r="r" b="b"/>
              <a:pathLst>
                <a:path w="2250" h="2850" extrusionOk="0">
                  <a:moveTo>
                    <a:pt x="964" y="1"/>
                  </a:moveTo>
                  <a:cubicBezTo>
                    <a:pt x="763" y="1"/>
                    <a:pt x="566" y="124"/>
                    <a:pt x="517" y="352"/>
                  </a:cubicBezTo>
                  <a:lnTo>
                    <a:pt x="0" y="2631"/>
                  </a:lnTo>
                  <a:cubicBezTo>
                    <a:pt x="318" y="2764"/>
                    <a:pt x="659" y="2850"/>
                    <a:pt x="1002" y="2850"/>
                  </a:cubicBezTo>
                  <a:cubicBezTo>
                    <a:pt x="1053" y="2850"/>
                    <a:pt x="1104" y="2848"/>
                    <a:pt x="1155" y="2844"/>
                  </a:cubicBezTo>
                  <a:cubicBezTo>
                    <a:pt x="1551" y="2814"/>
                    <a:pt x="1915" y="2662"/>
                    <a:pt x="2250" y="2449"/>
                  </a:cubicBezTo>
                  <a:lnTo>
                    <a:pt x="1399" y="291"/>
                  </a:lnTo>
                  <a:cubicBezTo>
                    <a:pt x="1314" y="93"/>
                    <a:pt x="1137" y="1"/>
                    <a:pt x="9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6" name="Google Shape;536;p13"/>
            <p:cNvSpPr/>
            <p:nvPr/>
          </p:nvSpPr>
          <p:spPr>
            <a:xfrm>
              <a:off x="2413275" y="1564300"/>
              <a:ext cx="147425" cy="967375"/>
            </a:xfrm>
            <a:custGeom>
              <a:avLst/>
              <a:gdLst/>
              <a:ahLst/>
              <a:cxnLst/>
              <a:rect l="l" t="t" r="r" b="b"/>
              <a:pathLst>
                <a:path w="5897" h="38695" extrusionOk="0">
                  <a:moveTo>
                    <a:pt x="2766" y="1"/>
                  </a:moveTo>
                  <a:lnTo>
                    <a:pt x="0" y="244"/>
                  </a:lnTo>
                  <a:lnTo>
                    <a:pt x="3131" y="38694"/>
                  </a:lnTo>
                  <a:lnTo>
                    <a:pt x="5897" y="38481"/>
                  </a:lnTo>
                  <a:lnTo>
                    <a:pt x="2766" y="1"/>
                  </a:lnTo>
                  <a:close/>
                </a:path>
              </a:pathLst>
            </a:custGeom>
            <a:solidFill>
              <a:srgbClr val="F4AE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7" name="Google Shape;537;p13"/>
            <p:cNvSpPr/>
            <p:nvPr/>
          </p:nvSpPr>
          <p:spPr>
            <a:xfrm>
              <a:off x="2413275" y="1549075"/>
              <a:ext cx="151225" cy="982600"/>
            </a:xfrm>
            <a:custGeom>
              <a:avLst/>
              <a:gdLst/>
              <a:ahLst/>
              <a:cxnLst/>
              <a:rect l="l" t="t" r="r" b="b"/>
              <a:pathLst>
                <a:path w="6049" h="39304" extrusionOk="0">
                  <a:moveTo>
                    <a:pt x="1501" y="0"/>
                  </a:moveTo>
                  <a:cubicBezTo>
                    <a:pt x="879" y="0"/>
                    <a:pt x="223" y="264"/>
                    <a:pt x="0" y="853"/>
                  </a:cubicBezTo>
                  <a:lnTo>
                    <a:pt x="3131" y="39303"/>
                  </a:lnTo>
                  <a:lnTo>
                    <a:pt x="6049" y="39090"/>
                  </a:lnTo>
                  <a:lnTo>
                    <a:pt x="2766" y="610"/>
                  </a:lnTo>
                  <a:cubicBezTo>
                    <a:pt x="2607" y="219"/>
                    <a:pt x="2068" y="0"/>
                    <a:pt x="15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538" name="Google Shape;538;p13"/>
            <p:cNvGrpSpPr/>
            <p:nvPr/>
          </p:nvGrpSpPr>
          <p:grpSpPr>
            <a:xfrm>
              <a:off x="2266600" y="1494350"/>
              <a:ext cx="516975" cy="1129275"/>
              <a:chOff x="2266600" y="1494350"/>
              <a:chExt cx="516975" cy="1129275"/>
            </a:xfrm>
          </p:grpSpPr>
          <p:sp>
            <p:nvSpPr>
              <p:cNvPr id="539" name="Google Shape;539;p13"/>
              <p:cNvSpPr/>
              <p:nvPr/>
            </p:nvSpPr>
            <p:spPr>
              <a:xfrm>
                <a:off x="2621475" y="1494350"/>
                <a:ext cx="162100" cy="234875"/>
              </a:xfrm>
              <a:custGeom>
                <a:avLst/>
                <a:gdLst/>
                <a:ahLst/>
                <a:cxnLst/>
                <a:rect l="l" t="t" r="r" b="b"/>
                <a:pathLst>
                  <a:path w="6484" h="9395" extrusionOk="0">
                    <a:moveTo>
                      <a:pt x="5988" y="1"/>
                    </a:moveTo>
                    <a:cubicBezTo>
                      <a:pt x="5854" y="1"/>
                      <a:pt x="5719" y="58"/>
                      <a:pt x="5624" y="185"/>
                    </a:cubicBezTo>
                    <a:lnTo>
                      <a:pt x="0" y="7115"/>
                    </a:lnTo>
                    <a:lnTo>
                      <a:pt x="5745" y="9395"/>
                    </a:lnTo>
                    <a:lnTo>
                      <a:pt x="6444" y="519"/>
                    </a:lnTo>
                    <a:cubicBezTo>
                      <a:pt x="6484" y="202"/>
                      <a:pt x="6239" y="1"/>
                      <a:pt x="5988" y="1"/>
                    </a:cubicBezTo>
                    <a:close/>
                  </a:path>
                </a:pathLst>
              </a:custGeom>
              <a:solidFill>
                <a:srgbClr val="F4F0E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40" name="Google Shape;540;p13"/>
              <p:cNvSpPr/>
              <p:nvPr/>
            </p:nvSpPr>
            <p:spPr>
              <a:xfrm>
                <a:off x="2725575" y="1494400"/>
                <a:ext cx="56250" cy="7052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2821" extrusionOk="0">
                    <a:moveTo>
                      <a:pt x="1824" y="0"/>
                    </a:moveTo>
                    <a:cubicBezTo>
                      <a:pt x="1672" y="0"/>
                      <a:pt x="1520" y="61"/>
                      <a:pt x="1429" y="183"/>
                    </a:cubicBezTo>
                    <a:lnTo>
                      <a:pt x="1" y="1976"/>
                    </a:lnTo>
                    <a:cubicBezTo>
                      <a:pt x="244" y="2280"/>
                      <a:pt x="548" y="2523"/>
                      <a:pt x="913" y="2675"/>
                    </a:cubicBezTo>
                    <a:cubicBezTo>
                      <a:pt x="1180" y="2764"/>
                      <a:pt x="1463" y="2821"/>
                      <a:pt x="1750" y="2821"/>
                    </a:cubicBezTo>
                    <a:cubicBezTo>
                      <a:pt x="1856" y="2821"/>
                      <a:pt x="1962" y="2813"/>
                      <a:pt x="2068" y="2797"/>
                    </a:cubicBezTo>
                    <a:lnTo>
                      <a:pt x="2250" y="487"/>
                    </a:lnTo>
                    <a:cubicBezTo>
                      <a:pt x="2250" y="243"/>
                      <a:pt x="2068" y="31"/>
                      <a:pt x="182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41" name="Google Shape;541;p13"/>
              <p:cNvSpPr/>
              <p:nvPr/>
            </p:nvSpPr>
            <p:spPr>
              <a:xfrm>
                <a:off x="2266600" y="1667525"/>
                <a:ext cx="499600" cy="956100"/>
              </a:xfrm>
              <a:custGeom>
                <a:avLst/>
                <a:gdLst/>
                <a:ahLst/>
                <a:cxnLst/>
                <a:rect l="l" t="t" r="r" b="b"/>
                <a:pathLst>
                  <a:path w="19984" h="38244" extrusionOk="0">
                    <a:moveTo>
                      <a:pt x="14626" y="0"/>
                    </a:moveTo>
                    <a:cubicBezTo>
                      <a:pt x="14428" y="0"/>
                      <a:pt x="14272" y="59"/>
                      <a:pt x="14226" y="188"/>
                    </a:cubicBezTo>
                    <a:lnTo>
                      <a:pt x="1" y="35963"/>
                    </a:lnTo>
                    <a:lnTo>
                      <a:pt x="5745" y="38243"/>
                    </a:lnTo>
                    <a:lnTo>
                      <a:pt x="19940" y="2468"/>
                    </a:lnTo>
                    <a:cubicBezTo>
                      <a:pt x="19984" y="1989"/>
                      <a:pt x="19280" y="1666"/>
                      <a:pt x="18787" y="1666"/>
                    </a:cubicBezTo>
                    <a:cubicBezTo>
                      <a:pt x="18591" y="1666"/>
                      <a:pt x="18429" y="1717"/>
                      <a:pt x="18360" y="1829"/>
                    </a:cubicBezTo>
                    <a:lnTo>
                      <a:pt x="15806" y="826"/>
                    </a:lnTo>
                    <a:cubicBezTo>
                      <a:pt x="15764" y="317"/>
                      <a:pt x="15085" y="0"/>
                      <a:pt x="14626" y="0"/>
                    </a:cubicBezTo>
                    <a:close/>
                  </a:path>
                </a:pathLst>
              </a:custGeom>
              <a:solidFill>
                <a:srgbClr val="FF640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42" name="Google Shape;542;p13"/>
              <p:cNvSpPr/>
              <p:nvPr/>
            </p:nvSpPr>
            <p:spPr>
              <a:xfrm>
                <a:off x="2306125" y="1680300"/>
                <a:ext cx="420575" cy="927350"/>
              </a:xfrm>
              <a:custGeom>
                <a:avLst/>
                <a:gdLst/>
                <a:ahLst/>
                <a:cxnLst/>
                <a:rect l="l" t="t" r="r" b="b"/>
                <a:pathLst>
                  <a:path w="16823" h="37094" extrusionOk="0">
                    <a:moveTo>
                      <a:pt x="15076" y="0"/>
                    </a:moveTo>
                    <a:cubicBezTo>
                      <a:pt x="14765" y="0"/>
                      <a:pt x="14464" y="93"/>
                      <a:pt x="14225" y="315"/>
                    </a:cubicBezTo>
                    <a:lnTo>
                      <a:pt x="0" y="36060"/>
                    </a:lnTo>
                    <a:lnTo>
                      <a:pt x="2553" y="37094"/>
                    </a:lnTo>
                    <a:lnTo>
                      <a:pt x="16779" y="1318"/>
                    </a:lnTo>
                    <a:cubicBezTo>
                      <a:pt x="16823" y="675"/>
                      <a:pt x="15913" y="0"/>
                      <a:pt x="1507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543" name="Google Shape;543;p13"/>
          <p:cNvGrpSpPr/>
          <p:nvPr/>
        </p:nvGrpSpPr>
        <p:grpSpPr>
          <a:xfrm>
            <a:off x="8386700" y="4279067"/>
            <a:ext cx="757289" cy="864550"/>
            <a:chOff x="5585712" y="137416"/>
            <a:chExt cx="757289" cy="864550"/>
          </a:xfrm>
        </p:grpSpPr>
        <p:sp>
          <p:nvSpPr>
            <p:cNvPr id="544" name="Google Shape;544;p13"/>
            <p:cNvSpPr/>
            <p:nvPr/>
          </p:nvSpPr>
          <p:spPr>
            <a:xfrm>
              <a:off x="5606764" y="738904"/>
              <a:ext cx="129867" cy="146066"/>
            </a:xfrm>
            <a:custGeom>
              <a:avLst/>
              <a:gdLst/>
              <a:ahLst/>
              <a:cxnLst/>
              <a:rect l="l" t="t" r="r" b="b"/>
              <a:pathLst>
                <a:path w="4682" h="5266" extrusionOk="0">
                  <a:moveTo>
                    <a:pt x="2706" y="1"/>
                  </a:moveTo>
                  <a:cubicBezTo>
                    <a:pt x="2706" y="1"/>
                    <a:pt x="1" y="4712"/>
                    <a:pt x="913" y="5198"/>
                  </a:cubicBezTo>
                  <a:cubicBezTo>
                    <a:pt x="992" y="5245"/>
                    <a:pt x="1088" y="5266"/>
                    <a:pt x="1196" y="5266"/>
                  </a:cubicBezTo>
                  <a:cubicBezTo>
                    <a:pt x="2290" y="5266"/>
                    <a:pt x="4682" y="3101"/>
                    <a:pt x="4682" y="3101"/>
                  </a:cubicBezTo>
                  <a:lnTo>
                    <a:pt x="2706" y="1"/>
                  </a:ln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5" name="Google Shape;545;p13"/>
            <p:cNvSpPr/>
            <p:nvPr/>
          </p:nvSpPr>
          <p:spPr>
            <a:xfrm>
              <a:off x="6009790" y="851879"/>
              <a:ext cx="91062" cy="150088"/>
            </a:xfrm>
            <a:custGeom>
              <a:avLst/>
              <a:gdLst/>
              <a:ahLst/>
              <a:cxnLst/>
              <a:rect l="l" t="t" r="r" b="b"/>
              <a:pathLst>
                <a:path w="3283" h="5411" extrusionOk="0">
                  <a:moveTo>
                    <a:pt x="3283" y="1"/>
                  </a:moveTo>
                  <a:lnTo>
                    <a:pt x="0" y="1703"/>
                  </a:lnTo>
                  <a:cubicBezTo>
                    <a:pt x="0" y="1703"/>
                    <a:pt x="1185" y="5381"/>
                    <a:pt x="2219" y="5411"/>
                  </a:cubicBezTo>
                  <a:cubicBezTo>
                    <a:pt x="3252" y="5411"/>
                    <a:pt x="3283" y="1"/>
                    <a:pt x="3283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6" name="Google Shape;546;p13"/>
            <p:cNvSpPr/>
            <p:nvPr/>
          </p:nvSpPr>
          <p:spPr>
            <a:xfrm>
              <a:off x="5722402" y="155612"/>
              <a:ext cx="264643" cy="144401"/>
            </a:xfrm>
            <a:custGeom>
              <a:avLst/>
              <a:gdLst/>
              <a:ahLst/>
              <a:cxnLst/>
              <a:rect l="l" t="t" r="r" b="b"/>
              <a:pathLst>
                <a:path w="9541" h="5206" extrusionOk="0">
                  <a:moveTo>
                    <a:pt x="5166" y="1"/>
                  </a:moveTo>
                  <a:cubicBezTo>
                    <a:pt x="2660" y="1"/>
                    <a:pt x="194" y="1809"/>
                    <a:pt x="27" y="4829"/>
                  </a:cubicBezTo>
                  <a:cubicBezTo>
                    <a:pt x="0" y="5040"/>
                    <a:pt x="180" y="5205"/>
                    <a:pt x="387" y="5205"/>
                  </a:cubicBezTo>
                  <a:cubicBezTo>
                    <a:pt x="419" y="5205"/>
                    <a:pt x="450" y="5201"/>
                    <a:pt x="482" y="5193"/>
                  </a:cubicBezTo>
                  <a:lnTo>
                    <a:pt x="9145" y="2914"/>
                  </a:lnTo>
                  <a:cubicBezTo>
                    <a:pt x="9419" y="2853"/>
                    <a:pt x="9540" y="2549"/>
                    <a:pt x="9388" y="2306"/>
                  </a:cubicBezTo>
                  <a:cubicBezTo>
                    <a:pt x="8342" y="719"/>
                    <a:pt x="6746" y="1"/>
                    <a:pt x="516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7" name="Google Shape;547;p13"/>
            <p:cNvSpPr/>
            <p:nvPr/>
          </p:nvSpPr>
          <p:spPr>
            <a:xfrm>
              <a:off x="5839482" y="242791"/>
              <a:ext cx="43853" cy="89287"/>
            </a:xfrm>
            <a:custGeom>
              <a:avLst/>
              <a:gdLst/>
              <a:ahLst/>
              <a:cxnLst/>
              <a:rect l="l" t="t" r="r" b="b"/>
              <a:pathLst>
                <a:path w="1581" h="3219" extrusionOk="0">
                  <a:moveTo>
                    <a:pt x="474" y="0"/>
                  </a:moveTo>
                  <a:cubicBezTo>
                    <a:pt x="438" y="0"/>
                    <a:pt x="402" y="5"/>
                    <a:pt x="365" y="14"/>
                  </a:cubicBezTo>
                  <a:cubicBezTo>
                    <a:pt x="122" y="75"/>
                    <a:pt x="0" y="318"/>
                    <a:pt x="61" y="561"/>
                  </a:cubicBezTo>
                  <a:lnTo>
                    <a:pt x="669" y="2871"/>
                  </a:lnTo>
                  <a:cubicBezTo>
                    <a:pt x="721" y="3078"/>
                    <a:pt x="904" y="3219"/>
                    <a:pt x="1108" y="3219"/>
                  </a:cubicBezTo>
                  <a:cubicBezTo>
                    <a:pt x="1143" y="3219"/>
                    <a:pt x="1180" y="3215"/>
                    <a:pt x="1216" y="3205"/>
                  </a:cubicBezTo>
                  <a:cubicBezTo>
                    <a:pt x="1429" y="3114"/>
                    <a:pt x="1581" y="2871"/>
                    <a:pt x="1520" y="2658"/>
                  </a:cubicBezTo>
                  <a:lnTo>
                    <a:pt x="912" y="318"/>
                  </a:lnTo>
                  <a:cubicBezTo>
                    <a:pt x="860" y="137"/>
                    <a:pt x="677" y="0"/>
                    <a:pt x="47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8" name="Google Shape;548;p13"/>
            <p:cNvSpPr/>
            <p:nvPr/>
          </p:nvSpPr>
          <p:spPr>
            <a:xfrm>
              <a:off x="5810801" y="137416"/>
              <a:ext cx="44713" cy="89287"/>
            </a:xfrm>
            <a:custGeom>
              <a:avLst/>
              <a:gdLst/>
              <a:ahLst/>
              <a:cxnLst/>
              <a:rect l="l" t="t" r="r" b="b"/>
              <a:pathLst>
                <a:path w="1612" h="3219" extrusionOk="0">
                  <a:moveTo>
                    <a:pt x="504" y="0"/>
                  </a:moveTo>
                  <a:cubicBezTo>
                    <a:pt x="469" y="0"/>
                    <a:pt x="433" y="4"/>
                    <a:pt x="396" y="14"/>
                  </a:cubicBezTo>
                  <a:cubicBezTo>
                    <a:pt x="153" y="74"/>
                    <a:pt x="1" y="317"/>
                    <a:pt x="61" y="561"/>
                  </a:cubicBezTo>
                  <a:lnTo>
                    <a:pt x="700" y="2871"/>
                  </a:lnTo>
                  <a:cubicBezTo>
                    <a:pt x="751" y="3078"/>
                    <a:pt x="935" y="3218"/>
                    <a:pt x="1139" y="3218"/>
                  </a:cubicBezTo>
                  <a:cubicBezTo>
                    <a:pt x="1174" y="3218"/>
                    <a:pt x="1211" y="3214"/>
                    <a:pt x="1247" y="3205"/>
                  </a:cubicBezTo>
                  <a:cubicBezTo>
                    <a:pt x="1460" y="3114"/>
                    <a:pt x="1612" y="2871"/>
                    <a:pt x="1551" y="2658"/>
                  </a:cubicBezTo>
                  <a:lnTo>
                    <a:pt x="943" y="317"/>
                  </a:lnTo>
                  <a:cubicBezTo>
                    <a:pt x="866" y="137"/>
                    <a:pt x="700" y="0"/>
                    <a:pt x="5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9" name="Google Shape;549;p13"/>
            <p:cNvSpPr/>
            <p:nvPr/>
          </p:nvSpPr>
          <p:spPr>
            <a:xfrm>
              <a:off x="5722458" y="155612"/>
              <a:ext cx="263728" cy="144901"/>
            </a:xfrm>
            <a:custGeom>
              <a:avLst/>
              <a:gdLst/>
              <a:ahLst/>
              <a:cxnLst/>
              <a:rect l="l" t="t" r="r" b="b"/>
              <a:pathLst>
                <a:path w="9508" h="5224" extrusionOk="0">
                  <a:moveTo>
                    <a:pt x="5164" y="1"/>
                  </a:moveTo>
                  <a:cubicBezTo>
                    <a:pt x="2658" y="1"/>
                    <a:pt x="192" y="1809"/>
                    <a:pt x="25" y="4829"/>
                  </a:cubicBezTo>
                  <a:cubicBezTo>
                    <a:pt x="1" y="4970"/>
                    <a:pt x="69" y="5112"/>
                    <a:pt x="200" y="5182"/>
                  </a:cubicBezTo>
                  <a:lnTo>
                    <a:pt x="200" y="5182"/>
                  </a:lnTo>
                  <a:cubicBezTo>
                    <a:pt x="191" y="5176"/>
                    <a:pt x="183" y="5170"/>
                    <a:pt x="177" y="5163"/>
                  </a:cubicBezTo>
                  <a:cubicBezTo>
                    <a:pt x="3125" y="3978"/>
                    <a:pt x="6256" y="3127"/>
                    <a:pt x="9417" y="2701"/>
                  </a:cubicBezTo>
                  <a:lnTo>
                    <a:pt x="9417" y="2701"/>
                  </a:lnTo>
                  <a:cubicBezTo>
                    <a:pt x="9386" y="2762"/>
                    <a:pt x="9356" y="2792"/>
                    <a:pt x="9326" y="2823"/>
                  </a:cubicBezTo>
                  <a:cubicBezTo>
                    <a:pt x="9478" y="2701"/>
                    <a:pt x="9508" y="2458"/>
                    <a:pt x="9386" y="2306"/>
                  </a:cubicBezTo>
                  <a:cubicBezTo>
                    <a:pt x="8340" y="719"/>
                    <a:pt x="6744" y="1"/>
                    <a:pt x="5164" y="1"/>
                  </a:cubicBezTo>
                  <a:close/>
                  <a:moveTo>
                    <a:pt x="200" y="5182"/>
                  </a:moveTo>
                  <a:cubicBezTo>
                    <a:pt x="233" y="5205"/>
                    <a:pt x="281" y="5224"/>
                    <a:pt x="328" y="5224"/>
                  </a:cubicBezTo>
                  <a:cubicBezTo>
                    <a:pt x="281" y="5217"/>
                    <a:pt x="238" y="5203"/>
                    <a:pt x="200" y="51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0" name="Google Shape;550;p13"/>
            <p:cNvSpPr/>
            <p:nvPr/>
          </p:nvSpPr>
          <p:spPr>
            <a:xfrm>
              <a:off x="6094085" y="236162"/>
              <a:ext cx="248916" cy="212969"/>
            </a:xfrm>
            <a:custGeom>
              <a:avLst/>
              <a:gdLst/>
              <a:ahLst/>
              <a:cxnLst/>
              <a:rect l="l" t="t" r="r" b="b"/>
              <a:pathLst>
                <a:path w="8974" h="7678" extrusionOk="0">
                  <a:moveTo>
                    <a:pt x="2606" y="1"/>
                  </a:moveTo>
                  <a:cubicBezTo>
                    <a:pt x="1857" y="1"/>
                    <a:pt x="1077" y="173"/>
                    <a:pt x="305" y="557"/>
                  </a:cubicBezTo>
                  <a:cubicBezTo>
                    <a:pt x="61" y="678"/>
                    <a:pt x="1" y="1013"/>
                    <a:pt x="213" y="1195"/>
                  </a:cubicBezTo>
                  <a:lnTo>
                    <a:pt x="6505" y="7548"/>
                  </a:lnTo>
                  <a:cubicBezTo>
                    <a:pt x="6582" y="7637"/>
                    <a:pt x="6690" y="7678"/>
                    <a:pt x="6796" y="7678"/>
                  </a:cubicBezTo>
                  <a:cubicBezTo>
                    <a:pt x="6945" y="7678"/>
                    <a:pt x="7091" y="7598"/>
                    <a:pt x="7144" y="7457"/>
                  </a:cubicBezTo>
                  <a:cubicBezTo>
                    <a:pt x="8974" y="3822"/>
                    <a:pt x="6131" y="1"/>
                    <a:pt x="260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1" name="Google Shape;551;p13"/>
            <p:cNvSpPr/>
            <p:nvPr/>
          </p:nvSpPr>
          <p:spPr>
            <a:xfrm>
              <a:off x="6136246" y="335490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178" y="0"/>
                  </a:moveTo>
                  <a:cubicBezTo>
                    <a:pt x="2067" y="0"/>
                    <a:pt x="1961" y="46"/>
                    <a:pt x="1885" y="137"/>
                  </a:cubicBezTo>
                  <a:lnTo>
                    <a:pt x="183" y="1839"/>
                  </a:lnTo>
                  <a:cubicBezTo>
                    <a:pt x="0" y="2022"/>
                    <a:pt x="0" y="2295"/>
                    <a:pt x="183" y="2447"/>
                  </a:cubicBezTo>
                  <a:cubicBezTo>
                    <a:pt x="259" y="2538"/>
                    <a:pt x="365" y="2584"/>
                    <a:pt x="475" y="2584"/>
                  </a:cubicBezTo>
                  <a:cubicBezTo>
                    <a:pt x="586" y="2584"/>
                    <a:pt x="700" y="2538"/>
                    <a:pt x="791" y="2447"/>
                  </a:cubicBezTo>
                  <a:lnTo>
                    <a:pt x="2493" y="775"/>
                  </a:lnTo>
                  <a:cubicBezTo>
                    <a:pt x="2675" y="593"/>
                    <a:pt x="2675" y="319"/>
                    <a:pt x="2493" y="137"/>
                  </a:cubicBezTo>
                  <a:cubicBezTo>
                    <a:pt x="2402" y="46"/>
                    <a:pt x="2288" y="0"/>
                    <a:pt x="2178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2" name="Google Shape;552;p13"/>
            <p:cNvSpPr/>
            <p:nvPr/>
          </p:nvSpPr>
          <p:spPr>
            <a:xfrm>
              <a:off x="6212967" y="258768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204" y="0"/>
                  </a:moveTo>
                  <a:cubicBezTo>
                    <a:pt x="2090" y="0"/>
                    <a:pt x="1976" y="46"/>
                    <a:pt x="1885" y="137"/>
                  </a:cubicBezTo>
                  <a:lnTo>
                    <a:pt x="183" y="1839"/>
                  </a:lnTo>
                  <a:cubicBezTo>
                    <a:pt x="0" y="1991"/>
                    <a:pt x="0" y="2295"/>
                    <a:pt x="183" y="2447"/>
                  </a:cubicBezTo>
                  <a:cubicBezTo>
                    <a:pt x="274" y="2538"/>
                    <a:pt x="388" y="2584"/>
                    <a:pt x="502" y="2584"/>
                  </a:cubicBezTo>
                  <a:cubicBezTo>
                    <a:pt x="616" y="2584"/>
                    <a:pt x="730" y="2538"/>
                    <a:pt x="821" y="2447"/>
                  </a:cubicBezTo>
                  <a:lnTo>
                    <a:pt x="2523" y="775"/>
                  </a:lnTo>
                  <a:cubicBezTo>
                    <a:pt x="2675" y="593"/>
                    <a:pt x="2675" y="319"/>
                    <a:pt x="2523" y="137"/>
                  </a:cubicBezTo>
                  <a:cubicBezTo>
                    <a:pt x="2432" y="46"/>
                    <a:pt x="2318" y="0"/>
                    <a:pt x="22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3" name="Google Shape;553;p13"/>
            <p:cNvSpPr/>
            <p:nvPr/>
          </p:nvSpPr>
          <p:spPr>
            <a:xfrm>
              <a:off x="6095832" y="236162"/>
              <a:ext cx="247169" cy="212442"/>
            </a:xfrm>
            <a:custGeom>
              <a:avLst/>
              <a:gdLst/>
              <a:ahLst/>
              <a:cxnLst/>
              <a:rect l="l" t="t" r="r" b="b"/>
              <a:pathLst>
                <a:path w="8911" h="7659" extrusionOk="0">
                  <a:moveTo>
                    <a:pt x="10" y="914"/>
                  </a:moveTo>
                  <a:lnTo>
                    <a:pt x="10" y="914"/>
                  </a:lnTo>
                  <a:cubicBezTo>
                    <a:pt x="1" y="957"/>
                    <a:pt x="7" y="1000"/>
                    <a:pt x="29" y="1043"/>
                  </a:cubicBezTo>
                  <a:cubicBezTo>
                    <a:pt x="16" y="999"/>
                    <a:pt x="10" y="955"/>
                    <a:pt x="10" y="914"/>
                  </a:cubicBezTo>
                  <a:close/>
                  <a:moveTo>
                    <a:pt x="2543" y="1"/>
                  </a:moveTo>
                  <a:cubicBezTo>
                    <a:pt x="1794" y="1"/>
                    <a:pt x="1014" y="173"/>
                    <a:pt x="242" y="557"/>
                  </a:cubicBezTo>
                  <a:cubicBezTo>
                    <a:pt x="98" y="629"/>
                    <a:pt x="10" y="758"/>
                    <a:pt x="10" y="914"/>
                  </a:cubicBezTo>
                  <a:lnTo>
                    <a:pt x="10" y="914"/>
                  </a:lnTo>
                  <a:cubicBezTo>
                    <a:pt x="14" y="896"/>
                    <a:pt x="20" y="878"/>
                    <a:pt x="29" y="861"/>
                  </a:cubicBezTo>
                  <a:cubicBezTo>
                    <a:pt x="1275" y="1834"/>
                    <a:pt x="2491" y="2897"/>
                    <a:pt x="3616" y="4052"/>
                  </a:cubicBezTo>
                  <a:cubicBezTo>
                    <a:pt x="4740" y="5177"/>
                    <a:pt x="5804" y="6362"/>
                    <a:pt x="6777" y="7639"/>
                  </a:cubicBezTo>
                  <a:lnTo>
                    <a:pt x="6594" y="7639"/>
                  </a:lnTo>
                  <a:cubicBezTo>
                    <a:pt x="6640" y="7652"/>
                    <a:pt x="6684" y="7658"/>
                    <a:pt x="6726" y="7658"/>
                  </a:cubicBezTo>
                  <a:cubicBezTo>
                    <a:pt x="6881" y="7658"/>
                    <a:pt x="7009" y="7576"/>
                    <a:pt x="7081" y="7457"/>
                  </a:cubicBezTo>
                  <a:cubicBezTo>
                    <a:pt x="8911" y="3822"/>
                    <a:pt x="6068" y="1"/>
                    <a:pt x="25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4" name="Google Shape;554;p13"/>
            <p:cNvSpPr/>
            <p:nvPr/>
          </p:nvSpPr>
          <p:spPr>
            <a:xfrm>
              <a:off x="5585712" y="275438"/>
              <a:ext cx="719178" cy="639460"/>
            </a:xfrm>
            <a:custGeom>
              <a:avLst/>
              <a:gdLst/>
              <a:ahLst/>
              <a:cxnLst/>
              <a:rect l="l" t="t" r="r" b="b"/>
              <a:pathLst>
                <a:path w="25928" h="23054" extrusionOk="0">
                  <a:moveTo>
                    <a:pt x="12978" y="1"/>
                  </a:moveTo>
                  <a:cubicBezTo>
                    <a:pt x="9623" y="1"/>
                    <a:pt x="6293" y="1462"/>
                    <a:pt x="4012" y="4278"/>
                  </a:cubicBezTo>
                  <a:cubicBezTo>
                    <a:pt x="0" y="9202"/>
                    <a:pt x="760" y="16466"/>
                    <a:pt x="5714" y="20479"/>
                  </a:cubicBezTo>
                  <a:cubicBezTo>
                    <a:pt x="7853" y="22211"/>
                    <a:pt x="10422" y="23053"/>
                    <a:pt x="12972" y="23053"/>
                  </a:cubicBezTo>
                  <a:cubicBezTo>
                    <a:pt x="16329" y="23053"/>
                    <a:pt x="19652" y="21592"/>
                    <a:pt x="21915" y="18776"/>
                  </a:cubicBezTo>
                  <a:cubicBezTo>
                    <a:pt x="25928" y="13822"/>
                    <a:pt x="25168" y="6588"/>
                    <a:pt x="20213" y="2576"/>
                  </a:cubicBezTo>
                  <a:cubicBezTo>
                    <a:pt x="18088" y="844"/>
                    <a:pt x="15526" y="1"/>
                    <a:pt x="129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5" name="Google Shape;555;p13"/>
            <p:cNvSpPr/>
            <p:nvPr/>
          </p:nvSpPr>
          <p:spPr>
            <a:xfrm>
              <a:off x="5658217" y="340455"/>
              <a:ext cx="574166" cy="510176"/>
            </a:xfrm>
            <a:custGeom>
              <a:avLst/>
              <a:gdLst/>
              <a:ahLst/>
              <a:cxnLst/>
              <a:rect l="l" t="t" r="r" b="b"/>
              <a:pathLst>
                <a:path w="20700" h="18393" extrusionOk="0">
                  <a:moveTo>
                    <a:pt x="10373" y="1"/>
                  </a:moveTo>
                  <a:cubicBezTo>
                    <a:pt x="9351" y="1"/>
                    <a:pt x="8312" y="173"/>
                    <a:pt x="7295" y="536"/>
                  </a:cubicBezTo>
                  <a:cubicBezTo>
                    <a:pt x="2493" y="2238"/>
                    <a:pt x="0" y="7496"/>
                    <a:pt x="1702" y="12268"/>
                  </a:cubicBezTo>
                  <a:cubicBezTo>
                    <a:pt x="3044" y="16029"/>
                    <a:pt x="6594" y="18393"/>
                    <a:pt x="10374" y="18393"/>
                  </a:cubicBezTo>
                  <a:cubicBezTo>
                    <a:pt x="11390" y="18393"/>
                    <a:pt x="12424" y="18222"/>
                    <a:pt x="13435" y="17861"/>
                  </a:cubicBezTo>
                  <a:cubicBezTo>
                    <a:pt x="18207" y="16159"/>
                    <a:pt x="20700" y="10900"/>
                    <a:pt x="19028" y="6128"/>
                  </a:cubicBezTo>
                  <a:cubicBezTo>
                    <a:pt x="17688" y="2349"/>
                    <a:pt x="14147" y="1"/>
                    <a:pt x="10373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6" name="Google Shape;556;p13"/>
            <p:cNvSpPr/>
            <p:nvPr/>
          </p:nvSpPr>
          <p:spPr>
            <a:xfrm>
              <a:off x="5923000" y="578054"/>
              <a:ext cx="42133" cy="35282"/>
            </a:xfrm>
            <a:custGeom>
              <a:avLst/>
              <a:gdLst/>
              <a:ahLst/>
              <a:cxnLst/>
              <a:rect l="l" t="t" r="r" b="b"/>
              <a:pathLst>
                <a:path w="1519" h="1272" extrusionOk="0">
                  <a:moveTo>
                    <a:pt x="800" y="1"/>
                  </a:moveTo>
                  <a:cubicBezTo>
                    <a:pt x="335" y="1"/>
                    <a:pt x="0" y="532"/>
                    <a:pt x="272" y="967"/>
                  </a:cubicBezTo>
                  <a:cubicBezTo>
                    <a:pt x="389" y="1175"/>
                    <a:pt x="589" y="1271"/>
                    <a:pt x="792" y="1271"/>
                  </a:cubicBezTo>
                  <a:cubicBezTo>
                    <a:pt x="1064" y="1271"/>
                    <a:pt x="1340" y="1098"/>
                    <a:pt x="1427" y="784"/>
                  </a:cubicBezTo>
                  <a:cubicBezTo>
                    <a:pt x="1518" y="450"/>
                    <a:pt x="1305" y="116"/>
                    <a:pt x="971" y="24"/>
                  </a:cubicBezTo>
                  <a:cubicBezTo>
                    <a:pt x="913" y="8"/>
                    <a:pt x="855" y="1"/>
                    <a:pt x="800" y="1"/>
                  </a:cubicBez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7" name="Google Shape;557;p13"/>
            <p:cNvSpPr/>
            <p:nvPr/>
          </p:nvSpPr>
          <p:spPr>
            <a:xfrm>
              <a:off x="5938117" y="414320"/>
              <a:ext cx="56501" cy="182984"/>
            </a:xfrm>
            <a:custGeom>
              <a:avLst/>
              <a:gdLst/>
              <a:ahLst/>
              <a:cxnLst/>
              <a:rect l="l" t="t" r="r" b="b"/>
              <a:pathLst>
                <a:path w="2037" h="6597" extrusionOk="0">
                  <a:moveTo>
                    <a:pt x="2037" y="0"/>
                  </a:moveTo>
                  <a:lnTo>
                    <a:pt x="0" y="6444"/>
                  </a:lnTo>
                  <a:lnTo>
                    <a:pt x="517" y="6596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8" name="Google Shape;558;p13"/>
            <p:cNvSpPr/>
            <p:nvPr/>
          </p:nvSpPr>
          <p:spPr>
            <a:xfrm>
              <a:off x="5826834" y="588844"/>
              <a:ext cx="122267" cy="75058"/>
            </a:xfrm>
            <a:custGeom>
              <a:avLst/>
              <a:gdLst/>
              <a:ahLst/>
              <a:cxnLst/>
              <a:rect l="l" t="t" r="r" b="b"/>
              <a:pathLst>
                <a:path w="4408" h="2706" extrusionOk="0">
                  <a:moveTo>
                    <a:pt x="4134" y="0"/>
                  </a:moveTo>
                  <a:lnTo>
                    <a:pt x="0" y="2705"/>
                  </a:lnTo>
                  <a:lnTo>
                    <a:pt x="4408" y="456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9" name="Google Shape;559;p13"/>
            <p:cNvSpPr/>
            <p:nvPr/>
          </p:nvSpPr>
          <p:spPr>
            <a:xfrm>
              <a:off x="5772024" y="744812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0" y="669"/>
                  </a:moveTo>
                  <a:lnTo>
                    <a:pt x="669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0" name="Google Shape;560;p13"/>
            <p:cNvSpPr/>
            <p:nvPr/>
          </p:nvSpPr>
          <p:spPr>
            <a:xfrm>
              <a:off x="6092393" y="425276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1" y="669"/>
                  </a:moveTo>
                  <a:lnTo>
                    <a:pt x="670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1" name="Google Shape;561;p13"/>
            <p:cNvSpPr/>
            <p:nvPr/>
          </p:nvSpPr>
          <p:spPr>
            <a:xfrm>
              <a:off x="5710475" y="64870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3"/>
                  </a:moveTo>
                  <a:lnTo>
                    <a:pt x="912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2" name="Google Shape;562;p13"/>
            <p:cNvSpPr/>
            <p:nvPr/>
          </p:nvSpPr>
          <p:spPr>
            <a:xfrm>
              <a:off x="6148034" y="532343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4"/>
                  </a:moveTo>
                  <a:lnTo>
                    <a:pt x="913" y="1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3" name="Google Shape;563;p13"/>
            <p:cNvSpPr/>
            <p:nvPr/>
          </p:nvSpPr>
          <p:spPr>
            <a:xfrm>
              <a:off x="5710475" y="53151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0"/>
                  </a:moveTo>
                  <a:lnTo>
                    <a:pt x="912" y="243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4" name="Google Shape;564;p13"/>
            <p:cNvSpPr/>
            <p:nvPr/>
          </p:nvSpPr>
          <p:spPr>
            <a:xfrm>
              <a:off x="6147202" y="649534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1"/>
                  </a:moveTo>
                  <a:lnTo>
                    <a:pt x="912" y="244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5" name="Google Shape;565;p13"/>
            <p:cNvSpPr/>
            <p:nvPr/>
          </p:nvSpPr>
          <p:spPr>
            <a:xfrm>
              <a:off x="5772857" y="424444"/>
              <a:ext cx="18584" cy="18556"/>
            </a:xfrm>
            <a:custGeom>
              <a:avLst/>
              <a:gdLst/>
              <a:ahLst/>
              <a:cxnLst/>
              <a:rect l="l" t="t" r="r" b="b"/>
              <a:pathLst>
                <a:path w="670" h="669" fill="none" extrusionOk="0">
                  <a:moveTo>
                    <a:pt x="1" y="0"/>
                  </a:moveTo>
                  <a:lnTo>
                    <a:pt x="670" y="66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6" name="Google Shape;566;p13"/>
            <p:cNvSpPr/>
            <p:nvPr/>
          </p:nvSpPr>
          <p:spPr>
            <a:xfrm>
              <a:off x="6092393" y="744812"/>
              <a:ext cx="17752" cy="19416"/>
            </a:xfrm>
            <a:custGeom>
              <a:avLst/>
              <a:gdLst/>
              <a:ahLst/>
              <a:cxnLst/>
              <a:rect l="l" t="t" r="r" b="b"/>
              <a:pathLst>
                <a:path w="640" h="700" fill="none" extrusionOk="0">
                  <a:moveTo>
                    <a:pt x="1" y="0"/>
                  </a:moveTo>
                  <a:lnTo>
                    <a:pt x="639" y="69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7" name="Google Shape;567;p13"/>
            <p:cNvSpPr/>
            <p:nvPr/>
          </p:nvSpPr>
          <p:spPr>
            <a:xfrm>
              <a:off x="5879951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0" y="0"/>
                  </a:moveTo>
                  <a:lnTo>
                    <a:pt x="243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8" name="Google Shape;568;p13"/>
            <p:cNvSpPr/>
            <p:nvPr/>
          </p:nvSpPr>
          <p:spPr>
            <a:xfrm>
              <a:off x="5996282" y="800453"/>
              <a:ext cx="6768" cy="25324"/>
            </a:xfrm>
            <a:custGeom>
              <a:avLst/>
              <a:gdLst/>
              <a:ahLst/>
              <a:cxnLst/>
              <a:rect l="l" t="t" r="r" b="b"/>
              <a:pathLst>
                <a:path w="244" h="913" fill="none" extrusionOk="0">
                  <a:moveTo>
                    <a:pt x="1" y="0"/>
                  </a:moveTo>
                  <a:lnTo>
                    <a:pt x="244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9" name="Google Shape;569;p13"/>
            <p:cNvSpPr/>
            <p:nvPr/>
          </p:nvSpPr>
          <p:spPr>
            <a:xfrm>
              <a:off x="5997142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243" y="0"/>
                  </a:moveTo>
                  <a:lnTo>
                    <a:pt x="0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0" name="Google Shape;570;p13"/>
            <p:cNvSpPr/>
            <p:nvPr/>
          </p:nvSpPr>
          <p:spPr>
            <a:xfrm>
              <a:off x="5879091" y="800453"/>
              <a:ext cx="6768" cy="24464"/>
            </a:xfrm>
            <a:custGeom>
              <a:avLst/>
              <a:gdLst/>
              <a:ahLst/>
              <a:cxnLst/>
              <a:rect l="l" t="t" r="r" b="b"/>
              <a:pathLst>
                <a:path w="244" h="882" fill="none" extrusionOk="0">
                  <a:moveTo>
                    <a:pt x="244" y="0"/>
                  </a:moveTo>
                  <a:lnTo>
                    <a:pt x="1" y="88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571" name="Google Shape;571;p13"/>
          <p:cNvSpPr txBox="1">
            <a:spLocks noGrp="1"/>
          </p:cNvSpPr>
          <p:nvPr>
            <p:ph type="title" idx="15"/>
          </p:nvPr>
        </p:nvSpPr>
        <p:spPr>
          <a:xfrm>
            <a:off x="571500" y="423625"/>
            <a:ext cx="7198200" cy="51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grpSp>
        <p:nvGrpSpPr>
          <p:cNvPr id="572" name="Google Shape;572;p13"/>
          <p:cNvGrpSpPr/>
          <p:nvPr/>
        </p:nvGrpSpPr>
        <p:grpSpPr>
          <a:xfrm>
            <a:off x="2" y="4218151"/>
            <a:ext cx="1111474" cy="1244475"/>
            <a:chOff x="1338201" y="32850"/>
            <a:chExt cx="1111474" cy="1244475"/>
          </a:xfrm>
        </p:grpSpPr>
        <p:sp>
          <p:nvSpPr>
            <p:cNvPr id="573" name="Google Shape;573;p13"/>
            <p:cNvSpPr/>
            <p:nvPr/>
          </p:nvSpPr>
          <p:spPr>
            <a:xfrm>
              <a:off x="1338201" y="359526"/>
              <a:ext cx="203500" cy="189675"/>
            </a:xfrm>
            <a:custGeom>
              <a:avLst/>
              <a:gdLst/>
              <a:ahLst/>
              <a:cxnLst/>
              <a:rect l="l" t="t" r="r" b="b"/>
              <a:pathLst>
                <a:path w="8140" h="7587" extrusionOk="0">
                  <a:moveTo>
                    <a:pt x="166" y="4353"/>
                  </a:moveTo>
                  <a:cubicBezTo>
                    <a:pt x="-304" y="3110"/>
                    <a:pt x="245" y="476"/>
                    <a:pt x="1565" y="83"/>
                  </a:cubicBezTo>
                  <a:cubicBezTo>
                    <a:pt x="2885" y="-310"/>
                    <a:pt x="7618" y="753"/>
                    <a:pt x="8088" y="1996"/>
                  </a:cubicBezTo>
                  <a:cubicBezTo>
                    <a:pt x="8558" y="3239"/>
                    <a:pt x="5707" y="7150"/>
                    <a:pt x="4387" y="7543"/>
                  </a:cubicBezTo>
                  <a:cubicBezTo>
                    <a:pt x="3067" y="7936"/>
                    <a:pt x="636" y="5596"/>
                    <a:pt x="166" y="435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574" name="Google Shape;574;p13"/>
            <p:cNvSpPr/>
            <p:nvPr/>
          </p:nvSpPr>
          <p:spPr>
            <a:xfrm>
              <a:off x="1347250" y="337675"/>
              <a:ext cx="536800" cy="938625"/>
            </a:xfrm>
            <a:custGeom>
              <a:avLst/>
              <a:gdLst/>
              <a:ahLst/>
              <a:cxnLst/>
              <a:rect l="l" t="t" r="r" b="b"/>
              <a:pathLst>
                <a:path w="21472" h="37545" extrusionOk="0">
                  <a:moveTo>
                    <a:pt x="1669" y="0"/>
                  </a:moveTo>
                  <a:lnTo>
                    <a:pt x="21472" y="33894"/>
                  </a:lnTo>
                  <a:lnTo>
                    <a:pt x="18605" y="37545"/>
                  </a:lnTo>
                  <a:lnTo>
                    <a:pt x="0" y="5619"/>
                  </a:lnTo>
                  <a:lnTo>
                    <a:pt x="286" y="1713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575" name="Google Shape;575;p13"/>
            <p:cNvSpPr/>
            <p:nvPr/>
          </p:nvSpPr>
          <p:spPr>
            <a:xfrm>
              <a:off x="1811700" y="876800"/>
              <a:ext cx="637575" cy="400525"/>
            </a:xfrm>
            <a:custGeom>
              <a:avLst/>
              <a:gdLst/>
              <a:ahLst/>
              <a:cxnLst/>
              <a:rect l="l" t="t" r="r" b="b"/>
              <a:pathLst>
                <a:path w="25503" h="16021" extrusionOk="0">
                  <a:moveTo>
                    <a:pt x="0" y="16021"/>
                  </a:moveTo>
                  <a:lnTo>
                    <a:pt x="3306" y="11485"/>
                  </a:lnTo>
                  <a:lnTo>
                    <a:pt x="25503" y="0"/>
                  </a:lnTo>
                  <a:lnTo>
                    <a:pt x="23371" y="375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576" name="Google Shape;576;p13"/>
            <p:cNvSpPr/>
            <p:nvPr/>
          </p:nvSpPr>
          <p:spPr>
            <a:xfrm>
              <a:off x="1388850" y="32850"/>
              <a:ext cx="1060825" cy="1149000"/>
            </a:xfrm>
            <a:custGeom>
              <a:avLst/>
              <a:gdLst/>
              <a:ahLst/>
              <a:cxnLst/>
              <a:rect l="l" t="t" r="r" b="b"/>
              <a:pathLst>
                <a:path w="42433" h="45960" extrusionOk="0">
                  <a:moveTo>
                    <a:pt x="22736" y="1"/>
                  </a:moveTo>
                  <a:lnTo>
                    <a:pt x="0" y="12190"/>
                  </a:lnTo>
                  <a:lnTo>
                    <a:pt x="19697" y="45959"/>
                  </a:lnTo>
                  <a:lnTo>
                    <a:pt x="42433" y="33770"/>
                  </a:lnTo>
                  <a:lnTo>
                    <a:pt x="2273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7" name="Google Shape;577;p13"/>
            <p:cNvSpPr/>
            <p:nvPr/>
          </p:nvSpPr>
          <p:spPr>
            <a:xfrm>
              <a:off x="1577300" y="219800"/>
              <a:ext cx="487875" cy="395150"/>
            </a:xfrm>
            <a:custGeom>
              <a:avLst/>
              <a:gdLst/>
              <a:ahLst/>
              <a:cxnLst/>
              <a:rect l="l" t="t" r="r" b="b"/>
              <a:pathLst>
                <a:path w="19515" h="15806" extrusionOk="0">
                  <a:moveTo>
                    <a:pt x="14773" y="0"/>
                  </a:moveTo>
                  <a:lnTo>
                    <a:pt x="0" y="7933"/>
                  </a:lnTo>
                  <a:lnTo>
                    <a:pt x="4742" y="15806"/>
                  </a:lnTo>
                  <a:lnTo>
                    <a:pt x="19514" y="7873"/>
                  </a:lnTo>
                  <a:lnTo>
                    <a:pt x="1477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15761014"/>
      </p:ext>
    </p:extLst>
  </p:cSld>
  <p:clrMapOvr>
    <a:masterClrMapping/>
  </p:clrMapOvr>
  <p:transition spd="slow">
    <p:wheel spokes="1"/>
    <p:sndAc>
      <p:stSnd>
        <p:snd r:embed="rId1" name="chimes.wav"/>
      </p:stSnd>
    </p:sndAc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">
  <p:cSld name="Title only ">
    <p:spTree>
      <p:nvGrpSpPr>
        <p:cNvPr id="1" name="Shape 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" name="Google Shape;579;p14"/>
          <p:cNvSpPr/>
          <p:nvPr/>
        </p:nvSpPr>
        <p:spPr>
          <a:xfrm>
            <a:off x="-65061" y="-81037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80" name="Google Shape;580;p14"/>
          <p:cNvSpPr/>
          <p:nvPr/>
        </p:nvSpPr>
        <p:spPr>
          <a:xfrm>
            <a:off x="6698001" y="3118624"/>
            <a:ext cx="2630212" cy="2105862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81" name="Google Shape;581;p14"/>
          <p:cNvSpPr/>
          <p:nvPr/>
        </p:nvSpPr>
        <p:spPr>
          <a:xfrm>
            <a:off x="-65074" y="-81049"/>
            <a:ext cx="1768141" cy="1472621"/>
          </a:xfrm>
          <a:custGeom>
            <a:avLst/>
            <a:gdLst/>
            <a:ahLst/>
            <a:cxnLst/>
            <a:rect l="l" t="t" r="r" b="b"/>
            <a:pathLst>
              <a:path w="141310" h="117692" extrusionOk="0">
                <a:moveTo>
                  <a:pt x="0" y="0"/>
                </a:moveTo>
                <a:lnTo>
                  <a:pt x="0" y="117692"/>
                </a:lnTo>
                <a:cubicBezTo>
                  <a:pt x="1216" y="113254"/>
                  <a:pt x="6353" y="111035"/>
                  <a:pt x="10973" y="110731"/>
                </a:cubicBezTo>
                <a:cubicBezTo>
                  <a:pt x="11645" y="110687"/>
                  <a:pt x="12319" y="110670"/>
                  <a:pt x="12993" y="110670"/>
                </a:cubicBezTo>
                <a:cubicBezTo>
                  <a:pt x="15351" y="110670"/>
                  <a:pt x="17717" y="110880"/>
                  <a:pt x="20063" y="110880"/>
                </a:cubicBezTo>
                <a:cubicBezTo>
                  <a:pt x="21655" y="110880"/>
                  <a:pt x="23238" y="110783"/>
                  <a:pt x="24803" y="110458"/>
                </a:cubicBezTo>
                <a:cubicBezTo>
                  <a:pt x="29332" y="109515"/>
                  <a:pt x="33861" y="105625"/>
                  <a:pt x="33162" y="101065"/>
                </a:cubicBezTo>
                <a:cubicBezTo>
                  <a:pt x="32645" y="97661"/>
                  <a:pt x="29545" y="95351"/>
                  <a:pt x="26718" y="93345"/>
                </a:cubicBezTo>
                <a:cubicBezTo>
                  <a:pt x="21672" y="89728"/>
                  <a:pt x="16535" y="85594"/>
                  <a:pt x="14408" y="79758"/>
                </a:cubicBezTo>
                <a:cubicBezTo>
                  <a:pt x="12310" y="73892"/>
                  <a:pt x="14620" y="66080"/>
                  <a:pt x="20578" y="64317"/>
                </a:cubicBezTo>
                <a:cubicBezTo>
                  <a:pt x="21506" y="64047"/>
                  <a:pt x="22443" y="63936"/>
                  <a:pt x="23386" y="63936"/>
                </a:cubicBezTo>
                <a:cubicBezTo>
                  <a:pt x="26363" y="63936"/>
                  <a:pt x="29393" y="65038"/>
                  <a:pt x="32371" y="65685"/>
                </a:cubicBezTo>
                <a:cubicBezTo>
                  <a:pt x="33431" y="65907"/>
                  <a:pt x="34565" y="66035"/>
                  <a:pt x="35694" y="66035"/>
                </a:cubicBezTo>
                <a:cubicBezTo>
                  <a:pt x="38743" y="66035"/>
                  <a:pt x="41748" y="65097"/>
                  <a:pt x="43101" y="62524"/>
                </a:cubicBezTo>
                <a:cubicBezTo>
                  <a:pt x="44590" y="59636"/>
                  <a:pt x="43314" y="56201"/>
                  <a:pt x="42767" y="53010"/>
                </a:cubicBezTo>
                <a:cubicBezTo>
                  <a:pt x="41125" y="43223"/>
                  <a:pt x="47326" y="33891"/>
                  <a:pt x="55411" y="28876"/>
                </a:cubicBezTo>
                <a:cubicBezTo>
                  <a:pt x="61313" y="25233"/>
                  <a:pt x="68023" y="24013"/>
                  <a:pt x="74827" y="24013"/>
                </a:cubicBezTo>
                <a:cubicBezTo>
                  <a:pt x="79377" y="24013"/>
                  <a:pt x="83969" y="24558"/>
                  <a:pt x="88391" y="25289"/>
                </a:cubicBezTo>
                <a:cubicBezTo>
                  <a:pt x="98117" y="26870"/>
                  <a:pt x="107692" y="29484"/>
                  <a:pt x="117510" y="30000"/>
                </a:cubicBezTo>
                <a:cubicBezTo>
                  <a:pt x="118315" y="30043"/>
                  <a:pt x="119130" y="30068"/>
                  <a:pt x="119946" y="30068"/>
                </a:cubicBezTo>
                <a:cubicBezTo>
                  <a:pt x="124397" y="30068"/>
                  <a:pt x="128911" y="29328"/>
                  <a:pt x="132404" y="26657"/>
                </a:cubicBezTo>
                <a:cubicBezTo>
                  <a:pt x="141310" y="19818"/>
                  <a:pt x="128665" y="4255"/>
                  <a:pt x="141127" y="0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82" name="Google Shape;582;p14"/>
          <p:cNvSpPr/>
          <p:nvPr/>
        </p:nvSpPr>
        <p:spPr>
          <a:xfrm>
            <a:off x="2217996" y="-83179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83" name="Google Shape;583;p14"/>
          <p:cNvSpPr/>
          <p:nvPr/>
        </p:nvSpPr>
        <p:spPr>
          <a:xfrm>
            <a:off x="-2" y="228442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84" name="Google Shape;584;p14"/>
          <p:cNvSpPr/>
          <p:nvPr/>
        </p:nvSpPr>
        <p:spPr>
          <a:xfrm>
            <a:off x="2160967" y="495728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85" name="Google Shape;585;p14"/>
          <p:cNvSpPr/>
          <p:nvPr/>
        </p:nvSpPr>
        <p:spPr>
          <a:xfrm>
            <a:off x="6917402" y="492957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86" name="Google Shape;586;p14"/>
          <p:cNvSpPr/>
          <p:nvPr/>
        </p:nvSpPr>
        <p:spPr>
          <a:xfrm>
            <a:off x="9030792" y="270983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87" name="Google Shape;587;p14"/>
          <p:cNvSpPr/>
          <p:nvPr/>
        </p:nvSpPr>
        <p:spPr>
          <a:xfrm>
            <a:off x="-2" y="503727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88" name="Google Shape;588;p14"/>
          <p:cNvSpPr/>
          <p:nvPr/>
        </p:nvSpPr>
        <p:spPr>
          <a:xfrm>
            <a:off x="7867603" y="1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89" name="Google Shape;589;p14"/>
          <p:cNvSpPr/>
          <p:nvPr/>
        </p:nvSpPr>
        <p:spPr>
          <a:xfrm>
            <a:off x="8764558" y="1116509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90" name="Google Shape;590;p14"/>
          <p:cNvSpPr/>
          <p:nvPr/>
        </p:nvSpPr>
        <p:spPr>
          <a:xfrm>
            <a:off x="58591" y="550721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591" name="Google Shape;591;p14"/>
          <p:cNvGrpSpPr/>
          <p:nvPr/>
        </p:nvGrpSpPr>
        <p:grpSpPr>
          <a:xfrm>
            <a:off x="8273513" y="-9"/>
            <a:ext cx="757289" cy="864550"/>
            <a:chOff x="5585712" y="137416"/>
            <a:chExt cx="757289" cy="864550"/>
          </a:xfrm>
        </p:grpSpPr>
        <p:sp>
          <p:nvSpPr>
            <p:cNvPr id="592" name="Google Shape;592;p14"/>
            <p:cNvSpPr/>
            <p:nvPr/>
          </p:nvSpPr>
          <p:spPr>
            <a:xfrm>
              <a:off x="5606764" y="738904"/>
              <a:ext cx="129867" cy="146066"/>
            </a:xfrm>
            <a:custGeom>
              <a:avLst/>
              <a:gdLst/>
              <a:ahLst/>
              <a:cxnLst/>
              <a:rect l="l" t="t" r="r" b="b"/>
              <a:pathLst>
                <a:path w="4682" h="5266" extrusionOk="0">
                  <a:moveTo>
                    <a:pt x="2706" y="1"/>
                  </a:moveTo>
                  <a:cubicBezTo>
                    <a:pt x="2706" y="1"/>
                    <a:pt x="1" y="4712"/>
                    <a:pt x="913" y="5198"/>
                  </a:cubicBezTo>
                  <a:cubicBezTo>
                    <a:pt x="992" y="5245"/>
                    <a:pt x="1088" y="5266"/>
                    <a:pt x="1196" y="5266"/>
                  </a:cubicBezTo>
                  <a:cubicBezTo>
                    <a:pt x="2290" y="5266"/>
                    <a:pt x="4682" y="3101"/>
                    <a:pt x="4682" y="3101"/>
                  </a:cubicBezTo>
                  <a:lnTo>
                    <a:pt x="2706" y="1"/>
                  </a:ln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3" name="Google Shape;593;p14"/>
            <p:cNvSpPr/>
            <p:nvPr/>
          </p:nvSpPr>
          <p:spPr>
            <a:xfrm>
              <a:off x="6009790" y="851879"/>
              <a:ext cx="91062" cy="150088"/>
            </a:xfrm>
            <a:custGeom>
              <a:avLst/>
              <a:gdLst/>
              <a:ahLst/>
              <a:cxnLst/>
              <a:rect l="l" t="t" r="r" b="b"/>
              <a:pathLst>
                <a:path w="3283" h="5411" extrusionOk="0">
                  <a:moveTo>
                    <a:pt x="3283" y="1"/>
                  </a:moveTo>
                  <a:lnTo>
                    <a:pt x="0" y="1703"/>
                  </a:lnTo>
                  <a:cubicBezTo>
                    <a:pt x="0" y="1703"/>
                    <a:pt x="1185" y="5381"/>
                    <a:pt x="2219" y="5411"/>
                  </a:cubicBezTo>
                  <a:cubicBezTo>
                    <a:pt x="3252" y="5411"/>
                    <a:pt x="3283" y="1"/>
                    <a:pt x="3283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4" name="Google Shape;594;p14"/>
            <p:cNvSpPr/>
            <p:nvPr/>
          </p:nvSpPr>
          <p:spPr>
            <a:xfrm>
              <a:off x="5722402" y="155612"/>
              <a:ext cx="264643" cy="144401"/>
            </a:xfrm>
            <a:custGeom>
              <a:avLst/>
              <a:gdLst/>
              <a:ahLst/>
              <a:cxnLst/>
              <a:rect l="l" t="t" r="r" b="b"/>
              <a:pathLst>
                <a:path w="9541" h="5206" extrusionOk="0">
                  <a:moveTo>
                    <a:pt x="5166" y="1"/>
                  </a:moveTo>
                  <a:cubicBezTo>
                    <a:pt x="2660" y="1"/>
                    <a:pt x="194" y="1809"/>
                    <a:pt x="27" y="4829"/>
                  </a:cubicBezTo>
                  <a:cubicBezTo>
                    <a:pt x="0" y="5040"/>
                    <a:pt x="180" y="5205"/>
                    <a:pt x="387" y="5205"/>
                  </a:cubicBezTo>
                  <a:cubicBezTo>
                    <a:pt x="419" y="5205"/>
                    <a:pt x="450" y="5201"/>
                    <a:pt x="482" y="5193"/>
                  </a:cubicBezTo>
                  <a:lnTo>
                    <a:pt x="9145" y="2914"/>
                  </a:lnTo>
                  <a:cubicBezTo>
                    <a:pt x="9419" y="2853"/>
                    <a:pt x="9540" y="2549"/>
                    <a:pt x="9388" y="2306"/>
                  </a:cubicBezTo>
                  <a:cubicBezTo>
                    <a:pt x="8342" y="719"/>
                    <a:pt x="6746" y="1"/>
                    <a:pt x="516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5" name="Google Shape;595;p14"/>
            <p:cNvSpPr/>
            <p:nvPr/>
          </p:nvSpPr>
          <p:spPr>
            <a:xfrm>
              <a:off x="5839482" y="242791"/>
              <a:ext cx="43853" cy="89287"/>
            </a:xfrm>
            <a:custGeom>
              <a:avLst/>
              <a:gdLst/>
              <a:ahLst/>
              <a:cxnLst/>
              <a:rect l="l" t="t" r="r" b="b"/>
              <a:pathLst>
                <a:path w="1581" h="3219" extrusionOk="0">
                  <a:moveTo>
                    <a:pt x="474" y="0"/>
                  </a:moveTo>
                  <a:cubicBezTo>
                    <a:pt x="438" y="0"/>
                    <a:pt x="402" y="5"/>
                    <a:pt x="365" y="14"/>
                  </a:cubicBezTo>
                  <a:cubicBezTo>
                    <a:pt x="122" y="75"/>
                    <a:pt x="0" y="318"/>
                    <a:pt x="61" y="561"/>
                  </a:cubicBezTo>
                  <a:lnTo>
                    <a:pt x="669" y="2871"/>
                  </a:lnTo>
                  <a:cubicBezTo>
                    <a:pt x="721" y="3078"/>
                    <a:pt x="904" y="3219"/>
                    <a:pt x="1108" y="3219"/>
                  </a:cubicBezTo>
                  <a:cubicBezTo>
                    <a:pt x="1143" y="3219"/>
                    <a:pt x="1180" y="3215"/>
                    <a:pt x="1216" y="3205"/>
                  </a:cubicBezTo>
                  <a:cubicBezTo>
                    <a:pt x="1429" y="3114"/>
                    <a:pt x="1581" y="2871"/>
                    <a:pt x="1520" y="2658"/>
                  </a:cubicBezTo>
                  <a:lnTo>
                    <a:pt x="912" y="318"/>
                  </a:lnTo>
                  <a:cubicBezTo>
                    <a:pt x="860" y="137"/>
                    <a:pt x="677" y="0"/>
                    <a:pt x="47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6" name="Google Shape;596;p14"/>
            <p:cNvSpPr/>
            <p:nvPr/>
          </p:nvSpPr>
          <p:spPr>
            <a:xfrm>
              <a:off x="5810801" y="137416"/>
              <a:ext cx="44713" cy="89287"/>
            </a:xfrm>
            <a:custGeom>
              <a:avLst/>
              <a:gdLst/>
              <a:ahLst/>
              <a:cxnLst/>
              <a:rect l="l" t="t" r="r" b="b"/>
              <a:pathLst>
                <a:path w="1612" h="3219" extrusionOk="0">
                  <a:moveTo>
                    <a:pt x="504" y="0"/>
                  </a:moveTo>
                  <a:cubicBezTo>
                    <a:pt x="469" y="0"/>
                    <a:pt x="433" y="4"/>
                    <a:pt x="396" y="14"/>
                  </a:cubicBezTo>
                  <a:cubicBezTo>
                    <a:pt x="153" y="74"/>
                    <a:pt x="1" y="317"/>
                    <a:pt x="61" y="561"/>
                  </a:cubicBezTo>
                  <a:lnTo>
                    <a:pt x="700" y="2871"/>
                  </a:lnTo>
                  <a:cubicBezTo>
                    <a:pt x="751" y="3078"/>
                    <a:pt x="935" y="3218"/>
                    <a:pt x="1139" y="3218"/>
                  </a:cubicBezTo>
                  <a:cubicBezTo>
                    <a:pt x="1174" y="3218"/>
                    <a:pt x="1211" y="3214"/>
                    <a:pt x="1247" y="3205"/>
                  </a:cubicBezTo>
                  <a:cubicBezTo>
                    <a:pt x="1460" y="3114"/>
                    <a:pt x="1612" y="2871"/>
                    <a:pt x="1551" y="2658"/>
                  </a:cubicBezTo>
                  <a:lnTo>
                    <a:pt x="943" y="317"/>
                  </a:lnTo>
                  <a:cubicBezTo>
                    <a:pt x="866" y="137"/>
                    <a:pt x="700" y="0"/>
                    <a:pt x="5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7" name="Google Shape;597;p14"/>
            <p:cNvSpPr/>
            <p:nvPr/>
          </p:nvSpPr>
          <p:spPr>
            <a:xfrm>
              <a:off x="5722458" y="155612"/>
              <a:ext cx="263728" cy="144901"/>
            </a:xfrm>
            <a:custGeom>
              <a:avLst/>
              <a:gdLst/>
              <a:ahLst/>
              <a:cxnLst/>
              <a:rect l="l" t="t" r="r" b="b"/>
              <a:pathLst>
                <a:path w="9508" h="5224" extrusionOk="0">
                  <a:moveTo>
                    <a:pt x="5164" y="1"/>
                  </a:moveTo>
                  <a:cubicBezTo>
                    <a:pt x="2658" y="1"/>
                    <a:pt x="192" y="1809"/>
                    <a:pt x="25" y="4829"/>
                  </a:cubicBezTo>
                  <a:cubicBezTo>
                    <a:pt x="1" y="4970"/>
                    <a:pt x="69" y="5112"/>
                    <a:pt x="200" y="5182"/>
                  </a:cubicBezTo>
                  <a:lnTo>
                    <a:pt x="200" y="5182"/>
                  </a:lnTo>
                  <a:cubicBezTo>
                    <a:pt x="191" y="5176"/>
                    <a:pt x="183" y="5170"/>
                    <a:pt x="177" y="5163"/>
                  </a:cubicBezTo>
                  <a:cubicBezTo>
                    <a:pt x="3125" y="3978"/>
                    <a:pt x="6256" y="3127"/>
                    <a:pt x="9417" y="2701"/>
                  </a:cubicBezTo>
                  <a:lnTo>
                    <a:pt x="9417" y="2701"/>
                  </a:lnTo>
                  <a:cubicBezTo>
                    <a:pt x="9386" y="2762"/>
                    <a:pt x="9356" y="2792"/>
                    <a:pt x="9326" y="2823"/>
                  </a:cubicBezTo>
                  <a:cubicBezTo>
                    <a:pt x="9478" y="2701"/>
                    <a:pt x="9508" y="2458"/>
                    <a:pt x="9386" y="2306"/>
                  </a:cubicBezTo>
                  <a:cubicBezTo>
                    <a:pt x="8340" y="719"/>
                    <a:pt x="6744" y="1"/>
                    <a:pt x="5164" y="1"/>
                  </a:cubicBezTo>
                  <a:close/>
                  <a:moveTo>
                    <a:pt x="200" y="5182"/>
                  </a:moveTo>
                  <a:cubicBezTo>
                    <a:pt x="233" y="5205"/>
                    <a:pt x="281" y="5224"/>
                    <a:pt x="328" y="5224"/>
                  </a:cubicBezTo>
                  <a:cubicBezTo>
                    <a:pt x="281" y="5217"/>
                    <a:pt x="238" y="5203"/>
                    <a:pt x="200" y="51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8" name="Google Shape;598;p14"/>
            <p:cNvSpPr/>
            <p:nvPr/>
          </p:nvSpPr>
          <p:spPr>
            <a:xfrm>
              <a:off x="6094085" y="236162"/>
              <a:ext cx="248916" cy="212969"/>
            </a:xfrm>
            <a:custGeom>
              <a:avLst/>
              <a:gdLst/>
              <a:ahLst/>
              <a:cxnLst/>
              <a:rect l="l" t="t" r="r" b="b"/>
              <a:pathLst>
                <a:path w="8974" h="7678" extrusionOk="0">
                  <a:moveTo>
                    <a:pt x="2606" y="1"/>
                  </a:moveTo>
                  <a:cubicBezTo>
                    <a:pt x="1857" y="1"/>
                    <a:pt x="1077" y="173"/>
                    <a:pt x="305" y="557"/>
                  </a:cubicBezTo>
                  <a:cubicBezTo>
                    <a:pt x="61" y="678"/>
                    <a:pt x="1" y="1013"/>
                    <a:pt x="213" y="1195"/>
                  </a:cubicBezTo>
                  <a:lnTo>
                    <a:pt x="6505" y="7548"/>
                  </a:lnTo>
                  <a:cubicBezTo>
                    <a:pt x="6582" y="7637"/>
                    <a:pt x="6690" y="7678"/>
                    <a:pt x="6796" y="7678"/>
                  </a:cubicBezTo>
                  <a:cubicBezTo>
                    <a:pt x="6945" y="7678"/>
                    <a:pt x="7091" y="7598"/>
                    <a:pt x="7144" y="7457"/>
                  </a:cubicBezTo>
                  <a:cubicBezTo>
                    <a:pt x="8974" y="3822"/>
                    <a:pt x="6131" y="1"/>
                    <a:pt x="260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9" name="Google Shape;599;p14"/>
            <p:cNvSpPr/>
            <p:nvPr/>
          </p:nvSpPr>
          <p:spPr>
            <a:xfrm>
              <a:off x="6136246" y="335490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178" y="0"/>
                  </a:moveTo>
                  <a:cubicBezTo>
                    <a:pt x="2067" y="0"/>
                    <a:pt x="1961" y="46"/>
                    <a:pt x="1885" y="137"/>
                  </a:cubicBezTo>
                  <a:lnTo>
                    <a:pt x="183" y="1839"/>
                  </a:lnTo>
                  <a:cubicBezTo>
                    <a:pt x="0" y="2022"/>
                    <a:pt x="0" y="2295"/>
                    <a:pt x="183" y="2447"/>
                  </a:cubicBezTo>
                  <a:cubicBezTo>
                    <a:pt x="259" y="2538"/>
                    <a:pt x="365" y="2584"/>
                    <a:pt x="475" y="2584"/>
                  </a:cubicBezTo>
                  <a:cubicBezTo>
                    <a:pt x="586" y="2584"/>
                    <a:pt x="700" y="2538"/>
                    <a:pt x="791" y="2447"/>
                  </a:cubicBezTo>
                  <a:lnTo>
                    <a:pt x="2493" y="775"/>
                  </a:lnTo>
                  <a:cubicBezTo>
                    <a:pt x="2675" y="593"/>
                    <a:pt x="2675" y="319"/>
                    <a:pt x="2493" y="137"/>
                  </a:cubicBezTo>
                  <a:cubicBezTo>
                    <a:pt x="2402" y="46"/>
                    <a:pt x="2288" y="0"/>
                    <a:pt x="2178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0" name="Google Shape;600;p14"/>
            <p:cNvSpPr/>
            <p:nvPr/>
          </p:nvSpPr>
          <p:spPr>
            <a:xfrm>
              <a:off x="6212967" y="258768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204" y="0"/>
                  </a:moveTo>
                  <a:cubicBezTo>
                    <a:pt x="2090" y="0"/>
                    <a:pt x="1976" y="46"/>
                    <a:pt x="1885" y="137"/>
                  </a:cubicBezTo>
                  <a:lnTo>
                    <a:pt x="183" y="1839"/>
                  </a:lnTo>
                  <a:cubicBezTo>
                    <a:pt x="0" y="1991"/>
                    <a:pt x="0" y="2295"/>
                    <a:pt x="183" y="2447"/>
                  </a:cubicBezTo>
                  <a:cubicBezTo>
                    <a:pt x="274" y="2538"/>
                    <a:pt x="388" y="2584"/>
                    <a:pt x="502" y="2584"/>
                  </a:cubicBezTo>
                  <a:cubicBezTo>
                    <a:pt x="616" y="2584"/>
                    <a:pt x="730" y="2538"/>
                    <a:pt x="821" y="2447"/>
                  </a:cubicBezTo>
                  <a:lnTo>
                    <a:pt x="2523" y="775"/>
                  </a:lnTo>
                  <a:cubicBezTo>
                    <a:pt x="2675" y="593"/>
                    <a:pt x="2675" y="319"/>
                    <a:pt x="2523" y="137"/>
                  </a:cubicBezTo>
                  <a:cubicBezTo>
                    <a:pt x="2432" y="46"/>
                    <a:pt x="2318" y="0"/>
                    <a:pt x="22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1" name="Google Shape;601;p14"/>
            <p:cNvSpPr/>
            <p:nvPr/>
          </p:nvSpPr>
          <p:spPr>
            <a:xfrm>
              <a:off x="6095832" y="236162"/>
              <a:ext cx="247169" cy="212442"/>
            </a:xfrm>
            <a:custGeom>
              <a:avLst/>
              <a:gdLst/>
              <a:ahLst/>
              <a:cxnLst/>
              <a:rect l="l" t="t" r="r" b="b"/>
              <a:pathLst>
                <a:path w="8911" h="7659" extrusionOk="0">
                  <a:moveTo>
                    <a:pt x="10" y="914"/>
                  </a:moveTo>
                  <a:lnTo>
                    <a:pt x="10" y="914"/>
                  </a:lnTo>
                  <a:cubicBezTo>
                    <a:pt x="1" y="957"/>
                    <a:pt x="7" y="1000"/>
                    <a:pt x="29" y="1043"/>
                  </a:cubicBezTo>
                  <a:cubicBezTo>
                    <a:pt x="16" y="999"/>
                    <a:pt x="10" y="955"/>
                    <a:pt x="10" y="914"/>
                  </a:cubicBezTo>
                  <a:close/>
                  <a:moveTo>
                    <a:pt x="2543" y="1"/>
                  </a:moveTo>
                  <a:cubicBezTo>
                    <a:pt x="1794" y="1"/>
                    <a:pt x="1014" y="173"/>
                    <a:pt x="242" y="557"/>
                  </a:cubicBezTo>
                  <a:cubicBezTo>
                    <a:pt x="98" y="629"/>
                    <a:pt x="10" y="758"/>
                    <a:pt x="10" y="914"/>
                  </a:cubicBezTo>
                  <a:lnTo>
                    <a:pt x="10" y="914"/>
                  </a:lnTo>
                  <a:cubicBezTo>
                    <a:pt x="14" y="896"/>
                    <a:pt x="20" y="878"/>
                    <a:pt x="29" y="861"/>
                  </a:cubicBezTo>
                  <a:cubicBezTo>
                    <a:pt x="1275" y="1834"/>
                    <a:pt x="2491" y="2897"/>
                    <a:pt x="3616" y="4052"/>
                  </a:cubicBezTo>
                  <a:cubicBezTo>
                    <a:pt x="4740" y="5177"/>
                    <a:pt x="5804" y="6362"/>
                    <a:pt x="6777" y="7639"/>
                  </a:cubicBezTo>
                  <a:lnTo>
                    <a:pt x="6594" y="7639"/>
                  </a:lnTo>
                  <a:cubicBezTo>
                    <a:pt x="6640" y="7652"/>
                    <a:pt x="6684" y="7658"/>
                    <a:pt x="6726" y="7658"/>
                  </a:cubicBezTo>
                  <a:cubicBezTo>
                    <a:pt x="6881" y="7658"/>
                    <a:pt x="7009" y="7576"/>
                    <a:pt x="7081" y="7457"/>
                  </a:cubicBezTo>
                  <a:cubicBezTo>
                    <a:pt x="8911" y="3822"/>
                    <a:pt x="6068" y="1"/>
                    <a:pt x="25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2" name="Google Shape;602;p14"/>
            <p:cNvSpPr/>
            <p:nvPr/>
          </p:nvSpPr>
          <p:spPr>
            <a:xfrm>
              <a:off x="5585712" y="275438"/>
              <a:ext cx="719178" cy="639460"/>
            </a:xfrm>
            <a:custGeom>
              <a:avLst/>
              <a:gdLst/>
              <a:ahLst/>
              <a:cxnLst/>
              <a:rect l="l" t="t" r="r" b="b"/>
              <a:pathLst>
                <a:path w="25928" h="23054" extrusionOk="0">
                  <a:moveTo>
                    <a:pt x="12978" y="1"/>
                  </a:moveTo>
                  <a:cubicBezTo>
                    <a:pt x="9623" y="1"/>
                    <a:pt x="6293" y="1462"/>
                    <a:pt x="4012" y="4278"/>
                  </a:cubicBezTo>
                  <a:cubicBezTo>
                    <a:pt x="0" y="9202"/>
                    <a:pt x="760" y="16466"/>
                    <a:pt x="5714" y="20479"/>
                  </a:cubicBezTo>
                  <a:cubicBezTo>
                    <a:pt x="7853" y="22211"/>
                    <a:pt x="10422" y="23053"/>
                    <a:pt x="12972" y="23053"/>
                  </a:cubicBezTo>
                  <a:cubicBezTo>
                    <a:pt x="16329" y="23053"/>
                    <a:pt x="19652" y="21592"/>
                    <a:pt x="21915" y="18776"/>
                  </a:cubicBezTo>
                  <a:cubicBezTo>
                    <a:pt x="25928" y="13822"/>
                    <a:pt x="25168" y="6588"/>
                    <a:pt x="20213" y="2576"/>
                  </a:cubicBezTo>
                  <a:cubicBezTo>
                    <a:pt x="18088" y="844"/>
                    <a:pt x="15526" y="1"/>
                    <a:pt x="129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3" name="Google Shape;603;p14"/>
            <p:cNvSpPr/>
            <p:nvPr/>
          </p:nvSpPr>
          <p:spPr>
            <a:xfrm>
              <a:off x="5658217" y="340455"/>
              <a:ext cx="574166" cy="510176"/>
            </a:xfrm>
            <a:custGeom>
              <a:avLst/>
              <a:gdLst/>
              <a:ahLst/>
              <a:cxnLst/>
              <a:rect l="l" t="t" r="r" b="b"/>
              <a:pathLst>
                <a:path w="20700" h="18393" extrusionOk="0">
                  <a:moveTo>
                    <a:pt x="10373" y="1"/>
                  </a:moveTo>
                  <a:cubicBezTo>
                    <a:pt x="9351" y="1"/>
                    <a:pt x="8312" y="173"/>
                    <a:pt x="7295" y="536"/>
                  </a:cubicBezTo>
                  <a:cubicBezTo>
                    <a:pt x="2493" y="2238"/>
                    <a:pt x="0" y="7496"/>
                    <a:pt x="1702" y="12268"/>
                  </a:cubicBezTo>
                  <a:cubicBezTo>
                    <a:pt x="3044" y="16029"/>
                    <a:pt x="6594" y="18393"/>
                    <a:pt x="10374" y="18393"/>
                  </a:cubicBezTo>
                  <a:cubicBezTo>
                    <a:pt x="11390" y="18393"/>
                    <a:pt x="12424" y="18222"/>
                    <a:pt x="13435" y="17861"/>
                  </a:cubicBezTo>
                  <a:cubicBezTo>
                    <a:pt x="18207" y="16159"/>
                    <a:pt x="20700" y="10900"/>
                    <a:pt x="19028" y="6128"/>
                  </a:cubicBezTo>
                  <a:cubicBezTo>
                    <a:pt x="17688" y="2349"/>
                    <a:pt x="14147" y="1"/>
                    <a:pt x="10373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4" name="Google Shape;604;p14"/>
            <p:cNvSpPr/>
            <p:nvPr/>
          </p:nvSpPr>
          <p:spPr>
            <a:xfrm>
              <a:off x="5923000" y="578054"/>
              <a:ext cx="42133" cy="35282"/>
            </a:xfrm>
            <a:custGeom>
              <a:avLst/>
              <a:gdLst/>
              <a:ahLst/>
              <a:cxnLst/>
              <a:rect l="l" t="t" r="r" b="b"/>
              <a:pathLst>
                <a:path w="1519" h="1272" extrusionOk="0">
                  <a:moveTo>
                    <a:pt x="800" y="1"/>
                  </a:moveTo>
                  <a:cubicBezTo>
                    <a:pt x="335" y="1"/>
                    <a:pt x="0" y="532"/>
                    <a:pt x="272" y="967"/>
                  </a:cubicBezTo>
                  <a:cubicBezTo>
                    <a:pt x="389" y="1175"/>
                    <a:pt x="589" y="1271"/>
                    <a:pt x="792" y="1271"/>
                  </a:cubicBezTo>
                  <a:cubicBezTo>
                    <a:pt x="1064" y="1271"/>
                    <a:pt x="1340" y="1098"/>
                    <a:pt x="1427" y="784"/>
                  </a:cubicBezTo>
                  <a:cubicBezTo>
                    <a:pt x="1518" y="450"/>
                    <a:pt x="1305" y="116"/>
                    <a:pt x="971" y="24"/>
                  </a:cubicBezTo>
                  <a:cubicBezTo>
                    <a:pt x="913" y="8"/>
                    <a:pt x="855" y="1"/>
                    <a:pt x="800" y="1"/>
                  </a:cubicBez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5" name="Google Shape;605;p14"/>
            <p:cNvSpPr/>
            <p:nvPr/>
          </p:nvSpPr>
          <p:spPr>
            <a:xfrm>
              <a:off x="5938117" y="414320"/>
              <a:ext cx="56501" cy="182984"/>
            </a:xfrm>
            <a:custGeom>
              <a:avLst/>
              <a:gdLst/>
              <a:ahLst/>
              <a:cxnLst/>
              <a:rect l="l" t="t" r="r" b="b"/>
              <a:pathLst>
                <a:path w="2037" h="6597" extrusionOk="0">
                  <a:moveTo>
                    <a:pt x="2037" y="0"/>
                  </a:moveTo>
                  <a:lnTo>
                    <a:pt x="0" y="6444"/>
                  </a:lnTo>
                  <a:lnTo>
                    <a:pt x="517" y="6596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6" name="Google Shape;606;p14"/>
            <p:cNvSpPr/>
            <p:nvPr/>
          </p:nvSpPr>
          <p:spPr>
            <a:xfrm>
              <a:off x="5826834" y="588844"/>
              <a:ext cx="122267" cy="75058"/>
            </a:xfrm>
            <a:custGeom>
              <a:avLst/>
              <a:gdLst/>
              <a:ahLst/>
              <a:cxnLst/>
              <a:rect l="l" t="t" r="r" b="b"/>
              <a:pathLst>
                <a:path w="4408" h="2706" extrusionOk="0">
                  <a:moveTo>
                    <a:pt x="4134" y="0"/>
                  </a:moveTo>
                  <a:lnTo>
                    <a:pt x="0" y="2705"/>
                  </a:lnTo>
                  <a:lnTo>
                    <a:pt x="4408" y="456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7" name="Google Shape;607;p14"/>
            <p:cNvSpPr/>
            <p:nvPr/>
          </p:nvSpPr>
          <p:spPr>
            <a:xfrm>
              <a:off x="5772024" y="744812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0" y="669"/>
                  </a:moveTo>
                  <a:lnTo>
                    <a:pt x="669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8" name="Google Shape;608;p14"/>
            <p:cNvSpPr/>
            <p:nvPr/>
          </p:nvSpPr>
          <p:spPr>
            <a:xfrm>
              <a:off x="6092393" y="425276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1" y="669"/>
                  </a:moveTo>
                  <a:lnTo>
                    <a:pt x="670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9" name="Google Shape;609;p14"/>
            <p:cNvSpPr/>
            <p:nvPr/>
          </p:nvSpPr>
          <p:spPr>
            <a:xfrm>
              <a:off x="5710475" y="64870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3"/>
                  </a:moveTo>
                  <a:lnTo>
                    <a:pt x="912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0" name="Google Shape;610;p14"/>
            <p:cNvSpPr/>
            <p:nvPr/>
          </p:nvSpPr>
          <p:spPr>
            <a:xfrm>
              <a:off x="6148034" y="532343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4"/>
                  </a:moveTo>
                  <a:lnTo>
                    <a:pt x="913" y="1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1" name="Google Shape;611;p14"/>
            <p:cNvSpPr/>
            <p:nvPr/>
          </p:nvSpPr>
          <p:spPr>
            <a:xfrm>
              <a:off x="5710475" y="53151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0"/>
                  </a:moveTo>
                  <a:lnTo>
                    <a:pt x="912" y="243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2" name="Google Shape;612;p14"/>
            <p:cNvSpPr/>
            <p:nvPr/>
          </p:nvSpPr>
          <p:spPr>
            <a:xfrm>
              <a:off x="6147202" y="649534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1"/>
                  </a:moveTo>
                  <a:lnTo>
                    <a:pt x="912" y="244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3" name="Google Shape;613;p14"/>
            <p:cNvSpPr/>
            <p:nvPr/>
          </p:nvSpPr>
          <p:spPr>
            <a:xfrm>
              <a:off x="5772857" y="424444"/>
              <a:ext cx="18584" cy="18556"/>
            </a:xfrm>
            <a:custGeom>
              <a:avLst/>
              <a:gdLst/>
              <a:ahLst/>
              <a:cxnLst/>
              <a:rect l="l" t="t" r="r" b="b"/>
              <a:pathLst>
                <a:path w="670" h="669" fill="none" extrusionOk="0">
                  <a:moveTo>
                    <a:pt x="1" y="0"/>
                  </a:moveTo>
                  <a:lnTo>
                    <a:pt x="670" y="66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4" name="Google Shape;614;p14"/>
            <p:cNvSpPr/>
            <p:nvPr/>
          </p:nvSpPr>
          <p:spPr>
            <a:xfrm>
              <a:off x="6092393" y="744812"/>
              <a:ext cx="17752" cy="19416"/>
            </a:xfrm>
            <a:custGeom>
              <a:avLst/>
              <a:gdLst/>
              <a:ahLst/>
              <a:cxnLst/>
              <a:rect l="l" t="t" r="r" b="b"/>
              <a:pathLst>
                <a:path w="640" h="700" fill="none" extrusionOk="0">
                  <a:moveTo>
                    <a:pt x="1" y="0"/>
                  </a:moveTo>
                  <a:lnTo>
                    <a:pt x="639" y="69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5" name="Google Shape;615;p14"/>
            <p:cNvSpPr/>
            <p:nvPr/>
          </p:nvSpPr>
          <p:spPr>
            <a:xfrm>
              <a:off x="5879951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0" y="0"/>
                  </a:moveTo>
                  <a:lnTo>
                    <a:pt x="243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6" name="Google Shape;616;p14"/>
            <p:cNvSpPr/>
            <p:nvPr/>
          </p:nvSpPr>
          <p:spPr>
            <a:xfrm>
              <a:off x="5996282" y="800453"/>
              <a:ext cx="6768" cy="25324"/>
            </a:xfrm>
            <a:custGeom>
              <a:avLst/>
              <a:gdLst/>
              <a:ahLst/>
              <a:cxnLst/>
              <a:rect l="l" t="t" r="r" b="b"/>
              <a:pathLst>
                <a:path w="244" h="913" fill="none" extrusionOk="0">
                  <a:moveTo>
                    <a:pt x="1" y="0"/>
                  </a:moveTo>
                  <a:lnTo>
                    <a:pt x="244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" name="Google Shape;617;p14"/>
            <p:cNvSpPr/>
            <p:nvPr/>
          </p:nvSpPr>
          <p:spPr>
            <a:xfrm>
              <a:off x="5997142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243" y="0"/>
                  </a:moveTo>
                  <a:lnTo>
                    <a:pt x="0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" name="Google Shape;618;p14"/>
            <p:cNvSpPr/>
            <p:nvPr/>
          </p:nvSpPr>
          <p:spPr>
            <a:xfrm>
              <a:off x="5879091" y="800453"/>
              <a:ext cx="6768" cy="24464"/>
            </a:xfrm>
            <a:custGeom>
              <a:avLst/>
              <a:gdLst/>
              <a:ahLst/>
              <a:cxnLst/>
              <a:rect l="l" t="t" r="r" b="b"/>
              <a:pathLst>
                <a:path w="244" h="882" fill="none" extrusionOk="0">
                  <a:moveTo>
                    <a:pt x="244" y="0"/>
                  </a:moveTo>
                  <a:lnTo>
                    <a:pt x="1" y="88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619" name="Google Shape;619;p14"/>
          <p:cNvGrpSpPr/>
          <p:nvPr/>
        </p:nvGrpSpPr>
        <p:grpSpPr>
          <a:xfrm>
            <a:off x="217975" y="4222201"/>
            <a:ext cx="527400" cy="735075"/>
            <a:chOff x="3553100" y="1256250"/>
            <a:chExt cx="527400" cy="735075"/>
          </a:xfrm>
        </p:grpSpPr>
        <p:sp>
          <p:nvSpPr>
            <p:cNvPr id="620" name="Google Shape;620;p14"/>
            <p:cNvSpPr/>
            <p:nvPr/>
          </p:nvSpPr>
          <p:spPr>
            <a:xfrm>
              <a:off x="3885925" y="1874350"/>
              <a:ext cx="148225" cy="116975"/>
            </a:xfrm>
            <a:custGeom>
              <a:avLst/>
              <a:gdLst/>
              <a:ahLst/>
              <a:cxnLst/>
              <a:rect l="l" t="t" r="r" b="b"/>
              <a:pathLst>
                <a:path w="5929" h="4679" extrusionOk="0">
                  <a:moveTo>
                    <a:pt x="5107" y="0"/>
                  </a:moveTo>
                  <a:lnTo>
                    <a:pt x="1" y="1489"/>
                  </a:lnTo>
                  <a:lnTo>
                    <a:pt x="487" y="3192"/>
                  </a:lnTo>
                  <a:cubicBezTo>
                    <a:pt x="761" y="4088"/>
                    <a:pt x="1566" y="4679"/>
                    <a:pt x="2450" y="4679"/>
                  </a:cubicBezTo>
                  <a:cubicBezTo>
                    <a:pt x="2644" y="4679"/>
                    <a:pt x="2843" y="4650"/>
                    <a:pt x="3040" y="4590"/>
                  </a:cubicBezTo>
                  <a:lnTo>
                    <a:pt x="4226" y="4255"/>
                  </a:lnTo>
                  <a:cubicBezTo>
                    <a:pt x="5290" y="3921"/>
                    <a:pt x="5928" y="2796"/>
                    <a:pt x="5624" y="1702"/>
                  </a:cubicBezTo>
                  <a:lnTo>
                    <a:pt x="5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1" name="Google Shape;621;p14"/>
            <p:cNvSpPr/>
            <p:nvPr/>
          </p:nvSpPr>
          <p:spPr>
            <a:xfrm>
              <a:off x="3841850" y="1837100"/>
              <a:ext cx="210525" cy="132525"/>
            </a:xfrm>
            <a:custGeom>
              <a:avLst/>
              <a:gdLst/>
              <a:ahLst/>
              <a:cxnLst/>
              <a:rect l="l" t="t" r="r" b="b"/>
              <a:pathLst>
                <a:path w="8421" h="5301" extrusionOk="0">
                  <a:moveTo>
                    <a:pt x="7661" y="1"/>
                  </a:moveTo>
                  <a:lnTo>
                    <a:pt x="1" y="2189"/>
                  </a:lnTo>
                  <a:lnTo>
                    <a:pt x="366" y="3496"/>
                  </a:lnTo>
                  <a:cubicBezTo>
                    <a:pt x="692" y="4574"/>
                    <a:pt x="1679" y="5300"/>
                    <a:pt x="2765" y="5300"/>
                  </a:cubicBezTo>
                  <a:cubicBezTo>
                    <a:pt x="2996" y="5300"/>
                    <a:pt x="3232" y="5268"/>
                    <a:pt x="3466" y="5198"/>
                  </a:cubicBezTo>
                  <a:lnTo>
                    <a:pt x="6323" y="4378"/>
                  </a:lnTo>
                  <a:cubicBezTo>
                    <a:pt x="7661" y="4013"/>
                    <a:pt x="8421" y="2615"/>
                    <a:pt x="8025" y="1277"/>
                  </a:cubicBezTo>
                  <a:lnTo>
                    <a:pt x="76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2" name="Google Shape;622;p14"/>
            <p:cNvSpPr/>
            <p:nvPr/>
          </p:nvSpPr>
          <p:spPr>
            <a:xfrm>
              <a:off x="3553100" y="1256250"/>
              <a:ext cx="527400" cy="606725"/>
            </a:xfrm>
            <a:custGeom>
              <a:avLst/>
              <a:gdLst/>
              <a:ahLst/>
              <a:cxnLst/>
              <a:rect l="l" t="t" r="r" b="b"/>
              <a:pathLst>
                <a:path w="21096" h="24269" extrusionOk="0">
                  <a:moveTo>
                    <a:pt x="11165" y="0"/>
                  </a:moveTo>
                  <a:cubicBezTo>
                    <a:pt x="9187" y="0"/>
                    <a:pt x="7173" y="611"/>
                    <a:pt x="5411" y="1927"/>
                  </a:cubicBezTo>
                  <a:cubicBezTo>
                    <a:pt x="1" y="5970"/>
                    <a:pt x="305" y="14177"/>
                    <a:pt x="5989" y="17824"/>
                  </a:cubicBezTo>
                  <a:cubicBezTo>
                    <a:pt x="8207" y="19222"/>
                    <a:pt x="9849" y="21411"/>
                    <a:pt x="10578" y="23964"/>
                  </a:cubicBezTo>
                  <a:lnTo>
                    <a:pt x="10669" y="24268"/>
                  </a:lnTo>
                  <a:lnTo>
                    <a:pt x="19332" y="21776"/>
                  </a:lnTo>
                  <a:lnTo>
                    <a:pt x="19241" y="21472"/>
                  </a:lnTo>
                  <a:cubicBezTo>
                    <a:pt x="18542" y="18888"/>
                    <a:pt x="18785" y="16122"/>
                    <a:pt x="19940" y="13721"/>
                  </a:cubicBezTo>
                  <a:cubicBezTo>
                    <a:pt x="20913" y="11624"/>
                    <a:pt x="21095" y="9222"/>
                    <a:pt x="20457" y="7003"/>
                  </a:cubicBezTo>
                  <a:cubicBezTo>
                    <a:pt x="19207" y="2617"/>
                    <a:pt x="15261" y="0"/>
                    <a:pt x="111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3" name="Google Shape;623;p14"/>
            <p:cNvSpPr/>
            <p:nvPr/>
          </p:nvSpPr>
          <p:spPr>
            <a:xfrm>
              <a:off x="3819825" y="1800625"/>
              <a:ext cx="229500" cy="121125"/>
            </a:xfrm>
            <a:custGeom>
              <a:avLst/>
              <a:gdLst/>
              <a:ahLst/>
              <a:cxnLst/>
              <a:rect l="l" t="t" r="r" b="b"/>
              <a:pathLst>
                <a:path w="9180" h="4845" extrusionOk="0">
                  <a:moveTo>
                    <a:pt x="8633" y="1"/>
                  </a:moveTo>
                  <a:lnTo>
                    <a:pt x="0" y="2493"/>
                  </a:lnTo>
                  <a:lnTo>
                    <a:pt x="122" y="2979"/>
                  </a:lnTo>
                  <a:cubicBezTo>
                    <a:pt x="448" y="4109"/>
                    <a:pt x="1479" y="4844"/>
                    <a:pt x="2598" y="4844"/>
                  </a:cubicBezTo>
                  <a:cubicBezTo>
                    <a:pt x="2834" y="4844"/>
                    <a:pt x="3075" y="4811"/>
                    <a:pt x="3314" y="4742"/>
                  </a:cubicBezTo>
                  <a:lnTo>
                    <a:pt x="7022" y="3679"/>
                  </a:lnTo>
                  <a:cubicBezTo>
                    <a:pt x="8390" y="3283"/>
                    <a:pt x="9180" y="1855"/>
                    <a:pt x="8785" y="487"/>
                  </a:cubicBezTo>
                  <a:lnTo>
                    <a:pt x="86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4" name="Google Shape;624;p14"/>
            <p:cNvSpPr/>
            <p:nvPr/>
          </p:nvSpPr>
          <p:spPr>
            <a:xfrm>
              <a:off x="3866925" y="1617500"/>
              <a:ext cx="61600" cy="214300"/>
            </a:xfrm>
            <a:custGeom>
              <a:avLst/>
              <a:gdLst/>
              <a:ahLst/>
              <a:cxnLst/>
              <a:rect l="l" t="t" r="r" b="b"/>
              <a:pathLst>
                <a:path w="2464" h="8572" fill="none" extrusionOk="0">
                  <a:moveTo>
                    <a:pt x="2463" y="8572"/>
                  </a:moveTo>
                  <a:lnTo>
                    <a:pt x="1" y="0"/>
                  </a:lnTo>
                </a:path>
              </a:pathLst>
            </a:custGeom>
            <a:noFill/>
            <a:ln w="28875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5" name="Google Shape;625;p14"/>
            <p:cNvSpPr/>
            <p:nvPr/>
          </p:nvSpPr>
          <p:spPr>
            <a:xfrm>
              <a:off x="3745350" y="1500475"/>
              <a:ext cx="191525" cy="123125"/>
            </a:xfrm>
            <a:custGeom>
              <a:avLst/>
              <a:gdLst/>
              <a:ahLst/>
              <a:cxnLst/>
              <a:rect l="l" t="t" r="r" b="b"/>
              <a:pathLst>
                <a:path w="7661" h="4925" fill="none" extrusionOk="0">
                  <a:moveTo>
                    <a:pt x="7660" y="0"/>
                  </a:moveTo>
                  <a:lnTo>
                    <a:pt x="4925" y="4925"/>
                  </a:lnTo>
                  <a:lnTo>
                    <a:pt x="1" y="2189"/>
                  </a:lnTo>
                </a:path>
              </a:pathLst>
            </a:custGeom>
            <a:noFill/>
            <a:ln w="288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626" name="Google Shape;626;p14"/>
          <p:cNvGrpSpPr/>
          <p:nvPr/>
        </p:nvGrpSpPr>
        <p:grpSpPr>
          <a:xfrm rot="-4077424">
            <a:off x="8411376" y="4350774"/>
            <a:ext cx="935000" cy="861690"/>
            <a:chOff x="6708722" y="1052986"/>
            <a:chExt cx="935003" cy="861693"/>
          </a:xfrm>
        </p:grpSpPr>
        <p:sp>
          <p:nvSpPr>
            <p:cNvPr id="627" name="Google Shape;627;p14"/>
            <p:cNvSpPr/>
            <p:nvPr/>
          </p:nvSpPr>
          <p:spPr>
            <a:xfrm>
              <a:off x="6994529" y="1096756"/>
              <a:ext cx="598631" cy="524599"/>
            </a:xfrm>
            <a:custGeom>
              <a:avLst/>
              <a:gdLst/>
              <a:ahLst/>
              <a:cxnLst/>
              <a:rect l="l" t="t" r="r" b="b"/>
              <a:pathLst>
                <a:path w="21582" h="18913" extrusionOk="0">
                  <a:moveTo>
                    <a:pt x="10806" y="1"/>
                  </a:moveTo>
                  <a:cubicBezTo>
                    <a:pt x="7529" y="1"/>
                    <a:pt x="4342" y="1699"/>
                    <a:pt x="2584" y="4745"/>
                  </a:cubicBezTo>
                  <a:cubicBezTo>
                    <a:pt x="0" y="9274"/>
                    <a:pt x="1550" y="15049"/>
                    <a:pt x="6079" y="17663"/>
                  </a:cubicBezTo>
                  <a:cubicBezTo>
                    <a:pt x="7562" y="18509"/>
                    <a:pt x="9179" y="18912"/>
                    <a:pt x="10775" y="18912"/>
                  </a:cubicBezTo>
                  <a:cubicBezTo>
                    <a:pt x="14052" y="18912"/>
                    <a:pt x="17240" y="17214"/>
                    <a:pt x="18997" y="14168"/>
                  </a:cubicBezTo>
                  <a:cubicBezTo>
                    <a:pt x="21581" y="9639"/>
                    <a:pt x="20031" y="3864"/>
                    <a:pt x="15502" y="1250"/>
                  </a:cubicBezTo>
                  <a:cubicBezTo>
                    <a:pt x="14019" y="404"/>
                    <a:pt x="12402" y="1"/>
                    <a:pt x="108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8" name="Google Shape;628;p14"/>
            <p:cNvSpPr/>
            <p:nvPr/>
          </p:nvSpPr>
          <p:spPr>
            <a:xfrm>
              <a:off x="6960800" y="1524274"/>
              <a:ext cx="155996" cy="153472"/>
            </a:xfrm>
            <a:custGeom>
              <a:avLst/>
              <a:gdLst/>
              <a:ahLst/>
              <a:cxnLst/>
              <a:rect l="l" t="t" r="r" b="b"/>
              <a:pathLst>
                <a:path w="5624" h="5533" extrusionOk="0">
                  <a:moveTo>
                    <a:pt x="3465" y="1"/>
                  </a:moveTo>
                  <a:lnTo>
                    <a:pt x="0" y="3284"/>
                  </a:lnTo>
                  <a:lnTo>
                    <a:pt x="2128" y="5533"/>
                  </a:lnTo>
                  <a:lnTo>
                    <a:pt x="5624" y="2250"/>
                  </a:lnTo>
                  <a:lnTo>
                    <a:pt x="346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9" name="Google Shape;629;p14"/>
            <p:cNvSpPr/>
            <p:nvPr/>
          </p:nvSpPr>
          <p:spPr>
            <a:xfrm>
              <a:off x="6943936" y="1052986"/>
              <a:ext cx="699789" cy="611778"/>
            </a:xfrm>
            <a:custGeom>
              <a:avLst/>
              <a:gdLst/>
              <a:ahLst/>
              <a:cxnLst/>
              <a:rect l="l" t="t" r="r" b="b"/>
              <a:pathLst>
                <a:path w="25229" h="22056" extrusionOk="0">
                  <a:moveTo>
                    <a:pt x="12596" y="1578"/>
                  </a:moveTo>
                  <a:cubicBezTo>
                    <a:pt x="12683" y="1578"/>
                    <a:pt x="12770" y="1579"/>
                    <a:pt x="12858" y="1581"/>
                  </a:cubicBezTo>
                  <a:cubicBezTo>
                    <a:pt x="21277" y="1825"/>
                    <a:pt x="25229" y="12098"/>
                    <a:pt x="19119" y="17904"/>
                  </a:cubicBezTo>
                  <a:cubicBezTo>
                    <a:pt x="17286" y="19634"/>
                    <a:pt x="14943" y="20495"/>
                    <a:pt x="12606" y="20495"/>
                  </a:cubicBezTo>
                  <a:cubicBezTo>
                    <a:pt x="10100" y="20495"/>
                    <a:pt x="7601" y="19505"/>
                    <a:pt x="5745" y="17539"/>
                  </a:cubicBezTo>
                  <a:cubicBezTo>
                    <a:pt x="0" y="11493"/>
                    <a:pt x="4345" y="1578"/>
                    <a:pt x="12596" y="1578"/>
                  </a:cubicBezTo>
                  <a:close/>
                  <a:moveTo>
                    <a:pt x="12684" y="1"/>
                  </a:moveTo>
                  <a:cubicBezTo>
                    <a:pt x="7121" y="1"/>
                    <a:pt x="1763" y="4231"/>
                    <a:pt x="1581" y="10761"/>
                  </a:cubicBezTo>
                  <a:cubicBezTo>
                    <a:pt x="1459" y="15199"/>
                    <a:pt x="4043" y="19302"/>
                    <a:pt x="8116" y="21095"/>
                  </a:cubicBezTo>
                  <a:cubicBezTo>
                    <a:pt x="9559" y="21741"/>
                    <a:pt x="11089" y="22056"/>
                    <a:pt x="12607" y="22056"/>
                  </a:cubicBezTo>
                  <a:cubicBezTo>
                    <a:pt x="15375" y="22056"/>
                    <a:pt x="18102" y="21011"/>
                    <a:pt x="20183" y="19028"/>
                  </a:cubicBezTo>
                  <a:cubicBezTo>
                    <a:pt x="24591" y="14834"/>
                    <a:pt x="24773" y="7873"/>
                    <a:pt x="20609" y="3466"/>
                  </a:cubicBezTo>
                  <a:cubicBezTo>
                    <a:pt x="18339" y="1074"/>
                    <a:pt x="15485" y="1"/>
                    <a:pt x="126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0" name="Google Shape;630;p14"/>
            <p:cNvSpPr/>
            <p:nvPr/>
          </p:nvSpPr>
          <p:spPr>
            <a:xfrm>
              <a:off x="7440520" y="1212338"/>
              <a:ext cx="89398" cy="301867"/>
            </a:xfrm>
            <a:custGeom>
              <a:avLst/>
              <a:gdLst/>
              <a:ahLst/>
              <a:cxnLst/>
              <a:rect l="l" t="t" r="r" b="b"/>
              <a:pathLst>
                <a:path w="3223" h="10883" fill="none" extrusionOk="0">
                  <a:moveTo>
                    <a:pt x="304" y="1"/>
                  </a:moveTo>
                  <a:cubicBezTo>
                    <a:pt x="3222" y="3071"/>
                    <a:pt x="3101" y="7964"/>
                    <a:pt x="1" y="10882"/>
                  </a:cubicBezTo>
                </a:path>
              </a:pathLst>
            </a:custGeom>
            <a:noFill/>
            <a:ln w="463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1" name="Google Shape;631;p14"/>
            <p:cNvSpPr/>
            <p:nvPr/>
          </p:nvSpPr>
          <p:spPr>
            <a:xfrm>
              <a:off x="6708722" y="1583604"/>
              <a:ext cx="347384" cy="331075"/>
            </a:xfrm>
            <a:custGeom>
              <a:avLst/>
              <a:gdLst/>
              <a:ahLst/>
              <a:cxnLst/>
              <a:rect l="l" t="t" r="r" b="b"/>
              <a:pathLst>
                <a:path w="12524" h="11936" extrusionOk="0">
                  <a:moveTo>
                    <a:pt x="9844" y="1"/>
                  </a:moveTo>
                  <a:cubicBezTo>
                    <a:pt x="9572" y="1"/>
                    <a:pt x="9297" y="100"/>
                    <a:pt x="9088" y="294"/>
                  </a:cubicBezTo>
                  <a:lnTo>
                    <a:pt x="456" y="8500"/>
                  </a:lnTo>
                  <a:cubicBezTo>
                    <a:pt x="30" y="8896"/>
                    <a:pt x="0" y="9595"/>
                    <a:pt x="426" y="10020"/>
                  </a:cubicBezTo>
                  <a:lnTo>
                    <a:pt x="1915" y="11601"/>
                  </a:lnTo>
                  <a:cubicBezTo>
                    <a:pt x="2135" y="11821"/>
                    <a:pt x="2421" y="11936"/>
                    <a:pt x="2704" y="11936"/>
                  </a:cubicBezTo>
                  <a:cubicBezTo>
                    <a:pt x="2968" y="11936"/>
                    <a:pt x="3230" y="11836"/>
                    <a:pt x="3435" y="11631"/>
                  </a:cubicBezTo>
                  <a:lnTo>
                    <a:pt x="12098" y="3455"/>
                  </a:lnTo>
                  <a:cubicBezTo>
                    <a:pt x="12523" y="3029"/>
                    <a:pt x="12523" y="2360"/>
                    <a:pt x="12128" y="1905"/>
                  </a:cubicBezTo>
                  <a:lnTo>
                    <a:pt x="10608" y="324"/>
                  </a:lnTo>
                  <a:cubicBezTo>
                    <a:pt x="10407" y="107"/>
                    <a:pt x="10127" y="1"/>
                    <a:pt x="98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632" name="Google Shape;632;p14"/>
          <p:cNvSpPr txBox="1">
            <a:spLocks noGrp="1"/>
          </p:cNvSpPr>
          <p:nvPr>
            <p:ph type="title"/>
          </p:nvPr>
        </p:nvSpPr>
        <p:spPr>
          <a:xfrm>
            <a:off x="571500" y="394175"/>
            <a:ext cx="7522200" cy="51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4926035"/>
      </p:ext>
    </p:extLst>
  </p:cSld>
  <p:clrMapOvr>
    <a:masterClrMapping/>
  </p:clrMapOvr>
  <p:transition spd="slow">
    <p:wheel spokes="1"/>
    <p:sndAc>
      <p:stSnd>
        <p:snd r:embed="rId1" name="chimes.wav"/>
      </p:stSnd>
    </p:sndAc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245DA6-42F5-459F-ACB0-60DE23553F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57C3FD0-9DE6-42FE-99E2-3B92263BB4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D97B6-F3D4-4828-8331-3A697524A1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5A75789-DE65-4285-90C5-369319AFB6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5AC9C3-4377-4B37-A657-014C7F6C26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61E2B-6088-46C5-871F-21F1B14BF2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2915245"/>
      </p:ext>
    </p:extLst>
  </p:cSld>
  <p:clrMapOvr>
    <a:masterClrMapping/>
  </p:clrMapOvr>
  <p:transition spd="slow">
    <p:cover dir="u"/>
    <p:sndAc>
      <p:stSnd>
        <p:snd r:embed="rId1" name="chimes.wav"/>
      </p:stSnd>
    </p:sndAc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">
  <p:cSld name="Title and two columns ">
    <p:spTree>
      <p:nvGrpSpPr>
        <p:cNvPr id="1" name="Shape 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" name="Google Shape;634;p15"/>
          <p:cNvSpPr/>
          <p:nvPr/>
        </p:nvSpPr>
        <p:spPr>
          <a:xfrm>
            <a:off x="-65061" y="-81037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35" name="Google Shape;635;p15"/>
          <p:cNvSpPr/>
          <p:nvPr/>
        </p:nvSpPr>
        <p:spPr>
          <a:xfrm>
            <a:off x="5086826" y="-501139"/>
            <a:ext cx="4544275" cy="5759025"/>
          </a:xfrm>
          <a:custGeom>
            <a:avLst/>
            <a:gdLst/>
            <a:ahLst/>
            <a:cxnLst/>
            <a:rect l="l" t="t" r="r" b="b"/>
            <a:pathLst>
              <a:path w="181771" h="230361" extrusionOk="0">
                <a:moveTo>
                  <a:pt x="0" y="230361"/>
                </a:moveTo>
                <a:cubicBezTo>
                  <a:pt x="2982" y="229199"/>
                  <a:pt x="11017" y="224347"/>
                  <a:pt x="17889" y="223387"/>
                </a:cubicBezTo>
                <a:cubicBezTo>
                  <a:pt x="24762" y="222427"/>
                  <a:pt x="34341" y="225023"/>
                  <a:pt x="41235" y="224601"/>
                </a:cubicBezTo>
                <a:cubicBezTo>
                  <a:pt x="48129" y="224180"/>
                  <a:pt x="54597" y="222584"/>
                  <a:pt x="59252" y="220858"/>
                </a:cubicBezTo>
                <a:cubicBezTo>
                  <a:pt x="63907" y="219133"/>
                  <a:pt x="66413" y="217209"/>
                  <a:pt x="69167" y="214248"/>
                </a:cubicBezTo>
                <a:cubicBezTo>
                  <a:pt x="71921" y="211287"/>
                  <a:pt x="72817" y="205296"/>
                  <a:pt x="75778" y="203093"/>
                </a:cubicBezTo>
                <a:cubicBezTo>
                  <a:pt x="78739" y="200890"/>
                  <a:pt x="82734" y="200378"/>
                  <a:pt x="86932" y="201028"/>
                </a:cubicBezTo>
                <a:cubicBezTo>
                  <a:pt x="91130" y="201679"/>
                  <a:pt x="96489" y="206170"/>
                  <a:pt x="100965" y="206996"/>
                </a:cubicBezTo>
                <a:cubicBezTo>
                  <a:pt x="105441" y="207822"/>
                  <a:pt x="110552" y="208357"/>
                  <a:pt x="113786" y="205985"/>
                </a:cubicBezTo>
                <a:cubicBezTo>
                  <a:pt x="117020" y="203613"/>
                  <a:pt x="116140" y="197141"/>
                  <a:pt x="120370" y="192765"/>
                </a:cubicBezTo>
                <a:cubicBezTo>
                  <a:pt x="124600" y="188389"/>
                  <a:pt x="135479" y="185286"/>
                  <a:pt x="139168" y="179727"/>
                </a:cubicBezTo>
                <a:cubicBezTo>
                  <a:pt x="142857" y="174168"/>
                  <a:pt x="143428" y="169374"/>
                  <a:pt x="142503" y="159413"/>
                </a:cubicBezTo>
                <a:cubicBezTo>
                  <a:pt x="141578" y="149452"/>
                  <a:pt x="131035" y="132208"/>
                  <a:pt x="133616" y="119962"/>
                </a:cubicBezTo>
                <a:cubicBezTo>
                  <a:pt x="136197" y="107716"/>
                  <a:pt x="158542" y="97559"/>
                  <a:pt x="157991" y="85938"/>
                </a:cubicBezTo>
                <a:cubicBezTo>
                  <a:pt x="157440" y="74317"/>
                  <a:pt x="142912" y="63417"/>
                  <a:pt x="130311" y="50237"/>
                </a:cubicBezTo>
                <a:cubicBezTo>
                  <a:pt x="117711" y="37057"/>
                  <a:pt x="74676" y="11229"/>
                  <a:pt x="82388" y="6858"/>
                </a:cubicBezTo>
                <a:cubicBezTo>
                  <a:pt x="90100" y="2487"/>
                  <a:pt x="162065" y="-12752"/>
                  <a:pt x="176582" y="24009"/>
                </a:cubicBezTo>
                <a:cubicBezTo>
                  <a:pt x="191099" y="60770"/>
                  <a:pt x="170670" y="193522"/>
                  <a:pt x="169488" y="227424"/>
                </a:cubicBezTo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636" name="Google Shape;636;p15"/>
          <p:cNvSpPr/>
          <p:nvPr/>
        </p:nvSpPr>
        <p:spPr>
          <a:xfrm>
            <a:off x="-765324" y="-539752"/>
            <a:ext cx="4987050" cy="5113700"/>
          </a:xfrm>
          <a:custGeom>
            <a:avLst/>
            <a:gdLst/>
            <a:ahLst/>
            <a:cxnLst/>
            <a:rect l="l" t="t" r="r" b="b"/>
            <a:pathLst>
              <a:path w="199482" h="204548" extrusionOk="0">
                <a:moveTo>
                  <a:pt x="54548" y="32236"/>
                </a:moveTo>
                <a:cubicBezTo>
                  <a:pt x="50417" y="38179"/>
                  <a:pt x="39124" y="45469"/>
                  <a:pt x="36783" y="59218"/>
                </a:cubicBezTo>
                <a:cubicBezTo>
                  <a:pt x="34442" y="72967"/>
                  <a:pt x="38917" y="98226"/>
                  <a:pt x="40501" y="114730"/>
                </a:cubicBezTo>
                <a:cubicBezTo>
                  <a:pt x="42085" y="131234"/>
                  <a:pt x="47387" y="147547"/>
                  <a:pt x="46285" y="158242"/>
                </a:cubicBezTo>
                <a:cubicBezTo>
                  <a:pt x="45183" y="168937"/>
                  <a:pt x="38780" y="173872"/>
                  <a:pt x="33891" y="178898"/>
                </a:cubicBezTo>
                <a:cubicBezTo>
                  <a:pt x="29002" y="183924"/>
                  <a:pt x="22324" y="186197"/>
                  <a:pt x="16953" y="188400"/>
                </a:cubicBezTo>
                <a:cubicBezTo>
                  <a:pt x="11582" y="190603"/>
                  <a:pt x="3182" y="221106"/>
                  <a:pt x="1667" y="192118"/>
                </a:cubicBezTo>
                <a:cubicBezTo>
                  <a:pt x="152" y="163130"/>
                  <a:pt x="-3153" y="44699"/>
                  <a:pt x="7864" y="14471"/>
                </a:cubicBezTo>
                <a:cubicBezTo>
                  <a:pt x="18881" y="-15756"/>
                  <a:pt x="38849" y="10753"/>
                  <a:pt x="67768" y="10753"/>
                </a:cubicBezTo>
                <a:cubicBezTo>
                  <a:pt x="96687" y="10753"/>
                  <a:pt x="159690" y="13004"/>
                  <a:pt x="181379" y="14471"/>
                </a:cubicBezTo>
                <a:cubicBezTo>
                  <a:pt x="203069" y="15938"/>
                  <a:pt x="200246" y="17263"/>
                  <a:pt x="197905" y="19557"/>
                </a:cubicBezTo>
                <a:cubicBezTo>
                  <a:pt x="195564" y="21851"/>
                  <a:pt x="177524" y="27153"/>
                  <a:pt x="167333" y="28233"/>
                </a:cubicBezTo>
                <a:cubicBezTo>
                  <a:pt x="157142" y="29313"/>
                  <a:pt x="145988" y="27024"/>
                  <a:pt x="136761" y="26039"/>
                </a:cubicBezTo>
                <a:cubicBezTo>
                  <a:pt x="127534" y="25054"/>
                  <a:pt x="119134" y="22596"/>
                  <a:pt x="111973" y="22321"/>
                </a:cubicBezTo>
                <a:cubicBezTo>
                  <a:pt x="104812" y="22046"/>
                  <a:pt x="99304" y="23423"/>
                  <a:pt x="93795" y="24387"/>
                </a:cubicBezTo>
                <a:cubicBezTo>
                  <a:pt x="88287" y="25351"/>
                  <a:pt x="82571" y="27623"/>
                  <a:pt x="78922" y="28105"/>
                </a:cubicBezTo>
                <a:cubicBezTo>
                  <a:pt x="75273" y="28587"/>
                  <a:pt x="74791" y="28037"/>
                  <a:pt x="71899" y="27279"/>
                </a:cubicBezTo>
                <a:cubicBezTo>
                  <a:pt x="69007" y="26522"/>
                  <a:pt x="64463" y="22734"/>
                  <a:pt x="61571" y="23560"/>
                </a:cubicBezTo>
                <a:cubicBezTo>
                  <a:pt x="58679" y="24386"/>
                  <a:pt x="58679" y="26293"/>
                  <a:pt x="54548" y="32236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637" name="Google Shape;637;p15"/>
          <p:cNvSpPr/>
          <p:nvPr/>
        </p:nvSpPr>
        <p:spPr>
          <a:xfrm flipH="1">
            <a:off x="4555998" y="-23179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38" name="Google Shape;638;p15"/>
          <p:cNvSpPr/>
          <p:nvPr/>
        </p:nvSpPr>
        <p:spPr>
          <a:xfrm flipH="1">
            <a:off x="8815009" y="249297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39" name="Google Shape;639;p15"/>
          <p:cNvSpPr/>
          <p:nvPr/>
        </p:nvSpPr>
        <p:spPr>
          <a:xfrm flipH="1">
            <a:off x="7107454" y="466963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40" name="Google Shape;640;p15"/>
          <p:cNvSpPr/>
          <p:nvPr/>
        </p:nvSpPr>
        <p:spPr>
          <a:xfrm flipH="1">
            <a:off x="1169599" y="487202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41" name="Google Shape;641;p15"/>
          <p:cNvSpPr/>
          <p:nvPr/>
        </p:nvSpPr>
        <p:spPr>
          <a:xfrm flipH="1">
            <a:off x="760753" y="3872671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42" name="Google Shape;642;p15"/>
          <p:cNvSpPr/>
          <p:nvPr/>
        </p:nvSpPr>
        <p:spPr>
          <a:xfrm flipH="1">
            <a:off x="8321096" y="502822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43" name="Google Shape;643;p15"/>
          <p:cNvSpPr/>
          <p:nvPr/>
        </p:nvSpPr>
        <p:spPr>
          <a:xfrm flipH="1">
            <a:off x="-156277" y="289382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44" name="Google Shape;644;p15"/>
          <p:cNvSpPr/>
          <p:nvPr/>
        </p:nvSpPr>
        <p:spPr>
          <a:xfrm flipH="1">
            <a:off x="167012" y="-81016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45" name="Google Shape;645;p15"/>
          <p:cNvSpPr/>
          <p:nvPr/>
        </p:nvSpPr>
        <p:spPr>
          <a:xfrm flipH="1">
            <a:off x="7350879" y="31565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646" name="Google Shape;646;p15"/>
          <p:cNvGrpSpPr/>
          <p:nvPr/>
        </p:nvGrpSpPr>
        <p:grpSpPr>
          <a:xfrm>
            <a:off x="8201400" y="3872667"/>
            <a:ext cx="757289" cy="864550"/>
            <a:chOff x="5585712" y="137416"/>
            <a:chExt cx="757289" cy="864550"/>
          </a:xfrm>
        </p:grpSpPr>
        <p:sp>
          <p:nvSpPr>
            <p:cNvPr id="647" name="Google Shape;647;p15"/>
            <p:cNvSpPr/>
            <p:nvPr/>
          </p:nvSpPr>
          <p:spPr>
            <a:xfrm>
              <a:off x="5606764" y="738904"/>
              <a:ext cx="129867" cy="146066"/>
            </a:xfrm>
            <a:custGeom>
              <a:avLst/>
              <a:gdLst/>
              <a:ahLst/>
              <a:cxnLst/>
              <a:rect l="l" t="t" r="r" b="b"/>
              <a:pathLst>
                <a:path w="4682" h="5266" extrusionOk="0">
                  <a:moveTo>
                    <a:pt x="2706" y="1"/>
                  </a:moveTo>
                  <a:cubicBezTo>
                    <a:pt x="2706" y="1"/>
                    <a:pt x="1" y="4712"/>
                    <a:pt x="913" y="5198"/>
                  </a:cubicBezTo>
                  <a:cubicBezTo>
                    <a:pt x="992" y="5245"/>
                    <a:pt x="1088" y="5266"/>
                    <a:pt x="1196" y="5266"/>
                  </a:cubicBezTo>
                  <a:cubicBezTo>
                    <a:pt x="2290" y="5266"/>
                    <a:pt x="4682" y="3101"/>
                    <a:pt x="4682" y="3101"/>
                  </a:cubicBezTo>
                  <a:lnTo>
                    <a:pt x="2706" y="1"/>
                  </a:ln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8" name="Google Shape;648;p15"/>
            <p:cNvSpPr/>
            <p:nvPr/>
          </p:nvSpPr>
          <p:spPr>
            <a:xfrm>
              <a:off x="6009790" y="851879"/>
              <a:ext cx="91062" cy="150088"/>
            </a:xfrm>
            <a:custGeom>
              <a:avLst/>
              <a:gdLst/>
              <a:ahLst/>
              <a:cxnLst/>
              <a:rect l="l" t="t" r="r" b="b"/>
              <a:pathLst>
                <a:path w="3283" h="5411" extrusionOk="0">
                  <a:moveTo>
                    <a:pt x="3283" y="1"/>
                  </a:moveTo>
                  <a:lnTo>
                    <a:pt x="0" y="1703"/>
                  </a:lnTo>
                  <a:cubicBezTo>
                    <a:pt x="0" y="1703"/>
                    <a:pt x="1185" y="5381"/>
                    <a:pt x="2219" y="5411"/>
                  </a:cubicBezTo>
                  <a:cubicBezTo>
                    <a:pt x="3252" y="5411"/>
                    <a:pt x="3283" y="1"/>
                    <a:pt x="3283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9" name="Google Shape;649;p15"/>
            <p:cNvSpPr/>
            <p:nvPr/>
          </p:nvSpPr>
          <p:spPr>
            <a:xfrm>
              <a:off x="5722402" y="155612"/>
              <a:ext cx="264643" cy="144401"/>
            </a:xfrm>
            <a:custGeom>
              <a:avLst/>
              <a:gdLst/>
              <a:ahLst/>
              <a:cxnLst/>
              <a:rect l="l" t="t" r="r" b="b"/>
              <a:pathLst>
                <a:path w="9541" h="5206" extrusionOk="0">
                  <a:moveTo>
                    <a:pt x="5166" y="1"/>
                  </a:moveTo>
                  <a:cubicBezTo>
                    <a:pt x="2660" y="1"/>
                    <a:pt x="194" y="1809"/>
                    <a:pt x="27" y="4829"/>
                  </a:cubicBezTo>
                  <a:cubicBezTo>
                    <a:pt x="0" y="5040"/>
                    <a:pt x="180" y="5205"/>
                    <a:pt x="387" y="5205"/>
                  </a:cubicBezTo>
                  <a:cubicBezTo>
                    <a:pt x="419" y="5205"/>
                    <a:pt x="450" y="5201"/>
                    <a:pt x="482" y="5193"/>
                  </a:cubicBezTo>
                  <a:lnTo>
                    <a:pt x="9145" y="2914"/>
                  </a:lnTo>
                  <a:cubicBezTo>
                    <a:pt x="9419" y="2853"/>
                    <a:pt x="9540" y="2549"/>
                    <a:pt x="9388" y="2306"/>
                  </a:cubicBezTo>
                  <a:cubicBezTo>
                    <a:pt x="8342" y="719"/>
                    <a:pt x="6746" y="1"/>
                    <a:pt x="516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0" name="Google Shape;650;p15"/>
            <p:cNvSpPr/>
            <p:nvPr/>
          </p:nvSpPr>
          <p:spPr>
            <a:xfrm>
              <a:off x="5839482" y="242791"/>
              <a:ext cx="43853" cy="89287"/>
            </a:xfrm>
            <a:custGeom>
              <a:avLst/>
              <a:gdLst/>
              <a:ahLst/>
              <a:cxnLst/>
              <a:rect l="l" t="t" r="r" b="b"/>
              <a:pathLst>
                <a:path w="1581" h="3219" extrusionOk="0">
                  <a:moveTo>
                    <a:pt x="474" y="0"/>
                  </a:moveTo>
                  <a:cubicBezTo>
                    <a:pt x="438" y="0"/>
                    <a:pt x="402" y="5"/>
                    <a:pt x="365" y="14"/>
                  </a:cubicBezTo>
                  <a:cubicBezTo>
                    <a:pt x="122" y="75"/>
                    <a:pt x="0" y="318"/>
                    <a:pt x="61" y="561"/>
                  </a:cubicBezTo>
                  <a:lnTo>
                    <a:pt x="669" y="2871"/>
                  </a:lnTo>
                  <a:cubicBezTo>
                    <a:pt x="721" y="3078"/>
                    <a:pt x="904" y="3219"/>
                    <a:pt x="1108" y="3219"/>
                  </a:cubicBezTo>
                  <a:cubicBezTo>
                    <a:pt x="1143" y="3219"/>
                    <a:pt x="1180" y="3215"/>
                    <a:pt x="1216" y="3205"/>
                  </a:cubicBezTo>
                  <a:cubicBezTo>
                    <a:pt x="1429" y="3114"/>
                    <a:pt x="1581" y="2871"/>
                    <a:pt x="1520" y="2658"/>
                  </a:cubicBezTo>
                  <a:lnTo>
                    <a:pt x="912" y="318"/>
                  </a:lnTo>
                  <a:cubicBezTo>
                    <a:pt x="860" y="137"/>
                    <a:pt x="677" y="0"/>
                    <a:pt x="47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1" name="Google Shape;651;p15"/>
            <p:cNvSpPr/>
            <p:nvPr/>
          </p:nvSpPr>
          <p:spPr>
            <a:xfrm>
              <a:off x="5810801" y="137416"/>
              <a:ext cx="44713" cy="89287"/>
            </a:xfrm>
            <a:custGeom>
              <a:avLst/>
              <a:gdLst/>
              <a:ahLst/>
              <a:cxnLst/>
              <a:rect l="l" t="t" r="r" b="b"/>
              <a:pathLst>
                <a:path w="1612" h="3219" extrusionOk="0">
                  <a:moveTo>
                    <a:pt x="504" y="0"/>
                  </a:moveTo>
                  <a:cubicBezTo>
                    <a:pt x="469" y="0"/>
                    <a:pt x="433" y="4"/>
                    <a:pt x="396" y="14"/>
                  </a:cubicBezTo>
                  <a:cubicBezTo>
                    <a:pt x="153" y="74"/>
                    <a:pt x="1" y="317"/>
                    <a:pt x="61" y="561"/>
                  </a:cubicBezTo>
                  <a:lnTo>
                    <a:pt x="700" y="2871"/>
                  </a:lnTo>
                  <a:cubicBezTo>
                    <a:pt x="751" y="3078"/>
                    <a:pt x="935" y="3218"/>
                    <a:pt x="1139" y="3218"/>
                  </a:cubicBezTo>
                  <a:cubicBezTo>
                    <a:pt x="1174" y="3218"/>
                    <a:pt x="1211" y="3214"/>
                    <a:pt x="1247" y="3205"/>
                  </a:cubicBezTo>
                  <a:cubicBezTo>
                    <a:pt x="1460" y="3114"/>
                    <a:pt x="1612" y="2871"/>
                    <a:pt x="1551" y="2658"/>
                  </a:cubicBezTo>
                  <a:lnTo>
                    <a:pt x="943" y="317"/>
                  </a:lnTo>
                  <a:cubicBezTo>
                    <a:pt x="866" y="137"/>
                    <a:pt x="700" y="0"/>
                    <a:pt x="5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2" name="Google Shape;652;p15"/>
            <p:cNvSpPr/>
            <p:nvPr/>
          </p:nvSpPr>
          <p:spPr>
            <a:xfrm>
              <a:off x="5722458" y="155612"/>
              <a:ext cx="263728" cy="144901"/>
            </a:xfrm>
            <a:custGeom>
              <a:avLst/>
              <a:gdLst/>
              <a:ahLst/>
              <a:cxnLst/>
              <a:rect l="l" t="t" r="r" b="b"/>
              <a:pathLst>
                <a:path w="9508" h="5224" extrusionOk="0">
                  <a:moveTo>
                    <a:pt x="5164" y="1"/>
                  </a:moveTo>
                  <a:cubicBezTo>
                    <a:pt x="2658" y="1"/>
                    <a:pt x="192" y="1809"/>
                    <a:pt x="25" y="4829"/>
                  </a:cubicBezTo>
                  <a:cubicBezTo>
                    <a:pt x="1" y="4970"/>
                    <a:pt x="69" y="5112"/>
                    <a:pt x="200" y="5182"/>
                  </a:cubicBezTo>
                  <a:lnTo>
                    <a:pt x="200" y="5182"/>
                  </a:lnTo>
                  <a:cubicBezTo>
                    <a:pt x="191" y="5176"/>
                    <a:pt x="183" y="5170"/>
                    <a:pt x="177" y="5163"/>
                  </a:cubicBezTo>
                  <a:cubicBezTo>
                    <a:pt x="3125" y="3978"/>
                    <a:pt x="6256" y="3127"/>
                    <a:pt x="9417" y="2701"/>
                  </a:cubicBezTo>
                  <a:lnTo>
                    <a:pt x="9417" y="2701"/>
                  </a:lnTo>
                  <a:cubicBezTo>
                    <a:pt x="9386" y="2762"/>
                    <a:pt x="9356" y="2792"/>
                    <a:pt x="9326" y="2823"/>
                  </a:cubicBezTo>
                  <a:cubicBezTo>
                    <a:pt x="9478" y="2701"/>
                    <a:pt x="9508" y="2458"/>
                    <a:pt x="9386" y="2306"/>
                  </a:cubicBezTo>
                  <a:cubicBezTo>
                    <a:pt x="8340" y="719"/>
                    <a:pt x="6744" y="1"/>
                    <a:pt x="5164" y="1"/>
                  </a:cubicBezTo>
                  <a:close/>
                  <a:moveTo>
                    <a:pt x="200" y="5182"/>
                  </a:moveTo>
                  <a:cubicBezTo>
                    <a:pt x="233" y="5205"/>
                    <a:pt x="281" y="5224"/>
                    <a:pt x="328" y="5224"/>
                  </a:cubicBezTo>
                  <a:cubicBezTo>
                    <a:pt x="281" y="5217"/>
                    <a:pt x="238" y="5203"/>
                    <a:pt x="200" y="51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3" name="Google Shape;653;p15"/>
            <p:cNvSpPr/>
            <p:nvPr/>
          </p:nvSpPr>
          <p:spPr>
            <a:xfrm>
              <a:off x="6094085" y="236162"/>
              <a:ext cx="248916" cy="212969"/>
            </a:xfrm>
            <a:custGeom>
              <a:avLst/>
              <a:gdLst/>
              <a:ahLst/>
              <a:cxnLst/>
              <a:rect l="l" t="t" r="r" b="b"/>
              <a:pathLst>
                <a:path w="8974" h="7678" extrusionOk="0">
                  <a:moveTo>
                    <a:pt x="2606" y="1"/>
                  </a:moveTo>
                  <a:cubicBezTo>
                    <a:pt x="1857" y="1"/>
                    <a:pt x="1077" y="173"/>
                    <a:pt x="305" y="557"/>
                  </a:cubicBezTo>
                  <a:cubicBezTo>
                    <a:pt x="61" y="678"/>
                    <a:pt x="1" y="1013"/>
                    <a:pt x="213" y="1195"/>
                  </a:cubicBezTo>
                  <a:lnTo>
                    <a:pt x="6505" y="7548"/>
                  </a:lnTo>
                  <a:cubicBezTo>
                    <a:pt x="6582" y="7637"/>
                    <a:pt x="6690" y="7678"/>
                    <a:pt x="6796" y="7678"/>
                  </a:cubicBezTo>
                  <a:cubicBezTo>
                    <a:pt x="6945" y="7678"/>
                    <a:pt x="7091" y="7598"/>
                    <a:pt x="7144" y="7457"/>
                  </a:cubicBezTo>
                  <a:cubicBezTo>
                    <a:pt x="8974" y="3822"/>
                    <a:pt x="6131" y="1"/>
                    <a:pt x="260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4" name="Google Shape;654;p15"/>
            <p:cNvSpPr/>
            <p:nvPr/>
          </p:nvSpPr>
          <p:spPr>
            <a:xfrm>
              <a:off x="6136246" y="335490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178" y="0"/>
                  </a:moveTo>
                  <a:cubicBezTo>
                    <a:pt x="2067" y="0"/>
                    <a:pt x="1961" y="46"/>
                    <a:pt x="1885" y="137"/>
                  </a:cubicBezTo>
                  <a:lnTo>
                    <a:pt x="183" y="1839"/>
                  </a:lnTo>
                  <a:cubicBezTo>
                    <a:pt x="0" y="2022"/>
                    <a:pt x="0" y="2295"/>
                    <a:pt x="183" y="2447"/>
                  </a:cubicBezTo>
                  <a:cubicBezTo>
                    <a:pt x="259" y="2538"/>
                    <a:pt x="365" y="2584"/>
                    <a:pt x="475" y="2584"/>
                  </a:cubicBezTo>
                  <a:cubicBezTo>
                    <a:pt x="586" y="2584"/>
                    <a:pt x="700" y="2538"/>
                    <a:pt x="791" y="2447"/>
                  </a:cubicBezTo>
                  <a:lnTo>
                    <a:pt x="2493" y="775"/>
                  </a:lnTo>
                  <a:cubicBezTo>
                    <a:pt x="2675" y="593"/>
                    <a:pt x="2675" y="319"/>
                    <a:pt x="2493" y="137"/>
                  </a:cubicBezTo>
                  <a:cubicBezTo>
                    <a:pt x="2402" y="46"/>
                    <a:pt x="2288" y="0"/>
                    <a:pt x="2178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5" name="Google Shape;655;p15"/>
            <p:cNvSpPr/>
            <p:nvPr/>
          </p:nvSpPr>
          <p:spPr>
            <a:xfrm>
              <a:off x="6212967" y="258768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204" y="0"/>
                  </a:moveTo>
                  <a:cubicBezTo>
                    <a:pt x="2090" y="0"/>
                    <a:pt x="1976" y="46"/>
                    <a:pt x="1885" y="137"/>
                  </a:cubicBezTo>
                  <a:lnTo>
                    <a:pt x="183" y="1839"/>
                  </a:lnTo>
                  <a:cubicBezTo>
                    <a:pt x="0" y="1991"/>
                    <a:pt x="0" y="2295"/>
                    <a:pt x="183" y="2447"/>
                  </a:cubicBezTo>
                  <a:cubicBezTo>
                    <a:pt x="274" y="2538"/>
                    <a:pt x="388" y="2584"/>
                    <a:pt x="502" y="2584"/>
                  </a:cubicBezTo>
                  <a:cubicBezTo>
                    <a:pt x="616" y="2584"/>
                    <a:pt x="730" y="2538"/>
                    <a:pt x="821" y="2447"/>
                  </a:cubicBezTo>
                  <a:lnTo>
                    <a:pt x="2523" y="775"/>
                  </a:lnTo>
                  <a:cubicBezTo>
                    <a:pt x="2675" y="593"/>
                    <a:pt x="2675" y="319"/>
                    <a:pt x="2523" y="137"/>
                  </a:cubicBezTo>
                  <a:cubicBezTo>
                    <a:pt x="2432" y="46"/>
                    <a:pt x="2318" y="0"/>
                    <a:pt x="22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6" name="Google Shape;656;p15"/>
            <p:cNvSpPr/>
            <p:nvPr/>
          </p:nvSpPr>
          <p:spPr>
            <a:xfrm>
              <a:off x="6095832" y="236162"/>
              <a:ext cx="247169" cy="212442"/>
            </a:xfrm>
            <a:custGeom>
              <a:avLst/>
              <a:gdLst/>
              <a:ahLst/>
              <a:cxnLst/>
              <a:rect l="l" t="t" r="r" b="b"/>
              <a:pathLst>
                <a:path w="8911" h="7659" extrusionOk="0">
                  <a:moveTo>
                    <a:pt x="10" y="914"/>
                  </a:moveTo>
                  <a:lnTo>
                    <a:pt x="10" y="914"/>
                  </a:lnTo>
                  <a:cubicBezTo>
                    <a:pt x="1" y="957"/>
                    <a:pt x="7" y="1000"/>
                    <a:pt x="29" y="1043"/>
                  </a:cubicBezTo>
                  <a:cubicBezTo>
                    <a:pt x="16" y="999"/>
                    <a:pt x="10" y="955"/>
                    <a:pt x="10" y="914"/>
                  </a:cubicBezTo>
                  <a:close/>
                  <a:moveTo>
                    <a:pt x="2543" y="1"/>
                  </a:moveTo>
                  <a:cubicBezTo>
                    <a:pt x="1794" y="1"/>
                    <a:pt x="1014" y="173"/>
                    <a:pt x="242" y="557"/>
                  </a:cubicBezTo>
                  <a:cubicBezTo>
                    <a:pt x="98" y="629"/>
                    <a:pt x="10" y="758"/>
                    <a:pt x="10" y="914"/>
                  </a:cubicBezTo>
                  <a:lnTo>
                    <a:pt x="10" y="914"/>
                  </a:lnTo>
                  <a:cubicBezTo>
                    <a:pt x="14" y="896"/>
                    <a:pt x="20" y="878"/>
                    <a:pt x="29" y="861"/>
                  </a:cubicBezTo>
                  <a:cubicBezTo>
                    <a:pt x="1275" y="1834"/>
                    <a:pt x="2491" y="2897"/>
                    <a:pt x="3616" y="4052"/>
                  </a:cubicBezTo>
                  <a:cubicBezTo>
                    <a:pt x="4740" y="5177"/>
                    <a:pt x="5804" y="6362"/>
                    <a:pt x="6777" y="7639"/>
                  </a:cubicBezTo>
                  <a:lnTo>
                    <a:pt x="6594" y="7639"/>
                  </a:lnTo>
                  <a:cubicBezTo>
                    <a:pt x="6640" y="7652"/>
                    <a:pt x="6684" y="7658"/>
                    <a:pt x="6726" y="7658"/>
                  </a:cubicBezTo>
                  <a:cubicBezTo>
                    <a:pt x="6881" y="7658"/>
                    <a:pt x="7009" y="7576"/>
                    <a:pt x="7081" y="7457"/>
                  </a:cubicBezTo>
                  <a:cubicBezTo>
                    <a:pt x="8911" y="3822"/>
                    <a:pt x="6068" y="1"/>
                    <a:pt x="25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7" name="Google Shape;657;p15"/>
            <p:cNvSpPr/>
            <p:nvPr/>
          </p:nvSpPr>
          <p:spPr>
            <a:xfrm>
              <a:off x="5585712" y="275438"/>
              <a:ext cx="719178" cy="639460"/>
            </a:xfrm>
            <a:custGeom>
              <a:avLst/>
              <a:gdLst/>
              <a:ahLst/>
              <a:cxnLst/>
              <a:rect l="l" t="t" r="r" b="b"/>
              <a:pathLst>
                <a:path w="25928" h="23054" extrusionOk="0">
                  <a:moveTo>
                    <a:pt x="12978" y="1"/>
                  </a:moveTo>
                  <a:cubicBezTo>
                    <a:pt x="9623" y="1"/>
                    <a:pt x="6293" y="1462"/>
                    <a:pt x="4012" y="4278"/>
                  </a:cubicBezTo>
                  <a:cubicBezTo>
                    <a:pt x="0" y="9202"/>
                    <a:pt x="760" y="16466"/>
                    <a:pt x="5714" y="20479"/>
                  </a:cubicBezTo>
                  <a:cubicBezTo>
                    <a:pt x="7853" y="22211"/>
                    <a:pt x="10422" y="23053"/>
                    <a:pt x="12972" y="23053"/>
                  </a:cubicBezTo>
                  <a:cubicBezTo>
                    <a:pt x="16329" y="23053"/>
                    <a:pt x="19652" y="21592"/>
                    <a:pt x="21915" y="18776"/>
                  </a:cubicBezTo>
                  <a:cubicBezTo>
                    <a:pt x="25928" y="13822"/>
                    <a:pt x="25168" y="6588"/>
                    <a:pt x="20213" y="2576"/>
                  </a:cubicBezTo>
                  <a:cubicBezTo>
                    <a:pt x="18088" y="844"/>
                    <a:pt x="15526" y="1"/>
                    <a:pt x="129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8" name="Google Shape;658;p15"/>
            <p:cNvSpPr/>
            <p:nvPr/>
          </p:nvSpPr>
          <p:spPr>
            <a:xfrm>
              <a:off x="5658217" y="340455"/>
              <a:ext cx="574166" cy="510176"/>
            </a:xfrm>
            <a:custGeom>
              <a:avLst/>
              <a:gdLst/>
              <a:ahLst/>
              <a:cxnLst/>
              <a:rect l="l" t="t" r="r" b="b"/>
              <a:pathLst>
                <a:path w="20700" h="18393" extrusionOk="0">
                  <a:moveTo>
                    <a:pt x="10373" y="1"/>
                  </a:moveTo>
                  <a:cubicBezTo>
                    <a:pt x="9351" y="1"/>
                    <a:pt x="8312" y="173"/>
                    <a:pt x="7295" y="536"/>
                  </a:cubicBezTo>
                  <a:cubicBezTo>
                    <a:pt x="2493" y="2238"/>
                    <a:pt x="0" y="7496"/>
                    <a:pt x="1702" y="12268"/>
                  </a:cubicBezTo>
                  <a:cubicBezTo>
                    <a:pt x="3044" y="16029"/>
                    <a:pt x="6594" y="18393"/>
                    <a:pt x="10374" y="18393"/>
                  </a:cubicBezTo>
                  <a:cubicBezTo>
                    <a:pt x="11390" y="18393"/>
                    <a:pt x="12424" y="18222"/>
                    <a:pt x="13435" y="17861"/>
                  </a:cubicBezTo>
                  <a:cubicBezTo>
                    <a:pt x="18207" y="16159"/>
                    <a:pt x="20700" y="10900"/>
                    <a:pt x="19028" y="6128"/>
                  </a:cubicBezTo>
                  <a:cubicBezTo>
                    <a:pt x="17688" y="2349"/>
                    <a:pt x="14147" y="1"/>
                    <a:pt x="10373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9" name="Google Shape;659;p15"/>
            <p:cNvSpPr/>
            <p:nvPr/>
          </p:nvSpPr>
          <p:spPr>
            <a:xfrm>
              <a:off x="5923000" y="578054"/>
              <a:ext cx="42133" cy="35282"/>
            </a:xfrm>
            <a:custGeom>
              <a:avLst/>
              <a:gdLst/>
              <a:ahLst/>
              <a:cxnLst/>
              <a:rect l="l" t="t" r="r" b="b"/>
              <a:pathLst>
                <a:path w="1519" h="1272" extrusionOk="0">
                  <a:moveTo>
                    <a:pt x="800" y="1"/>
                  </a:moveTo>
                  <a:cubicBezTo>
                    <a:pt x="335" y="1"/>
                    <a:pt x="0" y="532"/>
                    <a:pt x="272" y="967"/>
                  </a:cubicBezTo>
                  <a:cubicBezTo>
                    <a:pt x="389" y="1175"/>
                    <a:pt x="589" y="1271"/>
                    <a:pt x="792" y="1271"/>
                  </a:cubicBezTo>
                  <a:cubicBezTo>
                    <a:pt x="1064" y="1271"/>
                    <a:pt x="1340" y="1098"/>
                    <a:pt x="1427" y="784"/>
                  </a:cubicBezTo>
                  <a:cubicBezTo>
                    <a:pt x="1518" y="450"/>
                    <a:pt x="1305" y="116"/>
                    <a:pt x="971" y="24"/>
                  </a:cubicBezTo>
                  <a:cubicBezTo>
                    <a:pt x="913" y="8"/>
                    <a:pt x="855" y="1"/>
                    <a:pt x="800" y="1"/>
                  </a:cubicBez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0" name="Google Shape;660;p15"/>
            <p:cNvSpPr/>
            <p:nvPr/>
          </p:nvSpPr>
          <p:spPr>
            <a:xfrm>
              <a:off x="5938117" y="414320"/>
              <a:ext cx="56501" cy="182984"/>
            </a:xfrm>
            <a:custGeom>
              <a:avLst/>
              <a:gdLst/>
              <a:ahLst/>
              <a:cxnLst/>
              <a:rect l="l" t="t" r="r" b="b"/>
              <a:pathLst>
                <a:path w="2037" h="6597" extrusionOk="0">
                  <a:moveTo>
                    <a:pt x="2037" y="0"/>
                  </a:moveTo>
                  <a:lnTo>
                    <a:pt x="0" y="6444"/>
                  </a:lnTo>
                  <a:lnTo>
                    <a:pt x="517" y="6596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1" name="Google Shape;661;p15"/>
            <p:cNvSpPr/>
            <p:nvPr/>
          </p:nvSpPr>
          <p:spPr>
            <a:xfrm>
              <a:off x="5826834" y="588844"/>
              <a:ext cx="122267" cy="75058"/>
            </a:xfrm>
            <a:custGeom>
              <a:avLst/>
              <a:gdLst/>
              <a:ahLst/>
              <a:cxnLst/>
              <a:rect l="l" t="t" r="r" b="b"/>
              <a:pathLst>
                <a:path w="4408" h="2706" extrusionOk="0">
                  <a:moveTo>
                    <a:pt x="4134" y="0"/>
                  </a:moveTo>
                  <a:lnTo>
                    <a:pt x="0" y="2705"/>
                  </a:lnTo>
                  <a:lnTo>
                    <a:pt x="4408" y="456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2" name="Google Shape;662;p15"/>
            <p:cNvSpPr/>
            <p:nvPr/>
          </p:nvSpPr>
          <p:spPr>
            <a:xfrm>
              <a:off x="5772024" y="744812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0" y="669"/>
                  </a:moveTo>
                  <a:lnTo>
                    <a:pt x="669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3" name="Google Shape;663;p15"/>
            <p:cNvSpPr/>
            <p:nvPr/>
          </p:nvSpPr>
          <p:spPr>
            <a:xfrm>
              <a:off x="6092393" y="425276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1" y="669"/>
                  </a:moveTo>
                  <a:lnTo>
                    <a:pt x="670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4" name="Google Shape;664;p15"/>
            <p:cNvSpPr/>
            <p:nvPr/>
          </p:nvSpPr>
          <p:spPr>
            <a:xfrm>
              <a:off x="5710475" y="64870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3"/>
                  </a:moveTo>
                  <a:lnTo>
                    <a:pt x="912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5" name="Google Shape;665;p15"/>
            <p:cNvSpPr/>
            <p:nvPr/>
          </p:nvSpPr>
          <p:spPr>
            <a:xfrm>
              <a:off x="6148034" y="532343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4"/>
                  </a:moveTo>
                  <a:lnTo>
                    <a:pt x="913" y="1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6" name="Google Shape;666;p15"/>
            <p:cNvSpPr/>
            <p:nvPr/>
          </p:nvSpPr>
          <p:spPr>
            <a:xfrm>
              <a:off x="5710475" y="53151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0"/>
                  </a:moveTo>
                  <a:lnTo>
                    <a:pt x="912" y="243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7" name="Google Shape;667;p15"/>
            <p:cNvSpPr/>
            <p:nvPr/>
          </p:nvSpPr>
          <p:spPr>
            <a:xfrm>
              <a:off x="6147202" y="649534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1"/>
                  </a:moveTo>
                  <a:lnTo>
                    <a:pt x="912" y="244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8" name="Google Shape;668;p15"/>
            <p:cNvSpPr/>
            <p:nvPr/>
          </p:nvSpPr>
          <p:spPr>
            <a:xfrm>
              <a:off x="5772857" y="424444"/>
              <a:ext cx="18584" cy="18556"/>
            </a:xfrm>
            <a:custGeom>
              <a:avLst/>
              <a:gdLst/>
              <a:ahLst/>
              <a:cxnLst/>
              <a:rect l="l" t="t" r="r" b="b"/>
              <a:pathLst>
                <a:path w="670" h="669" fill="none" extrusionOk="0">
                  <a:moveTo>
                    <a:pt x="1" y="0"/>
                  </a:moveTo>
                  <a:lnTo>
                    <a:pt x="670" y="66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9" name="Google Shape;669;p15"/>
            <p:cNvSpPr/>
            <p:nvPr/>
          </p:nvSpPr>
          <p:spPr>
            <a:xfrm>
              <a:off x="6092393" y="744812"/>
              <a:ext cx="17752" cy="19416"/>
            </a:xfrm>
            <a:custGeom>
              <a:avLst/>
              <a:gdLst/>
              <a:ahLst/>
              <a:cxnLst/>
              <a:rect l="l" t="t" r="r" b="b"/>
              <a:pathLst>
                <a:path w="640" h="700" fill="none" extrusionOk="0">
                  <a:moveTo>
                    <a:pt x="1" y="0"/>
                  </a:moveTo>
                  <a:lnTo>
                    <a:pt x="639" y="69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0" name="Google Shape;670;p15"/>
            <p:cNvSpPr/>
            <p:nvPr/>
          </p:nvSpPr>
          <p:spPr>
            <a:xfrm>
              <a:off x="5879951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0" y="0"/>
                  </a:moveTo>
                  <a:lnTo>
                    <a:pt x="243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1" name="Google Shape;671;p15"/>
            <p:cNvSpPr/>
            <p:nvPr/>
          </p:nvSpPr>
          <p:spPr>
            <a:xfrm>
              <a:off x="5996282" y="800453"/>
              <a:ext cx="6768" cy="25324"/>
            </a:xfrm>
            <a:custGeom>
              <a:avLst/>
              <a:gdLst/>
              <a:ahLst/>
              <a:cxnLst/>
              <a:rect l="l" t="t" r="r" b="b"/>
              <a:pathLst>
                <a:path w="244" h="913" fill="none" extrusionOk="0">
                  <a:moveTo>
                    <a:pt x="1" y="0"/>
                  </a:moveTo>
                  <a:lnTo>
                    <a:pt x="244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2" name="Google Shape;672;p15"/>
            <p:cNvSpPr/>
            <p:nvPr/>
          </p:nvSpPr>
          <p:spPr>
            <a:xfrm>
              <a:off x="5997142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243" y="0"/>
                  </a:moveTo>
                  <a:lnTo>
                    <a:pt x="0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3" name="Google Shape;673;p15"/>
            <p:cNvSpPr/>
            <p:nvPr/>
          </p:nvSpPr>
          <p:spPr>
            <a:xfrm>
              <a:off x="5879091" y="800453"/>
              <a:ext cx="6768" cy="24464"/>
            </a:xfrm>
            <a:custGeom>
              <a:avLst/>
              <a:gdLst/>
              <a:ahLst/>
              <a:cxnLst/>
              <a:rect l="l" t="t" r="r" b="b"/>
              <a:pathLst>
                <a:path w="244" h="882" fill="none" extrusionOk="0">
                  <a:moveTo>
                    <a:pt x="244" y="0"/>
                  </a:moveTo>
                  <a:lnTo>
                    <a:pt x="1" y="88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674" name="Google Shape;674;p15"/>
          <p:cNvGrpSpPr/>
          <p:nvPr/>
        </p:nvGrpSpPr>
        <p:grpSpPr>
          <a:xfrm rot="9898291">
            <a:off x="-351103" y="3913667"/>
            <a:ext cx="1094858" cy="1504764"/>
            <a:chOff x="6143348" y="1855432"/>
            <a:chExt cx="1094855" cy="1504759"/>
          </a:xfrm>
        </p:grpSpPr>
        <p:sp>
          <p:nvSpPr>
            <p:cNvPr id="675" name="Google Shape;675;p15"/>
            <p:cNvSpPr/>
            <p:nvPr/>
          </p:nvSpPr>
          <p:spPr>
            <a:xfrm>
              <a:off x="6143348" y="3014887"/>
              <a:ext cx="306555" cy="345304"/>
            </a:xfrm>
            <a:custGeom>
              <a:avLst/>
              <a:gdLst/>
              <a:ahLst/>
              <a:cxnLst/>
              <a:rect l="l" t="t" r="r" b="b"/>
              <a:pathLst>
                <a:path w="11052" h="12449" extrusionOk="0">
                  <a:moveTo>
                    <a:pt x="2754" y="0"/>
                  </a:moveTo>
                  <a:lnTo>
                    <a:pt x="139" y="11277"/>
                  </a:lnTo>
                  <a:cubicBezTo>
                    <a:pt x="1" y="11924"/>
                    <a:pt x="530" y="12449"/>
                    <a:pt x="1099" y="12449"/>
                  </a:cubicBezTo>
                  <a:cubicBezTo>
                    <a:pt x="1278" y="12449"/>
                    <a:pt x="1461" y="12397"/>
                    <a:pt x="1629" y="12280"/>
                  </a:cubicBezTo>
                  <a:lnTo>
                    <a:pt x="11052" y="5563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6" name="Google Shape;676;p15"/>
            <p:cNvSpPr/>
            <p:nvPr/>
          </p:nvSpPr>
          <p:spPr>
            <a:xfrm>
              <a:off x="6190197" y="1855432"/>
              <a:ext cx="1048006" cy="1338418"/>
            </a:xfrm>
            <a:custGeom>
              <a:avLst/>
              <a:gdLst/>
              <a:ahLst/>
              <a:cxnLst/>
              <a:rect l="l" t="t" r="r" b="b"/>
              <a:pathLst>
                <a:path w="37783" h="48253" extrusionOk="0">
                  <a:moveTo>
                    <a:pt x="28676" y="0"/>
                  </a:moveTo>
                  <a:cubicBezTo>
                    <a:pt x="28185" y="0"/>
                    <a:pt x="27705" y="236"/>
                    <a:pt x="27418" y="676"/>
                  </a:cubicBezTo>
                  <a:lnTo>
                    <a:pt x="487" y="40950"/>
                  </a:lnTo>
                  <a:cubicBezTo>
                    <a:pt x="1" y="41649"/>
                    <a:pt x="213" y="42592"/>
                    <a:pt x="913" y="43048"/>
                  </a:cubicBezTo>
                  <a:lnTo>
                    <a:pt x="8268" y="48002"/>
                  </a:lnTo>
                  <a:cubicBezTo>
                    <a:pt x="8527" y="48171"/>
                    <a:pt x="8819" y="48252"/>
                    <a:pt x="9109" y="48252"/>
                  </a:cubicBezTo>
                  <a:cubicBezTo>
                    <a:pt x="9603" y="48252"/>
                    <a:pt x="10090" y="48017"/>
                    <a:pt x="10396" y="47576"/>
                  </a:cubicBezTo>
                  <a:lnTo>
                    <a:pt x="37327" y="7302"/>
                  </a:lnTo>
                  <a:cubicBezTo>
                    <a:pt x="37783" y="6603"/>
                    <a:pt x="37600" y="5661"/>
                    <a:pt x="36901" y="5205"/>
                  </a:cubicBezTo>
                  <a:lnTo>
                    <a:pt x="29515" y="251"/>
                  </a:lnTo>
                  <a:cubicBezTo>
                    <a:pt x="29256" y="82"/>
                    <a:pt x="28964" y="0"/>
                    <a:pt x="286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7" name="Google Shape;677;p15"/>
            <p:cNvSpPr/>
            <p:nvPr/>
          </p:nvSpPr>
          <p:spPr>
            <a:xfrm>
              <a:off x="6258487" y="1955952"/>
              <a:ext cx="912259" cy="1136516"/>
            </a:xfrm>
            <a:custGeom>
              <a:avLst/>
              <a:gdLst/>
              <a:ahLst/>
              <a:cxnLst/>
              <a:rect l="l" t="t" r="r" b="b"/>
              <a:pathLst>
                <a:path w="32889" h="40974" extrusionOk="0">
                  <a:moveTo>
                    <a:pt x="22980" y="0"/>
                  </a:moveTo>
                  <a:lnTo>
                    <a:pt x="1" y="34378"/>
                  </a:lnTo>
                  <a:lnTo>
                    <a:pt x="9910" y="40974"/>
                  </a:lnTo>
                  <a:lnTo>
                    <a:pt x="32889" y="6627"/>
                  </a:lnTo>
                  <a:lnTo>
                    <a:pt x="2298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8" name="Google Shape;678;p15"/>
            <p:cNvSpPr/>
            <p:nvPr/>
          </p:nvSpPr>
          <p:spPr>
            <a:xfrm>
              <a:off x="6854565" y="1989681"/>
              <a:ext cx="293435" cy="212469"/>
            </a:xfrm>
            <a:custGeom>
              <a:avLst/>
              <a:gdLst/>
              <a:ahLst/>
              <a:cxnLst/>
              <a:rect l="l" t="t" r="r" b="b"/>
              <a:pathLst>
                <a:path w="10579" h="7660" extrusionOk="0">
                  <a:moveTo>
                    <a:pt x="700" y="0"/>
                  </a:moveTo>
                  <a:lnTo>
                    <a:pt x="0" y="1034"/>
                  </a:lnTo>
                  <a:lnTo>
                    <a:pt x="9879" y="7660"/>
                  </a:lnTo>
                  <a:lnTo>
                    <a:pt x="10578" y="6596"/>
                  </a:lnTo>
                  <a:lnTo>
                    <a:pt x="7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9" name="Google Shape;679;p15"/>
            <p:cNvSpPr/>
            <p:nvPr/>
          </p:nvSpPr>
          <p:spPr>
            <a:xfrm>
              <a:off x="6281259" y="2846271"/>
              <a:ext cx="293435" cy="213329"/>
            </a:xfrm>
            <a:custGeom>
              <a:avLst/>
              <a:gdLst/>
              <a:ahLst/>
              <a:cxnLst/>
              <a:rect l="l" t="t" r="r" b="b"/>
              <a:pathLst>
                <a:path w="10579" h="7691" extrusionOk="0">
                  <a:moveTo>
                    <a:pt x="700" y="0"/>
                  </a:moveTo>
                  <a:lnTo>
                    <a:pt x="0" y="1064"/>
                  </a:lnTo>
                  <a:lnTo>
                    <a:pt x="9879" y="7690"/>
                  </a:lnTo>
                  <a:lnTo>
                    <a:pt x="10578" y="6626"/>
                  </a:lnTo>
                  <a:lnTo>
                    <a:pt x="7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680" name="Google Shape;680;p15"/>
          <p:cNvSpPr txBox="1">
            <a:spLocks noGrp="1"/>
          </p:cNvSpPr>
          <p:nvPr>
            <p:ph type="title"/>
          </p:nvPr>
        </p:nvSpPr>
        <p:spPr>
          <a:xfrm>
            <a:off x="571500" y="423625"/>
            <a:ext cx="7198200" cy="51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sp>
        <p:nvSpPr>
          <p:cNvPr id="681" name="Google Shape;681;p15"/>
          <p:cNvSpPr txBox="1">
            <a:spLocks noGrp="1"/>
          </p:cNvSpPr>
          <p:nvPr>
            <p:ph type="subTitle" idx="1"/>
          </p:nvPr>
        </p:nvSpPr>
        <p:spPr>
          <a:xfrm>
            <a:off x="1094226" y="3555650"/>
            <a:ext cx="2083500" cy="69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682" name="Google Shape;682;p15"/>
          <p:cNvSpPr txBox="1">
            <a:spLocks noGrp="1"/>
          </p:cNvSpPr>
          <p:nvPr>
            <p:ph type="title" idx="2"/>
          </p:nvPr>
        </p:nvSpPr>
        <p:spPr>
          <a:xfrm>
            <a:off x="1378176" y="3153962"/>
            <a:ext cx="1515600" cy="4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000" i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>
            <a:endParaRPr/>
          </a:p>
        </p:txBody>
      </p:sp>
      <p:sp>
        <p:nvSpPr>
          <p:cNvPr id="683" name="Google Shape;683;p15"/>
          <p:cNvSpPr txBox="1">
            <a:spLocks noGrp="1"/>
          </p:cNvSpPr>
          <p:nvPr>
            <p:ph type="subTitle" idx="3"/>
          </p:nvPr>
        </p:nvSpPr>
        <p:spPr>
          <a:xfrm>
            <a:off x="5966274" y="3555650"/>
            <a:ext cx="2083500" cy="69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684" name="Google Shape;684;p15"/>
          <p:cNvSpPr txBox="1">
            <a:spLocks noGrp="1"/>
          </p:cNvSpPr>
          <p:nvPr>
            <p:ph type="title" idx="4"/>
          </p:nvPr>
        </p:nvSpPr>
        <p:spPr>
          <a:xfrm>
            <a:off x="6250224" y="3153962"/>
            <a:ext cx="1515600" cy="4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000" i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>
            <a:endParaRPr/>
          </a:p>
        </p:txBody>
      </p:sp>
      <p:grpSp>
        <p:nvGrpSpPr>
          <p:cNvPr id="685" name="Google Shape;685;p15"/>
          <p:cNvGrpSpPr/>
          <p:nvPr/>
        </p:nvGrpSpPr>
        <p:grpSpPr>
          <a:xfrm>
            <a:off x="8248614" y="56839"/>
            <a:ext cx="1111474" cy="1244475"/>
            <a:chOff x="1338201" y="32850"/>
            <a:chExt cx="1111474" cy="1244475"/>
          </a:xfrm>
        </p:grpSpPr>
        <p:sp>
          <p:nvSpPr>
            <p:cNvPr id="686" name="Google Shape;686;p15"/>
            <p:cNvSpPr/>
            <p:nvPr/>
          </p:nvSpPr>
          <p:spPr>
            <a:xfrm>
              <a:off x="1338201" y="359526"/>
              <a:ext cx="203500" cy="189675"/>
            </a:xfrm>
            <a:custGeom>
              <a:avLst/>
              <a:gdLst/>
              <a:ahLst/>
              <a:cxnLst/>
              <a:rect l="l" t="t" r="r" b="b"/>
              <a:pathLst>
                <a:path w="8140" h="7587" extrusionOk="0">
                  <a:moveTo>
                    <a:pt x="166" y="4353"/>
                  </a:moveTo>
                  <a:cubicBezTo>
                    <a:pt x="-304" y="3110"/>
                    <a:pt x="245" y="476"/>
                    <a:pt x="1565" y="83"/>
                  </a:cubicBezTo>
                  <a:cubicBezTo>
                    <a:pt x="2885" y="-310"/>
                    <a:pt x="7618" y="753"/>
                    <a:pt x="8088" y="1996"/>
                  </a:cubicBezTo>
                  <a:cubicBezTo>
                    <a:pt x="8558" y="3239"/>
                    <a:pt x="5707" y="7150"/>
                    <a:pt x="4387" y="7543"/>
                  </a:cubicBezTo>
                  <a:cubicBezTo>
                    <a:pt x="3067" y="7936"/>
                    <a:pt x="636" y="5596"/>
                    <a:pt x="166" y="435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687" name="Google Shape;687;p15"/>
            <p:cNvSpPr/>
            <p:nvPr/>
          </p:nvSpPr>
          <p:spPr>
            <a:xfrm>
              <a:off x="1347250" y="337675"/>
              <a:ext cx="536800" cy="938625"/>
            </a:xfrm>
            <a:custGeom>
              <a:avLst/>
              <a:gdLst/>
              <a:ahLst/>
              <a:cxnLst/>
              <a:rect l="l" t="t" r="r" b="b"/>
              <a:pathLst>
                <a:path w="21472" h="37545" extrusionOk="0">
                  <a:moveTo>
                    <a:pt x="1669" y="0"/>
                  </a:moveTo>
                  <a:lnTo>
                    <a:pt x="21472" y="33894"/>
                  </a:lnTo>
                  <a:lnTo>
                    <a:pt x="18605" y="37545"/>
                  </a:lnTo>
                  <a:lnTo>
                    <a:pt x="0" y="5619"/>
                  </a:lnTo>
                  <a:lnTo>
                    <a:pt x="286" y="1713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688" name="Google Shape;688;p15"/>
            <p:cNvSpPr/>
            <p:nvPr/>
          </p:nvSpPr>
          <p:spPr>
            <a:xfrm>
              <a:off x="1811700" y="876800"/>
              <a:ext cx="637575" cy="400525"/>
            </a:xfrm>
            <a:custGeom>
              <a:avLst/>
              <a:gdLst/>
              <a:ahLst/>
              <a:cxnLst/>
              <a:rect l="l" t="t" r="r" b="b"/>
              <a:pathLst>
                <a:path w="25503" h="16021" extrusionOk="0">
                  <a:moveTo>
                    <a:pt x="0" y="16021"/>
                  </a:moveTo>
                  <a:lnTo>
                    <a:pt x="3306" y="11485"/>
                  </a:lnTo>
                  <a:lnTo>
                    <a:pt x="25503" y="0"/>
                  </a:lnTo>
                  <a:lnTo>
                    <a:pt x="23371" y="375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689" name="Google Shape;689;p15"/>
            <p:cNvSpPr/>
            <p:nvPr/>
          </p:nvSpPr>
          <p:spPr>
            <a:xfrm>
              <a:off x="1388850" y="32850"/>
              <a:ext cx="1060825" cy="1149000"/>
            </a:xfrm>
            <a:custGeom>
              <a:avLst/>
              <a:gdLst/>
              <a:ahLst/>
              <a:cxnLst/>
              <a:rect l="l" t="t" r="r" b="b"/>
              <a:pathLst>
                <a:path w="42433" h="45960" extrusionOk="0">
                  <a:moveTo>
                    <a:pt x="22736" y="1"/>
                  </a:moveTo>
                  <a:lnTo>
                    <a:pt x="0" y="12190"/>
                  </a:lnTo>
                  <a:lnTo>
                    <a:pt x="19697" y="45959"/>
                  </a:lnTo>
                  <a:lnTo>
                    <a:pt x="42433" y="33770"/>
                  </a:lnTo>
                  <a:lnTo>
                    <a:pt x="2273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90" name="Google Shape;690;p15"/>
            <p:cNvSpPr/>
            <p:nvPr/>
          </p:nvSpPr>
          <p:spPr>
            <a:xfrm>
              <a:off x="1577300" y="219800"/>
              <a:ext cx="487875" cy="395150"/>
            </a:xfrm>
            <a:custGeom>
              <a:avLst/>
              <a:gdLst/>
              <a:ahLst/>
              <a:cxnLst/>
              <a:rect l="l" t="t" r="r" b="b"/>
              <a:pathLst>
                <a:path w="19515" h="15806" extrusionOk="0">
                  <a:moveTo>
                    <a:pt x="14773" y="0"/>
                  </a:moveTo>
                  <a:lnTo>
                    <a:pt x="0" y="7933"/>
                  </a:lnTo>
                  <a:lnTo>
                    <a:pt x="4742" y="15806"/>
                  </a:lnTo>
                  <a:lnTo>
                    <a:pt x="19514" y="7873"/>
                  </a:lnTo>
                  <a:lnTo>
                    <a:pt x="1477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13043675"/>
      </p:ext>
    </p:extLst>
  </p:cSld>
  <p:clrMapOvr>
    <a:masterClrMapping/>
  </p:clrMapOvr>
  <p:transition spd="slow">
    <p:wheel spokes="1"/>
    <p:sndAc>
      <p:stSnd>
        <p:snd r:embed="rId1" name="chimes.wav"/>
      </p:stSnd>
    </p:sndAc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2" name="Google Shape;692;p16"/>
          <p:cNvSpPr/>
          <p:nvPr/>
        </p:nvSpPr>
        <p:spPr>
          <a:xfrm>
            <a:off x="-65061" y="-81037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93" name="Google Shape;693;p16"/>
          <p:cNvSpPr/>
          <p:nvPr/>
        </p:nvSpPr>
        <p:spPr>
          <a:xfrm>
            <a:off x="-65074" y="-81049"/>
            <a:ext cx="1733520" cy="1443787"/>
          </a:xfrm>
          <a:custGeom>
            <a:avLst/>
            <a:gdLst/>
            <a:ahLst/>
            <a:cxnLst/>
            <a:rect l="l" t="t" r="r" b="b"/>
            <a:pathLst>
              <a:path w="141310" h="117692" extrusionOk="0">
                <a:moveTo>
                  <a:pt x="0" y="0"/>
                </a:moveTo>
                <a:lnTo>
                  <a:pt x="0" y="117692"/>
                </a:lnTo>
                <a:cubicBezTo>
                  <a:pt x="1216" y="113254"/>
                  <a:pt x="6353" y="111035"/>
                  <a:pt x="10973" y="110731"/>
                </a:cubicBezTo>
                <a:cubicBezTo>
                  <a:pt x="11645" y="110687"/>
                  <a:pt x="12319" y="110670"/>
                  <a:pt x="12993" y="110670"/>
                </a:cubicBezTo>
                <a:cubicBezTo>
                  <a:pt x="15351" y="110670"/>
                  <a:pt x="17717" y="110880"/>
                  <a:pt x="20063" y="110880"/>
                </a:cubicBezTo>
                <a:cubicBezTo>
                  <a:pt x="21655" y="110880"/>
                  <a:pt x="23238" y="110783"/>
                  <a:pt x="24803" y="110458"/>
                </a:cubicBezTo>
                <a:cubicBezTo>
                  <a:pt x="29332" y="109515"/>
                  <a:pt x="33861" y="105625"/>
                  <a:pt x="33162" y="101065"/>
                </a:cubicBezTo>
                <a:cubicBezTo>
                  <a:pt x="32645" y="97661"/>
                  <a:pt x="29545" y="95351"/>
                  <a:pt x="26718" y="93345"/>
                </a:cubicBezTo>
                <a:cubicBezTo>
                  <a:pt x="21672" y="89728"/>
                  <a:pt x="16535" y="85594"/>
                  <a:pt x="14408" y="79758"/>
                </a:cubicBezTo>
                <a:cubicBezTo>
                  <a:pt x="12310" y="73892"/>
                  <a:pt x="14620" y="66080"/>
                  <a:pt x="20578" y="64317"/>
                </a:cubicBezTo>
                <a:cubicBezTo>
                  <a:pt x="21506" y="64047"/>
                  <a:pt x="22443" y="63936"/>
                  <a:pt x="23386" y="63936"/>
                </a:cubicBezTo>
                <a:cubicBezTo>
                  <a:pt x="26363" y="63936"/>
                  <a:pt x="29393" y="65038"/>
                  <a:pt x="32371" y="65685"/>
                </a:cubicBezTo>
                <a:cubicBezTo>
                  <a:pt x="33431" y="65907"/>
                  <a:pt x="34565" y="66035"/>
                  <a:pt x="35694" y="66035"/>
                </a:cubicBezTo>
                <a:cubicBezTo>
                  <a:pt x="38743" y="66035"/>
                  <a:pt x="41748" y="65097"/>
                  <a:pt x="43101" y="62524"/>
                </a:cubicBezTo>
                <a:cubicBezTo>
                  <a:pt x="44590" y="59636"/>
                  <a:pt x="43314" y="56201"/>
                  <a:pt x="42767" y="53010"/>
                </a:cubicBezTo>
                <a:cubicBezTo>
                  <a:pt x="41125" y="43223"/>
                  <a:pt x="47326" y="33891"/>
                  <a:pt x="55411" y="28876"/>
                </a:cubicBezTo>
                <a:cubicBezTo>
                  <a:pt x="61313" y="25233"/>
                  <a:pt x="68023" y="24013"/>
                  <a:pt x="74827" y="24013"/>
                </a:cubicBezTo>
                <a:cubicBezTo>
                  <a:pt x="79377" y="24013"/>
                  <a:pt x="83969" y="24558"/>
                  <a:pt x="88391" y="25289"/>
                </a:cubicBezTo>
                <a:cubicBezTo>
                  <a:pt x="98117" y="26870"/>
                  <a:pt x="107692" y="29484"/>
                  <a:pt x="117510" y="30000"/>
                </a:cubicBezTo>
                <a:cubicBezTo>
                  <a:pt x="118315" y="30043"/>
                  <a:pt x="119130" y="30068"/>
                  <a:pt x="119946" y="30068"/>
                </a:cubicBezTo>
                <a:cubicBezTo>
                  <a:pt x="124397" y="30068"/>
                  <a:pt x="128911" y="29328"/>
                  <a:pt x="132404" y="26657"/>
                </a:cubicBezTo>
                <a:cubicBezTo>
                  <a:pt x="141310" y="19818"/>
                  <a:pt x="128665" y="4255"/>
                  <a:pt x="141127" y="0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94" name="Google Shape;694;p16"/>
          <p:cNvSpPr txBox="1">
            <a:spLocks noGrp="1"/>
          </p:cNvSpPr>
          <p:nvPr>
            <p:ph type="subTitle" idx="1"/>
          </p:nvPr>
        </p:nvSpPr>
        <p:spPr>
          <a:xfrm>
            <a:off x="3397497" y="2653700"/>
            <a:ext cx="2381100" cy="41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695" name="Google Shape;695;p16"/>
          <p:cNvSpPr txBox="1">
            <a:spLocks noGrp="1"/>
          </p:cNvSpPr>
          <p:nvPr>
            <p:ph type="subTitle" idx="2"/>
          </p:nvPr>
        </p:nvSpPr>
        <p:spPr>
          <a:xfrm>
            <a:off x="3582597" y="3041300"/>
            <a:ext cx="2010900" cy="7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696" name="Google Shape;696;p16"/>
          <p:cNvSpPr txBox="1">
            <a:spLocks noGrp="1"/>
          </p:cNvSpPr>
          <p:nvPr>
            <p:ph type="subTitle" idx="3"/>
          </p:nvPr>
        </p:nvSpPr>
        <p:spPr>
          <a:xfrm>
            <a:off x="5778616" y="2653700"/>
            <a:ext cx="2381100" cy="41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697" name="Google Shape;697;p16"/>
          <p:cNvSpPr txBox="1">
            <a:spLocks noGrp="1"/>
          </p:cNvSpPr>
          <p:nvPr>
            <p:ph type="subTitle" idx="4"/>
          </p:nvPr>
        </p:nvSpPr>
        <p:spPr>
          <a:xfrm>
            <a:off x="5963716" y="3051775"/>
            <a:ext cx="2010900" cy="7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698" name="Google Shape;698;p16"/>
          <p:cNvSpPr txBox="1">
            <a:spLocks noGrp="1"/>
          </p:cNvSpPr>
          <p:nvPr>
            <p:ph type="subTitle" idx="5"/>
          </p:nvPr>
        </p:nvSpPr>
        <p:spPr>
          <a:xfrm>
            <a:off x="984284" y="2629850"/>
            <a:ext cx="2381100" cy="41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699" name="Google Shape;699;p16"/>
          <p:cNvSpPr txBox="1">
            <a:spLocks noGrp="1"/>
          </p:cNvSpPr>
          <p:nvPr>
            <p:ph type="subTitle" idx="6"/>
          </p:nvPr>
        </p:nvSpPr>
        <p:spPr>
          <a:xfrm>
            <a:off x="1169384" y="3027925"/>
            <a:ext cx="2010900" cy="7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700" name="Google Shape;700;p16"/>
          <p:cNvSpPr/>
          <p:nvPr/>
        </p:nvSpPr>
        <p:spPr>
          <a:xfrm>
            <a:off x="5086826" y="-334116"/>
            <a:ext cx="4536925" cy="5592000"/>
          </a:xfrm>
          <a:custGeom>
            <a:avLst/>
            <a:gdLst/>
            <a:ahLst/>
            <a:cxnLst/>
            <a:rect l="l" t="t" r="r" b="b"/>
            <a:pathLst>
              <a:path w="181477" h="223680" extrusionOk="0">
                <a:moveTo>
                  <a:pt x="0" y="223680"/>
                </a:moveTo>
                <a:cubicBezTo>
                  <a:pt x="2982" y="222518"/>
                  <a:pt x="11017" y="217666"/>
                  <a:pt x="17889" y="216706"/>
                </a:cubicBezTo>
                <a:cubicBezTo>
                  <a:pt x="24762" y="215746"/>
                  <a:pt x="34685" y="219062"/>
                  <a:pt x="41235" y="217920"/>
                </a:cubicBezTo>
                <a:cubicBezTo>
                  <a:pt x="47785" y="216778"/>
                  <a:pt x="51843" y="211403"/>
                  <a:pt x="57187" y="209852"/>
                </a:cubicBezTo>
                <a:cubicBezTo>
                  <a:pt x="62531" y="208301"/>
                  <a:pt x="69719" y="210611"/>
                  <a:pt x="73299" y="208613"/>
                </a:cubicBezTo>
                <a:cubicBezTo>
                  <a:pt x="76879" y="206615"/>
                  <a:pt x="76053" y="200274"/>
                  <a:pt x="78669" y="197862"/>
                </a:cubicBezTo>
                <a:cubicBezTo>
                  <a:pt x="81286" y="195451"/>
                  <a:pt x="85282" y="193735"/>
                  <a:pt x="88998" y="194144"/>
                </a:cubicBezTo>
                <a:cubicBezTo>
                  <a:pt x="92714" y="194553"/>
                  <a:pt x="95332" y="197970"/>
                  <a:pt x="100965" y="200315"/>
                </a:cubicBezTo>
                <a:cubicBezTo>
                  <a:pt x="106598" y="202661"/>
                  <a:pt x="119561" y="210589"/>
                  <a:pt x="122795" y="208217"/>
                </a:cubicBezTo>
                <a:cubicBezTo>
                  <a:pt x="126029" y="205845"/>
                  <a:pt x="117641" y="191946"/>
                  <a:pt x="120370" y="186084"/>
                </a:cubicBezTo>
                <a:cubicBezTo>
                  <a:pt x="123099" y="180222"/>
                  <a:pt x="135479" y="178605"/>
                  <a:pt x="139168" y="173046"/>
                </a:cubicBezTo>
                <a:cubicBezTo>
                  <a:pt x="142857" y="167487"/>
                  <a:pt x="143428" y="162693"/>
                  <a:pt x="142503" y="152732"/>
                </a:cubicBezTo>
                <a:cubicBezTo>
                  <a:pt x="141578" y="142771"/>
                  <a:pt x="131035" y="125527"/>
                  <a:pt x="133616" y="113281"/>
                </a:cubicBezTo>
                <a:cubicBezTo>
                  <a:pt x="136197" y="101035"/>
                  <a:pt x="157784" y="90628"/>
                  <a:pt x="157991" y="79257"/>
                </a:cubicBezTo>
                <a:cubicBezTo>
                  <a:pt x="158198" y="67886"/>
                  <a:pt x="146768" y="55892"/>
                  <a:pt x="134856" y="45053"/>
                </a:cubicBezTo>
                <a:cubicBezTo>
                  <a:pt x="122944" y="34215"/>
                  <a:pt x="79565" y="18847"/>
                  <a:pt x="86519" y="14226"/>
                </a:cubicBezTo>
                <a:cubicBezTo>
                  <a:pt x="93473" y="9605"/>
                  <a:pt x="162754" y="-17091"/>
                  <a:pt x="176582" y="17328"/>
                </a:cubicBezTo>
                <a:cubicBezTo>
                  <a:pt x="190410" y="51748"/>
                  <a:pt x="170670" y="186841"/>
                  <a:pt x="169488" y="220743"/>
                </a:cubicBezTo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701" name="Google Shape;701;p16"/>
          <p:cNvSpPr/>
          <p:nvPr/>
        </p:nvSpPr>
        <p:spPr>
          <a:xfrm>
            <a:off x="4222422" y="-23179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02" name="Google Shape;702;p16"/>
          <p:cNvSpPr/>
          <p:nvPr/>
        </p:nvSpPr>
        <p:spPr>
          <a:xfrm>
            <a:off x="-156277" y="249297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03" name="Google Shape;703;p16"/>
          <p:cNvSpPr/>
          <p:nvPr/>
        </p:nvSpPr>
        <p:spPr>
          <a:xfrm>
            <a:off x="1668442" y="466963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04" name="Google Shape;704;p16"/>
          <p:cNvSpPr/>
          <p:nvPr/>
        </p:nvSpPr>
        <p:spPr>
          <a:xfrm>
            <a:off x="7540877" y="487202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05" name="Google Shape;705;p16"/>
          <p:cNvSpPr/>
          <p:nvPr/>
        </p:nvSpPr>
        <p:spPr>
          <a:xfrm>
            <a:off x="8208016" y="3519596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06" name="Google Shape;706;p16"/>
          <p:cNvSpPr/>
          <p:nvPr/>
        </p:nvSpPr>
        <p:spPr>
          <a:xfrm>
            <a:off x="337637" y="502822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07" name="Google Shape;707;p16"/>
          <p:cNvSpPr/>
          <p:nvPr/>
        </p:nvSpPr>
        <p:spPr>
          <a:xfrm>
            <a:off x="8866753" y="289382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08" name="Google Shape;708;p16"/>
          <p:cNvSpPr/>
          <p:nvPr/>
        </p:nvSpPr>
        <p:spPr>
          <a:xfrm>
            <a:off x="8491708" y="-81016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09" name="Google Shape;709;p16"/>
          <p:cNvSpPr/>
          <p:nvPr/>
        </p:nvSpPr>
        <p:spPr>
          <a:xfrm>
            <a:off x="178242" y="28750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710" name="Google Shape;710;p16"/>
          <p:cNvGrpSpPr/>
          <p:nvPr/>
        </p:nvGrpSpPr>
        <p:grpSpPr>
          <a:xfrm>
            <a:off x="8373450" y="719176"/>
            <a:ext cx="527400" cy="735075"/>
            <a:chOff x="3553100" y="1256250"/>
            <a:chExt cx="527400" cy="735075"/>
          </a:xfrm>
        </p:grpSpPr>
        <p:sp>
          <p:nvSpPr>
            <p:cNvPr id="711" name="Google Shape;711;p16"/>
            <p:cNvSpPr/>
            <p:nvPr/>
          </p:nvSpPr>
          <p:spPr>
            <a:xfrm>
              <a:off x="3885925" y="1874350"/>
              <a:ext cx="148225" cy="116975"/>
            </a:xfrm>
            <a:custGeom>
              <a:avLst/>
              <a:gdLst/>
              <a:ahLst/>
              <a:cxnLst/>
              <a:rect l="l" t="t" r="r" b="b"/>
              <a:pathLst>
                <a:path w="5929" h="4679" extrusionOk="0">
                  <a:moveTo>
                    <a:pt x="5107" y="0"/>
                  </a:moveTo>
                  <a:lnTo>
                    <a:pt x="1" y="1489"/>
                  </a:lnTo>
                  <a:lnTo>
                    <a:pt x="487" y="3192"/>
                  </a:lnTo>
                  <a:cubicBezTo>
                    <a:pt x="761" y="4088"/>
                    <a:pt x="1566" y="4679"/>
                    <a:pt x="2450" y="4679"/>
                  </a:cubicBezTo>
                  <a:cubicBezTo>
                    <a:pt x="2644" y="4679"/>
                    <a:pt x="2843" y="4650"/>
                    <a:pt x="3040" y="4590"/>
                  </a:cubicBezTo>
                  <a:lnTo>
                    <a:pt x="4226" y="4255"/>
                  </a:lnTo>
                  <a:cubicBezTo>
                    <a:pt x="5290" y="3921"/>
                    <a:pt x="5928" y="2796"/>
                    <a:pt x="5624" y="1702"/>
                  </a:cubicBezTo>
                  <a:lnTo>
                    <a:pt x="5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2" name="Google Shape;712;p16"/>
            <p:cNvSpPr/>
            <p:nvPr/>
          </p:nvSpPr>
          <p:spPr>
            <a:xfrm>
              <a:off x="3841850" y="1837100"/>
              <a:ext cx="210525" cy="132525"/>
            </a:xfrm>
            <a:custGeom>
              <a:avLst/>
              <a:gdLst/>
              <a:ahLst/>
              <a:cxnLst/>
              <a:rect l="l" t="t" r="r" b="b"/>
              <a:pathLst>
                <a:path w="8421" h="5301" extrusionOk="0">
                  <a:moveTo>
                    <a:pt x="7661" y="1"/>
                  </a:moveTo>
                  <a:lnTo>
                    <a:pt x="1" y="2189"/>
                  </a:lnTo>
                  <a:lnTo>
                    <a:pt x="366" y="3496"/>
                  </a:lnTo>
                  <a:cubicBezTo>
                    <a:pt x="692" y="4574"/>
                    <a:pt x="1679" y="5300"/>
                    <a:pt x="2765" y="5300"/>
                  </a:cubicBezTo>
                  <a:cubicBezTo>
                    <a:pt x="2996" y="5300"/>
                    <a:pt x="3232" y="5268"/>
                    <a:pt x="3466" y="5198"/>
                  </a:cubicBezTo>
                  <a:lnTo>
                    <a:pt x="6323" y="4378"/>
                  </a:lnTo>
                  <a:cubicBezTo>
                    <a:pt x="7661" y="4013"/>
                    <a:pt x="8421" y="2615"/>
                    <a:pt x="8025" y="1277"/>
                  </a:cubicBezTo>
                  <a:lnTo>
                    <a:pt x="76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3" name="Google Shape;713;p16"/>
            <p:cNvSpPr/>
            <p:nvPr/>
          </p:nvSpPr>
          <p:spPr>
            <a:xfrm>
              <a:off x="3553100" y="1256250"/>
              <a:ext cx="527400" cy="606725"/>
            </a:xfrm>
            <a:custGeom>
              <a:avLst/>
              <a:gdLst/>
              <a:ahLst/>
              <a:cxnLst/>
              <a:rect l="l" t="t" r="r" b="b"/>
              <a:pathLst>
                <a:path w="21096" h="24269" extrusionOk="0">
                  <a:moveTo>
                    <a:pt x="11165" y="0"/>
                  </a:moveTo>
                  <a:cubicBezTo>
                    <a:pt x="9187" y="0"/>
                    <a:pt x="7173" y="611"/>
                    <a:pt x="5411" y="1927"/>
                  </a:cubicBezTo>
                  <a:cubicBezTo>
                    <a:pt x="1" y="5970"/>
                    <a:pt x="305" y="14177"/>
                    <a:pt x="5989" y="17824"/>
                  </a:cubicBezTo>
                  <a:cubicBezTo>
                    <a:pt x="8207" y="19222"/>
                    <a:pt x="9849" y="21411"/>
                    <a:pt x="10578" y="23964"/>
                  </a:cubicBezTo>
                  <a:lnTo>
                    <a:pt x="10669" y="24268"/>
                  </a:lnTo>
                  <a:lnTo>
                    <a:pt x="19332" y="21776"/>
                  </a:lnTo>
                  <a:lnTo>
                    <a:pt x="19241" y="21472"/>
                  </a:lnTo>
                  <a:cubicBezTo>
                    <a:pt x="18542" y="18888"/>
                    <a:pt x="18785" y="16122"/>
                    <a:pt x="19940" y="13721"/>
                  </a:cubicBezTo>
                  <a:cubicBezTo>
                    <a:pt x="20913" y="11624"/>
                    <a:pt x="21095" y="9222"/>
                    <a:pt x="20457" y="7003"/>
                  </a:cubicBezTo>
                  <a:cubicBezTo>
                    <a:pt x="19207" y="2617"/>
                    <a:pt x="15261" y="0"/>
                    <a:pt x="111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4" name="Google Shape;714;p16"/>
            <p:cNvSpPr/>
            <p:nvPr/>
          </p:nvSpPr>
          <p:spPr>
            <a:xfrm>
              <a:off x="3819825" y="1800625"/>
              <a:ext cx="229500" cy="121125"/>
            </a:xfrm>
            <a:custGeom>
              <a:avLst/>
              <a:gdLst/>
              <a:ahLst/>
              <a:cxnLst/>
              <a:rect l="l" t="t" r="r" b="b"/>
              <a:pathLst>
                <a:path w="9180" h="4845" extrusionOk="0">
                  <a:moveTo>
                    <a:pt x="8633" y="1"/>
                  </a:moveTo>
                  <a:lnTo>
                    <a:pt x="0" y="2493"/>
                  </a:lnTo>
                  <a:lnTo>
                    <a:pt x="122" y="2979"/>
                  </a:lnTo>
                  <a:cubicBezTo>
                    <a:pt x="448" y="4109"/>
                    <a:pt x="1479" y="4844"/>
                    <a:pt x="2598" y="4844"/>
                  </a:cubicBezTo>
                  <a:cubicBezTo>
                    <a:pt x="2834" y="4844"/>
                    <a:pt x="3075" y="4811"/>
                    <a:pt x="3314" y="4742"/>
                  </a:cubicBezTo>
                  <a:lnTo>
                    <a:pt x="7022" y="3679"/>
                  </a:lnTo>
                  <a:cubicBezTo>
                    <a:pt x="8390" y="3283"/>
                    <a:pt x="9180" y="1855"/>
                    <a:pt x="8785" y="487"/>
                  </a:cubicBezTo>
                  <a:lnTo>
                    <a:pt x="86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5" name="Google Shape;715;p16"/>
            <p:cNvSpPr/>
            <p:nvPr/>
          </p:nvSpPr>
          <p:spPr>
            <a:xfrm>
              <a:off x="3866925" y="1617500"/>
              <a:ext cx="61600" cy="214300"/>
            </a:xfrm>
            <a:custGeom>
              <a:avLst/>
              <a:gdLst/>
              <a:ahLst/>
              <a:cxnLst/>
              <a:rect l="l" t="t" r="r" b="b"/>
              <a:pathLst>
                <a:path w="2464" h="8572" fill="none" extrusionOk="0">
                  <a:moveTo>
                    <a:pt x="2463" y="8572"/>
                  </a:moveTo>
                  <a:lnTo>
                    <a:pt x="1" y="0"/>
                  </a:lnTo>
                </a:path>
              </a:pathLst>
            </a:custGeom>
            <a:noFill/>
            <a:ln w="28875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6" name="Google Shape;716;p16"/>
            <p:cNvSpPr/>
            <p:nvPr/>
          </p:nvSpPr>
          <p:spPr>
            <a:xfrm>
              <a:off x="3745350" y="1500475"/>
              <a:ext cx="191525" cy="123125"/>
            </a:xfrm>
            <a:custGeom>
              <a:avLst/>
              <a:gdLst/>
              <a:ahLst/>
              <a:cxnLst/>
              <a:rect l="l" t="t" r="r" b="b"/>
              <a:pathLst>
                <a:path w="7661" h="4925" fill="none" extrusionOk="0">
                  <a:moveTo>
                    <a:pt x="7660" y="0"/>
                  </a:moveTo>
                  <a:lnTo>
                    <a:pt x="4925" y="4925"/>
                  </a:lnTo>
                  <a:lnTo>
                    <a:pt x="1" y="2189"/>
                  </a:lnTo>
                </a:path>
              </a:pathLst>
            </a:custGeom>
            <a:noFill/>
            <a:ln w="288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717" name="Google Shape;717;p16"/>
          <p:cNvGrpSpPr/>
          <p:nvPr/>
        </p:nvGrpSpPr>
        <p:grpSpPr>
          <a:xfrm rot="646302">
            <a:off x="-156230" y="3752706"/>
            <a:ext cx="516986" cy="1275576"/>
            <a:chOff x="2266600" y="1348075"/>
            <a:chExt cx="516975" cy="1275550"/>
          </a:xfrm>
        </p:grpSpPr>
        <p:sp>
          <p:nvSpPr>
            <p:cNvPr id="718" name="Google Shape;718;p16"/>
            <p:cNvSpPr/>
            <p:nvPr/>
          </p:nvSpPr>
          <p:spPr>
            <a:xfrm>
              <a:off x="2370700" y="1348400"/>
              <a:ext cx="153525" cy="225800"/>
            </a:xfrm>
            <a:custGeom>
              <a:avLst/>
              <a:gdLst/>
              <a:ahLst/>
              <a:cxnLst/>
              <a:rect l="l" t="t" r="r" b="b"/>
              <a:pathLst>
                <a:path w="6141" h="9032" extrusionOk="0">
                  <a:moveTo>
                    <a:pt x="2408" y="0"/>
                  </a:moveTo>
                  <a:cubicBezTo>
                    <a:pt x="2346" y="0"/>
                    <a:pt x="2282" y="11"/>
                    <a:pt x="2220" y="35"/>
                  </a:cubicBezTo>
                  <a:cubicBezTo>
                    <a:pt x="2068" y="96"/>
                    <a:pt x="1977" y="217"/>
                    <a:pt x="1946" y="369"/>
                  </a:cubicBezTo>
                  <a:lnTo>
                    <a:pt x="1" y="9032"/>
                  </a:lnTo>
                  <a:lnTo>
                    <a:pt x="6141" y="8546"/>
                  </a:lnTo>
                  <a:lnTo>
                    <a:pt x="2828" y="278"/>
                  </a:lnTo>
                  <a:cubicBezTo>
                    <a:pt x="2760" y="97"/>
                    <a:pt x="2591" y="0"/>
                    <a:pt x="2408" y="0"/>
                  </a:cubicBezTo>
                  <a:close/>
                </a:path>
              </a:pathLst>
            </a:custGeom>
            <a:solidFill>
              <a:srgbClr val="F4F0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9" name="Google Shape;719;p16"/>
            <p:cNvSpPr/>
            <p:nvPr/>
          </p:nvSpPr>
          <p:spPr>
            <a:xfrm>
              <a:off x="2370700" y="1552000"/>
              <a:ext cx="231800" cy="983475"/>
            </a:xfrm>
            <a:custGeom>
              <a:avLst/>
              <a:gdLst/>
              <a:ahLst/>
              <a:cxnLst/>
              <a:rect l="l" t="t" r="r" b="b"/>
              <a:pathLst>
                <a:path w="9272" h="39339" extrusionOk="0">
                  <a:moveTo>
                    <a:pt x="5484" y="0"/>
                  </a:moveTo>
                  <a:cubicBezTo>
                    <a:pt x="5023" y="0"/>
                    <a:pt x="4505" y="219"/>
                    <a:pt x="4469" y="493"/>
                  </a:cubicBezTo>
                  <a:lnTo>
                    <a:pt x="1703" y="705"/>
                  </a:lnTo>
                  <a:cubicBezTo>
                    <a:pt x="1557" y="462"/>
                    <a:pt x="1256" y="365"/>
                    <a:pt x="946" y="365"/>
                  </a:cubicBezTo>
                  <a:cubicBezTo>
                    <a:pt x="482" y="365"/>
                    <a:pt x="1" y="584"/>
                    <a:pt x="1" y="857"/>
                  </a:cubicBezTo>
                  <a:lnTo>
                    <a:pt x="3101" y="39338"/>
                  </a:lnTo>
                  <a:lnTo>
                    <a:pt x="9272" y="38852"/>
                  </a:lnTo>
                  <a:lnTo>
                    <a:pt x="6171" y="341"/>
                  </a:lnTo>
                  <a:cubicBezTo>
                    <a:pt x="6074" y="98"/>
                    <a:pt x="5792" y="0"/>
                    <a:pt x="54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20" name="Google Shape;720;p16"/>
            <p:cNvSpPr/>
            <p:nvPr/>
          </p:nvSpPr>
          <p:spPr>
            <a:xfrm>
              <a:off x="2406425" y="1348075"/>
              <a:ext cx="56250" cy="71250"/>
            </a:xfrm>
            <a:custGeom>
              <a:avLst/>
              <a:gdLst/>
              <a:ahLst/>
              <a:cxnLst/>
              <a:rect l="l" t="t" r="r" b="b"/>
              <a:pathLst>
                <a:path w="2250" h="2850" extrusionOk="0">
                  <a:moveTo>
                    <a:pt x="964" y="1"/>
                  </a:moveTo>
                  <a:cubicBezTo>
                    <a:pt x="763" y="1"/>
                    <a:pt x="566" y="124"/>
                    <a:pt x="517" y="352"/>
                  </a:cubicBezTo>
                  <a:lnTo>
                    <a:pt x="0" y="2631"/>
                  </a:lnTo>
                  <a:cubicBezTo>
                    <a:pt x="318" y="2764"/>
                    <a:pt x="659" y="2850"/>
                    <a:pt x="1002" y="2850"/>
                  </a:cubicBezTo>
                  <a:cubicBezTo>
                    <a:pt x="1053" y="2850"/>
                    <a:pt x="1104" y="2848"/>
                    <a:pt x="1155" y="2844"/>
                  </a:cubicBezTo>
                  <a:cubicBezTo>
                    <a:pt x="1551" y="2814"/>
                    <a:pt x="1915" y="2662"/>
                    <a:pt x="2250" y="2449"/>
                  </a:cubicBezTo>
                  <a:lnTo>
                    <a:pt x="1399" y="291"/>
                  </a:lnTo>
                  <a:cubicBezTo>
                    <a:pt x="1314" y="93"/>
                    <a:pt x="1137" y="1"/>
                    <a:pt x="9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21" name="Google Shape;721;p16"/>
            <p:cNvSpPr/>
            <p:nvPr/>
          </p:nvSpPr>
          <p:spPr>
            <a:xfrm>
              <a:off x="2413275" y="1564300"/>
              <a:ext cx="147425" cy="967375"/>
            </a:xfrm>
            <a:custGeom>
              <a:avLst/>
              <a:gdLst/>
              <a:ahLst/>
              <a:cxnLst/>
              <a:rect l="l" t="t" r="r" b="b"/>
              <a:pathLst>
                <a:path w="5897" h="38695" extrusionOk="0">
                  <a:moveTo>
                    <a:pt x="2766" y="1"/>
                  </a:moveTo>
                  <a:lnTo>
                    <a:pt x="0" y="244"/>
                  </a:lnTo>
                  <a:lnTo>
                    <a:pt x="3131" y="38694"/>
                  </a:lnTo>
                  <a:lnTo>
                    <a:pt x="5897" y="38481"/>
                  </a:lnTo>
                  <a:lnTo>
                    <a:pt x="2766" y="1"/>
                  </a:lnTo>
                  <a:close/>
                </a:path>
              </a:pathLst>
            </a:custGeom>
            <a:solidFill>
              <a:srgbClr val="F4AE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22" name="Google Shape;722;p16"/>
            <p:cNvSpPr/>
            <p:nvPr/>
          </p:nvSpPr>
          <p:spPr>
            <a:xfrm>
              <a:off x="2413275" y="1549075"/>
              <a:ext cx="151225" cy="982600"/>
            </a:xfrm>
            <a:custGeom>
              <a:avLst/>
              <a:gdLst/>
              <a:ahLst/>
              <a:cxnLst/>
              <a:rect l="l" t="t" r="r" b="b"/>
              <a:pathLst>
                <a:path w="6049" h="39304" extrusionOk="0">
                  <a:moveTo>
                    <a:pt x="1501" y="0"/>
                  </a:moveTo>
                  <a:cubicBezTo>
                    <a:pt x="879" y="0"/>
                    <a:pt x="223" y="264"/>
                    <a:pt x="0" y="853"/>
                  </a:cubicBezTo>
                  <a:lnTo>
                    <a:pt x="3131" y="39303"/>
                  </a:lnTo>
                  <a:lnTo>
                    <a:pt x="6049" y="39090"/>
                  </a:lnTo>
                  <a:lnTo>
                    <a:pt x="2766" y="610"/>
                  </a:lnTo>
                  <a:cubicBezTo>
                    <a:pt x="2607" y="219"/>
                    <a:pt x="2068" y="0"/>
                    <a:pt x="15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723" name="Google Shape;723;p16"/>
            <p:cNvGrpSpPr/>
            <p:nvPr/>
          </p:nvGrpSpPr>
          <p:grpSpPr>
            <a:xfrm>
              <a:off x="2266600" y="1494350"/>
              <a:ext cx="516975" cy="1129275"/>
              <a:chOff x="2266600" y="1494350"/>
              <a:chExt cx="516975" cy="1129275"/>
            </a:xfrm>
          </p:grpSpPr>
          <p:sp>
            <p:nvSpPr>
              <p:cNvPr id="724" name="Google Shape;724;p16"/>
              <p:cNvSpPr/>
              <p:nvPr/>
            </p:nvSpPr>
            <p:spPr>
              <a:xfrm>
                <a:off x="2621475" y="1494350"/>
                <a:ext cx="162100" cy="234875"/>
              </a:xfrm>
              <a:custGeom>
                <a:avLst/>
                <a:gdLst/>
                <a:ahLst/>
                <a:cxnLst/>
                <a:rect l="l" t="t" r="r" b="b"/>
                <a:pathLst>
                  <a:path w="6484" h="9395" extrusionOk="0">
                    <a:moveTo>
                      <a:pt x="5988" y="1"/>
                    </a:moveTo>
                    <a:cubicBezTo>
                      <a:pt x="5854" y="1"/>
                      <a:pt x="5719" y="58"/>
                      <a:pt x="5624" y="185"/>
                    </a:cubicBezTo>
                    <a:lnTo>
                      <a:pt x="0" y="7115"/>
                    </a:lnTo>
                    <a:lnTo>
                      <a:pt x="5745" y="9395"/>
                    </a:lnTo>
                    <a:lnTo>
                      <a:pt x="6444" y="519"/>
                    </a:lnTo>
                    <a:cubicBezTo>
                      <a:pt x="6484" y="202"/>
                      <a:pt x="6239" y="1"/>
                      <a:pt x="5988" y="1"/>
                    </a:cubicBezTo>
                    <a:close/>
                  </a:path>
                </a:pathLst>
              </a:custGeom>
              <a:solidFill>
                <a:srgbClr val="F4F0E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25" name="Google Shape;725;p16"/>
              <p:cNvSpPr/>
              <p:nvPr/>
            </p:nvSpPr>
            <p:spPr>
              <a:xfrm>
                <a:off x="2725575" y="1494400"/>
                <a:ext cx="56250" cy="7052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2821" extrusionOk="0">
                    <a:moveTo>
                      <a:pt x="1824" y="0"/>
                    </a:moveTo>
                    <a:cubicBezTo>
                      <a:pt x="1672" y="0"/>
                      <a:pt x="1520" y="61"/>
                      <a:pt x="1429" y="183"/>
                    </a:cubicBezTo>
                    <a:lnTo>
                      <a:pt x="1" y="1976"/>
                    </a:lnTo>
                    <a:cubicBezTo>
                      <a:pt x="244" y="2280"/>
                      <a:pt x="548" y="2523"/>
                      <a:pt x="913" y="2675"/>
                    </a:cubicBezTo>
                    <a:cubicBezTo>
                      <a:pt x="1180" y="2764"/>
                      <a:pt x="1463" y="2821"/>
                      <a:pt x="1750" y="2821"/>
                    </a:cubicBezTo>
                    <a:cubicBezTo>
                      <a:pt x="1856" y="2821"/>
                      <a:pt x="1962" y="2813"/>
                      <a:pt x="2068" y="2797"/>
                    </a:cubicBezTo>
                    <a:lnTo>
                      <a:pt x="2250" y="487"/>
                    </a:lnTo>
                    <a:cubicBezTo>
                      <a:pt x="2250" y="243"/>
                      <a:pt x="2068" y="31"/>
                      <a:pt x="182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26" name="Google Shape;726;p16"/>
              <p:cNvSpPr/>
              <p:nvPr/>
            </p:nvSpPr>
            <p:spPr>
              <a:xfrm>
                <a:off x="2266600" y="1667525"/>
                <a:ext cx="499600" cy="956100"/>
              </a:xfrm>
              <a:custGeom>
                <a:avLst/>
                <a:gdLst/>
                <a:ahLst/>
                <a:cxnLst/>
                <a:rect l="l" t="t" r="r" b="b"/>
                <a:pathLst>
                  <a:path w="19984" h="38244" extrusionOk="0">
                    <a:moveTo>
                      <a:pt x="14626" y="0"/>
                    </a:moveTo>
                    <a:cubicBezTo>
                      <a:pt x="14428" y="0"/>
                      <a:pt x="14272" y="59"/>
                      <a:pt x="14226" y="188"/>
                    </a:cubicBezTo>
                    <a:lnTo>
                      <a:pt x="1" y="35963"/>
                    </a:lnTo>
                    <a:lnTo>
                      <a:pt x="5745" y="38243"/>
                    </a:lnTo>
                    <a:lnTo>
                      <a:pt x="19940" y="2468"/>
                    </a:lnTo>
                    <a:cubicBezTo>
                      <a:pt x="19984" y="1989"/>
                      <a:pt x="19280" y="1666"/>
                      <a:pt x="18787" y="1666"/>
                    </a:cubicBezTo>
                    <a:cubicBezTo>
                      <a:pt x="18591" y="1666"/>
                      <a:pt x="18429" y="1717"/>
                      <a:pt x="18360" y="1829"/>
                    </a:cubicBezTo>
                    <a:lnTo>
                      <a:pt x="15806" y="826"/>
                    </a:lnTo>
                    <a:cubicBezTo>
                      <a:pt x="15764" y="317"/>
                      <a:pt x="15085" y="0"/>
                      <a:pt x="14626" y="0"/>
                    </a:cubicBezTo>
                    <a:close/>
                  </a:path>
                </a:pathLst>
              </a:custGeom>
              <a:solidFill>
                <a:srgbClr val="FF640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27" name="Google Shape;727;p16"/>
              <p:cNvSpPr/>
              <p:nvPr/>
            </p:nvSpPr>
            <p:spPr>
              <a:xfrm>
                <a:off x="2306125" y="1680300"/>
                <a:ext cx="420575" cy="927350"/>
              </a:xfrm>
              <a:custGeom>
                <a:avLst/>
                <a:gdLst/>
                <a:ahLst/>
                <a:cxnLst/>
                <a:rect l="l" t="t" r="r" b="b"/>
                <a:pathLst>
                  <a:path w="16823" h="37094" extrusionOk="0">
                    <a:moveTo>
                      <a:pt x="15076" y="0"/>
                    </a:moveTo>
                    <a:cubicBezTo>
                      <a:pt x="14765" y="0"/>
                      <a:pt x="14464" y="93"/>
                      <a:pt x="14225" y="315"/>
                    </a:cubicBezTo>
                    <a:lnTo>
                      <a:pt x="0" y="36060"/>
                    </a:lnTo>
                    <a:lnTo>
                      <a:pt x="2553" y="37094"/>
                    </a:lnTo>
                    <a:lnTo>
                      <a:pt x="16779" y="1318"/>
                    </a:lnTo>
                    <a:cubicBezTo>
                      <a:pt x="16823" y="675"/>
                      <a:pt x="15913" y="0"/>
                      <a:pt x="1507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sp>
        <p:nvSpPr>
          <p:cNvPr id="728" name="Google Shape;728;p16"/>
          <p:cNvSpPr txBox="1">
            <a:spLocks noGrp="1"/>
          </p:cNvSpPr>
          <p:nvPr>
            <p:ph type="title"/>
          </p:nvPr>
        </p:nvSpPr>
        <p:spPr>
          <a:xfrm>
            <a:off x="571500" y="423625"/>
            <a:ext cx="7198200" cy="51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grpSp>
        <p:nvGrpSpPr>
          <p:cNvPr id="729" name="Google Shape;729;p16"/>
          <p:cNvGrpSpPr/>
          <p:nvPr/>
        </p:nvGrpSpPr>
        <p:grpSpPr>
          <a:xfrm rot="2700000">
            <a:off x="8201359" y="4320571"/>
            <a:ext cx="1177239" cy="1042523"/>
            <a:chOff x="1343200" y="1432100"/>
            <a:chExt cx="1031261" cy="913250"/>
          </a:xfrm>
        </p:grpSpPr>
        <p:sp>
          <p:nvSpPr>
            <p:cNvPr id="730" name="Google Shape;730;p16"/>
            <p:cNvSpPr/>
            <p:nvPr/>
          </p:nvSpPr>
          <p:spPr>
            <a:xfrm>
              <a:off x="1343200" y="1432100"/>
              <a:ext cx="350600" cy="505025"/>
            </a:xfrm>
            <a:custGeom>
              <a:avLst/>
              <a:gdLst/>
              <a:ahLst/>
              <a:cxnLst/>
              <a:rect l="l" t="t" r="r" b="b"/>
              <a:pathLst>
                <a:path w="14024" h="20201" extrusionOk="0">
                  <a:moveTo>
                    <a:pt x="0" y="20201"/>
                  </a:moveTo>
                  <a:lnTo>
                    <a:pt x="10164" y="1400"/>
                  </a:lnTo>
                  <a:lnTo>
                    <a:pt x="14024" y="0"/>
                  </a:lnTo>
                  <a:lnTo>
                    <a:pt x="3810" y="1928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731" name="Google Shape;731;p16"/>
            <p:cNvSpPr/>
            <p:nvPr/>
          </p:nvSpPr>
          <p:spPr>
            <a:xfrm>
              <a:off x="1343200" y="1890700"/>
              <a:ext cx="777200" cy="454650"/>
            </a:xfrm>
            <a:custGeom>
              <a:avLst/>
              <a:gdLst/>
              <a:ahLst/>
              <a:cxnLst/>
              <a:rect l="l" t="t" r="r" b="b"/>
              <a:pathLst>
                <a:path w="31088" h="18186" extrusionOk="0">
                  <a:moveTo>
                    <a:pt x="0" y="1873"/>
                  </a:moveTo>
                  <a:lnTo>
                    <a:pt x="5688" y="0"/>
                  </a:lnTo>
                  <a:lnTo>
                    <a:pt x="31088" y="17065"/>
                  </a:lnTo>
                  <a:lnTo>
                    <a:pt x="27278" y="18186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732" name="Google Shape;732;p16"/>
            <p:cNvSpPr/>
            <p:nvPr/>
          </p:nvSpPr>
          <p:spPr>
            <a:xfrm>
              <a:off x="1436723" y="1432178"/>
              <a:ext cx="937737" cy="885480"/>
            </a:xfrm>
            <a:custGeom>
              <a:avLst/>
              <a:gdLst/>
              <a:ahLst/>
              <a:cxnLst/>
              <a:rect l="l" t="t" r="r" b="b"/>
              <a:pathLst>
                <a:path w="39819" h="37600" extrusionOk="0">
                  <a:moveTo>
                    <a:pt x="10882" y="1"/>
                  </a:moveTo>
                  <a:lnTo>
                    <a:pt x="0" y="20153"/>
                  </a:lnTo>
                  <a:lnTo>
                    <a:pt x="28937" y="37600"/>
                  </a:lnTo>
                  <a:lnTo>
                    <a:pt x="39819" y="17448"/>
                  </a:lnTo>
                  <a:lnTo>
                    <a:pt x="10882" y="1"/>
                  </a:lnTo>
                  <a:close/>
                </a:path>
              </a:pathLst>
            </a:custGeom>
            <a:solidFill>
              <a:srgbClr val="FF640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33" name="Google Shape;733;p16"/>
            <p:cNvSpPr/>
            <p:nvPr/>
          </p:nvSpPr>
          <p:spPr>
            <a:xfrm>
              <a:off x="1580614" y="1566036"/>
              <a:ext cx="334292" cy="410194"/>
            </a:xfrm>
            <a:custGeom>
              <a:avLst/>
              <a:gdLst/>
              <a:ahLst/>
              <a:cxnLst/>
              <a:rect l="l" t="t" r="r" b="b"/>
              <a:pathLst>
                <a:path w="14195" h="17418" extrusionOk="0">
                  <a:moveTo>
                    <a:pt x="7386" y="1"/>
                  </a:moveTo>
                  <a:lnTo>
                    <a:pt x="0" y="13587"/>
                  </a:lnTo>
                  <a:lnTo>
                    <a:pt x="6809" y="17417"/>
                  </a:lnTo>
                  <a:lnTo>
                    <a:pt x="14195" y="3861"/>
                  </a:lnTo>
                  <a:lnTo>
                    <a:pt x="738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85399571"/>
      </p:ext>
    </p:extLst>
  </p:cSld>
  <p:clrMapOvr>
    <a:masterClrMapping/>
  </p:clrMapOvr>
  <p:transition spd="slow">
    <p:wheel spokes="1"/>
    <p:sndAc>
      <p:stSnd>
        <p:snd r:embed="rId1" name="chimes.wav"/>
      </p:stSnd>
    </p:sndAc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Title and three columns 2">
    <p:spTree>
      <p:nvGrpSpPr>
        <p:cNvPr id="1" name="Shape 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" name="Google Shape;735;p17"/>
          <p:cNvSpPr/>
          <p:nvPr/>
        </p:nvSpPr>
        <p:spPr>
          <a:xfrm>
            <a:off x="-65061" y="-81037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36" name="Google Shape;736;p17"/>
          <p:cNvSpPr/>
          <p:nvPr/>
        </p:nvSpPr>
        <p:spPr>
          <a:xfrm>
            <a:off x="5086826" y="-501139"/>
            <a:ext cx="4544275" cy="5759025"/>
          </a:xfrm>
          <a:custGeom>
            <a:avLst/>
            <a:gdLst/>
            <a:ahLst/>
            <a:cxnLst/>
            <a:rect l="l" t="t" r="r" b="b"/>
            <a:pathLst>
              <a:path w="181771" h="230361" extrusionOk="0">
                <a:moveTo>
                  <a:pt x="0" y="230361"/>
                </a:moveTo>
                <a:cubicBezTo>
                  <a:pt x="2982" y="229199"/>
                  <a:pt x="11017" y="224347"/>
                  <a:pt x="17889" y="223387"/>
                </a:cubicBezTo>
                <a:cubicBezTo>
                  <a:pt x="24762" y="222427"/>
                  <a:pt x="34341" y="225023"/>
                  <a:pt x="41235" y="224601"/>
                </a:cubicBezTo>
                <a:cubicBezTo>
                  <a:pt x="48129" y="224180"/>
                  <a:pt x="54597" y="222584"/>
                  <a:pt x="59252" y="220858"/>
                </a:cubicBezTo>
                <a:cubicBezTo>
                  <a:pt x="63907" y="219133"/>
                  <a:pt x="66413" y="217209"/>
                  <a:pt x="69167" y="214248"/>
                </a:cubicBezTo>
                <a:cubicBezTo>
                  <a:pt x="71921" y="211287"/>
                  <a:pt x="72817" y="205296"/>
                  <a:pt x="75778" y="203093"/>
                </a:cubicBezTo>
                <a:cubicBezTo>
                  <a:pt x="78739" y="200890"/>
                  <a:pt x="82734" y="200378"/>
                  <a:pt x="86932" y="201028"/>
                </a:cubicBezTo>
                <a:cubicBezTo>
                  <a:pt x="91130" y="201679"/>
                  <a:pt x="96489" y="206170"/>
                  <a:pt x="100965" y="206996"/>
                </a:cubicBezTo>
                <a:cubicBezTo>
                  <a:pt x="105441" y="207822"/>
                  <a:pt x="110552" y="208357"/>
                  <a:pt x="113786" y="205985"/>
                </a:cubicBezTo>
                <a:cubicBezTo>
                  <a:pt x="117020" y="203613"/>
                  <a:pt x="116140" y="197141"/>
                  <a:pt x="120370" y="192765"/>
                </a:cubicBezTo>
                <a:cubicBezTo>
                  <a:pt x="124600" y="188389"/>
                  <a:pt x="135479" y="185286"/>
                  <a:pt x="139168" y="179727"/>
                </a:cubicBezTo>
                <a:cubicBezTo>
                  <a:pt x="142857" y="174168"/>
                  <a:pt x="143428" y="169374"/>
                  <a:pt x="142503" y="159413"/>
                </a:cubicBezTo>
                <a:cubicBezTo>
                  <a:pt x="141578" y="149452"/>
                  <a:pt x="131035" y="132208"/>
                  <a:pt x="133616" y="119962"/>
                </a:cubicBezTo>
                <a:cubicBezTo>
                  <a:pt x="136197" y="107716"/>
                  <a:pt x="158542" y="97559"/>
                  <a:pt x="157991" y="85938"/>
                </a:cubicBezTo>
                <a:cubicBezTo>
                  <a:pt x="157440" y="74317"/>
                  <a:pt x="142912" y="63417"/>
                  <a:pt x="130311" y="50237"/>
                </a:cubicBezTo>
                <a:cubicBezTo>
                  <a:pt x="117711" y="37057"/>
                  <a:pt x="74676" y="11229"/>
                  <a:pt x="82388" y="6858"/>
                </a:cubicBezTo>
                <a:cubicBezTo>
                  <a:pt x="90100" y="2487"/>
                  <a:pt x="162065" y="-12752"/>
                  <a:pt x="176582" y="24009"/>
                </a:cubicBezTo>
                <a:cubicBezTo>
                  <a:pt x="191099" y="60770"/>
                  <a:pt x="170670" y="193522"/>
                  <a:pt x="169488" y="227424"/>
                </a:cubicBezTo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737" name="Google Shape;737;p17"/>
          <p:cNvSpPr/>
          <p:nvPr/>
        </p:nvSpPr>
        <p:spPr>
          <a:xfrm>
            <a:off x="-765324" y="-539752"/>
            <a:ext cx="4987050" cy="5113700"/>
          </a:xfrm>
          <a:custGeom>
            <a:avLst/>
            <a:gdLst/>
            <a:ahLst/>
            <a:cxnLst/>
            <a:rect l="l" t="t" r="r" b="b"/>
            <a:pathLst>
              <a:path w="199482" h="204548" extrusionOk="0">
                <a:moveTo>
                  <a:pt x="54548" y="32236"/>
                </a:moveTo>
                <a:cubicBezTo>
                  <a:pt x="50417" y="38179"/>
                  <a:pt x="39124" y="45469"/>
                  <a:pt x="36783" y="59218"/>
                </a:cubicBezTo>
                <a:cubicBezTo>
                  <a:pt x="34442" y="72967"/>
                  <a:pt x="38917" y="98226"/>
                  <a:pt x="40501" y="114730"/>
                </a:cubicBezTo>
                <a:cubicBezTo>
                  <a:pt x="42085" y="131234"/>
                  <a:pt x="47387" y="147547"/>
                  <a:pt x="46285" y="158242"/>
                </a:cubicBezTo>
                <a:cubicBezTo>
                  <a:pt x="45183" y="168937"/>
                  <a:pt x="38780" y="173872"/>
                  <a:pt x="33891" y="178898"/>
                </a:cubicBezTo>
                <a:cubicBezTo>
                  <a:pt x="29002" y="183924"/>
                  <a:pt x="22324" y="186197"/>
                  <a:pt x="16953" y="188400"/>
                </a:cubicBezTo>
                <a:cubicBezTo>
                  <a:pt x="11582" y="190603"/>
                  <a:pt x="3182" y="221106"/>
                  <a:pt x="1667" y="192118"/>
                </a:cubicBezTo>
                <a:cubicBezTo>
                  <a:pt x="152" y="163130"/>
                  <a:pt x="-3153" y="44699"/>
                  <a:pt x="7864" y="14471"/>
                </a:cubicBezTo>
                <a:cubicBezTo>
                  <a:pt x="18881" y="-15756"/>
                  <a:pt x="38849" y="10753"/>
                  <a:pt x="67768" y="10753"/>
                </a:cubicBezTo>
                <a:cubicBezTo>
                  <a:pt x="96687" y="10753"/>
                  <a:pt x="159690" y="13004"/>
                  <a:pt x="181379" y="14471"/>
                </a:cubicBezTo>
                <a:cubicBezTo>
                  <a:pt x="203069" y="15938"/>
                  <a:pt x="200246" y="17263"/>
                  <a:pt x="197905" y="19557"/>
                </a:cubicBezTo>
                <a:cubicBezTo>
                  <a:pt x="195564" y="21851"/>
                  <a:pt x="177524" y="27153"/>
                  <a:pt x="167333" y="28233"/>
                </a:cubicBezTo>
                <a:cubicBezTo>
                  <a:pt x="157142" y="29313"/>
                  <a:pt x="145988" y="27024"/>
                  <a:pt x="136761" y="26039"/>
                </a:cubicBezTo>
                <a:cubicBezTo>
                  <a:pt x="127534" y="25054"/>
                  <a:pt x="119134" y="22596"/>
                  <a:pt x="111973" y="22321"/>
                </a:cubicBezTo>
                <a:cubicBezTo>
                  <a:pt x="104812" y="22046"/>
                  <a:pt x="99304" y="23423"/>
                  <a:pt x="93795" y="24387"/>
                </a:cubicBezTo>
                <a:cubicBezTo>
                  <a:pt x="88287" y="25351"/>
                  <a:pt x="82571" y="27623"/>
                  <a:pt x="78922" y="28105"/>
                </a:cubicBezTo>
                <a:cubicBezTo>
                  <a:pt x="75273" y="28587"/>
                  <a:pt x="74791" y="28037"/>
                  <a:pt x="71899" y="27279"/>
                </a:cubicBezTo>
                <a:cubicBezTo>
                  <a:pt x="69007" y="26522"/>
                  <a:pt x="64463" y="22734"/>
                  <a:pt x="61571" y="23560"/>
                </a:cubicBezTo>
                <a:cubicBezTo>
                  <a:pt x="58679" y="24386"/>
                  <a:pt x="58679" y="26293"/>
                  <a:pt x="54548" y="32236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738" name="Google Shape;738;p17"/>
          <p:cNvSpPr txBox="1">
            <a:spLocks noGrp="1"/>
          </p:cNvSpPr>
          <p:nvPr>
            <p:ph type="subTitle" idx="1"/>
          </p:nvPr>
        </p:nvSpPr>
        <p:spPr>
          <a:xfrm>
            <a:off x="6225677" y="2507388"/>
            <a:ext cx="1380900" cy="41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739" name="Google Shape;739;p17"/>
          <p:cNvSpPr txBox="1">
            <a:spLocks noGrp="1"/>
          </p:cNvSpPr>
          <p:nvPr>
            <p:ph type="subTitle" idx="2"/>
          </p:nvPr>
        </p:nvSpPr>
        <p:spPr>
          <a:xfrm>
            <a:off x="5641727" y="3729481"/>
            <a:ext cx="2548800" cy="7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740" name="Google Shape;740;p17"/>
          <p:cNvSpPr txBox="1">
            <a:spLocks noGrp="1"/>
          </p:cNvSpPr>
          <p:nvPr>
            <p:ph type="subTitle" idx="3"/>
          </p:nvPr>
        </p:nvSpPr>
        <p:spPr>
          <a:xfrm>
            <a:off x="1520198" y="2507388"/>
            <a:ext cx="1380900" cy="41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741" name="Google Shape;741;p17"/>
          <p:cNvSpPr txBox="1">
            <a:spLocks noGrp="1"/>
          </p:cNvSpPr>
          <p:nvPr>
            <p:ph type="subTitle" idx="4"/>
          </p:nvPr>
        </p:nvSpPr>
        <p:spPr>
          <a:xfrm>
            <a:off x="953473" y="3729481"/>
            <a:ext cx="2548800" cy="7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742" name="Google Shape;742;p17"/>
          <p:cNvSpPr txBox="1">
            <a:spLocks noGrp="1"/>
          </p:cNvSpPr>
          <p:nvPr>
            <p:ph type="subTitle" idx="5"/>
          </p:nvPr>
        </p:nvSpPr>
        <p:spPr>
          <a:xfrm>
            <a:off x="3893850" y="1360825"/>
            <a:ext cx="1380900" cy="41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743" name="Google Shape;743;p17"/>
          <p:cNvSpPr txBox="1">
            <a:spLocks noGrp="1"/>
          </p:cNvSpPr>
          <p:nvPr>
            <p:ph type="subTitle" idx="6"/>
          </p:nvPr>
        </p:nvSpPr>
        <p:spPr>
          <a:xfrm>
            <a:off x="3297600" y="2662681"/>
            <a:ext cx="2548800" cy="7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744" name="Google Shape;744;p17"/>
          <p:cNvSpPr/>
          <p:nvPr/>
        </p:nvSpPr>
        <p:spPr>
          <a:xfrm>
            <a:off x="4222422" y="-23179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45" name="Google Shape;745;p17"/>
          <p:cNvSpPr/>
          <p:nvPr/>
        </p:nvSpPr>
        <p:spPr>
          <a:xfrm>
            <a:off x="-156277" y="249297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46" name="Google Shape;746;p17"/>
          <p:cNvSpPr/>
          <p:nvPr/>
        </p:nvSpPr>
        <p:spPr>
          <a:xfrm>
            <a:off x="1668442" y="466963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47" name="Google Shape;747;p17"/>
          <p:cNvSpPr/>
          <p:nvPr/>
        </p:nvSpPr>
        <p:spPr>
          <a:xfrm>
            <a:off x="7540877" y="487202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48" name="Google Shape;748;p17"/>
          <p:cNvSpPr/>
          <p:nvPr/>
        </p:nvSpPr>
        <p:spPr>
          <a:xfrm>
            <a:off x="4460704" y="4899721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49" name="Google Shape;749;p17"/>
          <p:cNvSpPr/>
          <p:nvPr/>
        </p:nvSpPr>
        <p:spPr>
          <a:xfrm>
            <a:off x="337637" y="502822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50" name="Google Shape;750;p17"/>
          <p:cNvSpPr/>
          <p:nvPr/>
        </p:nvSpPr>
        <p:spPr>
          <a:xfrm>
            <a:off x="8866753" y="289382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51" name="Google Shape;751;p17"/>
          <p:cNvSpPr/>
          <p:nvPr/>
        </p:nvSpPr>
        <p:spPr>
          <a:xfrm>
            <a:off x="6694583" y="-136642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52" name="Google Shape;752;p17"/>
          <p:cNvSpPr/>
          <p:nvPr/>
        </p:nvSpPr>
        <p:spPr>
          <a:xfrm>
            <a:off x="178242" y="28750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753" name="Google Shape;753;p17"/>
          <p:cNvGrpSpPr/>
          <p:nvPr/>
        </p:nvGrpSpPr>
        <p:grpSpPr>
          <a:xfrm rot="5803835">
            <a:off x="7890247" y="-883228"/>
            <a:ext cx="1048716" cy="2045383"/>
            <a:chOff x="5329725" y="2719275"/>
            <a:chExt cx="1048725" cy="2045400"/>
          </a:xfrm>
        </p:grpSpPr>
        <p:sp>
          <p:nvSpPr>
            <p:cNvPr id="754" name="Google Shape;754;p17"/>
            <p:cNvSpPr/>
            <p:nvPr/>
          </p:nvSpPr>
          <p:spPr>
            <a:xfrm>
              <a:off x="6086575" y="4365250"/>
              <a:ext cx="291350" cy="399250"/>
            </a:xfrm>
            <a:custGeom>
              <a:avLst/>
              <a:gdLst/>
              <a:ahLst/>
              <a:cxnLst/>
              <a:rect l="l" t="t" r="r" b="b"/>
              <a:pathLst>
                <a:path w="11654" h="15970" extrusionOk="0">
                  <a:moveTo>
                    <a:pt x="9575" y="1"/>
                  </a:moveTo>
                  <a:lnTo>
                    <a:pt x="1" y="4439"/>
                  </a:lnTo>
                  <a:lnTo>
                    <a:pt x="10244" y="15715"/>
                  </a:lnTo>
                  <a:cubicBezTo>
                    <a:pt x="10411" y="15892"/>
                    <a:pt x="10618" y="15970"/>
                    <a:pt x="10821" y="15970"/>
                  </a:cubicBezTo>
                  <a:cubicBezTo>
                    <a:pt x="11247" y="15970"/>
                    <a:pt x="11653" y="15622"/>
                    <a:pt x="11612" y="15107"/>
                  </a:cubicBezTo>
                  <a:lnTo>
                    <a:pt x="9575" y="1"/>
                  </a:lnTo>
                  <a:close/>
                </a:path>
              </a:pathLst>
            </a:custGeom>
            <a:solidFill>
              <a:srgbClr val="F4F0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55" name="Google Shape;755;p17"/>
            <p:cNvSpPr/>
            <p:nvPr/>
          </p:nvSpPr>
          <p:spPr>
            <a:xfrm>
              <a:off x="5395075" y="2869800"/>
              <a:ext cx="934525" cy="1615025"/>
            </a:xfrm>
            <a:custGeom>
              <a:avLst/>
              <a:gdLst/>
              <a:ahLst/>
              <a:cxnLst/>
              <a:rect l="l" t="t" r="r" b="b"/>
              <a:pathLst>
                <a:path w="37381" h="64601" extrusionOk="0">
                  <a:moveTo>
                    <a:pt x="9606" y="0"/>
                  </a:moveTo>
                  <a:lnTo>
                    <a:pt x="1" y="4408"/>
                  </a:lnTo>
                  <a:lnTo>
                    <a:pt x="27661" y="64287"/>
                  </a:lnTo>
                  <a:cubicBezTo>
                    <a:pt x="27862" y="64508"/>
                    <a:pt x="28141" y="64601"/>
                    <a:pt x="28451" y="64601"/>
                  </a:cubicBezTo>
                  <a:cubicBezTo>
                    <a:pt x="29502" y="64601"/>
                    <a:pt x="30902" y="63539"/>
                    <a:pt x="30761" y="62858"/>
                  </a:cubicBezTo>
                  <a:lnTo>
                    <a:pt x="34561" y="61126"/>
                  </a:lnTo>
                  <a:cubicBezTo>
                    <a:pt x="34762" y="61264"/>
                    <a:pt x="35002" y="61323"/>
                    <a:pt x="35256" y="61323"/>
                  </a:cubicBezTo>
                  <a:cubicBezTo>
                    <a:pt x="36225" y="61323"/>
                    <a:pt x="37380" y="60458"/>
                    <a:pt x="37235" y="59880"/>
                  </a:cubicBezTo>
                  <a:lnTo>
                    <a:pt x="37266" y="59880"/>
                  </a:lnTo>
                  <a:lnTo>
                    <a:pt x="960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56" name="Google Shape;756;p17"/>
            <p:cNvSpPr/>
            <p:nvPr/>
          </p:nvSpPr>
          <p:spPr>
            <a:xfrm>
              <a:off x="6275800" y="4643750"/>
              <a:ext cx="102650" cy="120925"/>
            </a:xfrm>
            <a:custGeom>
              <a:avLst/>
              <a:gdLst/>
              <a:ahLst/>
              <a:cxnLst/>
              <a:rect l="l" t="t" r="r" b="b"/>
              <a:pathLst>
                <a:path w="4106" h="4837" extrusionOk="0">
                  <a:moveTo>
                    <a:pt x="3157" y="1"/>
                  </a:moveTo>
                  <a:cubicBezTo>
                    <a:pt x="2602" y="1"/>
                    <a:pt x="2051" y="123"/>
                    <a:pt x="1520" y="350"/>
                  </a:cubicBezTo>
                  <a:cubicBezTo>
                    <a:pt x="912" y="654"/>
                    <a:pt x="396" y="1080"/>
                    <a:pt x="0" y="1657"/>
                  </a:cubicBezTo>
                  <a:lnTo>
                    <a:pt x="2675" y="4575"/>
                  </a:lnTo>
                  <a:cubicBezTo>
                    <a:pt x="2838" y="4757"/>
                    <a:pt x="3042" y="4836"/>
                    <a:pt x="3243" y="4836"/>
                  </a:cubicBezTo>
                  <a:cubicBezTo>
                    <a:pt x="3682" y="4836"/>
                    <a:pt x="4106" y="4458"/>
                    <a:pt x="4043" y="3937"/>
                  </a:cubicBezTo>
                  <a:lnTo>
                    <a:pt x="3496" y="16"/>
                  </a:lnTo>
                  <a:cubicBezTo>
                    <a:pt x="3383" y="6"/>
                    <a:pt x="3270" y="1"/>
                    <a:pt x="31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57" name="Google Shape;757;p17"/>
            <p:cNvSpPr/>
            <p:nvPr/>
          </p:nvSpPr>
          <p:spPr>
            <a:xfrm>
              <a:off x="5470300" y="2900950"/>
              <a:ext cx="788050" cy="1550075"/>
            </a:xfrm>
            <a:custGeom>
              <a:avLst/>
              <a:gdLst/>
              <a:ahLst/>
              <a:cxnLst/>
              <a:rect l="l" t="t" r="r" b="b"/>
              <a:pathLst>
                <a:path w="31522" h="62003" extrusionOk="0">
                  <a:moveTo>
                    <a:pt x="3892" y="1"/>
                  </a:moveTo>
                  <a:lnTo>
                    <a:pt x="1" y="1824"/>
                  </a:lnTo>
                  <a:lnTo>
                    <a:pt x="27752" y="61612"/>
                  </a:lnTo>
                  <a:cubicBezTo>
                    <a:pt x="28003" y="61880"/>
                    <a:pt x="28398" y="62002"/>
                    <a:pt x="28841" y="62002"/>
                  </a:cubicBezTo>
                  <a:cubicBezTo>
                    <a:pt x="30007" y="62002"/>
                    <a:pt x="31499" y="61150"/>
                    <a:pt x="31521" y="59849"/>
                  </a:cubicBezTo>
                  <a:lnTo>
                    <a:pt x="389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58" name="Google Shape;758;p17"/>
            <p:cNvSpPr/>
            <p:nvPr/>
          </p:nvSpPr>
          <p:spPr>
            <a:xfrm>
              <a:off x="5329725" y="2719275"/>
              <a:ext cx="300200" cy="251600"/>
            </a:xfrm>
            <a:custGeom>
              <a:avLst/>
              <a:gdLst/>
              <a:ahLst/>
              <a:cxnLst/>
              <a:rect l="l" t="t" r="r" b="b"/>
              <a:pathLst>
                <a:path w="12008" h="10064" extrusionOk="0">
                  <a:moveTo>
                    <a:pt x="6020" y="1"/>
                  </a:moveTo>
                  <a:cubicBezTo>
                    <a:pt x="5276" y="1"/>
                    <a:pt x="4520" y="158"/>
                    <a:pt x="3800" y="489"/>
                  </a:cubicBezTo>
                  <a:cubicBezTo>
                    <a:pt x="1156" y="1736"/>
                    <a:pt x="1" y="4866"/>
                    <a:pt x="1247" y="7511"/>
                  </a:cubicBezTo>
                  <a:lnTo>
                    <a:pt x="2432" y="10064"/>
                  </a:lnTo>
                  <a:lnTo>
                    <a:pt x="12007" y="5626"/>
                  </a:lnTo>
                  <a:lnTo>
                    <a:pt x="10822" y="3073"/>
                  </a:lnTo>
                  <a:cubicBezTo>
                    <a:pt x="9915" y="1126"/>
                    <a:pt x="8010" y="1"/>
                    <a:pt x="60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59" name="Google Shape;759;p17"/>
            <p:cNvSpPr/>
            <p:nvPr/>
          </p:nvSpPr>
          <p:spPr>
            <a:xfrm>
              <a:off x="5389750" y="2856875"/>
              <a:ext cx="296400" cy="234825"/>
            </a:xfrm>
            <a:custGeom>
              <a:avLst/>
              <a:gdLst/>
              <a:ahLst/>
              <a:cxnLst/>
              <a:rect l="l" t="t" r="r" b="b"/>
              <a:pathLst>
                <a:path w="11856" h="9393" extrusionOk="0">
                  <a:moveTo>
                    <a:pt x="9576" y="1"/>
                  </a:moveTo>
                  <a:lnTo>
                    <a:pt x="1" y="4469"/>
                  </a:lnTo>
                  <a:lnTo>
                    <a:pt x="2281" y="9393"/>
                  </a:lnTo>
                  <a:lnTo>
                    <a:pt x="11855" y="4955"/>
                  </a:lnTo>
                  <a:lnTo>
                    <a:pt x="9576" y="1"/>
                  </a:lnTo>
                  <a:close/>
                </a:path>
              </a:pathLst>
            </a:custGeom>
            <a:solidFill>
              <a:srgbClr val="E1D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60" name="Google Shape;760;p17"/>
            <p:cNvSpPr/>
            <p:nvPr/>
          </p:nvSpPr>
          <p:spPr>
            <a:xfrm>
              <a:off x="5408750" y="2897900"/>
              <a:ext cx="258400" cy="152775"/>
            </a:xfrm>
            <a:custGeom>
              <a:avLst/>
              <a:gdLst/>
              <a:ahLst/>
              <a:cxnLst/>
              <a:rect l="l" t="t" r="r" b="b"/>
              <a:pathLst>
                <a:path w="10336" h="6111" extrusionOk="0">
                  <a:moveTo>
                    <a:pt x="9576" y="1"/>
                  </a:moveTo>
                  <a:lnTo>
                    <a:pt x="1" y="4469"/>
                  </a:lnTo>
                  <a:lnTo>
                    <a:pt x="761" y="6110"/>
                  </a:lnTo>
                  <a:lnTo>
                    <a:pt x="10335" y="1673"/>
                  </a:lnTo>
                  <a:lnTo>
                    <a:pt x="957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761" name="Google Shape;761;p17"/>
          <p:cNvGrpSpPr/>
          <p:nvPr/>
        </p:nvGrpSpPr>
        <p:grpSpPr>
          <a:xfrm rot="-1564692">
            <a:off x="8720667" y="4017436"/>
            <a:ext cx="516978" cy="1275557"/>
            <a:chOff x="2266600" y="1348075"/>
            <a:chExt cx="516975" cy="1275550"/>
          </a:xfrm>
        </p:grpSpPr>
        <p:sp>
          <p:nvSpPr>
            <p:cNvPr id="762" name="Google Shape;762;p17"/>
            <p:cNvSpPr/>
            <p:nvPr/>
          </p:nvSpPr>
          <p:spPr>
            <a:xfrm>
              <a:off x="2370700" y="1348400"/>
              <a:ext cx="153525" cy="225800"/>
            </a:xfrm>
            <a:custGeom>
              <a:avLst/>
              <a:gdLst/>
              <a:ahLst/>
              <a:cxnLst/>
              <a:rect l="l" t="t" r="r" b="b"/>
              <a:pathLst>
                <a:path w="6141" h="9032" extrusionOk="0">
                  <a:moveTo>
                    <a:pt x="2408" y="0"/>
                  </a:moveTo>
                  <a:cubicBezTo>
                    <a:pt x="2346" y="0"/>
                    <a:pt x="2282" y="11"/>
                    <a:pt x="2220" y="35"/>
                  </a:cubicBezTo>
                  <a:cubicBezTo>
                    <a:pt x="2068" y="96"/>
                    <a:pt x="1977" y="217"/>
                    <a:pt x="1946" y="369"/>
                  </a:cubicBezTo>
                  <a:lnTo>
                    <a:pt x="1" y="9032"/>
                  </a:lnTo>
                  <a:lnTo>
                    <a:pt x="6141" y="8546"/>
                  </a:lnTo>
                  <a:lnTo>
                    <a:pt x="2828" y="278"/>
                  </a:lnTo>
                  <a:cubicBezTo>
                    <a:pt x="2760" y="97"/>
                    <a:pt x="2591" y="0"/>
                    <a:pt x="2408" y="0"/>
                  </a:cubicBezTo>
                  <a:close/>
                </a:path>
              </a:pathLst>
            </a:custGeom>
            <a:solidFill>
              <a:srgbClr val="F4F0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63" name="Google Shape;763;p17"/>
            <p:cNvSpPr/>
            <p:nvPr/>
          </p:nvSpPr>
          <p:spPr>
            <a:xfrm>
              <a:off x="2370700" y="1552000"/>
              <a:ext cx="231800" cy="983475"/>
            </a:xfrm>
            <a:custGeom>
              <a:avLst/>
              <a:gdLst/>
              <a:ahLst/>
              <a:cxnLst/>
              <a:rect l="l" t="t" r="r" b="b"/>
              <a:pathLst>
                <a:path w="9272" h="39339" extrusionOk="0">
                  <a:moveTo>
                    <a:pt x="5484" y="0"/>
                  </a:moveTo>
                  <a:cubicBezTo>
                    <a:pt x="5023" y="0"/>
                    <a:pt x="4505" y="219"/>
                    <a:pt x="4469" y="493"/>
                  </a:cubicBezTo>
                  <a:lnTo>
                    <a:pt x="1703" y="705"/>
                  </a:lnTo>
                  <a:cubicBezTo>
                    <a:pt x="1557" y="462"/>
                    <a:pt x="1256" y="365"/>
                    <a:pt x="946" y="365"/>
                  </a:cubicBezTo>
                  <a:cubicBezTo>
                    <a:pt x="482" y="365"/>
                    <a:pt x="1" y="584"/>
                    <a:pt x="1" y="857"/>
                  </a:cubicBezTo>
                  <a:lnTo>
                    <a:pt x="3101" y="39338"/>
                  </a:lnTo>
                  <a:lnTo>
                    <a:pt x="9272" y="38852"/>
                  </a:lnTo>
                  <a:lnTo>
                    <a:pt x="6171" y="341"/>
                  </a:lnTo>
                  <a:cubicBezTo>
                    <a:pt x="6074" y="98"/>
                    <a:pt x="5792" y="0"/>
                    <a:pt x="54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64" name="Google Shape;764;p17"/>
            <p:cNvSpPr/>
            <p:nvPr/>
          </p:nvSpPr>
          <p:spPr>
            <a:xfrm>
              <a:off x="2406425" y="1348075"/>
              <a:ext cx="56250" cy="71250"/>
            </a:xfrm>
            <a:custGeom>
              <a:avLst/>
              <a:gdLst/>
              <a:ahLst/>
              <a:cxnLst/>
              <a:rect l="l" t="t" r="r" b="b"/>
              <a:pathLst>
                <a:path w="2250" h="2850" extrusionOk="0">
                  <a:moveTo>
                    <a:pt x="964" y="1"/>
                  </a:moveTo>
                  <a:cubicBezTo>
                    <a:pt x="763" y="1"/>
                    <a:pt x="566" y="124"/>
                    <a:pt x="517" y="352"/>
                  </a:cubicBezTo>
                  <a:lnTo>
                    <a:pt x="0" y="2631"/>
                  </a:lnTo>
                  <a:cubicBezTo>
                    <a:pt x="318" y="2764"/>
                    <a:pt x="659" y="2850"/>
                    <a:pt x="1002" y="2850"/>
                  </a:cubicBezTo>
                  <a:cubicBezTo>
                    <a:pt x="1053" y="2850"/>
                    <a:pt x="1104" y="2848"/>
                    <a:pt x="1155" y="2844"/>
                  </a:cubicBezTo>
                  <a:cubicBezTo>
                    <a:pt x="1551" y="2814"/>
                    <a:pt x="1915" y="2662"/>
                    <a:pt x="2250" y="2449"/>
                  </a:cubicBezTo>
                  <a:lnTo>
                    <a:pt x="1399" y="291"/>
                  </a:lnTo>
                  <a:cubicBezTo>
                    <a:pt x="1314" y="93"/>
                    <a:pt x="1137" y="1"/>
                    <a:pt x="9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65" name="Google Shape;765;p17"/>
            <p:cNvSpPr/>
            <p:nvPr/>
          </p:nvSpPr>
          <p:spPr>
            <a:xfrm>
              <a:off x="2413275" y="1564300"/>
              <a:ext cx="147425" cy="967375"/>
            </a:xfrm>
            <a:custGeom>
              <a:avLst/>
              <a:gdLst/>
              <a:ahLst/>
              <a:cxnLst/>
              <a:rect l="l" t="t" r="r" b="b"/>
              <a:pathLst>
                <a:path w="5897" h="38695" extrusionOk="0">
                  <a:moveTo>
                    <a:pt x="2766" y="1"/>
                  </a:moveTo>
                  <a:lnTo>
                    <a:pt x="0" y="244"/>
                  </a:lnTo>
                  <a:lnTo>
                    <a:pt x="3131" y="38694"/>
                  </a:lnTo>
                  <a:lnTo>
                    <a:pt x="5897" y="38481"/>
                  </a:lnTo>
                  <a:lnTo>
                    <a:pt x="2766" y="1"/>
                  </a:lnTo>
                  <a:close/>
                </a:path>
              </a:pathLst>
            </a:custGeom>
            <a:solidFill>
              <a:srgbClr val="F4AE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66" name="Google Shape;766;p17"/>
            <p:cNvSpPr/>
            <p:nvPr/>
          </p:nvSpPr>
          <p:spPr>
            <a:xfrm>
              <a:off x="2413275" y="1549075"/>
              <a:ext cx="151225" cy="982600"/>
            </a:xfrm>
            <a:custGeom>
              <a:avLst/>
              <a:gdLst/>
              <a:ahLst/>
              <a:cxnLst/>
              <a:rect l="l" t="t" r="r" b="b"/>
              <a:pathLst>
                <a:path w="6049" h="39304" extrusionOk="0">
                  <a:moveTo>
                    <a:pt x="1501" y="0"/>
                  </a:moveTo>
                  <a:cubicBezTo>
                    <a:pt x="879" y="0"/>
                    <a:pt x="223" y="264"/>
                    <a:pt x="0" y="853"/>
                  </a:cubicBezTo>
                  <a:lnTo>
                    <a:pt x="3131" y="39303"/>
                  </a:lnTo>
                  <a:lnTo>
                    <a:pt x="6049" y="39090"/>
                  </a:lnTo>
                  <a:lnTo>
                    <a:pt x="2766" y="610"/>
                  </a:lnTo>
                  <a:cubicBezTo>
                    <a:pt x="2607" y="219"/>
                    <a:pt x="2068" y="0"/>
                    <a:pt x="15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767" name="Google Shape;767;p17"/>
            <p:cNvGrpSpPr/>
            <p:nvPr/>
          </p:nvGrpSpPr>
          <p:grpSpPr>
            <a:xfrm>
              <a:off x="2266600" y="1494350"/>
              <a:ext cx="516975" cy="1129275"/>
              <a:chOff x="2266600" y="1494350"/>
              <a:chExt cx="516975" cy="1129275"/>
            </a:xfrm>
          </p:grpSpPr>
          <p:sp>
            <p:nvSpPr>
              <p:cNvPr id="768" name="Google Shape;768;p17"/>
              <p:cNvSpPr/>
              <p:nvPr/>
            </p:nvSpPr>
            <p:spPr>
              <a:xfrm>
                <a:off x="2621475" y="1494350"/>
                <a:ext cx="162100" cy="234875"/>
              </a:xfrm>
              <a:custGeom>
                <a:avLst/>
                <a:gdLst/>
                <a:ahLst/>
                <a:cxnLst/>
                <a:rect l="l" t="t" r="r" b="b"/>
                <a:pathLst>
                  <a:path w="6484" h="9395" extrusionOk="0">
                    <a:moveTo>
                      <a:pt x="5988" y="1"/>
                    </a:moveTo>
                    <a:cubicBezTo>
                      <a:pt x="5854" y="1"/>
                      <a:pt x="5719" y="58"/>
                      <a:pt x="5624" y="185"/>
                    </a:cubicBezTo>
                    <a:lnTo>
                      <a:pt x="0" y="7115"/>
                    </a:lnTo>
                    <a:lnTo>
                      <a:pt x="5745" y="9395"/>
                    </a:lnTo>
                    <a:lnTo>
                      <a:pt x="6444" y="519"/>
                    </a:lnTo>
                    <a:cubicBezTo>
                      <a:pt x="6484" y="202"/>
                      <a:pt x="6239" y="1"/>
                      <a:pt x="5988" y="1"/>
                    </a:cubicBezTo>
                    <a:close/>
                  </a:path>
                </a:pathLst>
              </a:custGeom>
              <a:solidFill>
                <a:srgbClr val="F4F0E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69" name="Google Shape;769;p17"/>
              <p:cNvSpPr/>
              <p:nvPr/>
            </p:nvSpPr>
            <p:spPr>
              <a:xfrm>
                <a:off x="2725575" y="1494400"/>
                <a:ext cx="56250" cy="7052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2821" extrusionOk="0">
                    <a:moveTo>
                      <a:pt x="1824" y="0"/>
                    </a:moveTo>
                    <a:cubicBezTo>
                      <a:pt x="1672" y="0"/>
                      <a:pt x="1520" y="61"/>
                      <a:pt x="1429" y="183"/>
                    </a:cubicBezTo>
                    <a:lnTo>
                      <a:pt x="1" y="1976"/>
                    </a:lnTo>
                    <a:cubicBezTo>
                      <a:pt x="244" y="2280"/>
                      <a:pt x="548" y="2523"/>
                      <a:pt x="913" y="2675"/>
                    </a:cubicBezTo>
                    <a:cubicBezTo>
                      <a:pt x="1180" y="2764"/>
                      <a:pt x="1463" y="2821"/>
                      <a:pt x="1750" y="2821"/>
                    </a:cubicBezTo>
                    <a:cubicBezTo>
                      <a:pt x="1856" y="2821"/>
                      <a:pt x="1962" y="2813"/>
                      <a:pt x="2068" y="2797"/>
                    </a:cubicBezTo>
                    <a:lnTo>
                      <a:pt x="2250" y="487"/>
                    </a:lnTo>
                    <a:cubicBezTo>
                      <a:pt x="2250" y="243"/>
                      <a:pt x="2068" y="31"/>
                      <a:pt x="182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70" name="Google Shape;770;p17"/>
              <p:cNvSpPr/>
              <p:nvPr/>
            </p:nvSpPr>
            <p:spPr>
              <a:xfrm>
                <a:off x="2266600" y="1667525"/>
                <a:ext cx="499600" cy="956100"/>
              </a:xfrm>
              <a:custGeom>
                <a:avLst/>
                <a:gdLst/>
                <a:ahLst/>
                <a:cxnLst/>
                <a:rect l="l" t="t" r="r" b="b"/>
                <a:pathLst>
                  <a:path w="19984" h="38244" extrusionOk="0">
                    <a:moveTo>
                      <a:pt x="14626" y="0"/>
                    </a:moveTo>
                    <a:cubicBezTo>
                      <a:pt x="14428" y="0"/>
                      <a:pt x="14272" y="59"/>
                      <a:pt x="14226" y="188"/>
                    </a:cubicBezTo>
                    <a:lnTo>
                      <a:pt x="1" y="35963"/>
                    </a:lnTo>
                    <a:lnTo>
                      <a:pt x="5745" y="38243"/>
                    </a:lnTo>
                    <a:lnTo>
                      <a:pt x="19940" y="2468"/>
                    </a:lnTo>
                    <a:cubicBezTo>
                      <a:pt x="19984" y="1989"/>
                      <a:pt x="19280" y="1666"/>
                      <a:pt x="18787" y="1666"/>
                    </a:cubicBezTo>
                    <a:cubicBezTo>
                      <a:pt x="18591" y="1666"/>
                      <a:pt x="18429" y="1717"/>
                      <a:pt x="18360" y="1829"/>
                    </a:cubicBezTo>
                    <a:lnTo>
                      <a:pt x="15806" y="826"/>
                    </a:lnTo>
                    <a:cubicBezTo>
                      <a:pt x="15764" y="317"/>
                      <a:pt x="15085" y="0"/>
                      <a:pt x="14626" y="0"/>
                    </a:cubicBezTo>
                    <a:close/>
                  </a:path>
                </a:pathLst>
              </a:custGeom>
              <a:solidFill>
                <a:srgbClr val="FF640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71" name="Google Shape;771;p17"/>
              <p:cNvSpPr/>
              <p:nvPr/>
            </p:nvSpPr>
            <p:spPr>
              <a:xfrm>
                <a:off x="2306125" y="1680300"/>
                <a:ext cx="420575" cy="927350"/>
              </a:xfrm>
              <a:custGeom>
                <a:avLst/>
                <a:gdLst/>
                <a:ahLst/>
                <a:cxnLst/>
                <a:rect l="l" t="t" r="r" b="b"/>
                <a:pathLst>
                  <a:path w="16823" h="37094" extrusionOk="0">
                    <a:moveTo>
                      <a:pt x="15076" y="0"/>
                    </a:moveTo>
                    <a:cubicBezTo>
                      <a:pt x="14765" y="0"/>
                      <a:pt x="14464" y="93"/>
                      <a:pt x="14225" y="315"/>
                    </a:cubicBezTo>
                    <a:lnTo>
                      <a:pt x="0" y="36060"/>
                    </a:lnTo>
                    <a:lnTo>
                      <a:pt x="2553" y="37094"/>
                    </a:lnTo>
                    <a:lnTo>
                      <a:pt x="16779" y="1318"/>
                    </a:lnTo>
                    <a:cubicBezTo>
                      <a:pt x="16823" y="675"/>
                      <a:pt x="15913" y="0"/>
                      <a:pt x="1507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sp>
        <p:nvSpPr>
          <p:cNvPr id="772" name="Google Shape;772;p17"/>
          <p:cNvSpPr txBox="1">
            <a:spLocks noGrp="1"/>
          </p:cNvSpPr>
          <p:nvPr>
            <p:ph type="title"/>
          </p:nvPr>
        </p:nvSpPr>
        <p:spPr>
          <a:xfrm>
            <a:off x="571500" y="396950"/>
            <a:ext cx="7198200" cy="51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grpSp>
        <p:nvGrpSpPr>
          <p:cNvPr id="773" name="Google Shape;773;p17"/>
          <p:cNvGrpSpPr/>
          <p:nvPr/>
        </p:nvGrpSpPr>
        <p:grpSpPr>
          <a:xfrm>
            <a:off x="58301" y="3968713"/>
            <a:ext cx="1031261" cy="913250"/>
            <a:chOff x="1343200" y="1432100"/>
            <a:chExt cx="1031261" cy="913250"/>
          </a:xfrm>
        </p:grpSpPr>
        <p:sp>
          <p:nvSpPr>
            <p:cNvPr id="774" name="Google Shape;774;p17"/>
            <p:cNvSpPr/>
            <p:nvPr/>
          </p:nvSpPr>
          <p:spPr>
            <a:xfrm>
              <a:off x="1343200" y="1432100"/>
              <a:ext cx="350600" cy="505025"/>
            </a:xfrm>
            <a:custGeom>
              <a:avLst/>
              <a:gdLst/>
              <a:ahLst/>
              <a:cxnLst/>
              <a:rect l="l" t="t" r="r" b="b"/>
              <a:pathLst>
                <a:path w="14024" h="20201" extrusionOk="0">
                  <a:moveTo>
                    <a:pt x="0" y="20201"/>
                  </a:moveTo>
                  <a:lnTo>
                    <a:pt x="10164" y="1400"/>
                  </a:lnTo>
                  <a:lnTo>
                    <a:pt x="14024" y="0"/>
                  </a:lnTo>
                  <a:lnTo>
                    <a:pt x="3810" y="1928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775" name="Google Shape;775;p17"/>
            <p:cNvSpPr/>
            <p:nvPr/>
          </p:nvSpPr>
          <p:spPr>
            <a:xfrm>
              <a:off x="1343200" y="1890700"/>
              <a:ext cx="777200" cy="454650"/>
            </a:xfrm>
            <a:custGeom>
              <a:avLst/>
              <a:gdLst/>
              <a:ahLst/>
              <a:cxnLst/>
              <a:rect l="l" t="t" r="r" b="b"/>
              <a:pathLst>
                <a:path w="31088" h="18186" extrusionOk="0">
                  <a:moveTo>
                    <a:pt x="0" y="1873"/>
                  </a:moveTo>
                  <a:lnTo>
                    <a:pt x="5688" y="0"/>
                  </a:lnTo>
                  <a:lnTo>
                    <a:pt x="31088" y="17065"/>
                  </a:lnTo>
                  <a:lnTo>
                    <a:pt x="27278" y="18186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</p:sp>
        <p:sp>
          <p:nvSpPr>
            <p:cNvPr id="776" name="Google Shape;776;p17"/>
            <p:cNvSpPr/>
            <p:nvPr/>
          </p:nvSpPr>
          <p:spPr>
            <a:xfrm>
              <a:off x="1436723" y="1432178"/>
              <a:ext cx="937737" cy="885480"/>
            </a:xfrm>
            <a:custGeom>
              <a:avLst/>
              <a:gdLst/>
              <a:ahLst/>
              <a:cxnLst/>
              <a:rect l="l" t="t" r="r" b="b"/>
              <a:pathLst>
                <a:path w="39819" h="37600" extrusionOk="0">
                  <a:moveTo>
                    <a:pt x="10882" y="1"/>
                  </a:moveTo>
                  <a:lnTo>
                    <a:pt x="0" y="20153"/>
                  </a:lnTo>
                  <a:lnTo>
                    <a:pt x="28937" y="37600"/>
                  </a:lnTo>
                  <a:lnTo>
                    <a:pt x="39819" y="17448"/>
                  </a:lnTo>
                  <a:lnTo>
                    <a:pt x="1088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77" name="Google Shape;777;p17"/>
            <p:cNvSpPr/>
            <p:nvPr/>
          </p:nvSpPr>
          <p:spPr>
            <a:xfrm>
              <a:off x="1580614" y="1566036"/>
              <a:ext cx="334292" cy="410194"/>
            </a:xfrm>
            <a:custGeom>
              <a:avLst/>
              <a:gdLst/>
              <a:ahLst/>
              <a:cxnLst/>
              <a:rect l="l" t="t" r="r" b="b"/>
              <a:pathLst>
                <a:path w="14195" h="17418" extrusionOk="0">
                  <a:moveTo>
                    <a:pt x="7386" y="1"/>
                  </a:moveTo>
                  <a:lnTo>
                    <a:pt x="0" y="13587"/>
                  </a:lnTo>
                  <a:lnTo>
                    <a:pt x="6809" y="17417"/>
                  </a:lnTo>
                  <a:lnTo>
                    <a:pt x="14195" y="3861"/>
                  </a:lnTo>
                  <a:lnTo>
                    <a:pt x="738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48271516"/>
      </p:ext>
    </p:extLst>
  </p:cSld>
  <p:clrMapOvr>
    <a:masterClrMapping/>
  </p:clrMapOvr>
  <p:transition spd="slow">
    <p:wheel spokes="1"/>
    <p:sndAc>
      <p:stSnd>
        <p:snd r:embed="rId1" name="chimes.wav"/>
      </p:stSnd>
    </p:sndAc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Title and four columns 1">
    <p:spTree>
      <p:nvGrpSpPr>
        <p:cNvPr id="1" name="Shape 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9" name="Google Shape;779;p18"/>
          <p:cNvSpPr/>
          <p:nvPr/>
        </p:nvSpPr>
        <p:spPr>
          <a:xfrm rot="10800000" flipH="1">
            <a:off x="-65061" y="-44992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80" name="Google Shape;780;p18"/>
          <p:cNvSpPr/>
          <p:nvPr/>
        </p:nvSpPr>
        <p:spPr>
          <a:xfrm rot="10800000" flipH="1">
            <a:off x="6280500" y="-484270"/>
            <a:ext cx="3047992" cy="3838421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81" name="Google Shape;781;p18"/>
          <p:cNvSpPr/>
          <p:nvPr/>
        </p:nvSpPr>
        <p:spPr>
          <a:xfrm rot="-5400000">
            <a:off x="-136964" y="3283434"/>
            <a:ext cx="2079730" cy="1993702"/>
          </a:xfrm>
          <a:custGeom>
            <a:avLst/>
            <a:gdLst/>
            <a:ahLst/>
            <a:cxnLst/>
            <a:rect l="l" t="t" r="r" b="b"/>
            <a:pathLst>
              <a:path w="141310" h="117692" extrusionOk="0">
                <a:moveTo>
                  <a:pt x="0" y="0"/>
                </a:moveTo>
                <a:lnTo>
                  <a:pt x="0" y="117692"/>
                </a:lnTo>
                <a:cubicBezTo>
                  <a:pt x="1216" y="113254"/>
                  <a:pt x="6353" y="111035"/>
                  <a:pt x="10973" y="110731"/>
                </a:cubicBezTo>
                <a:cubicBezTo>
                  <a:pt x="11645" y="110687"/>
                  <a:pt x="12319" y="110670"/>
                  <a:pt x="12993" y="110670"/>
                </a:cubicBezTo>
                <a:cubicBezTo>
                  <a:pt x="15351" y="110670"/>
                  <a:pt x="17717" y="110880"/>
                  <a:pt x="20063" y="110880"/>
                </a:cubicBezTo>
                <a:cubicBezTo>
                  <a:pt x="21655" y="110880"/>
                  <a:pt x="23238" y="110783"/>
                  <a:pt x="24803" y="110458"/>
                </a:cubicBezTo>
                <a:cubicBezTo>
                  <a:pt x="29332" y="109515"/>
                  <a:pt x="33861" y="105625"/>
                  <a:pt x="33162" y="101065"/>
                </a:cubicBezTo>
                <a:cubicBezTo>
                  <a:pt x="32645" y="97661"/>
                  <a:pt x="29545" y="95351"/>
                  <a:pt x="26718" y="93345"/>
                </a:cubicBezTo>
                <a:cubicBezTo>
                  <a:pt x="21672" y="89728"/>
                  <a:pt x="16535" y="85594"/>
                  <a:pt x="14408" y="79758"/>
                </a:cubicBezTo>
                <a:cubicBezTo>
                  <a:pt x="12310" y="73892"/>
                  <a:pt x="14620" y="66080"/>
                  <a:pt x="20578" y="64317"/>
                </a:cubicBezTo>
                <a:cubicBezTo>
                  <a:pt x="21506" y="64047"/>
                  <a:pt x="22443" y="63936"/>
                  <a:pt x="23386" y="63936"/>
                </a:cubicBezTo>
                <a:cubicBezTo>
                  <a:pt x="26363" y="63936"/>
                  <a:pt x="29393" y="65038"/>
                  <a:pt x="32371" y="65685"/>
                </a:cubicBezTo>
                <a:cubicBezTo>
                  <a:pt x="33431" y="65907"/>
                  <a:pt x="34565" y="66035"/>
                  <a:pt x="35694" y="66035"/>
                </a:cubicBezTo>
                <a:cubicBezTo>
                  <a:pt x="38743" y="66035"/>
                  <a:pt x="41748" y="65097"/>
                  <a:pt x="43101" y="62524"/>
                </a:cubicBezTo>
                <a:cubicBezTo>
                  <a:pt x="44590" y="59636"/>
                  <a:pt x="43314" y="56201"/>
                  <a:pt x="42767" y="53010"/>
                </a:cubicBezTo>
                <a:cubicBezTo>
                  <a:pt x="41125" y="43223"/>
                  <a:pt x="47326" y="33891"/>
                  <a:pt x="55411" y="28876"/>
                </a:cubicBezTo>
                <a:cubicBezTo>
                  <a:pt x="61313" y="25233"/>
                  <a:pt x="68023" y="24013"/>
                  <a:pt x="74827" y="24013"/>
                </a:cubicBezTo>
                <a:cubicBezTo>
                  <a:pt x="79377" y="24013"/>
                  <a:pt x="83969" y="24558"/>
                  <a:pt x="88391" y="25289"/>
                </a:cubicBezTo>
                <a:cubicBezTo>
                  <a:pt x="98117" y="26870"/>
                  <a:pt x="107692" y="29484"/>
                  <a:pt x="117510" y="30000"/>
                </a:cubicBezTo>
                <a:cubicBezTo>
                  <a:pt x="118315" y="30043"/>
                  <a:pt x="119130" y="30068"/>
                  <a:pt x="119946" y="30068"/>
                </a:cubicBezTo>
                <a:cubicBezTo>
                  <a:pt x="124397" y="30068"/>
                  <a:pt x="128911" y="29328"/>
                  <a:pt x="132404" y="26657"/>
                </a:cubicBezTo>
                <a:cubicBezTo>
                  <a:pt x="141310" y="19818"/>
                  <a:pt x="128665" y="4255"/>
                  <a:pt x="141127" y="0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82" name="Google Shape;782;p18"/>
          <p:cNvSpPr txBox="1">
            <a:spLocks noGrp="1"/>
          </p:cNvSpPr>
          <p:nvPr>
            <p:ph type="subTitle" idx="1"/>
          </p:nvPr>
        </p:nvSpPr>
        <p:spPr>
          <a:xfrm>
            <a:off x="1010707" y="1557575"/>
            <a:ext cx="1376100" cy="36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783" name="Google Shape;783;p18"/>
          <p:cNvSpPr txBox="1">
            <a:spLocks noGrp="1"/>
          </p:cNvSpPr>
          <p:nvPr>
            <p:ph type="subTitle" idx="2"/>
          </p:nvPr>
        </p:nvSpPr>
        <p:spPr>
          <a:xfrm>
            <a:off x="1010701" y="1948650"/>
            <a:ext cx="2465700" cy="7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784" name="Google Shape;784;p18"/>
          <p:cNvSpPr txBox="1">
            <a:spLocks noGrp="1"/>
          </p:cNvSpPr>
          <p:nvPr>
            <p:ph type="subTitle" idx="3"/>
          </p:nvPr>
        </p:nvSpPr>
        <p:spPr>
          <a:xfrm>
            <a:off x="6898049" y="1560300"/>
            <a:ext cx="1376100" cy="36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785" name="Google Shape;785;p18"/>
          <p:cNvSpPr txBox="1">
            <a:spLocks noGrp="1"/>
          </p:cNvSpPr>
          <p:nvPr>
            <p:ph type="subTitle" idx="4"/>
          </p:nvPr>
        </p:nvSpPr>
        <p:spPr>
          <a:xfrm>
            <a:off x="5808426" y="1948650"/>
            <a:ext cx="2465700" cy="7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786" name="Google Shape;786;p18"/>
          <p:cNvSpPr txBox="1">
            <a:spLocks noGrp="1"/>
          </p:cNvSpPr>
          <p:nvPr>
            <p:ph type="subTitle" idx="5"/>
          </p:nvPr>
        </p:nvSpPr>
        <p:spPr>
          <a:xfrm>
            <a:off x="1010707" y="2938250"/>
            <a:ext cx="1376100" cy="3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787" name="Google Shape;787;p18"/>
          <p:cNvSpPr txBox="1">
            <a:spLocks noGrp="1"/>
          </p:cNvSpPr>
          <p:nvPr>
            <p:ph type="subTitle" idx="6"/>
          </p:nvPr>
        </p:nvSpPr>
        <p:spPr>
          <a:xfrm>
            <a:off x="1010701" y="3331375"/>
            <a:ext cx="2465700" cy="7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788" name="Google Shape;788;p18"/>
          <p:cNvSpPr txBox="1">
            <a:spLocks noGrp="1"/>
          </p:cNvSpPr>
          <p:nvPr>
            <p:ph type="subTitle" idx="7"/>
          </p:nvPr>
        </p:nvSpPr>
        <p:spPr>
          <a:xfrm>
            <a:off x="6898050" y="2938248"/>
            <a:ext cx="1376100" cy="3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789" name="Google Shape;789;p18"/>
          <p:cNvSpPr txBox="1">
            <a:spLocks noGrp="1"/>
          </p:cNvSpPr>
          <p:nvPr>
            <p:ph type="subTitle" idx="8"/>
          </p:nvPr>
        </p:nvSpPr>
        <p:spPr>
          <a:xfrm>
            <a:off x="5808426" y="3331375"/>
            <a:ext cx="2465700" cy="7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790" name="Google Shape;790;p18"/>
          <p:cNvSpPr/>
          <p:nvPr/>
        </p:nvSpPr>
        <p:spPr>
          <a:xfrm flipH="1">
            <a:off x="4555998" y="-23179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1" name="Google Shape;791;p18"/>
          <p:cNvSpPr/>
          <p:nvPr/>
        </p:nvSpPr>
        <p:spPr>
          <a:xfrm flipH="1">
            <a:off x="8867459" y="266317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2" name="Google Shape;792;p18"/>
          <p:cNvSpPr/>
          <p:nvPr/>
        </p:nvSpPr>
        <p:spPr>
          <a:xfrm flipH="1">
            <a:off x="7448278" y="487770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3" name="Google Shape;793;p18"/>
          <p:cNvSpPr/>
          <p:nvPr/>
        </p:nvSpPr>
        <p:spPr>
          <a:xfrm flipH="1">
            <a:off x="571499" y="489757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4" name="Google Shape;794;p18"/>
          <p:cNvSpPr/>
          <p:nvPr/>
        </p:nvSpPr>
        <p:spPr>
          <a:xfrm flipH="1">
            <a:off x="2246416" y="492528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5" name="Google Shape;795;p18"/>
          <p:cNvSpPr/>
          <p:nvPr/>
        </p:nvSpPr>
        <p:spPr>
          <a:xfrm flipH="1">
            <a:off x="9143996" y="461452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6" name="Google Shape;796;p18"/>
          <p:cNvSpPr/>
          <p:nvPr/>
        </p:nvSpPr>
        <p:spPr>
          <a:xfrm flipH="1">
            <a:off x="166999" y="2081701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7" name="Google Shape;797;p18"/>
          <p:cNvSpPr/>
          <p:nvPr/>
        </p:nvSpPr>
        <p:spPr>
          <a:xfrm flipH="1">
            <a:off x="167012" y="-81016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8" name="Google Shape;798;p18"/>
          <p:cNvSpPr/>
          <p:nvPr/>
        </p:nvSpPr>
        <p:spPr>
          <a:xfrm flipH="1">
            <a:off x="7098816" y="31673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799" name="Google Shape;799;p18"/>
          <p:cNvGrpSpPr/>
          <p:nvPr/>
        </p:nvGrpSpPr>
        <p:grpSpPr>
          <a:xfrm>
            <a:off x="8413638" y="4378576"/>
            <a:ext cx="527400" cy="735075"/>
            <a:chOff x="3553100" y="1256250"/>
            <a:chExt cx="527400" cy="735075"/>
          </a:xfrm>
        </p:grpSpPr>
        <p:sp>
          <p:nvSpPr>
            <p:cNvPr id="800" name="Google Shape;800;p18"/>
            <p:cNvSpPr/>
            <p:nvPr/>
          </p:nvSpPr>
          <p:spPr>
            <a:xfrm>
              <a:off x="3885925" y="1874350"/>
              <a:ext cx="148225" cy="116975"/>
            </a:xfrm>
            <a:custGeom>
              <a:avLst/>
              <a:gdLst/>
              <a:ahLst/>
              <a:cxnLst/>
              <a:rect l="l" t="t" r="r" b="b"/>
              <a:pathLst>
                <a:path w="5929" h="4679" extrusionOk="0">
                  <a:moveTo>
                    <a:pt x="5107" y="0"/>
                  </a:moveTo>
                  <a:lnTo>
                    <a:pt x="1" y="1489"/>
                  </a:lnTo>
                  <a:lnTo>
                    <a:pt x="487" y="3192"/>
                  </a:lnTo>
                  <a:cubicBezTo>
                    <a:pt x="761" y="4088"/>
                    <a:pt x="1566" y="4679"/>
                    <a:pt x="2450" y="4679"/>
                  </a:cubicBezTo>
                  <a:cubicBezTo>
                    <a:pt x="2644" y="4679"/>
                    <a:pt x="2843" y="4650"/>
                    <a:pt x="3040" y="4590"/>
                  </a:cubicBezTo>
                  <a:lnTo>
                    <a:pt x="4226" y="4255"/>
                  </a:lnTo>
                  <a:cubicBezTo>
                    <a:pt x="5290" y="3921"/>
                    <a:pt x="5928" y="2796"/>
                    <a:pt x="5624" y="1702"/>
                  </a:cubicBezTo>
                  <a:lnTo>
                    <a:pt x="5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1" name="Google Shape;801;p18"/>
            <p:cNvSpPr/>
            <p:nvPr/>
          </p:nvSpPr>
          <p:spPr>
            <a:xfrm>
              <a:off x="3841850" y="1837100"/>
              <a:ext cx="210525" cy="132525"/>
            </a:xfrm>
            <a:custGeom>
              <a:avLst/>
              <a:gdLst/>
              <a:ahLst/>
              <a:cxnLst/>
              <a:rect l="l" t="t" r="r" b="b"/>
              <a:pathLst>
                <a:path w="8421" h="5301" extrusionOk="0">
                  <a:moveTo>
                    <a:pt x="7661" y="1"/>
                  </a:moveTo>
                  <a:lnTo>
                    <a:pt x="1" y="2189"/>
                  </a:lnTo>
                  <a:lnTo>
                    <a:pt x="366" y="3496"/>
                  </a:lnTo>
                  <a:cubicBezTo>
                    <a:pt x="692" y="4574"/>
                    <a:pt x="1679" y="5300"/>
                    <a:pt x="2765" y="5300"/>
                  </a:cubicBezTo>
                  <a:cubicBezTo>
                    <a:pt x="2996" y="5300"/>
                    <a:pt x="3232" y="5268"/>
                    <a:pt x="3466" y="5198"/>
                  </a:cubicBezTo>
                  <a:lnTo>
                    <a:pt x="6323" y="4378"/>
                  </a:lnTo>
                  <a:cubicBezTo>
                    <a:pt x="7661" y="4013"/>
                    <a:pt x="8421" y="2615"/>
                    <a:pt x="8025" y="1277"/>
                  </a:cubicBezTo>
                  <a:lnTo>
                    <a:pt x="76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2" name="Google Shape;802;p18"/>
            <p:cNvSpPr/>
            <p:nvPr/>
          </p:nvSpPr>
          <p:spPr>
            <a:xfrm>
              <a:off x="3553100" y="1256250"/>
              <a:ext cx="527400" cy="606725"/>
            </a:xfrm>
            <a:custGeom>
              <a:avLst/>
              <a:gdLst/>
              <a:ahLst/>
              <a:cxnLst/>
              <a:rect l="l" t="t" r="r" b="b"/>
              <a:pathLst>
                <a:path w="21096" h="24269" extrusionOk="0">
                  <a:moveTo>
                    <a:pt x="11165" y="0"/>
                  </a:moveTo>
                  <a:cubicBezTo>
                    <a:pt x="9187" y="0"/>
                    <a:pt x="7173" y="611"/>
                    <a:pt x="5411" y="1927"/>
                  </a:cubicBezTo>
                  <a:cubicBezTo>
                    <a:pt x="1" y="5970"/>
                    <a:pt x="305" y="14177"/>
                    <a:pt x="5989" y="17824"/>
                  </a:cubicBezTo>
                  <a:cubicBezTo>
                    <a:pt x="8207" y="19222"/>
                    <a:pt x="9849" y="21411"/>
                    <a:pt x="10578" y="23964"/>
                  </a:cubicBezTo>
                  <a:lnTo>
                    <a:pt x="10669" y="24268"/>
                  </a:lnTo>
                  <a:lnTo>
                    <a:pt x="19332" y="21776"/>
                  </a:lnTo>
                  <a:lnTo>
                    <a:pt x="19241" y="21472"/>
                  </a:lnTo>
                  <a:cubicBezTo>
                    <a:pt x="18542" y="18888"/>
                    <a:pt x="18785" y="16122"/>
                    <a:pt x="19940" y="13721"/>
                  </a:cubicBezTo>
                  <a:cubicBezTo>
                    <a:pt x="20913" y="11624"/>
                    <a:pt x="21095" y="9222"/>
                    <a:pt x="20457" y="7003"/>
                  </a:cubicBezTo>
                  <a:cubicBezTo>
                    <a:pt x="19207" y="2617"/>
                    <a:pt x="15261" y="0"/>
                    <a:pt x="111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3" name="Google Shape;803;p18"/>
            <p:cNvSpPr/>
            <p:nvPr/>
          </p:nvSpPr>
          <p:spPr>
            <a:xfrm>
              <a:off x="3819825" y="1800625"/>
              <a:ext cx="229500" cy="121125"/>
            </a:xfrm>
            <a:custGeom>
              <a:avLst/>
              <a:gdLst/>
              <a:ahLst/>
              <a:cxnLst/>
              <a:rect l="l" t="t" r="r" b="b"/>
              <a:pathLst>
                <a:path w="9180" h="4845" extrusionOk="0">
                  <a:moveTo>
                    <a:pt x="8633" y="1"/>
                  </a:moveTo>
                  <a:lnTo>
                    <a:pt x="0" y="2493"/>
                  </a:lnTo>
                  <a:lnTo>
                    <a:pt x="122" y="2979"/>
                  </a:lnTo>
                  <a:cubicBezTo>
                    <a:pt x="448" y="4109"/>
                    <a:pt x="1479" y="4844"/>
                    <a:pt x="2598" y="4844"/>
                  </a:cubicBezTo>
                  <a:cubicBezTo>
                    <a:pt x="2834" y="4844"/>
                    <a:pt x="3075" y="4811"/>
                    <a:pt x="3314" y="4742"/>
                  </a:cubicBezTo>
                  <a:lnTo>
                    <a:pt x="7022" y="3679"/>
                  </a:lnTo>
                  <a:cubicBezTo>
                    <a:pt x="8390" y="3283"/>
                    <a:pt x="9180" y="1855"/>
                    <a:pt x="8785" y="487"/>
                  </a:cubicBezTo>
                  <a:lnTo>
                    <a:pt x="86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4" name="Google Shape;804;p18"/>
            <p:cNvSpPr/>
            <p:nvPr/>
          </p:nvSpPr>
          <p:spPr>
            <a:xfrm>
              <a:off x="3866925" y="1617500"/>
              <a:ext cx="61600" cy="214300"/>
            </a:xfrm>
            <a:custGeom>
              <a:avLst/>
              <a:gdLst/>
              <a:ahLst/>
              <a:cxnLst/>
              <a:rect l="l" t="t" r="r" b="b"/>
              <a:pathLst>
                <a:path w="2464" h="8572" fill="none" extrusionOk="0">
                  <a:moveTo>
                    <a:pt x="2463" y="8572"/>
                  </a:moveTo>
                  <a:lnTo>
                    <a:pt x="1" y="0"/>
                  </a:lnTo>
                </a:path>
              </a:pathLst>
            </a:custGeom>
            <a:noFill/>
            <a:ln w="28875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5" name="Google Shape;805;p18"/>
            <p:cNvSpPr/>
            <p:nvPr/>
          </p:nvSpPr>
          <p:spPr>
            <a:xfrm>
              <a:off x="3745350" y="1500475"/>
              <a:ext cx="191525" cy="123125"/>
            </a:xfrm>
            <a:custGeom>
              <a:avLst/>
              <a:gdLst/>
              <a:ahLst/>
              <a:cxnLst/>
              <a:rect l="l" t="t" r="r" b="b"/>
              <a:pathLst>
                <a:path w="7661" h="4925" fill="none" extrusionOk="0">
                  <a:moveTo>
                    <a:pt x="7660" y="0"/>
                  </a:moveTo>
                  <a:lnTo>
                    <a:pt x="4925" y="4925"/>
                  </a:lnTo>
                  <a:lnTo>
                    <a:pt x="1" y="2189"/>
                  </a:lnTo>
                </a:path>
              </a:pathLst>
            </a:custGeom>
            <a:noFill/>
            <a:ln w="288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806" name="Google Shape;806;p18"/>
          <p:cNvGrpSpPr/>
          <p:nvPr/>
        </p:nvGrpSpPr>
        <p:grpSpPr>
          <a:xfrm rot="10018442">
            <a:off x="-819605" y="4451760"/>
            <a:ext cx="1657398" cy="808519"/>
            <a:chOff x="6016754" y="2989146"/>
            <a:chExt cx="1657343" cy="808493"/>
          </a:xfrm>
        </p:grpSpPr>
        <p:sp>
          <p:nvSpPr>
            <p:cNvPr id="807" name="Google Shape;807;p18"/>
            <p:cNvSpPr/>
            <p:nvPr/>
          </p:nvSpPr>
          <p:spPr>
            <a:xfrm>
              <a:off x="6016754" y="3515687"/>
              <a:ext cx="357259" cy="262230"/>
            </a:xfrm>
            <a:custGeom>
              <a:avLst/>
              <a:gdLst/>
              <a:ahLst/>
              <a:cxnLst/>
              <a:rect l="l" t="t" r="r" b="b"/>
              <a:pathLst>
                <a:path w="12880" h="9454" extrusionOk="0">
                  <a:moveTo>
                    <a:pt x="9172" y="0"/>
                  </a:moveTo>
                  <a:lnTo>
                    <a:pt x="630" y="7782"/>
                  </a:lnTo>
                  <a:cubicBezTo>
                    <a:pt x="1" y="8381"/>
                    <a:pt x="406" y="9454"/>
                    <a:pt x="1263" y="9454"/>
                  </a:cubicBezTo>
                  <a:cubicBezTo>
                    <a:pt x="1275" y="9454"/>
                    <a:pt x="1287" y="9454"/>
                    <a:pt x="1299" y="9453"/>
                  </a:cubicBezTo>
                  <a:lnTo>
                    <a:pt x="12880" y="9271"/>
                  </a:lnTo>
                  <a:lnTo>
                    <a:pt x="917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8" name="Google Shape;808;p18"/>
            <p:cNvSpPr/>
            <p:nvPr/>
          </p:nvSpPr>
          <p:spPr>
            <a:xfrm>
              <a:off x="6239098" y="2989146"/>
              <a:ext cx="1435000" cy="808493"/>
            </a:xfrm>
            <a:custGeom>
              <a:avLst/>
              <a:gdLst/>
              <a:ahLst/>
              <a:cxnLst/>
              <a:rect l="l" t="t" r="r" b="b"/>
              <a:pathLst>
                <a:path w="51735" h="29148" extrusionOk="0">
                  <a:moveTo>
                    <a:pt x="46755" y="1"/>
                  </a:moveTo>
                  <a:cubicBezTo>
                    <a:pt x="46570" y="1"/>
                    <a:pt x="46383" y="35"/>
                    <a:pt x="46202" y="108"/>
                  </a:cubicBezTo>
                  <a:lnTo>
                    <a:pt x="1156" y="17980"/>
                  </a:lnTo>
                  <a:cubicBezTo>
                    <a:pt x="365" y="18284"/>
                    <a:pt x="1" y="19166"/>
                    <a:pt x="305" y="19956"/>
                  </a:cubicBezTo>
                  <a:lnTo>
                    <a:pt x="3587" y="28193"/>
                  </a:lnTo>
                  <a:cubicBezTo>
                    <a:pt x="3821" y="28778"/>
                    <a:pt x="4398" y="29147"/>
                    <a:pt x="5011" y="29147"/>
                  </a:cubicBezTo>
                  <a:cubicBezTo>
                    <a:pt x="5195" y="29147"/>
                    <a:pt x="5381" y="29114"/>
                    <a:pt x="5563" y="29044"/>
                  </a:cubicBezTo>
                  <a:lnTo>
                    <a:pt x="50579" y="11172"/>
                  </a:lnTo>
                  <a:cubicBezTo>
                    <a:pt x="51369" y="10868"/>
                    <a:pt x="51734" y="9986"/>
                    <a:pt x="51430" y="9196"/>
                  </a:cubicBezTo>
                  <a:lnTo>
                    <a:pt x="48147" y="959"/>
                  </a:lnTo>
                  <a:cubicBezTo>
                    <a:pt x="47916" y="356"/>
                    <a:pt x="47348" y="1"/>
                    <a:pt x="4675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9" name="Google Shape;809;p18"/>
            <p:cNvSpPr/>
            <p:nvPr/>
          </p:nvSpPr>
          <p:spPr>
            <a:xfrm>
              <a:off x="6363029" y="3028367"/>
              <a:ext cx="1187969" cy="730162"/>
            </a:xfrm>
            <a:custGeom>
              <a:avLst/>
              <a:gdLst/>
              <a:ahLst/>
              <a:cxnLst/>
              <a:rect l="l" t="t" r="r" b="b"/>
              <a:pathLst>
                <a:path w="42829" h="26324" extrusionOk="0">
                  <a:moveTo>
                    <a:pt x="38421" y="1"/>
                  </a:moveTo>
                  <a:lnTo>
                    <a:pt x="1" y="15259"/>
                  </a:lnTo>
                  <a:lnTo>
                    <a:pt x="4378" y="26323"/>
                  </a:lnTo>
                  <a:lnTo>
                    <a:pt x="42828" y="11065"/>
                  </a:lnTo>
                  <a:lnTo>
                    <a:pt x="3842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0" name="Google Shape;810;p18"/>
            <p:cNvSpPr/>
            <p:nvPr/>
          </p:nvSpPr>
          <p:spPr>
            <a:xfrm>
              <a:off x="7358750" y="3043540"/>
              <a:ext cx="154304" cy="319564"/>
            </a:xfrm>
            <a:custGeom>
              <a:avLst/>
              <a:gdLst/>
              <a:ahLst/>
              <a:cxnLst/>
              <a:rect l="l" t="t" r="r" b="b"/>
              <a:pathLst>
                <a:path w="5563" h="11521" extrusionOk="0">
                  <a:moveTo>
                    <a:pt x="1155" y="1"/>
                  </a:moveTo>
                  <a:lnTo>
                    <a:pt x="0" y="457"/>
                  </a:lnTo>
                  <a:lnTo>
                    <a:pt x="4377" y="11521"/>
                  </a:lnTo>
                  <a:lnTo>
                    <a:pt x="5563" y="11065"/>
                  </a:lnTo>
                  <a:lnTo>
                    <a:pt x="11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1" name="Google Shape;811;p18"/>
            <p:cNvSpPr/>
            <p:nvPr/>
          </p:nvSpPr>
          <p:spPr>
            <a:xfrm>
              <a:off x="6400142" y="3423793"/>
              <a:ext cx="154304" cy="319564"/>
            </a:xfrm>
            <a:custGeom>
              <a:avLst/>
              <a:gdLst/>
              <a:ahLst/>
              <a:cxnLst/>
              <a:rect l="l" t="t" r="r" b="b"/>
              <a:pathLst>
                <a:path w="5563" h="11521" extrusionOk="0">
                  <a:moveTo>
                    <a:pt x="1186" y="0"/>
                  </a:moveTo>
                  <a:lnTo>
                    <a:pt x="0" y="456"/>
                  </a:lnTo>
                  <a:lnTo>
                    <a:pt x="4408" y="11520"/>
                  </a:lnTo>
                  <a:lnTo>
                    <a:pt x="5563" y="11064"/>
                  </a:lnTo>
                  <a:lnTo>
                    <a:pt x="11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812" name="Google Shape;812;p18"/>
          <p:cNvGrpSpPr/>
          <p:nvPr/>
        </p:nvGrpSpPr>
        <p:grpSpPr>
          <a:xfrm rot="10018442">
            <a:off x="-603706" y="4065916"/>
            <a:ext cx="1094891" cy="1504809"/>
            <a:chOff x="6143348" y="1855432"/>
            <a:chExt cx="1094855" cy="1504759"/>
          </a:xfrm>
        </p:grpSpPr>
        <p:sp>
          <p:nvSpPr>
            <p:cNvPr id="813" name="Google Shape;813;p18"/>
            <p:cNvSpPr/>
            <p:nvPr/>
          </p:nvSpPr>
          <p:spPr>
            <a:xfrm>
              <a:off x="6143348" y="3014887"/>
              <a:ext cx="306555" cy="345304"/>
            </a:xfrm>
            <a:custGeom>
              <a:avLst/>
              <a:gdLst/>
              <a:ahLst/>
              <a:cxnLst/>
              <a:rect l="l" t="t" r="r" b="b"/>
              <a:pathLst>
                <a:path w="11052" h="12449" extrusionOk="0">
                  <a:moveTo>
                    <a:pt x="2754" y="0"/>
                  </a:moveTo>
                  <a:lnTo>
                    <a:pt x="139" y="11277"/>
                  </a:lnTo>
                  <a:cubicBezTo>
                    <a:pt x="1" y="11924"/>
                    <a:pt x="530" y="12449"/>
                    <a:pt x="1099" y="12449"/>
                  </a:cubicBezTo>
                  <a:cubicBezTo>
                    <a:pt x="1278" y="12449"/>
                    <a:pt x="1461" y="12397"/>
                    <a:pt x="1629" y="12280"/>
                  </a:cubicBezTo>
                  <a:lnTo>
                    <a:pt x="11052" y="5563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4" name="Google Shape;814;p18"/>
            <p:cNvSpPr/>
            <p:nvPr/>
          </p:nvSpPr>
          <p:spPr>
            <a:xfrm>
              <a:off x="6190197" y="1855432"/>
              <a:ext cx="1048006" cy="1338418"/>
            </a:xfrm>
            <a:custGeom>
              <a:avLst/>
              <a:gdLst/>
              <a:ahLst/>
              <a:cxnLst/>
              <a:rect l="l" t="t" r="r" b="b"/>
              <a:pathLst>
                <a:path w="37783" h="48253" extrusionOk="0">
                  <a:moveTo>
                    <a:pt x="28676" y="0"/>
                  </a:moveTo>
                  <a:cubicBezTo>
                    <a:pt x="28185" y="0"/>
                    <a:pt x="27705" y="236"/>
                    <a:pt x="27418" y="676"/>
                  </a:cubicBezTo>
                  <a:lnTo>
                    <a:pt x="487" y="40950"/>
                  </a:lnTo>
                  <a:cubicBezTo>
                    <a:pt x="1" y="41649"/>
                    <a:pt x="213" y="42592"/>
                    <a:pt x="913" y="43048"/>
                  </a:cubicBezTo>
                  <a:lnTo>
                    <a:pt x="8268" y="48002"/>
                  </a:lnTo>
                  <a:cubicBezTo>
                    <a:pt x="8527" y="48171"/>
                    <a:pt x="8819" y="48252"/>
                    <a:pt x="9109" y="48252"/>
                  </a:cubicBezTo>
                  <a:cubicBezTo>
                    <a:pt x="9603" y="48252"/>
                    <a:pt x="10090" y="48017"/>
                    <a:pt x="10396" y="47576"/>
                  </a:cubicBezTo>
                  <a:lnTo>
                    <a:pt x="37327" y="7302"/>
                  </a:lnTo>
                  <a:cubicBezTo>
                    <a:pt x="37783" y="6603"/>
                    <a:pt x="37600" y="5661"/>
                    <a:pt x="36901" y="5205"/>
                  </a:cubicBezTo>
                  <a:lnTo>
                    <a:pt x="29515" y="251"/>
                  </a:lnTo>
                  <a:cubicBezTo>
                    <a:pt x="29256" y="82"/>
                    <a:pt x="28964" y="0"/>
                    <a:pt x="286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5" name="Google Shape;815;p18"/>
            <p:cNvSpPr/>
            <p:nvPr/>
          </p:nvSpPr>
          <p:spPr>
            <a:xfrm>
              <a:off x="6258487" y="1955952"/>
              <a:ext cx="912259" cy="1136516"/>
            </a:xfrm>
            <a:custGeom>
              <a:avLst/>
              <a:gdLst/>
              <a:ahLst/>
              <a:cxnLst/>
              <a:rect l="l" t="t" r="r" b="b"/>
              <a:pathLst>
                <a:path w="32889" h="40974" extrusionOk="0">
                  <a:moveTo>
                    <a:pt x="22980" y="0"/>
                  </a:moveTo>
                  <a:lnTo>
                    <a:pt x="1" y="34378"/>
                  </a:lnTo>
                  <a:lnTo>
                    <a:pt x="9910" y="40974"/>
                  </a:lnTo>
                  <a:lnTo>
                    <a:pt x="32889" y="6627"/>
                  </a:lnTo>
                  <a:lnTo>
                    <a:pt x="2298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6" name="Google Shape;816;p18"/>
            <p:cNvSpPr/>
            <p:nvPr/>
          </p:nvSpPr>
          <p:spPr>
            <a:xfrm>
              <a:off x="6854565" y="1989681"/>
              <a:ext cx="293435" cy="212469"/>
            </a:xfrm>
            <a:custGeom>
              <a:avLst/>
              <a:gdLst/>
              <a:ahLst/>
              <a:cxnLst/>
              <a:rect l="l" t="t" r="r" b="b"/>
              <a:pathLst>
                <a:path w="10579" h="7660" extrusionOk="0">
                  <a:moveTo>
                    <a:pt x="700" y="0"/>
                  </a:moveTo>
                  <a:lnTo>
                    <a:pt x="0" y="1034"/>
                  </a:lnTo>
                  <a:lnTo>
                    <a:pt x="9879" y="7660"/>
                  </a:lnTo>
                  <a:lnTo>
                    <a:pt x="10578" y="6596"/>
                  </a:lnTo>
                  <a:lnTo>
                    <a:pt x="7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7" name="Google Shape;817;p18"/>
            <p:cNvSpPr/>
            <p:nvPr/>
          </p:nvSpPr>
          <p:spPr>
            <a:xfrm>
              <a:off x="6281259" y="2846271"/>
              <a:ext cx="293435" cy="213329"/>
            </a:xfrm>
            <a:custGeom>
              <a:avLst/>
              <a:gdLst/>
              <a:ahLst/>
              <a:cxnLst/>
              <a:rect l="l" t="t" r="r" b="b"/>
              <a:pathLst>
                <a:path w="10579" h="7691" extrusionOk="0">
                  <a:moveTo>
                    <a:pt x="700" y="0"/>
                  </a:moveTo>
                  <a:lnTo>
                    <a:pt x="0" y="1064"/>
                  </a:lnTo>
                  <a:lnTo>
                    <a:pt x="9879" y="7690"/>
                  </a:lnTo>
                  <a:lnTo>
                    <a:pt x="10578" y="6626"/>
                  </a:lnTo>
                  <a:lnTo>
                    <a:pt x="7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818" name="Google Shape;818;p18"/>
          <p:cNvGrpSpPr/>
          <p:nvPr/>
        </p:nvGrpSpPr>
        <p:grpSpPr>
          <a:xfrm>
            <a:off x="8121615" y="-226250"/>
            <a:ext cx="1111474" cy="1244475"/>
            <a:chOff x="1338201" y="32850"/>
            <a:chExt cx="1111474" cy="1244475"/>
          </a:xfrm>
        </p:grpSpPr>
        <p:sp>
          <p:nvSpPr>
            <p:cNvPr id="819" name="Google Shape;819;p18"/>
            <p:cNvSpPr/>
            <p:nvPr/>
          </p:nvSpPr>
          <p:spPr>
            <a:xfrm>
              <a:off x="1338201" y="359526"/>
              <a:ext cx="203500" cy="189675"/>
            </a:xfrm>
            <a:custGeom>
              <a:avLst/>
              <a:gdLst/>
              <a:ahLst/>
              <a:cxnLst/>
              <a:rect l="l" t="t" r="r" b="b"/>
              <a:pathLst>
                <a:path w="8140" h="7587" extrusionOk="0">
                  <a:moveTo>
                    <a:pt x="166" y="4353"/>
                  </a:moveTo>
                  <a:cubicBezTo>
                    <a:pt x="-304" y="3110"/>
                    <a:pt x="245" y="476"/>
                    <a:pt x="1565" y="83"/>
                  </a:cubicBezTo>
                  <a:cubicBezTo>
                    <a:pt x="2885" y="-310"/>
                    <a:pt x="7618" y="753"/>
                    <a:pt x="8088" y="1996"/>
                  </a:cubicBezTo>
                  <a:cubicBezTo>
                    <a:pt x="8558" y="3239"/>
                    <a:pt x="5707" y="7150"/>
                    <a:pt x="4387" y="7543"/>
                  </a:cubicBezTo>
                  <a:cubicBezTo>
                    <a:pt x="3067" y="7936"/>
                    <a:pt x="636" y="5596"/>
                    <a:pt x="166" y="435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20" name="Google Shape;820;p18"/>
            <p:cNvSpPr/>
            <p:nvPr/>
          </p:nvSpPr>
          <p:spPr>
            <a:xfrm>
              <a:off x="1347250" y="337675"/>
              <a:ext cx="536800" cy="938625"/>
            </a:xfrm>
            <a:custGeom>
              <a:avLst/>
              <a:gdLst/>
              <a:ahLst/>
              <a:cxnLst/>
              <a:rect l="l" t="t" r="r" b="b"/>
              <a:pathLst>
                <a:path w="21472" h="37545" extrusionOk="0">
                  <a:moveTo>
                    <a:pt x="1669" y="0"/>
                  </a:moveTo>
                  <a:lnTo>
                    <a:pt x="21472" y="33894"/>
                  </a:lnTo>
                  <a:lnTo>
                    <a:pt x="18605" y="37545"/>
                  </a:lnTo>
                  <a:lnTo>
                    <a:pt x="0" y="5619"/>
                  </a:lnTo>
                  <a:lnTo>
                    <a:pt x="286" y="1713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21" name="Google Shape;821;p18"/>
            <p:cNvSpPr/>
            <p:nvPr/>
          </p:nvSpPr>
          <p:spPr>
            <a:xfrm>
              <a:off x="1811700" y="876800"/>
              <a:ext cx="637575" cy="400525"/>
            </a:xfrm>
            <a:custGeom>
              <a:avLst/>
              <a:gdLst/>
              <a:ahLst/>
              <a:cxnLst/>
              <a:rect l="l" t="t" r="r" b="b"/>
              <a:pathLst>
                <a:path w="25503" h="16021" extrusionOk="0">
                  <a:moveTo>
                    <a:pt x="0" y="16021"/>
                  </a:moveTo>
                  <a:lnTo>
                    <a:pt x="3306" y="11485"/>
                  </a:lnTo>
                  <a:lnTo>
                    <a:pt x="25503" y="0"/>
                  </a:lnTo>
                  <a:lnTo>
                    <a:pt x="23371" y="375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822" name="Google Shape;822;p18"/>
            <p:cNvSpPr/>
            <p:nvPr/>
          </p:nvSpPr>
          <p:spPr>
            <a:xfrm>
              <a:off x="1388850" y="32850"/>
              <a:ext cx="1060825" cy="1149000"/>
            </a:xfrm>
            <a:custGeom>
              <a:avLst/>
              <a:gdLst/>
              <a:ahLst/>
              <a:cxnLst/>
              <a:rect l="l" t="t" r="r" b="b"/>
              <a:pathLst>
                <a:path w="42433" h="45960" extrusionOk="0">
                  <a:moveTo>
                    <a:pt x="22736" y="1"/>
                  </a:moveTo>
                  <a:lnTo>
                    <a:pt x="0" y="12190"/>
                  </a:lnTo>
                  <a:lnTo>
                    <a:pt x="19697" y="45959"/>
                  </a:lnTo>
                  <a:lnTo>
                    <a:pt x="42433" y="33770"/>
                  </a:lnTo>
                  <a:lnTo>
                    <a:pt x="2273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3" name="Google Shape;823;p18"/>
            <p:cNvSpPr/>
            <p:nvPr/>
          </p:nvSpPr>
          <p:spPr>
            <a:xfrm>
              <a:off x="1577300" y="219800"/>
              <a:ext cx="487875" cy="395150"/>
            </a:xfrm>
            <a:custGeom>
              <a:avLst/>
              <a:gdLst/>
              <a:ahLst/>
              <a:cxnLst/>
              <a:rect l="l" t="t" r="r" b="b"/>
              <a:pathLst>
                <a:path w="19515" h="15806" extrusionOk="0">
                  <a:moveTo>
                    <a:pt x="14773" y="0"/>
                  </a:moveTo>
                  <a:lnTo>
                    <a:pt x="0" y="7933"/>
                  </a:lnTo>
                  <a:lnTo>
                    <a:pt x="4742" y="15806"/>
                  </a:lnTo>
                  <a:lnTo>
                    <a:pt x="19514" y="7873"/>
                  </a:lnTo>
                  <a:lnTo>
                    <a:pt x="1477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824" name="Google Shape;824;p18"/>
          <p:cNvSpPr txBox="1">
            <a:spLocks noGrp="1"/>
          </p:cNvSpPr>
          <p:nvPr>
            <p:ph type="title"/>
          </p:nvPr>
        </p:nvSpPr>
        <p:spPr>
          <a:xfrm>
            <a:off x="571500" y="397025"/>
            <a:ext cx="7198200" cy="51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52516572"/>
      </p:ext>
    </p:extLst>
  </p:cSld>
  <p:clrMapOvr>
    <a:masterClrMapping/>
  </p:clrMapOvr>
  <p:transition spd="slow">
    <p:wheel spokes="1"/>
    <p:sndAc>
      <p:stSnd>
        <p:snd r:embed="rId1" name="chimes.wav"/>
      </p:stSnd>
    </p:sndAc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 2">
  <p:cSld name="Title and four columns  2">
    <p:spTree>
      <p:nvGrpSpPr>
        <p:cNvPr id="1" name="Shape 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6" name="Google Shape;826;p19"/>
          <p:cNvSpPr/>
          <p:nvPr/>
        </p:nvSpPr>
        <p:spPr>
          <a:xfrm rot="10800000" flipH="1">
            <a:off x="-65061" y="-44992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27" name="Google Shape;827;p19"/>
          <p:cNvSpPr/>
          <p:nvPr/>
        </p:nvSpPr>
        <p:spPr>
          <a:xfrm rot="10800000" flipH="1">
            <a:off x="6280500" y="-484270"/>
            <a:ext cx="3047992" cy="3838421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28" name="Google Shape;828;p19"/>
          <p:cNvSpPr/>
          <p:nvPr/>
        </p:nvSpPr>
        <p:spPr>
          <a:xfrm rot="-5400000">
            <a:off x="-136964" y="3283434"/>
            <a:ext cx="2079730" cy="1993702"/>
          </a:xfrm>
          <a:custGeom>
            <a:avLst/>
            <a:gdLst/>
            <a:ahLst/>
            <a:cxnLst/>
            <a:rect l="l" t="t" r="r" b="b"/>
            <a:pathLst>
              <a:path w="141310" h="117692" extrusionOk="0">
                <a:moveTo>
                  <a:pt x="0" y="0"/>
                </a:moveTo>
                <a:lnTo>
                  <a:pt x="0" y="117692"/>
                </a:lnTo>
                <a:cubicBezTo>
                  <a:pt x="1216" y="113254"/>
                  <a:pt x="6353" y="111035"/>
                  <a:pt x="10973" y="110731"/>
                </a:cubicBezTo>
                <a:cubicBezTo>
                  <a:pt x="11645" y="110687"/>
                  <a:pt x="12319" y="110670"/>
                  <a:pt x="12993" y="110670"/>
                </a:cubicBezTo>
                <a:cubicBezTo>
                  <a:pt x="15351" y="110670"/>
                  <a:pt x="17717" y="110880"/>
                  <a:pt x="20063" y="110880"/>
                </a:cubicBezTo>
                <a:cubicBezTo>
                  <a:pt x="21655" y="110880"/>
                  <a:pt x="23238" y="110783"/>
                  <a:pt x="24803" y="110458"/>
                </a:cubicBezTo>
                <a:cubicBezTo>
                  <a:pt x="29332" y="109515"/>
                  <a:pt x="33861" y="105625"/>
                  <a:pt x="33162" y="101065"/>
                </a:cubicBezTo>
                <a:cubicBezTo>
                  <a:pt x="32645" y="97661"/>
                  <a:pt x="29545" y="95351"/>
                  <a:pt x="26718" y="93345"/>
                </a:cubicBezTo>
                <a:cubicBezTo>
                  <a:pt x="21672" y="89728"/>
                  <a:pt x="16535" y="85594"/>
                  <a:pt x="14408" y="79758"/>
                </a:cubicBezTo>
                <a:cubicBezTo>
                  <a:pt x="12310" y="73892"/>
                  <a:pt x="14620" y="66080"/>
                  <a:pt x="20578" y="64317"/>
                </a:cubicBezTo>
                <a:cubicBezTo>
                  <a:pt x="21506" y="64047"/>
                  <a:pt x="22443" y="63936"/>
                  <a:pt x="23386" y="63936"/>
                </a:cubicBezTo>
                <a:cubicBezTo>
                  <a:pt x="26363" y="63936"/>
                  <a:pt x="29393" y="65038"/>
                  <a:pt x="32371" y="65685"/>
                </a:cubicBezTo>
                <a:cubicBezTo>
                  <a:pt x="33431" y="65907"/>
                  <a:pt x="34565" y="66035"/>
                  <a:pt x="35694" y="66035"/>
                </a:cubicBezTo>
                <a:cubicBezTo>
                  <a:pt x="38743" y="66035"/>
                  <a:pt x="41748" y="65097"/>
                  <a:pt x="43101" y="62524"/>
                </a:cubicBezTo>
                <a:cubicBezTo>
                  <a:pt x="44590" y="59636"/>
                  <a:pt x="43314" y="56201"/>
                  <a:pt x="42767" y="53010"/>
                </a:cubicBezTo>
                <a:cubicBezTo>
                  <a:pt x="41125" y="43223"/>
                  <a:pt x="47326" y="33891"/>
                  <a:pt x="55411" y="28876"/>
                </a:cubicBezTo>
                <a:cubicBezTo>
                  <a:pt x="61313" y="25233"/>
                  <a:pt x="68023" y="24013"/>
                  <a:pt x="74827" y="24013"/>
                </a:cubicBezTo>
                <a:cubicBezTo>
                  <a:pt x="79377" y="24013"/>
                  <a:pt x="83969" y="24558"/>
                  <a:pt x="88391" y="25289"/>
                </a:cubicBezTo>
                <a:cubicBezTo>
                  <a:pt x="98117" y="26870"/>
                  <a:pt x="107692" y="29484"/>
                  <a:pt x="117510" y="30000"/>
                </a:cubicBezTo>
                <a:cubicBezTo>
                  <a:pt x="118315" y="30043"/>
                  <a:pt x="119130" y="30068"/>
                  <a:pt x="119946" y="30068"/>
                </a:cubicBezTo>
                <a:cubicBezTo>
                  <a:pt x="124397" y="30068"/>
                  <a:pt x="128911" y="29328"/>
                  <a:pt x="132404" y="26657"/>
                </a:cubicBezTo>
                <a:cubicBezTo>
                  <a:pt x="141310" y="19818"/>
                  <a:pt x="128665" y="4255"/>
                  <a:pt x="141127" y="0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29" name="Google Shape;829;p19"/>
          <p:cNvSpPr txBox="1">
            <a:spLocks noGrp="1"/>
          </p:cNvSpPr>
          <p:nvPr>
            <p:ph type="subTitle" idx="1"/>
          </p:nvPr>
        </p:nvSpPr>
        <p:spPr>
          <a:xfrm>
            <a:off x="763663" y="2735175"/>
            <a:ext cx="1886700" cy="36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830" name="Google Shape;830;p19"/>
          <p:cNvSpPr txBox="1">
            <a:spLocks noGrp="1"/>
          </p:cNvSpPr>
          <p:nvPr>
            <p:ph type="subTitle" idx="2"/>
          </p:nvPr>
        </p:nvSpPr>
        <p:spPr>
          <a:xfrm>
            <a:off x="763663" y="3124888"/>
            <a:ext cx="1886700" cy="7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831" name="Google Shape;831;p19"/>
          <p:cNvSpPr txBox="1">
            <a:spLocks noGrp="1"/>
          </p:cNvSpPr>
          <p:nvPr>
            <p:ph type="subTitle" idx="3"/>
          </p:nvPr>
        </p:nvSpPr>
        <p:spPr>
          <a:xfrm>
            <a:off x="6493637" y="2735175"/>
            <a:ext cx="1886700" cy="36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832" name="Google Shape;832;p19"/>
          <p:cNvSpPr txBox="1">
            <a:spLocks noGrp="1"/>
          </p:cNvSpPr>
          <p:nvPr>
            <p:ph type="subTitle" idx="4"/>
          </p:nvPr>
        </p:nvSpPr>
        <p:spPr>
          <a:xfrm>
            <a:off x="6493637" y="3124888"/>
            <a:ext cx="1886700" cy="7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833" name="Google Shape;833;p19"/>
          <p:cNvSpPr txBox="1">
            <a:spLocks noGrp="1"/>
          </p:cNvSpPr>
          <p:nvPr>
            <p:ph type="subTitle" idx="5"/>
          </p:nvPr>
        </p:nvSpPr>
        <p:spPr>
          <a:xfrm>
            <a:off x="2669700" y="2742675"/>
            <a:ext cx="1886700" cy="3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834" name="Google Shape;834;p19"/>
          <p:cNvSpPr txBox="1">
            <a:spLocks noGrp="1"/>
          </p:cNvSpPr>
          <p:nvPr>
            <p:ph type="subTitle" idx="6"/>
          </p:nvPr>
        </p:nvSpPr>
        <p:spPr>
          <a:xfrm>
            <a:off x="2669700" y="3124888"/>
            <a:ext cx="1886700" cy="7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835" name="Google Shape;835;p19"/>
          <p:cNvSpPr txBox="1">
            <a:spLocks noGrp="1"/>
          </p:cNvSpPr>
          <p:nvPr>
            <p:ph type="subTitle" idx="7"/>
          </p:nvPr>
        </p:nvSpPr>
        <p:spPr>
          <a:xfrm>
            <a:off x="4599412" y="2742675"/>
            <a:ext cx="1886700" cy="3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836" name="Google Shape;836;p19"/>
          <p:cNvSpPr txBox="1">
            <a:spLocks noGrp="1"/>
          </p:cNvSpPr>
          <p:nvPr>
            <p:ph type="subTitle" idx="8"/>
          </p:nvPr>
        </p:nvSpPr>
        <p:spPr>
          <a:xfrm>
            <a:off x="4599412" y="3124888"/>
            <a:ext cx="1886700" cy="7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837" name="Google Shape;837;p19"/>
          <p:cNvSpPr/>
          <p:nvPr/>
        </p:nvSpPr>
        <p:spPr>
          <a:xfrm flipH="1">
            <a:off x="4555998" y="-23179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38" name="Google Shape;838;p19"/>
          <p:cNvSpPr/>
          <p:nvPr/>
        </p:nvSpPr>
        <p:spPr>
          <a:xfrm flipH="1">
            <a:off x="8867459" y="266317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39" name="Google Shape;839;p19"/>
          <p:cNvSpPr/>
          <p:nvPr/>
        </p:nvSpPr>
        <p:spPr>
          <a:xfrm flipH="1">
            <a:off x="7448278" y="487770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40" name="Google Shape;840;p19"/>
          <p:cNvSpPr/>
          <p:nvPr/>
        </p:nvSpPr>
        <p:spPr>
          <a:xfrm flipH="1">
            <a:off x="571499" y="489757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41" name="Google Shape;841;p19"/>
          <p:cNvSpPr/>
          <p:nvPr/>
        </p:nvSpPr>
        <p:spPr>
          <a:xfrm flipH="1">
            <a:off x="2246416" y="492528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42" name="Google Shape;842;p19"/>
          <p:cNvSpPr/>
          <p:nvPr/>
        </p:nvSpPr>
        <p:spPr>
          <a:xfrm flipH="1">
            <a:off x="9143996" y="461452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43" name="Google Shape;843;p19"/>
          <p:cNvSpPr/>
          <p:nvPr/>
        </p:nvSpPr>
        <p:spPr>
          <a:xfrm flipH="1">
            <a:off x="166999" y="2081701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44" name="Google Shape;844;p19"/>
          <p:cNvSpPr/>
          <p:nvPr/>
        </p:nvSpPr>
        <p:spPr>
          <a:xfrm flipH="1">
            <a:off x="167012" y="-81016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45" name="Google Shape;845;p19"/>
          <p:cNvSpPr/>
          <p:nvPr/>
        </p:nvSpPr>
        <p:spPr>
          <a:xfrm flipH="1">
            <a:off x="7098816" y="31673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846" name="Google Shape;846;p19"/>
          <p:cNvGrpSpPr/>
          <p:nvPr/>
        </p:nvGrpSpPr>
        <p:grpSpPr>
          <a:xfrm>
            <a:off x="8436350" y="136201"/>
            <a:ext cx="527400" cy="735075"/>
            <a:chOff x="3553100" y="1256250"/>
            <a:chExt cx="527400" cy="735075"/>
          </a:xfrm>
        </p:grpSpPr>
        <p:sp>
          <p:nvSpPr>
            <p:cNvPr id="847" name="Google Shape;847;p19"/>
            <p:cNvSpPr/>
            <p:nvPr/>
          </p:nvSpPr>
          <p:spPr>
            <a:xfrm>
              <a:off x="3885925" y="1874350"/>
              <a:ext cx="148225" cy="116975"/>
            </a:xfrm>
            <a:custGeom>
              <a:avLst/>
              <a:gdLst/>
              <a:ahLst/>
              <a:cxnLst/>
              <a:rect l="l" t="t" r="r" b="b"/>
              <a:pathLst>
                <a:path w="5929" h="4679" extrusionOk="0">
                  <a:moveTo>
                    <a:pt x="5107" y="0"/>
                  </a:moveTo>
                  <a:lnTo>
                    <a:pt x="1" y="1489"/>
                  </a:lnTo>
                  <a:lnTo>
                    <a:pt x="487" y="3192"/>
                  </a:lnTo>
                  <a:cubicBezTo>
                    <a:pt x="761" y="4088"/>
                    <a:pt x="1566" y="4679"/>
                    <a:pt x="2450" y="4679"/>
                  </a:cubicBezTo>
                  <a:cubicBezTo>
                    <a:pt x="2644" y="4679"/>
                    <a:pt x="2843" y="4650"/>
                    <a:pt x="3040" y="4590"/>
                  </a:cubicBezTo>
                  <a:lnTo>
                    <a:pt x="4226" y="4255"/>
                  </a:lnTo>
                  <a:cubicBezTo>
                    <a:pt x="5290" y="3921"/>
                    <a:pt x="5928" y="2796"/>
                    <a:pt x="5624" y="1702"/>
                  </a:cubicBezTo>
                  <a:lnTo>
                    <a:pt x="5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8" name="Google Shape;848;p19"/>
            <p:cNvSpPr/>
            <p:nvPr/>
          </p:nvSpPr>
          <p:spPr>
            <a:xfrm>
              <a:off x="3841850" y="1837100"/>
              <a:ext cx="210525" cy="132525"/>
            </a:xfrm>
            <a:custGeom>
              <a:avLst/>
              <a:gdLst/>
              <a:ahLst/>
              <a:cxnLst/>
              <a:rect l="l" t="t" r="r" b="b"/>
              <a:pathLst>
                <a:path w="8421" h="5301" extrusionOk="0">
                  <a:moveTo>
                    <a:pt x="7661" y="1"/>
                  </a:moveTo>
                  <a:lnTo>
                    <a:pt x="1" y="2189"/>
                  </a:lnTo>
                  <a:lnTo>
                    <a:pt x="366" y="3496"/>
                  </a:lnTo>
                  <a:cubicBezTo>
                    <a:pt x="692" y="4574"/>
                    <a:pt x="1679" y="5300"/>
                    <a:pt x="2765" y="5300"/>
                  </a:cubicBezTo>
                  <a:cubicBezTo>
                    <a:pt x="2996" y="5300"/>
                    <a:pt x="3232" y="5268"/>
                    <a:pt x="3466" y="5198"/>
                  </a:cubicBezTo>
                  <a:lnTo>
                    <a:pt x="6323" y="4378"/>
                  </a:lnTo>
                  <a:cubicBezTo>
                    <a:pt x="7661" y="4013"/>
                    <a:pt x="8421" y="2615"/>
                    <a:pt x="8025" y="1277"/>
                  </a:cubicBezTo>
                  <a:lnTo>
                    <a:pt x="76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9" name="Google Shape;849;p19"/>
            <p:cNvSpPr/>
            <p:nvPr/>
          </p:nvSpPr>
          <p:spPr>
            <a:xfrm>
              <a:off x="3553100" y="1256250"/>
              <a:ext cx="527400" cy="606725"/>
            </a:xfrm>
            <a:custGeom>
              <a:avLst/>
              <a:gdLst/>
              <a:ahLst/>
              <a:cxnLst/>
              <a:rect l="l" t="t" r="r" b="b"/>
              <a:pathLst>
                <a:path w="21096" h="24269" extrusionOk="0">
                  <a:moveTo>
                    <a:pt x="11165" y="0"/>
                  </a:moveTo>
                  <a:cubicBezTo>
                    <a:pt x="9187" y="0"/>
                    <a:pt x="7173" y="611"/>
                    <a:pt x="5411" y="1927"/>
                  </a:cubicBezTo>
                  <a:cubicBezTo>
                    <a:pt x="1" y="5970"/>
                    <a:pt x="305" y="14177"/>
                    <a:pt x="5989" y="17824"/>
                  </a:cubicBezTo>
                  <a:cubicBezTo>
                    <a:pt x="8207" y="19222"/>
                    <a:pt x="9849" y="21411"/>
                    <a:pt x="10578" y="23964"/>
                  </a:cubicBezTo>
                  <a:lnTo>
                    <a:pt x="10669" y="24268"/>
                  </a:lnTo>
                  <a:lnTo>
                    <a:pt x="19332" y="21776"/>
                  </a:lnTo>
                  <a:lnTo>
                    <a:pt x="19241" y="21472"/>
                  </a:lnTo>
                  <a:cubicBezTo>
                    <a:pt x="18542" y="18888"/>
                    <a:pt x="18785" y="16122"/>
                    <a:pt x="19940" y="13721"/>
                  </a:cubicBezTo>
                  <a:cubicBezTo>
                    <a:pt x="20913" y="11624"/>
                    <a:pt x="21095" y="9222"/>
                    <a:pt x="20457" y="7003"/>
                  </a:cubicBezTo>
                  <a:cubicBezTo>
                    <a:pt x="19207" y="2617"/>
                    <a:pt x="15261" y="0"/>
                    <a:pt x="111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0" name="Google Shape;850;p19"/>
            <p:cNvSpPr/>
            <p:nvPr/>
          </p:nvSpPr>
          <p:spPr>
            <a:xfrm>
              <a:off x="3819825" y="1800625"/>
              <a:ext cx="229500" cy="121125"/>
            </a:xfrm>
            <a:custGeom>
              <a:avLst/>
              <a:gdLst/>
              <a:ahLst/>
              <a:cxnLst/>
              <a:rect l="l" t="t" r="r" b="b"/>
              <a:pathLst>
                <a:path w="9180" h="4845" extrusionOk="0">
                  <a:moveTo>
                    <a:pt x="8633" y="1"/>
                  </a:moveTo>
                  <a:lnTo>
                    <a:pt x="0" y="2493"/>
                  </a:lnTo>
                  <a:lnTo>
                    <a:pt x="122" y="2979"/>
                  </a:lnTo>
                  <a:cubicBezTo>
                    <a:pt x="448" y="4109"/>
                    <a:pt x="1479" y="4844"/>
                    <a:pt x="2598" y="4844"/>
                  </a:cubicBezTo>
                  <a:cubicBezTo>
                    <a:pt x="2834" y="4844"/>
                    <a:pt x="3075" y="4811"/>
                    <a:pt x="3314" y="4742"/>
                  </a:cubicBezTo>
                  <a:lnTo>
                    <a:pt x="7022" y="3679"/>
                  </a:lnTo>
                  <a:cubicBezTo>
                    <a:pt x="8390" y="3283"/>
                    <a:pt x="9180" y="1855"/>
                    <a:pt x="8785" y="487"/>
                  </a:cubicBezTo>
                  <a:lnTo>
                    <a:pt x="86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1" name="Google Shape;851;p19"/>
            <p:cNvSpPr/>
            <p:nvPr/>
          </p:nvSpPr>
          <p:spPr>
            <a:xfrm>
              <a:off x="3866925" y="1617500"/>
              <a:ext cx="61600" cy="214300"/>
            </a:xfrm>
            <a:custGeom>
              <a:avLst/>
              <a:gdLst/>
              <a:ahLst/>
              <a:cxnLst/>
              <a:rect l="l" t="t" r="r" b="b"/>
              <a:pathLst>
                <a:path w="2464" h="8572" fill="none" extrusionOk="0">
                  <a:moveTo>
                    <a:pt x="2463" y="8572"/>
                  </a:moveTo>
                  <a:lnTo>
                    <a:pt x="1" y="0"/>
                  </a:lnTo>
                </a:path>
              </a:pathLst>
            </a:custGeom>
            <a:noFill/>
            <a:ln w="28875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2" name="Google Shape;852;p19"/>
            <p:cNvSpPr/>
            <p:nvPr/>
          </p:nvSpPr>
          <p:spPr>
            <a:xfrm>
              <a:off x="3745350" y="1500475"/>
              <a:ext cx="191525" cy="123125"/>
            </a:xfrm>
            <a:custGeom>
              <a:avLst/>
              <a:gdLst/>
              <a:ahLst/>
              <a:cxnLst/>
              <a:rect l="l" t="t" r="r" b="b"/>
              <a:pathLst>
                <a:path w="7661" h="4925" fill="none" extrusionOk="0">
                  <a:moveTo>
                    <a:pt x="7660" y="0"/>
                  </a:moveTo>
                  <a:lnTo>
                    <a:pt x="4925" y="4925"/>
                  </a:lnTo>
                  <a:lnTo>
                    <a:pt x="1" y="2189"/>
                  </a:lnTo>
                </a:path>
              </a:pathLst>
            </a:custGeom>
            <a:noFill/>
            <a:ln w="288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853" name="Google Shape;853;p19"/>
          <p:cNvSpPr txBox="1">
            <a:spLocks noGrp="1"/>
          </p:cNvSpPr>
          <p:nvPr>
            <p:ph type="title"/>
          </p:nvPr>
        </p:nvSpPr>
        <p:spPr>
          <a:xfrm>
            <a:off x="571500" y="423625"/>
            <a:ext cx="7198200" cy="51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grpSp>
        <p:nvGrpSpPr>
          <p:cNvPr id="854" name="Google Shape;854;p19"/>
          <p:cNvGrpSpPr/>
          <p:nvPr/>
        </p:nvGrpSpPr>
        <p:grpSpPr>
          <a:xfrm>
            <a:off x="-250461" y="3680801"/>
            <a:ext cx="1111474" cy="1244475"/>
            <a:chOff x="1338201" y="32850"/>
            <a:chExt cx="1111474" cy="1244475"/>
          </a:xfrm>
        </p:grpSpPr>
        <p:sp>
          <p:nvSpPr>
            <p:cNvPr id="855" name="Google Shape;855;p19"/>
            <p:cNvSpPr/>
            <p:nvPr/>
          </p:nvSpPr>
          <p:spPr>
            <a:xfrm>
              <a:off x="1338201" y="359526"/>
              <a:ext cx="203500" cy="189675"/>
            </a:xfrm>
            <a:custGeom>
              <a:avLst/>
              <a:gdLst/>
              <a:ahLst/>
              <a:cxnLst/>
              <a:rect l="l" t="t" r="r" b="b"/>
              <a:pathLst>
                <a:path w="8140" h="7587" extrusionOk="0">
                  <a:moveTo>
                    <a:pt x="166" y="4353"/>
                  </a:moveTo>
                  <a:cubicBezTo>
                    <a:pt x="-304" y="3110"/>
                    <a:pt x="245" y="476"/>
                    <a:pt x="1565" y="83"/>
                  </a:cubicBezTo>
                  <a:cubicBezTo>
                    <a:pt x="2885" y="-310"/>
                    <a:pt x="7618" y="753"/>
                    <a:pt x="8088" y="1996"/>
                  </a:cubicBezTo>
                  <a:cubicBezTo>
                    <a:pt x="8558" y="3239"/>
                    <a:pt x="5707" y="7150"/>
                    <a:pt x="4387" y="7543"/>
                  </a:cubicBezTo>
                  <a:cubicBezTo>
                    <a:pt x="3067" y="7936"/>
                    <a:pt x="636" y="5596"/>
                    <a:pt x="166" y="435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856" name="Google Shape;856;p19"/>
            <p:cNvSpPr/>
            <p:nvPr/>
          </p:nvSpPr>
          <p:spPr>
            <a:xfrm>
              <a:off x="1347250" y="337675"/>
              <a:ext cx="536800" cy="938625"/>
            </a:xfrm>
            <a:custGeom>
              <a:avLst/>
              <a:gdLst/>
              <a:ahLst/>
              <a:cxnLst/>
              <a:rect l="l" t="t" r="r" b="b"/>
              <a:pathLst>
                <a:path w="21472" h="37545" extrusionOk="0">
                  <a:moveTo>
                    <a:pt x="1669" y="0"/>
                  </a:moveTo>
                  <a:lnTo>
                    <a:pt x="21472" y="33894"/>
                  </a:lnTo>
                  <a:lnTo>
                    <a:pt x="18605" y="37545"/>
                  </a:lnTo>
                  <a:lnTo>
                    <a:pt x="0" y="5619"/>
                  </a:lnTo>
                  <a:lnTo>
                    <a:pt x="286" y="1713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857" name="Google Shape;857;p19"/>
            <p:cNvSpPr/>
            <p:nvPr/>
          </p:nvSpPr>
          <p:spPr>
            <a:xfrm>
              <a:off x="1811700" y="876800"/>
              <a:ext cx="637575" cy="400525"/>
            </a:xfrm>
            <a:custGeom>
              <a:avLst/>
              <a:gdLst/>
              <a:ahLst/>
              <a:cxnLst/>
              <a:rect l="l" t="t" r="r" b="b"/>
              <a:pathLst>
                <a:path w="25503" h="16021" extrusionOk="0">
                  <a:moveTo>
                    <a:pt x="0" y="16021"/>
                  </a:moveTo>
                  <a:lnTo>
                    <a:pt x="3306" y="11485"/>
                  </a:lnTo>
                  <a:lnTo>
                    <a:pt x="25503" y="0"/>
                  </a:lnTo>
                  <a:lnTo>
                    <a:pt x="23371" y="375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858" name="Google Shape;858;p19"/>
            <p:cNvSpPr/>
            <p:nvPr/>
          </p:nvSpPr>
          <p:spPr>
            <a:xfrm>
              <a:off x="1388850" y="32850"/>
              <a:ext cx="1060825" cy="1149000"/>
            </a:xfrm>
            <a:custGeom>
              <a:avLst/>
              <a:gdLst/>
              <a:ahLst/>
              <a:cxnLst/>
              <a:rect l="l" t="t" r="r" b="b"/>
              <a:pathLst>
                <a:path w="42433" h="45960" extrusionOk="0">
                  <a:moveTo>
                    <a:pt x="22736" y="1"/>
                  </a:moveTo>
                  <a:lnTo>
                    <a:pt x="0" y="12190"/>
                  </a:lnTo>
                  <a:lnTo>
                    <a:pt x="19697" y="45959"/>
                  </a:lnTo>
                  <a:lnTo>
                    <a:pt x="42433" y="33770"/>
                  </a:lnTo>
                  <a:lnTo>
                    <a:pt x="22736" y="1"/>
                  </a:lnTo>
                  <a:close/>
                </a:path>
              </a:pathLst>
            </a:custGeom>
            <a:solidFill>
              <a:srgbClr val="FF640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9" name="Google Shape;859;p19"/>
            <p:cNvSpPr/>
            <p:nvPr/>
          </p:nvSpPr>
          <p:spPr>
            <a:xfrm>
              <a:off x="1577300" y="219800"/>
              <a:ext cx="487875" cy="395150"/>
            </a:xfrm>
            <a:custGeom>
              <a:avLst/>
              <a:gdLst/>
              <a:ahLst/>
              <a:cxnLst/>
              <a:rect l="l" t="t" r="r" b="b"/>
              <a:pathLst>
                <a:path w="19515" h="15806" extrusionOk="0">
                  <a:moveTo>
                    <a:pt x="14773" y="0"/>
                  </a:moveTo>
                  <a:lnTo>
                    <a:pt x="0" y="7933"/>
                  </a:lnTo>
                  <a:lnTo>
                    <a:pt x="4742" y="15806"/>
                  </a:lnTo>
                  <a:lnTo>
                    <a:pt x="19514" y="7873"/>
                  </a:lnTo>
                  <a:lnTo>
                    <a:pt x="1477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860" name="Google Shape;860;p19"/>
          <p:cNvGrpSpPr/>
          <p:nvPr/>
        </p:nvGrpSpPr>
        <p:grpSpPr>
          <a:xfrm rot="4699091">
            <a:off x="8069956" y="4252077"/>
            <a:ext cx="1094981" cy="1504933"/>
            <a:chOff x="6143348" y="1855432"/>
            <a:chExt cx="1094855" cy="1504759"/>
          </a:xfrm>
        </p:grpSpPr>
        <p:sp>
          <p:nvSpPr>
            <p:cNvPr id="861" name="Google Shape;861;p19"/>
            <p:cNvSpPr/>
            <p:nvPr/>
          </p:nvSpPr>
          <p:spPr>
            <a:xfrm>
              <a:off x="6143348" y="3014887"/>
              <a:ext cx="306555" cy="345304"/>
            </a:xfrm>
            <a:custGeom>
              <a:avLst/>
              <a:gdLst/>
              <a:ahLst/>
              <a:cxnLst/>
              <a:rect l="l" t="t" r="r" b="b"/>
              <a:pathLst>
                <a:path w="11052" h="12449" extrusionOk="0">
                  <a:moveTo>
                    <a:pt x="2754" y="0"/>
                  </a:moveTo>
                  <a:lnTo>
                    <a:pt x="139" y="11277"/>
                  </a:lnTo>
                  <a:cubicBezTo>
                    <a:pt x="1" y="11924"/>
                    <a:pt x="530" y="12449"/>
                    <a:pt x="1099" y="12449"/>
                  </a:cubicBezTo>
                  <a:cubicBezTo>
                    <a:pt x="1278" y="12449"/>
                    <a:pt x="1461" y="12397"/>
                    <a:pt x="1629" y="12280"/>
                  </a:cubicBezTo>
                  <a:lnTo>
                    <a:pt x="11052" y="5563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2" name="Google Shape;862;p19"/>
            <p:cNvSpPr/>
            <p:nvPr/>
          </p:nvSpPr>
          <p:spPr>
            <a:xfrm>
              <a:off x="6190197" y="1855432"/>
              <a:ext cx="1048006" cy="1338418"/>
            </a:xfrm>
            <a:custGeom>
              <a:avLst/>
              <a:gdLst/>
              <a:ahLst/>
              <a:cxnLst/>
              <a:rect l="l" t="t" r="r" b="b"/>
              <a:pathLst>
                <a:path w="37783" h="48253" extrusionOk="0">
                  <a:moveTo>
                    <a:pt x="28676" y="0"/>
                  </a:moveTo>
                  <a:cubicBezTo>
                    <a:pt x="28185" y="0"/>
                    <a:pt x="27705" y="236"/>
                    <a:pt x="27418" y="676"/>
                  </a:cubicBezTo>
                  <a:lnTo>
                    <a:pt x="487" y="40950"/>
                  </a:lnTo>
                  <a:cubicBezTo>
                    <a:pt x="1" y="41649"/>
                    <a:pt x="213" y="42592"/>
                    <a:pt x="913" y="43048"/>
                  </a:cubicBezTo>
                  <a:lnTo>
                    <a:pt x="8268" y="48002"/>
                  </a:lnTo>
                  <a:cubicBezTo>
                    <a:pt x="8527" y="48171"/>
                    <a:pt x="8819" y="48252"/>
                    <a:pt x="9109" y="48252"/>
                  </a:cubicBezTo>
                  <a:cubicBezTo>
                    <a:pt x="9603" y="48252"/>
                    <a:pt x="10090" y="48017"/>
                    <a:pt x="10396" y="47576"/>
                  </a:cubicBezTo>
                  <a:lnTo>
                    <a:pt x="37327" y="7302"/>
                  </a:lnTo>
                  <a:cubicBezTo>
                    <a:pt x="37783" y="6603"/>
                    <a:pt x="37600" y="5661"/>
                    <a:pt x="36901" y="5205"/>
                  </a:cubicBezTo>
                  <a:lnTo>
                    <a:pt x="29515" y="251"/>
                  </a:lnTo>
                  <a:cubicBezTo>
                    <a:pt x="29256" y="82"/>
                    <a:pt x="28964" y="0"/>
                    <a:pt x="286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3" name="Google Shape;863;p19"/>
            <p:cNvSpPr/>
            <p:nvPr/>
          </p:nvSpPr>
          <p:spPr>
            <a:xfrm>
              <a:off x="6258487" y="1955952"/>
              <a:ext cx="912259" cy="1136516"/>
            </a:xfrm>
            <a:custGeom>
              <a:avLst/>
              <a:gdLst/>
              <a:ahLst/>
              <a:cxnLst/>
              <a:rect l="l" t="t" r="r" b="b"/>
              <a:pathLst>
                <a:path w="32889" h="40974" extrusionOk="0">
                  <a:moveTo>
                    <a:pt x="22980" y="0"/>
                  </a:moveTo>
                  <a:lnTo>
                    <a:pt x="1" y="34378"/>
                  </a:lnTo>
                  <a:lnTo>
                    <a:pt x="9910" y="40974"/>
                  </a:lnTo>
                  <a:lnTo>
                    <a:pt x="32889" y="6627"/>
                  </a:lnTo>
                  <a:lnTo>
                    <a:pt x="2298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4" name="Google Shape;864;p19"/>
            <p:cNvSpPr/>
            <p:nvPr/>
          </p:nvSpPr>
          <p:spPr>
            <a:xfrm>
              <a:off x="6854565" y="1989681"/>
              <a:ext cx="293435" cy="212469"/>
            </a:xfrm>
            <a:custGeom>
              <a:avLst/>
              <a:gdLst/>
              <a:ahLst/>
              <a:cxnLst/>
              <a:rect l="l" t="t" r="r" b="b"/>
              <a:pathLst>
                <a:path w="10579" h="7660" extrusionOk="0">
                  <a:moveTo>
                    <a:pt x="700" y="0"/>
                  </a:moveTo>
                  <a:lnTo>
                    <a:pt x="0" y="1034"/>
                  </a:lnTo>
                  <a:lnTo>
                    <a:pt x="9879" y="7660"/>
                  </a:lnTo>
                  <a:lnTo>
                    <a:pt x="10578" y="6596"/>
                  </a:lnTo>
                  <a:lnTo>
                    <a:pt x="7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5" name="Google Shape;865;p19"/>
            <p:cNvSpPr/>
            <p:nvPr/>
          </p:nvSpPr>
          <p:spPr>
            <a:xfrm>
              <a:off x="6281259" y="2846271"/>
              <a:ext cx="293435" cy="213329"/>
            </a:xfrm>
            <a:custGeom>
              <a:avLst/>
              <a:gdLst/>
              <a:ahLst/>
              <a:cxnLst/>
              <a:rect l="l" t="t" r="r" b="b"/>
              <a:pathLst>
                <a:path w="10579" h="7691" extrusionOk="0">
                  <a:moveTo>
                    <a:pt x="700" y="0"/>
                  </a:moveTo>
                  <a:lnTo>
                    <a:pt x="0" y="1064"/>
                  </a:lnTo>
                  <a:lnTo>
                    <a:pt x="9879" y="7690"/>
                  </a:lnTo>
                  <a:lnTo>
                    <a:pt x="10578" y="6626"/>
                  </a:lnTo>
                  <a:lnTo>
                    <a:pt x="7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47753880"/>
      </p:ext>
    </p:extLst>
  </p:cSld>
  <p:clrMapOvr>
    <a:masterClrMapping/>
  </p:clrMapOvr>
  <p:transition spd="slow">
    <p:wheel spokes="1"/>
    <p:sndAc>
      <p:stSnd>
        <p:snd r:embed="rId1" name="chimes.wav"/>
      </p:stSnd>
    </p:sndAc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8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7" name="Google Shape;867;p20"/>
          <p:cNvSpPr/>
          <p:nvPr/>
        </p:nvSpPr>
        <p:spPr>
          <a:xfrm>
            <a:off x="-65061" y="-81037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68" name="Google Shape;868;p20"/>
          <p:cNvSpPr/>
          <p:nvPr/>
        </p:nvSpPr>
        <p:spPr>
          <a:xfrm>
            <a:off x="3944748" y="914452"/>
            <a:ext cx="5383512" cy="4309778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69" name="Google Shape;869;p20"/>
          <p:cNvSpPr/>
          <p:nvPr/>
        </p:nvSpPr>
        <p:spPr>
          <a:xfrm>
            <a:off x="4222422" y="-23179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70" name="Google Shape;870;p20"/>
          <p:cNvSpPr/>
          <p:nvPr/>
        </p:nvSpPr>
        <p:spPr>
          <a:xfrm>
            <a:off x="-156277" y="249297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71" name="Google Shape;871;p20"/>
          <p:cNvSpPr/>
          <p:nvPr/>
        </p:nvSpPr>
        <p:spPr>
          <a:xfrm>
            <a:off x="714079" y="353735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72" name="Google Shape;872;p20"/>
          <p:cNvSpPr/>
          <p:nvPr/>
        </p:nvSpPr>
        <p:spPr>
          <a:xfrm>
            <a:off x="681377" y="29657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73" name="Google Shape;873;p20"/>
          <p:cNvSpPr/>
          <p:nvPr/>
        </p:nvSpPr>
        <p:spPr>
          <a:xfrm>
            <a:off x="7926192" y="3230396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74" name="Google Shape;874;p20"/>
          <p:cNvSpPr/>
          <p:nvPr/>
        </p:nvSpPr>
        <p:spPr>
          <a:xfrm>
            <a:off x="1547399" y="4961051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75" name="Google Shape;875;p20"/>
          <p:cNvSpPr/>
          <p:nvPr/>
        </p:nvSpPr>
        <p:spPr>
          <a:xfrm>
            <a:off x="6841253" y="44602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76" name="Google Shape;876;p20"/>
          <p:cNvSpPr/>
          <p:nvPr/>
        </p:nvSpPr>
        <p:spPr>
          <a:xfrm>
            <a:off x="8768258" y="1633484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77" name="Google Shape;877;p20"/>
          <p:cNvSpPr/>
          <p:nvPr/>
        </p:nvSpPr>
        <p:spPr>
          <a:xfrm>
            <a:off x="1435417" y="98525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78" name="Google Shape;878;p20"/>
          <p:cNvSpPr txBox="1">
            <a:spLocks noGrp="1"/>
          </p:cNvSpPr>
          <p:nvPr>
            <p:ph type="subTitle" idx="1"/>
          </p:nvPr>
        </p:nvSpPr>
        <p:spPr>
          <a:xfrm>
            <a:off x="2283900" y="2030900"/>
            <a:ext cx="4576200" cy="812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Roboto"/>
                <a:ea typeface="Roboto"/>
                <a:cs typeface="Roboto"/>
                <a:sym typeface="Robo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879" name="Google Shape;879;p20"/>
          <p:cNvSpPr txBox="1">
            <a:spLocks noGrp="1"/>
          </p:cNvSpPr>
          <p:nvPr>
            <p:ph type="subTitle" idx="2"/>
          </p:nvPr>
        </p:nvSpPr>
        <p:spPr>
          <a:xfrm>
            <a:off x="2955750" y="3004675"/>
            <a:ext cx="3232500" cy="292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880" name="Google Shape;880;p20"/>
          <p:cNvSpPr/>
          <p:nvPr/>
        </p:nvSpPr>
        <p:spPr>
          <a:xfrm>
            <a:off x="-450103" y="-537844"/>
            <a:ext cx="4491675" cy="5116875"/>
          </a:xfrm>
          <a:custGeom>
            <a:avLst/>
            <a:gdLst/>
            <a:ahLst/>
            <a:cxnLst/>
            <a:rect l="l" t="t" r="r" b="b"/>
            <a:pathLst>
              <a:path w="179667" h="204675" extrusionOk="0">
                <a:moveTo>
                  <a:pt x="13433" y="194239"/>
                </a:moveTo>
                <a:cubicBezTo>
                  <a:pt x="17289" y="191898"/>
                  <a:pt x="22108" y="185288"/>
                  <a:pt x="25000" y="181845"/>
                </a:cubicBezTo>
                <a:cubicBezTo>
                  <a:pt x="27892" y="178402"/>
                  <a:pt x="29063" y="176544"/>
                  <a:pt x="30784" y="173583"/>
                </a:cubicBezTo>
                <a:cubicBezTo>
                  <a:pt x="32506" y="170622"/>
                  <a:pt x="34090" y="167317"/>
                  <a:pt x="35329" y="164081"/>
                </a:cubicBezTo>
                <a:cubicBezTo>
                  <a:pt x="36568" y="160845"/>
                  <a:pt x="37669" y="157333"/>
                  <a:pt x="38220" y="154166"/>
                </a:cubicBezTo>
                <a:cubicBezTo>
                  <a:pt x="38771" y="150999"/>
                  <a:pt x="38909" y="148313"/>
                  <a:pt x="38634" y="145077"/>
                </a:cubicBezTo>
                <a:cubicBezTo>
                  <a:pt x="38359" y="141841"/>
                  <a:pt x="37670" y="138191"/>
                  <a:pt x="36568" y="134748"/>
                </a:cubicBezTo>
                <a:cubicBezTo>
                  <a:pt x="35466" y="131305"/>
                  <a:pt x="33400" y="127519"/>
                  <a:pt x="32023" y="124420"/>
                </a:cubicBezTo>
                <a:cubicBezTo>
                  <a:pt x="30646" y="121322"/>
                  <a:pt x="29544" y="119465"/>
                  <a:pt x="28305" y="116157"/>
                </a:cubicBezTo>
                <a:cubicBezTo>
                  <a:pt x="27066" y="112849"/>
                  <a:pt x="25276" y="108707"/>
                  <a:pt x="24587" y="104573"/>
                </a:cubicBezTo>
                <a:cubicBezTo>
                  <a:pt x="23899" y="100439"/>
                  <a:pt x="23210" y="95002"/>
                  <a:pt x="24174" y="91353"/>
                </a:cubicBezTo>
                <a:cubicBezTo>
                  <a:pt x="25138" y="87704"/>
                  <a:pt x="27273" y="84467"/>
                  <a:pt x="30371" y="82677"/>
                </a:cubicBezTo>
                <a:cubicBezTo>
                  <a:pt x="33470" y="80887"/>
                  <a:pt x="36637" y="80956"/>
                  <a:pt x="42765" y="80612"/>
                </a:cubicBezTo>
                <a:cubicBezTo>
                  <a:pt x="48893" y="80268"/>
                  <a:pt x="59566" y="82747"/>
                  <a:pt x="67140" y="80612"/>
                </a:cubicBezTo>
                <a:cubicBezTo>
                  <a:pt x="74714" y="78478"/>
                  <a:pt x="83252" y="74691"/>
                  <a:pt x="88209" y="67805"/>
                </a:cubicBezTo>
                <a:cubicBezTo>
                  <a:pt x="93167" y="60919"/>
                  <a:pt x="93236" y="45633"/>
                  <a:pt x="96885" y="39298"/>
                </a:cubicBezTo>
                <a:cubicBezTo>
                  <a:pt x="100535" y="32963"/>
                  <a:pt x="102325" y="31652"/>
                  <a:pt x="110106" y="29796"/>
                </a:cubicBezTo>
                <a:cubicBezTo>
                  <a:pt x="117887" y="27940"/>
                  <a:pt x="135651" y="28570"/>
                  <a:pt x="143569" y="28160"/>
                </a:cubicBezTo>
                <a:cubicBezTo>
                  <a:pt x="151487" y="27750"/>
                  <a:pt x="153829" y="28091"/>
                  <a:pt x="157616" y="27334"/>
                </a:cubicBezTo>
                <a:cubicBezTo>
                  <a:pt x="161403" y="26577"/>
                  <a:pt x="162987" y="25406"/>
                  <a:pt x="166292" y="23616"/>
                </a:cubicBezTo>
                <a:cubicBezTo>
                  <a:pt x="169597" y="21826"/>
                  <a:pt x="175518" y="19484"/>
                  <a:pt x="177446" y="16592"/>
                </a:cubicBezTo>
                <a:cubicBezTo>
                  <a:pt x="179374" y="13700"/>
                  <a:pt x="181095" y="8054"/>
                  <a:pt x="177859" y="6264"/>
                </a:cubicBezTo>
                <a:cubicBezTo>
                  <a:pt x="174623" y="4474"/>
                  <a:pt x="177997" y="6195"/>
                  <a:pt x="158029" y="5851"/>
                </a:cubicBezTo>
                <a:cubicBezTo>
                  <a:pt x="138061" y="5507"/>
                  <a:pt x="83046" y="4198"/>
                  <a:pt x="58051" y="4198"/>
                </a:cubicBezTo>
                <a:cubicBezTo>
                  <a:pt x="33057" y="4198"/>
                  <a:pt x="17633" y="-6268"/>
                  <a:pt x="8062" y="5851"/>
                </a:cubicBezTo>
                <a:cubicBezTo>
                  <a:pt x="-1509" y="17970"/>
                  <a:pt x="1658" y="45237"/>
                  <a:pt x="625" y="76910"/>
                </a:cubicBezTo>
                <a:cubicBezTo>
                  <a:pt x="-408" y="108584"/>
                  <a:pt x="-270" y="176337"/>
                  <a:pt x="1865" y="195892"/>
                </a:cubicBezTo>
                <a:cubicBezTo>
                  <a:pt x="4000" y="215447"/>
                  <a:pt x="9577" y="196580"/>
                  <a:pt x="13433" y="194239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881" name="Google Shape;881;p20"/>
          <p:cNvSpPr/>
          <p:nvPr/>
        </p:nvSpPr>
        <p:spPr>
          <a:xfrm>
            <a:off x="8189053" y="4910801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82" name="Google Shape;882;p20"/>
          <p:cNvSpPr/>
          <p:nvPr/>
        </p:nvSpPr>
        <p:spPr>
          <a:xfrm>
            <a:off x="-276542" y="2137059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83" name="Google Shape;883;p20"/>
          <p:cNvSpPr/>
          <p:nvPr/>
        </p:nvSpPr>
        <p:spPr>
          <a:xfrm>
            <a:off x="281102" y="29657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884" name="Google Shape;884;p20"/>
          <p:cNvGrpSpPr/>
          <p:nvPr/>
        </p:nvGrpSpPr>
        <p:grpSpPr>
          <a:xfrm rot="851508">
            <a:off x="71646" y="3945478"/>
            <a:ext cx="1099336" cy="1274069"/>
            <a:chOff x="374513" y="3152476"/>
            <a:chExt cx="1519294" cy="1760777"/>
          </a:xfrm>
        </p:grpSpPr>
        <p:sp>
          <p:nvSpPr>
            <p:cNvPr id="885" name="Google Shape;885;p20"/>
            <p:cNvSpPr/>
            <p:nvPr/>
          </p:nvSpPr>
          <p:spPr>
            <a:xfrm>
              <a:off x="661153" y="3251277"/>
              <a:ext cx="1018493" cy="1027730"/>
            </a:xfrm>
            <a:custGeom>
              <a:avLst/>
              <a:gdLst/>
              <a:ahLst/>
              <a:cxnLst/>
              <a:rect l="l" t="t" r="r" b="b"/>
              <a:pathLst>
                <a:path w="36719" h="37052" extrusionOk="0">
                  <a:moveTo>
                    <a:pt x="5135" y="1"/>
                  </a:moveTo>
                  <a:cubicBezTo>
                    <a:pt x="3952" y="1"/>
                    <a:pt x="2145" y="189"/>
                    <a:pt x="1" y="1033"/>
                  </a:cubicBezTo>
                  <a:cubicBezTo>
                    <a:pt x="90" y="1023"/>
                    <a:pt x="185" y="1019"/>
                    <a:pt x="284" y="1019"/>
                  </a:cubicBezTo>
                  <a:cubicBezTo>
                    <a:pt x="3959" y="1019"/>
                    <a:pt x="14163" y="7532"/>
                    <a:pt x="21947" y="16322"/>
                  </a:cubicBezTo>
                  <a:cubicBezTo>
                    <a:pt x="29941" y="25380"/>
                    <a:pt x="30001" y="31064"/>
                    <a:pt x="30001" y="31064"/>
                  </a:cubicBezTo>
                  <a:lnTo>
                    <a:pt x="34926" y="37052"/>
                  </a:lnTo>
                  <a:cubicBezTo>
                    <a:pt x="36719" y="33647"/>
                    <a:pt x="33315" y="27325"/>
                    <a:pt x="24105" y="15775"/>
                  </a:cubicBezTo>
                  <a:cubicBezTo>
                    <a:pt x="14925" y="4224"/>
                    <a:pt x="6627" y="121"/>
                    <a:pt x="6627" y="121"/>
                  </a:cubicBezTo>
                  <a:cubicBezTo>
                    <a:pt x="6627" y="121"/>
                    <a:pt x="6081" y="1"/>
                    <a:pt x="5135" y="1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6" name="Google Shape;886;p20"/>
            <p:cNvSpPr/>
            <p:nvPr/>
          </p:nvSpPr>
          <p:spPr>
            <a:xfrm>
              <a:off x="531314" y="3248836"/>
              <a:ext cx="313683" cy="211526"/>
            </a:xfrm>
            <a:custGeom>
              <a:avLst/>
              <a:gdLst/>
              <a:ahLst/>
              <a:cxnLst/>
              <a:rect l="l" t="t" r="r" b="b"/>
              <a:pathLst>
                <a:path w="11309" h="7626" extrusionOk="0">
                  <a:moveTo>
                    <a:pt x="9014" y="0"/>
                  </a:moveTo>
                  <a:cubicBezTo>
                    <a:pt x="7675" y="0"/>
                    <a:pt x="5986" y="217"/>
                    <a:pt x="4621" y="1091"/>
                  </a:cubicBezTo>
                  <a:cubicBezTo>
                    <a:pt x="2311" y="2610"/>
                    <a:pt x="639" y="4951"/>
                    <a:pt x="1" y="7626"/>
                  </a:cubicBezTo>
                  <a:lnTo>
                    <a:pt x="7114" y="5164"/>
                  </a:lnTo>
                  <a:cubicBezTo>
                    <a:pt x="7114" y="5164"/>
                    <a:pt x="8147" y="239"/>
                    <a:pt x="11308" y="209"/>
                  </a:cubicBezTo>
                  <a:cubicBezTo>
                    <a:pt x="11308" y="209"/>
                    <a:pt x="10330" y="0"/>
                    <a:pt x="90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7" name="Google Shape;887;p20"/>
            <p:cNvSpPr/>
            <p:nvPr/>
          </p:nvSpPr>
          <p:spPr>
            <a:xfrm>
              <a:off x="961300" y="3154335"/>
              <a:ext cx="932507" cy="1101068"/>
            </a:xfrm>
            <a:custGeom>
              <a:avLst/>
              <a:gdLst/>
              <a:ahLst/>
              <a:cxnLst/>
              <a:rect l="l" t="t" r="r" b="b"/>
              <a:pathLst>
                <a:path w="33619" h="39696" extrusionOk="0">
                  <a:moveTo>
                    <a:pt x="3789" y="0"/>
                  </a:moveTo>
                  <a:cubicBezTo>
                    <a:pt x="2507" y="0"/>
                    <a:pt x="1229" y="231"/>
                    <a:pt x="1" y="698"/>
                  </a:cubicBezTo>
                  <a:cubicBezTo>
                    <a:pt x="3132" y="2127"/>
                    <a:pt x="13344" y="8175"/>
                    <a:pt x="20487" y="17902"/>
                  </a:cubicBezTo>
                  <a:cubicBezTo>
                    <a:pt x="27630" y="27629"/>
                    <a:pt x="27205" y="33282"/>
                    <a:pt x="27205" y="33282"/>
                  </a:cubicBezTo>
                  <a:lnTo>
                    <a:pt x="31521" y="39696"/>
                  </a:lnTo>
                  <a:cubicBezTo>
                    <a:pt x="33618" y="36474"/>
                    <a:pt x="30761" y="29878"/>
                    <a:pt x="22676" y="17537"/>
                  </a:cubicBezTo>
                  <a:cubicBezTo>
                    <a:pt x="14591" y="5227"/>
                    <a:pt x="6688" y="394"/>
                    <a:pt x="6688" y="394"/>
                  </a:cubicBezTo>
                  <a:cubicBezTo>
                    <a:pt x="5732" y="132"/>
                    <a:pt x="4759" y="0"/>
                    <a:pt x="3789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8" name="Google Shape;888;p20"/>
            <p:cNvSpPr/>
            <p:nvPr/>
          </p:nvSpPr>
          <p:spPr>
            <a:xfrm>
              <a:off x="843277" y="3152476"/>
              <a:ext cx="303531" cy="157826"/>
            </a:xfrm>
            <a:custGeom>
              <a:avLst/>
              <a:gdLst/>
              <a:ahLst/>
              <a:cxnLst/>
              <a:rect l="l" t="t" r="r" b="b"/>
              <a:pathLst>
                <a:path w="10943" h="5690" extrusionOk="0">
                  <a:moveTo>
                    <a:pt x="7691" y="1"/>
                  </a:moveTo>
                  <a:cubicBezTo>
                    <a:pt x="6572" y="1"/>
                    <a:pt x="5324" y="181"/>
                    <a:pt x="4225" y="765"/>
                  </a:cubicBezTo>
                  <a:cubicBezTo>
                    <a:pt x="122" y="2923"/>
                    <a:pt x="0" y="5689"/>
                    <a:pt x="0" y="5689"/>
                  </a:cubicBezTo>
                  <a:lnTo>
                    <a:pt x="6353" y="4990"/>
                  </a:lnTo>
                  <a:cubicBezTo>
                    <a:pt x="6353" y="4990"/>
                    <a:pt x="7732" y="450"/>
                    <a:pt x="10687" y="450"/>
                  </a:cubicBezTo>
                  <a:cubicBezTo>
                    <a:pt x="10771" y="450"/>
                    <a:pt x="10856" y="454"/>
                    <a:pt x="10943" y="461"/>
                  </a:cubicBezTo>
                  <a:cubicBezTo>
                    <a:pt x="10943" y="461"/>
                    <a:pt x="9481" y="1"/>
                    <a:pt x="76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9" name="Google Shape;889;p20"/>
            <p:cNvSpPr/>
            <p:nvPr/>
          </p:nvSpPr>
          <p:spPr>
            <a:xfrm>
              <a:off x="728610" y="3276851"/>
              <a:ext cx="1164337" cy="1325076"/>
            </a:xfrm>
            <a:custGeom>
              <a:avLst/>
              <a:gdLst/>
              <a:ahLst/>
              <a:cxnLst/>
              <a:rect l="l" t="t" r="r" b="b"/>
              <a:pathLst>
                <a:path w="41977" h="47772" extrusionOk="0">
                  <a:moveTo>
                    <a:pt x="6566" y="1"/>
                  </a:moveTo>
                  <a:cubicBezTo>
                    <a:pt x="2557" y="1"/>
                    <a:pt x="1" y="1509"/>
                    <a:pt x="1" y="1509"/>
                  </a:cubicBezTo>
                  <a:lnTo>
                    <a:pt x="33679" y="47771"/>
                  </a:lnTo>
                  <a:cubicBezTo>
                    <a:pt x="33679" y="47771"/>
                    <a:pt x="41916" y="42391"/>
                    <a:pt x="41947" y="39078"/>
                  </a:cubicBezTo>
                  <a:cubicBezTo>
                    <a:pt x="41977" y="35735"/>
                    <a:pt x="33649" y="19959"/>
                    <a:pt x="21977" y="7679"/>
                  </a:cubicBezTo>
                  <a:cubicBezTo>
                    <a:pt x="16119" y="1532"/>
                    <a:pt x="10606" y="1"/>
                    <a:pt x="6566" y="1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0" name="Google Shape;890;p20"/>
            <p:cNvSpPr/>
            <p:nvPr/>
          </p:nvSpPr>
          <p:spPr>
            <a:xfrm>
              <a:off x="374513" y="3309249"/>
              <a:ext cx="1412227" cy="1604004"/>
            </a:xfrm>
            <a:custGeom>
              <a:avLst/>
              <a:gdLst/>
              <a:ahLst/>
              <a:cxnLst/>
              <a:rect l="l" t="t" r="r" b="b"/>
              <a:pathLst>
                <a:path w="50914" h="57828" extrusionOk="0">
                  <a:moveTo>
                    <a:pt x="15544" y="1"/>
                  </a:moveTo>
                  <a:cubicBezTo>
                    <a:pt x="13890" y="1"/>
                    <a:pt x="12282" y="341"/>
                    <a:pt x="10760" y="1071"/>
                  </a:cubicBezTo>
                  <a:cubicBezTo>
                    <a:pt x="4377" y="4110"/>
                    <a:pt x="0" y="9460"/>
                    <a:pt x="2006" y="20129"/>
                  </a:cubicBezTo>
                  <a:cubicBezTo>
                    <a:pt x="3435" y="27910"/>
                    <a:pt x="11733" y="44324"/>
                    <a:pt x="16688" y="53655"/>
                  </a:cubicBezTo>
                  <a:cubicBezTo>
                    <a:pt x="18100" y="56311"/>
                    <a:pt x="20829" y="57827"/>
                    <a:pt x="23646" y="57827"/>
                  </a:cubicBezTo>
                  <a:cubicBezTo>
                    <a:pt x="24891" y="57827"/>
                    <a:pt x="26153" y="57531"/>
                    <a:pt x="27326" y="56907"/>
                  </a:cubicBezTo>
                  <a:lnTo>
                    <a:pt x="45594" y="47150"/>
                  </a:lnTo>
                  <a:cubicBezTo>
                    <a:pt x="49485" y="45083"/>
                    <a:pt x="50913" y="40220"/>
                    <a:pt x="48755" y="36390"/>
                  </a:cubicBezTo>
                  <a:cubicBezTo>
                    <a:pt x="45715" y="30919"/>
                    <a:pt x="41217" y="23047"/>
                    <a:pt x="36566" y="15539"/>
                  </a:cubicBezTo>
                  <a:cubicBezTo>
                    <a:pt x="31016" y="6618"/>
                    <a:pt x="22839" y="1"/>
                    <a:pt x="1554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1" name="Google Shape;891;p20"/>
            <p:cNvSpPr/>
            <p:nvPr/>
          </p:nvSpPr>
          <p:spPr>
            <a:xfrm>
              <a:off x="688141" y="3984906"/>
              <a:ext cx="992365" cy="856673"/>
            </a:xfrm>
            <a:custGeom>
              <a:avLst/>
              <a:gdLst/>
              <a:ahLst/>
              <a:cxnLst/>
              <a:rect l="l" t="t" r="r" b="b"/>
              <a:pathLst>
                <a:path w="35777" h="30885" extrusionOk="0">
                  <a:moveTo>
                    <a:pt x="23949" y="0"/>
                  </a:moveTo>
                  <a:cubicBezTo>
                    <a:pt x="22591" y="0"/>
                    <a:pt x="20896" y="655"/>
                    <a:pt x="18420" y="1849"/>
                  </a:cubicBezTo>
                  <a:cubicBezTo>
                    <a:pt x="12797" y="4554"/>
                    <a:pt x="1" y="11454"/>
                    <a:pt x="1338" y="15861"/>
                  </a:cubicBezTo>
                  <a:cubicBezTo>
                    <a:pt x="2415" y="19483"/>
                    <a:pt x="8002" y="30885"/>
                    <a:pt x="11714" y="30885"/>
                  </a:cubicBezTo>
                  <a:cubicBezTo>
                    <a:pt x="11771" y="30885"/>
                    <a:pt x="11828" y="30882"/>
                    <a:pt x="11885" y="30877"/>
                  </a:cubicBezTo>
                  <a:cubicBezTo>
                    <a:pt x="15594" y="30481"/>
                    <a:pt x="30153" y="21697"/>
                    <a:pt x="32646" y="20268"/>
                  </a:cubicBezTo>
                  <a:cubicBezTo>
                    <a:pt x="33314" y="19934"/>
                    <a:pt x="33861" y="19417"/>
                    <a:pt x="34287" y="18809"/>
                  </a:cubicBezTo>
                  <a:cubicBezTo>
                    <a:pt x="35776" y="16347"/>
                    <a:pt x="33770" y="12548"/>
                    <a:pt x="30335" y="6651"/>
                  </a:cubicBezTo>
                  <a:cubicBezTo>
                    <a:pt x="27666" y="2008"/>
                    <a:pt x="26326" y="0"/>
                    <a:pt x="2394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2" name="Google Shape;892;p20"/>
            <p:cNvSpPr/>
            <p:nvPr/>
          </p:nvSpPr>
          <p:spPr>
            <a:xfrm>
              <a:off x="441943" y="3403057"/>
              <a:ext cx="927459" cy="824830"/>
            </a:xfrm>
            <a:custGeom>
              <a:avLst/>
              <a:gdLst/>
              <a:ahLst/>
              <a:cxnLst/>
              <a:rect l="l" t="t" r="r" b="b"/>
              <a:pathLst>
                <a:path w="33437" h="29737" extrusionOk="0">
                  <a:moveTo>
                    <a:pt x="17316" y="0"/>
                  </a:moveTo>
                  <a:cubicBezTo>
                    <a:pt x="13079" y="0"/>
                    <a:pt x="2751" y="4137"/>
                    <a:pt x="1338" y="8783"/>
                  </a:cubicBezTo>
                  <a:cubicBezTo>
                    <a:pt x="1" y="13099"/>
                    <a:pt x="3436" y="21823"/>
                    <a:pt x="6627" y="27476"/>
                  </a:cubicBezTo>
                  <a:cubicBezTo>
                    <a:pt x="7541" y="29104"/>
                    <a:pt x="8420" y="29737"/>
                    <a:pt x="9368" y="29737"/>
                  </a:cubicBezTo>
                  <a:cubicBezTo>
                    <a:pt x="11732" y="29737"/>
                    <a:pt x="14526" y="25803"/>
                    <a:pt x="19363" y="23525"/>
                  </a:cubicBezTo>
                  <a:cubicBezTo>
                    <a:pt x="26141" y="20333"/>
                    <a:pt x="33436" y="19178"/>
                    <a:pt x="30062" y="14041"/>
                  </a:cubicBezTo>
                  <a:cubicBezTo>
                    <a:pt x="26688" y="8905"/>
                    <a:pt x="21430" y="1336"/>
                    <a:pt x="18542" y="181"/>
                  </a:cubicBezTo>
                  <a:cubicBezTo>
                    <a:pt x="18236" y="59"/>
                    <a:pt x="17819" y="0"/>
                    <a:pt x="17316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3" name="Google Shape;893;p20"/>
            <p:cNvSpPr/>
            <p:nvPr/>
          </p:nvSpPr>
          <p:spPr>
            <a:xfrm>
              <a:off x="441943" y="3404499"/>
              <a:ext cx="846521" cy="822278"/>
            </a:xfrm>
            <a:custGeom>
              <a:avLst/>
              <a:gdLst/>
              <a:ahLst/>
              <a:cxnLst/>
              <a:rect l="l" t="t" r="r" b="b"/>
              <a:pathLst>
                <a:path w="30519" h="29645" extrusionOk="0">
                  <a:moveTo>
                    <a:pt x="17164" y="0"/>
                  </a:moveTo>
                  <a:cubicBezTo>
                    <a:pt x="12922" y="0"/>
                    <a:pt x="2717" y="4127"/>
                    <a:pt x="1308" y="8761"/>
                  </a:cubicBezTo>
                  <a:cubicBezTo>
                    <a:pt x="1" y="13078"/>
                    <a:pt x="3436" y="21771"/>
                    <a:pt x="6627" y="27424"/>
                  </a:cubicBezTo>
                  <a:cubicBezTo>
                    <a:pt x="7524" y="29022"/>
                    <a:pt x="8335" y="29645"/>
                    <a:pt x="9187" y="29645"/>
                  </a:cubicBezTo>
                  <a:cubicBezTo>
                    <a:pt x="11365" y="29645"/>
                    <a:pt x="13813" y="25572"/>
                    <a:pt x="18664" y="23321"/>
                  </a:cubicBezTo>
                  <a:cubicBezTo>
                    <a:pt x="25381" y="20160"/>
                    <a:pt x="30518" y="18762"/>
                    <a:pt x="28451" y="14962"/>
                  </a:cubicBezTo>
                  <a:cubicBezTo>
                    <a:pt x="25533" y="9582"/>
                    <a:pt x="21278" y="1375"/>
                    <a:pt x="18421" y="190"/>
                  </a:cubicBezTo>
                  <a:cubicBezTo>
                    <a:pt x="18108" y="61"/>
                    <a:pt x="17680" y="0"/>
                    <a:pt x="1716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4" name="Google Shape;894;p20"/>
            <p:cNvSpPr/>
            <p:nvPr/>
          </p:nvSpPr>
          <p:spPr>
            <a:xfrm>
              <a:off x="862666" y="3969401"/>
              <a:ext cx="71119" cy="57167"/>
            </a:xfrm>
            <a:custGeom>
              <a:avLst/>
              <a:gdLst/>
              <a:ahLst/>
              <a:cxnLst/>
              <a:rect l="l" t="t" r="r" b="b"/>
              <a:pathLst>
                <a:path w="2564" h="2061" extrusionOk="0">
                  <a:moveTo>
                    <a:pt x="1296" y="1"/>
                  </a:moveTo>
                  <a:cubicBezTo>
                    <a:pt x="1127" y="1"/>
                    <a:pt x="954" y="41"/>
                    <a:pt x="791" y="128"/>
                  </a:cubicBezTo>
                  <a:cubicBezTo>
                    <a:pt x="0" y="554"/>
                    <a:pt x="122" y="1739"/>
                    <a:pt x="1004" y="2013"/>
                  </a:cubicBezTo>
                  <a:cubicBezTo>
                    <a:pt x="1106" y="2046"/>
                    <a:pt x="1207" y="2061"/>
                    <a:pt x="1305" y="2061"/>
                  </a:cubicBezTo>
                  <a:cubicBezTo>
                    <a:pt x="2020" y="2061"/>
                    <a:pt x="2563" y="1245"/>
                    <a:pt x="2189" y="523"/>
                  </a:cubicBezTo>
                  <a:cubicBezTo>
                    <a:pt x="2002" y="191"/>
                    <a:pt x="1659" y="1"/>
                    <a:pt x="129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5" name="Google Shape;895;p20"/>
            <p:cNvSpPr/>
            <p:nvPr/>
          </p:nvSpPr>
          <p:spPr>
            <a:xfrm>
              <a:off x="931788" y="3984546"/>
              <a:ext cx="748718" cy="856201"/>
            </a:xfrm>
            <a:custGeom>
              <a:avLst/>
              <a:gdLst/>
              <a:ahLst/>
              <a:cxnLst/>
              <a:rect l="l" t="t" r="r" b="b"/>
              <a:pathLst>
                <a:path w="26993" h="30868" extrusionOk="0">
                  <a:moveTo>
                    <a:pt x="15161" y="0"/>
                  </a:moveTo>
                  <a:cubicBezTo>
                    <a:pt x="14389" y="0"/>
                    <a:pt x="13507" y="213"/>
                    <a:pt x="12433" y="616"/>
                  </a:cubicBezTo>
                  <a:cubicBezTo>
                    <a:pt x="12442" y="616"/>
                    <a:pt x="12717" y="544"/>
                    <a:pt x="13160" y="544"/>
                  </a:cubicBezTo>
                  <a:cubicBezTo>
                    <a:pt x="14159" y="544"/>
                    <a:pt x="16010" y="909"/>
                    <a:pt x="17570" y="3290"/>
                  </a:cubicBezTo>
                  <a:cubicBezTo>
                    <a:pt x="19819" y="6695"/>
                    <a:pt x="24500" y="14050"/>
                    <a:pt x="24226" y="16604"/>
                  </a:cubicBezTo>
                  <a:cubicBezTo>
                    <a:pt x="23922" y="19187"/>
                    <a:pt x="13010" y="24962"/>
                    <a:pt x="8269" y="27242"/>
                  </a:cubicBezTo>
                  <a:cubicBezTo>
                    <a:pt x="4926" y="28839"/>
                    <a:pt x="3418" y="29392"/>
                    <a:pt x="1968" y="29392"/>
                  </a:cubicBezTo>
                  <a:cubicBezTo>
                    <a:pt x="1348" y="29392"/>
                    <a:pt x="739" y="29290"/>
                    <a:pt x="1" y="29127"/>
                  </a:cubicBezTo>
                  <a:lnTo>
                    <a:pt x="1" y="29127"/>
                  </a:lnTo>
                  <a:cubicBezTo>
                    <a:pt x="1029" y="30212"/>
                    <a:pt x="2030" y="30867"/>
                    <a:pt x="2928" y="30867"/>
                  </a:cubicBezTo>
                  <a:cubicBezTo>
                    <a:pt x="2986" y="30867"/>
                    <a:pt x="3044" y="30865"/>
                    <a:pt x="3101" y="30859"/>
                  </a:cubicBezTo>
                  <a:cubicBezTo>
                    <a:pt x="6840" y="30494"/>
                    <a:pt x="21369" y="21710"/>
                    <a:pt x="23892" y="20281"/>
                  </a:cubicBezTo>
                  <a:cubicBezTo>
                    <a:pt x="24530" y="19917"/>
                    <a:pt x="25077" y="19430"/>
                    <a:pt x="25503" y="18822"/>
                  </a:cubicBezTo>
                  <a:cubicBezTo>
                    <a:pt x="26992" y="16391"/>
                    <a:pt x="24986" y="12561"/>
                    <a:pt x="21551" y="6664"/>
                  </a:cubicBezTo>
                  <a:cubicBezTo>
                    <a:pt x="18868" y="2008"/>
                    <a:pt x="17534" y="0"/>
                    <a:pt x="15161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896" name="Google Shape;896;p20"/>
          <p:cNvGrpSpPr/>
          <p:nvPr/>
        </p:nvGrpSpPr>
        <p:grpSpPr>
          <a:xfrm>
            <a:off x="8085575" y="-155359"/>
            <a:ext cx="757289" cy="864550"/>
            <a:chOff x="5585712" y="137416"/>
            <a:chExt cx="757289" cy="864550"/>
          </a:xfrm>
        </p:grpSpPr>
        <p:sp>
          <p:nvSpPr>
            <p:cNvPr id="897" name="Google Shape;897;p20"/>
            <p:cNvSpPr/>
            <p:nvPr/>
          </p:nvSpPr>
          <p:spPr>
            <a:xfrm>
              <a:off x="5606764" y="738904"/>
              <a:ext cx="129867" cy="146066"/>
            </a:xfrm>
            <a:custGeom>
              <a:avLst/>
              <a:gdLst/>
              <a:ahLst/>
              <a:cxnLst/>
              <a:rect l="l" t="t" r="r" b="b"/>
              <a:pathLst>
                <a:path w="4682" h="5266" extrusionOk="0">
                  <a:moveTo>
                    <a:pt x="2706" y="1"/>
                  </a:moveTo>
                  <a:cubicBezTo>
                    <a:pt x="2706" y="1"/>
                    <a:pt x="1" y="4712"/>
                    <a:pt x="913" y="5198"/>
                  </a:cubicBezTo>
                  <a:cubicBezTo>
                    <a:pt x="992" y="5245"/>
                    <a:pt x="1088" y="5266"/>
                    <a:pt x="1196" y="5266"/>
                  </a:cubicBezTo>
                  <a:cubicBezTo>
                    <a:pt x="2290" y="5266"/>
                    <a:pt x="4682" y="3101"/>
                    <a:pt x="4682" y="3101"/>
                  </a:cubicBezTo>
                  <a:lnTo>
                    <a:pt x="2706" y="1"/>
                  </a:ln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8" name="Google Shape;898;p20"/>
            <p:cNvSpPr/>
            <p:nvPr/>
          </p:nvSpPr>
          <p:spPr>
            <a:xfrm>
              <a:off x="6009790" y="851879"/>
              <a:ext cx="91062" cy="150088"/>
            </a:xfrm>
            <a:custGeom>
              <a:avLst/>
              <a:gdLst/>
              <a:ahLst/>
              <a:cxnLst/>
              <a:rect l="l" t="t" r="r" b="b"/>
              <a:pathLst>
                <a:path w="3283" h="5411" extrusionOk="0">
                  <a:moveTo>
                    <a:pt x="3283" y="1"/>
                  </a:moveTo>
                  <a:lnTo>
                    <a:pt x="0" y="1703"/>
                  </a:lnTo>
                  <a:cubicBezTo>
                    <a:pt x="0" y="1703"/>
                    <a:pt x="1185" y="5381"/>
                    <a:pt x="2219" y="5411"/>
                  </a:cubicBezTo>
                  <a:cubicBezTo>
                    <a:pt x="3252" y="5411"/>
                    <a:pt x="3283" y="1"/>
                    <a:pt x="3283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9" name="Google Shape;899;p20"/>
            <p:cNvSpPr/>
            <p:nvPr/>
          </p:nvSpPr>
          <p:spPr>
            <a:xfrm>
              <a:off x="5722402" y="155612"/>
              <a:ext cx="264643" cy="144401"/>
            </a:xfrm>
            <a:custGeom>
              <a:avLst/>
              <a:gdLst/>
              <a:ahLst/>
              <a:cxnLst/>
              <a:rect l="l" t="t" r="r" b="b"/>
              <a:pathLst>
                <a:path w="9541" h="5206" extrusionOk="0">
                  <a:moveTo>
                    <a:pt x="5166" y="1"/>
                  </a:moveTo>
                  <a:cubicBezTo>
                    <a:pt x="2660" y="1"/>
                    <a:pt x="194" y="1809"/>
                    <a:pt x="27" y="4829"/>
                  </a:cubicBezTo>
                  <a:cubicBezTo>
                    <a:pt x="0" y="5040"/>
                    <a:pt x="180" y="5205"/>
                    <a:pt x="387" y="5205"/>
                  </a:cubicBezTo>
                  <a:cubicBezTo>
                    <a:pt x="419" y="5205"/>
                    <a:pt x="450" y="5201"/>
                    <a:pt x="482" y="5193"/>
                  </a:cubicBezTo>
                  <a:lnTo>
                    <a:pt x="9145" y="2914"/>
                  </a:lnTo>
                  <a:cubicBezTo>
                    <a:pt x="9419" y="2853"/>
                    <a:pt x="9540" y="2549"/>
                    <a:pt x="9388" y="2306"/>
                  </a:cubicBezTo>
                  <a:cubicBezTo>
                    <a:pt x="8342" y="719"/>
                    <a:pt x="6746" y="1"/>
                    <a:pt x="516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0" name="Google Shape;900;p20"/>
            <p:cNvSpPr/>
            <p:nvPr/>
          </p:nvSpPr>
          <p:spPr>
            <a:xfrm>
              <a:off x="5839482" y="242791"/>
              <a:ext cx="43853" cy="89287"/>
            </a:xfrm>
            <a:custGeom>
              <a:avLst/>
              <a:gdLst/>
              <a:ahLst/>
              <a:cxnLst/>
              <a:rect l="l" t="t" r="r" b="b"/>
              <a:pathLst>
                <a:path w="1581" h="3219" extrusionOk="0">
                  <a:moveTo>
                    <a:pt x="474" y="0"/>
                  </a:moveTo>
                  <a:cubicBezTo>
                    <a:pt x="438" y="0"/>
                    <a:pt x="402" y="5"/>
                    <a:pt x="365" y="14"/>
                  </a:cubicBezTo>
                  <a:cubicBezTo>
                    <a:pt x="122" y="75"/>
                    <a:pt x="0" y="318"/>
                    <a:pt x="61" y="561"/>
                  </a:cubicBezTo>
                  <a:lnTo>
                    <a:pt x="669" y="2871"/>
                  </a:lnTo>
                  <a:cubicBezTo>
                    <a:pt x="721" y="3078"/>
                    <a:pt x="904" y="3219"/>
                    <a:pt x="1108" y="3219"/>
                  </a:cubicBezTo>
                  <a:cubicBezTo>
                    <a:pt x="1143" y="3219"/>
                    <a:pt x="1180" y="3215"/>
                    <a:pt x="1216" y="3205"/>
                  </a:cubicBezTo>
                  <a:cubicBezTo>
                    <a:pt x="1429" y="3114"/>
                    <a:pt x="1581" y="2871"/>
                    <a:pt x="1520" y="2658"/>
                  </a:cubicBezTo>
                  <a:lnTo>
                    <a:pt x="912" y="318"/>
                  </a:lnTo>
                  <a:cubicBezTo>
                    <a:pt x="860" y="137"/>
                    <a:pt x="677" y="0"/>
                    <a:pt x="47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1" name="Google Shape;901;p20"/>
            <p:cNvSpPr/>
            <p:nvPr/>
          </p:nvSpPr>
          <p:spPr>
            <a:xfrm>
              <a:off x="5810801" y="137416"/>
              <a:ext cx="44713" cy="89287"/>
            </a:xfrm>
            <a:custGeom>
              <a:avLst/>
              <a:gdLst/>
              <a:ahLst/>
              <a:cxnLst/>
              <a:rect l="l" t="t" r="r" b="b"/>
              <a:pathLst>
                <a:path w="1612" h="3219" extrusionOk="0">
                  <a:moveTo>
                    <a:pt x="504" y="0"/>
                  </a:moveTo>
                  <a:cubicBezTo>
                    <a:pt x="469" y="0"/>
                    <a:pt x="433" y="4"/>
                    <a:pt x="396" y="14"/>
                  </a:cubicBezTo>
                  <a:cubicBezTo>
                    <a:pt x="153" y="74"/>
                    <a:pt x="1" y="317"/>
                    <a:pt x="61" y="561"/>
                  </a:cubicBezTo>
                  <a:lnTo>
                    <a:pt x="700" y="2871"/>
                  </a:lnTo>
                  <a:cubicBezTo>
                    <a:pt x="751" y="3078"/>
                    <a:pt x="935" y="3218"/>
                    <a:pt x="1139" y="3218"/>
                  </a:cubicBezTo>
                  <a:cubicBezTo>
                    <a:pt x="1174" y="3218"/>
                    <a:pt x="1211" y="3214"/>
                    <a:pt x="1247" y="3205"/>
                  </a:cubicBezTo>
                  <a:cubicBezTo>
                    <a:pt x="1460" y="3114"/>
                    <a:pt x="1612" y="2871"/>
                    <a:pt x="1551" y="2658"/>
                  </a:cubicBezTo>
                  <a:lnTo>
                    <a:pt x="943" y="317"/>
                  </a:lnTo>
                  <a:cubicBezTo>
                    <a:pt x="866" y="137"/>
                    <a:pt x="700" y="0"/>
                    <a:pt x="5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2" name="Google Shape;902;p20"/>
            <p:cNvSpPr/>
            <p:nvPr/>
          </p:nvSpPr>
          <p:spPr>
            <a:xfrm>
              <a:off x="5722458" y="155612"/>
              <a:ext cx="263728" cy="144901"/>
            </a:xfrm>
            <a:custGeom>
              <a:avLst/>
              <a:gdLst/>
              <a:ahLst/>
              <a:cxnLst/>
              <a:rect l="l" t="t" r="r" b="b"/>
              <a:pathLst>
                <a:path w="9508" h="5224" extrusionOk="0">
                  <a:moveTo>
                    <a:pt x="5164" y="1"/>
                  </a:moveTo>
                  <a:cubicBezTo>
                    <a:pt x="2658" y="1"/>
                    <a:pt x="192" y="1809"/>
                    <a:pt x="25" y="4829"/>
                  </a:cubicBezTo>
                  <a:cubicBezTo>
                    <a:pt x="1" y="4970"/>
                    <a:pt x="69" y="5112"/>
                    <a:pt x="200" y="5182"/>
                  </a:cubicBezTo>
                  <a:lnTo>
                    <a:pt x="200" y="5182"/>
                  </a:lnTo>
                  <a:cubicBezTo>
                    <a:pt x="191" y="5176"/>
                    <a:pt x="183" y="5170"/>
                    <a:pt x="177" y="5163"/>
                  </a:cubicBezTo>
                  <a:cubicBezTo>
                    <a:pt x="3125" y="3978"/>
                    <a:pt x="6256" y="3127"/>
                    <a:pt x="9417" y="2701"/>
                  </a:cubicBezTo>
                  <a:lnTo>
                    <a:pt x="9417" y="2701"/>
                  </a:lnTo>
                  <a:cubicBezTo>
                    <a:pt x="9386" y="2762"/>
                    <a:pt x="9356" y="2792"/>
                    <a:pt x="9326" y="2823"/>
                  </a:cubicBezTo>
                  <a:cubicBezTo>
                    <a:pt x="9478" y="2701"/>
                    <a:pt x="9508" y="2458"/>
                    <a:pt x="9386" y="2306"/>
                  </a:cubicBezTo>
                  <a:cubicBezTo>
                    <a:pt x="8340" y="719"/>
                    <a:pt x="6744" y="1"/>
                    <a:pt x="5164" y="1"/>
                  </a:cubicBezTo>
                  <a:close/>
                  <a:moveTo>
                    <a:pt x="200" y="5182"/>
                  </a:moveTo>
                  <a:cubicBezTo>
                    <a:pt x="233" y="5205"/>
                    <a:pt x="281" y="5224"/>
                    <a:pt x="328" y="5224"/>
                  </a:cubicBezTo>
                  <a:cubicBezTo>
                    <a:pt x="281" y="5217"/>
                    <a:pt x="238" y="5203"/>
                    <a:pt x="200" y="51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3" name="Google Shape;903;p20"/>
            <p:cNvSpPr/>
            <p:nvPr/>
          </p:nvSpPr>
          <p:spPr>
            <a:xfrm>
              <a:off x="6094085" y="236162"/>
              <a:ext cx="248916" cy="212969"/>
            </a:xfrm>
            <a:custGeom>
              <a:avLst/>
              <a:gdLst/>
              <a:ahLst/>
              <a:cxnLst/>
              <a:rect l="l" t="t" r="r" b="b"/>
              <a:pathLst>
                <a:path w="8974" h="7678" extrusionOk="0">
                  <a:moveTo>
                    <a:pt x="2606" y="1"/>
                  </a:moveTo>
                  <a:cubicBezTo>
                    <a:pt x="1857" y="1"/>
                    <a:pt x="1077" y="173"/>
                    <a:pt x="305" y="557"/>
                  </a:cubicBezTo>
                  <a:cubicBezTo>
                    <a:pt x="61" y="678"/>
                    <a:pt x="1" y="1013"/>
                    <a:pt x="213" y="1195"/>
                  </a:cubicBezTo>
                  <a:lnTo>
                    <a:pt x="6505" y="7548"/>
                  </a:lnTo>
                  <a:cubicBezTo>
                    <a:pt x="6582" y="7637"/>
                    <a:pt x="6690" y="7678"/>
                    <a:pt x="6796" y="7678"/>
                  </a:cubicBezTo>
                  <a:cubicBezTo>
                    <a:pt x="6945" y="7678"/>
                    <a:pt x="7091" y="7598"/>
                    <a:pt x="7144" y="7457"/>
                  </a:cubicBezTo>
                  <a:cubicBezTo>
                    <a:pt x="8974" y="3822"/>
                    <a:pt x="6131" y="1"/>
                    <a:pt x="260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4" name="Google Shape;904;p20"/>
            <p:cNvSpPr/>
            <p:nvPr/>
          </p:nvSpPr>
          <p:spPr>
            <a:xfrm>
              <a:off x="6136246" y="335490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178" y="0"/>
                  </a:moveTo>
                  <a:cubicBezTo>
                    <a:pt x="2067" y="0"/>
                    <a:pt x="1961" y="46"/>
                    <a:pt x="1885" y="137"/>
                  </a:cubicBezTo>
                  <a:lnTo>
                    <a:pt x="183" y="1839"/>
                  </a:lnTo>
                  <a:cubicBezTo>
                    <a:pt x="0" y="2022"/>
                    <a:pt x="0" y="2295"/>
                    <a:pt x="183" y="2447"/>
                  </a:cubicBezTo>
                  <a:cubicBezTo>
                    <a:pt x="259" y="2538"/>
                    <a:pt x="365" y="2584"/>
                    <a:pt x="475" y="2584"/>
                  </a:cubicBezTo>
                  <a:cubicBezTo>
                    <a:pt x="586" y="2584"/>
                    <a:pt x="700" y="2538"/>
                    <a:pt x="791" y="2447"/>
                  </a:cubicBezTo>
                  <a:lnTo>
                    <a:pt x="2493" y="775"/>
                  </a:lnTo>
                  <a:cubicBezTo>
                    <a:pt x="2675" y="593"/>
                    <a:pt x="2675" y="319"/>
                    <a:pt x="2493" y="137"/>
                  </a:cubicBezTo>
                  <a:cubicBezTo>
                    <a:pt x="2402" y="46"/>
                    <a:pt x="2288" y="0"/>
                    <a:pt x="2178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5" name="Google Shape;905;p20"/>
            <p:cNvSpPr/>
            <p:nvPr/>
          </p:nvSpPr>
          <p:spPr>
            <a:xfrm>
              <a:off x="6212967" y="258768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204" y="0"/>
                  </a:moveTo>
                  <a:cubicBezTo>
                    <a:pt x="2090" y="0"/>
                    <a:pt x="1976" y="46"/>
                    <a:pt x="1885" y="137"/>
                  </a:cubicBezTo>
                  <a:lnTo>
                    <a:pt x="183" y="1839"/>
                  </a:lnTo>
                  <a:cubicBezTo>
                    <a:pt x="0" y="1991"/>
                    <a:pt x="0" y="2295"/>
                    <a:pt x="183" y="2447"/>
                  </a:cubicBezTo>
                  <a:cubicBezTo>
                    <a:pt x="274" y="2538"/>
                    <a:pt x="388" y="2584"/>
                    <a:pt x="502" y="2584"/>
                  </a:cubicBezTo>
                  <a:cubicBezTo>
                    <a:pt x="616" y="2584"/>
                    <a:pt x="730" y="2538"/>
                    <a:pt x="821" y="2447"/>
                  </a:cubicBezTo>
                  <a:lnTo>
                    <a:pt x="2523" y="775"/>
                  </a:lnTo>
                  <a:cubicBezTo>
                    <a:pt x="2675" y="593"/>
                    <a:pt x="2675" y="319"/>
                    <a:pt x="2523" y="137"/>
                  </a:cubicBezTo>
                  <a:cubicBezTo>
                    <a:pt x="2432" y="46"/>
                    <a:pt x="2318" y="0"/>
                    <a:pt x="22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6" name="Google Shape;906;p20"/>
            <p:cNvSpPr/>
            <p:nvPr/>
          </p:nvSpPr>
          <p:spPr>
            <a:xfrm>
              <a:off x="6095832" y="236162"/>
              <a:ext cx="247169" cy="212442"/>
            </a:xfrm>
            <a:custGeom>
              <a:avLst/>
              <a:gdLst/>
              <a:ahLst/>
              <a:cxnLst/>
              <a:rect l="l" t="t" r="r" b="b"/>
              <a:pathLst>
                <a:path w="8911" h="7659" extrusionOk="0">
                  <a:moveTo>
                    <a:pt x="10" y="914"/>
                  </a:moveTo>
                  <a:lnTo>
                    <a:pt x="10" y="914"/>
                  </a:lnTo>
                  <a:cubicBezTo>
                    <a:pt x="1" y="957"/>
                    <a:pt x="7" y="1000"/>
                    <a:pt x="29" y="1043"/>
                  </a:cubicBezTo>
                  <a:cubicBezTo>
                    <a:pt x="16" y="999"/>
                    <a:pt x="10" y="955"/>
                    <a:pt x="10" y="914"/>
                  </a:cubicBezTo>
                  <a:close/>
                  <a:moveTo>
                    <a:pt x="2543" y="1"/>
                  </a:moveTo>
                  <a:cubicBezTo>
                    <a:pt x="1794" y="1"/>
                    <a:pt x="1014" y="173"/>
                    <a:pt x="242" y="557"/>
                  </a:cubicBezTo>
                  <a:cubicBezTo>
                    <a:pt x="98" y="629"/>
                    <a:pt x="10" y="758"/>
                    <a:pt x="10" y="914"/>
                  </a:cubicBezTo>
                  <a:lnTo>
                    <a:pt x="10" y="914"/>
                  </a:lnTo>
                  <a:cubicBezTo>
                    <a:pt x="14" y="896"/>
                    <a:pt x="20" y="878"/>
                    <a:pt x="29" y="861"/>
                  </a:cubicBezTo>
                  <a:cubicBezTo>
                    <a:pt x="1275" y="1834"/>
                    <a:pt x="2491" y="2897"/>
                    <a:pt x="3616" y="4052"/>
                  </a:cubicBezTo>
                  <a:cubicBezTo>
                    <a:pt x="4740" y="5177"/>
                    <a:pt x="5804" y="6362"/>
                    <a:pt x="6777" y="7639"/>
                  </a:cubicBezTo>
                  <a:lnTo>
                    <a:pt x="6594" y="7639"/>
                  </a:lnTo>
                  <a:cubicBezTo>
                    <a:pt x="6640" y="7652"/>
                    <a:pt x="6684" y="7658"/>
                    <a:pt x="6726" y="7658"/>
                  </a:cubicBezTo>
                  <a:cubicBezTo>
                    <a:pt x="6881" y="7658"/>
                    <a:pt x="7009" y="7576"/>
                    <a:pt x="7081" y="7457"/>
                  </a:cubicBezTo>
                  <a:cubicBezTo>
                    <a:pt x="8911" y="3822"/>
                    <a:pt x="6068" y="1"/>
                    <a:pt x="25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7" name="Google Shape;907;p20"/>
            <p:cNvSpPr/>
            <p:nvPr/>
          </p:nvSpPr>
          <p:spPr>
            <a:xfrm>
              <a:off x="5585712" y="275438"/>
              <a:ext cx="719178" cy="639460"/>
            </a:xfrm>
            <a:custGeom>
              <a:avLst/>
              <a:gdLst/>
              <a:ahLst/>
              <a:cxnLst/>
              <a:rect l="l" t="t" r="r" b="b"/>
              <a:pathLst>
                <a:path w="25928" h="23054" extrusionOk="0">
                  <a:moveTo>
                    <a:pt x="12978" y="1"/>
                  </a:moveTo>
                  <a:cubicBezTo>
                    <a:pt x="9623" y="1"/>
                    <a:pt x="6293" y="1462"/>
                    <a:pt x="4012" y="4278"/>
                  </a:cubicBezTo>
                  <a:cubicBezTo>
                    <a:pt x="0" y="9202"/>
                    <a:pt x="760" y="16466"/>
                    <a:pt x="5714" y="20479"/>
                  </a:cubicBezTo>
                  <a:cubicBezTo>
                    <a:pt x="7853" y="22211"/>
                    <a:pt x="10422" y="23053"/>
                    <a:pt x="12972" y="23053"/>
                  </a:cubicBezTo>
                  <a:cubicBezTo>
                    <a:pt x="16329" y="23053"/>
                    <a:pt x="19652" y="21592"/>
                    <a:pt x="21915" y="18776"/>
                  </a:cubicBezTo>
                  <a:cubicBezTo>
                    <a:pt x="25928" y="13822"/>
                    <a:pt x="25168" y="6588"/>
                    <a:pt x="20213" y="2576"/>
                  </a:cubicBezTo>
                  <a:cubicBezTo>
                    <a:pt x="18088" y="844"/>
                    <a:pt x="15526" y="1"/>
                    <a:pt x="129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8" name="Google Shape;908;p20"/>
            <p:cNvSpPr/>
            <p:nvPr/>
          </p:nvSpPr>
          <p:spPr>
            <a:xfrm>
              <a:off x="5658217" y="340455"/>
              <a:ext cx="574166" cy="510176"/>
            </a:xfrm>
            <a:custGeom>
              <a:avLst/>
              <a:gdLst/>
              <a:ahLst/>
              <a:cxnLst/>
              <a:rect l="l" t="t" r="r" b="b"/>
              <a:pathLst>
                <a:path w="20700" h="18393" extrusionOk="0">
                  <a:moveTo>
                    <a:pt x="10373" y="1"/>
                  </a:moveTo>
                  <a:cubicBezTo>
                    <a:pt x="9351" y="1"/>
                    <a:pt x="8312" y="173"/>
                    <a:pt x="7295" y="536"/>
                  </a:cubicBezTo>
                  <a:cubicBezTo>
                    <a:pt x="2493" y="2238"/>
                    <a:pt x="0" y="7496"/>
                    <a:pt x="1702" y="12268"/>
                  </a:cubicBezTo>
                  <a:cubicBezTo>
                    <a:pt x="3044" y="16029"/>
                    <a:pt x="6594" y="18393"/>
                    <a:pt x="10374" y="18393"/>
                  </a:cubicBezTo>
                  <a:cubicBezTo>
                    <a:pt x="11390" y="18393"/>
                    <a:pt x="12424" y="18222"/>
                    <a:pt x="13435" y="17861"/>
                  </a:cubicBezTo>
                  <a:cubicBezTo>
                    <a:pt x="18207" y="16159"/>
                    <a:pt x="20700" y="10900"/>
                    <a:pt x="19028" y="6128"/>
                  </a:cubicBezTo>
                  <a:cubicBezTo>
                    <a:pt x="17688" y="2349"/>
                    <a:pt x="14147" y="1"/>
                    <a:pt x="10373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9" name="Google Shape;909;p20"/>
            <p:cNvSpPr/>
            <p:nvPr/>
          </p:nvSpPr>
          <p:spPr>
            <a:xfrm>
              <a:off x="5923000" y="578054"/>
              <a:ext cx="42133" cy="35282"/>
            </a:xfrm>
            <a:custGeom>
              <a:avLst/>
              <a:gdLst/>
              <a:ahLst/>
              <a:cxnLst/>
              <a:rect l="l" t="t" r="r" b="b"/>
              <a:pathLst>
                <a:path w="1519" h="1272" extrusionOk="0">
                  <a:moveTo>
                    <a:pt x="800" y="1"/>
                  </a:moveTo>
                  <a:cubicBezTo>
                    <a:pt x="335" y="1"/>
                    <a:pt x="0" y="532"/>
                    <a:pt x="272" y="967"/>
                  </a:cubicBezTo>
                  <a:cubicBezTo>
                    <a:pt x="389" y="1175"/>
                    <a:pt x="589" y="1271"/>
                    <a:pt x="792" y="1271"/>
                  </a:cubicBezTo>
                  <a:cubicBezTo>
                    <a:pt x="1064" y="1271"/>
                    <a:pt x="1340" y="1098"/>
                    <a:pt x="1427" y="784"/>
                  </a:cubicBezTo>
                  <a:cubicBezTo>
                    <a:pt x="1518" y="450"/>
                    <a:pt x="1305" y="116"/>
                    <a:pt x="971" y="24"/>
                  </a:cubicBezTo>
                  <a:cubicBezTo>
                    <a:pt x="913" y="8"/>
                    <a:pt x="855" y="1"/>
                    <a:pt x="800" y="1"/>
                  </a:cubicBez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0" name="Google Shape;910;p20"/>
            <p:cNvSpPr/>
            <p:nvPr/>
          </p:nvSpPr>
          <p:spPr>
            <a:xfrm>
              <a:off x="5938117" y="414320"/>
              <a:ext cx="56501" cy="182984"/>
            </a:xfrm>
            <a:custGeom>
              <a:avLst/>
              <a:gdLst/>
              <a:ahLst/>
              <a:cxnLst/>
              <a:rect l="l" t="t" r="r" b="b"/>
              <a:pathLst>
                <a:path w="2037" h="6597" extrusionOk="0">
                  <a:moveTo>
                    <a:pt x="2037" y="0"/>
                  </a:moveTo>
                  <a:lnTo>
                    <a:pt x="0" y="6444"/>
                  </a:lnTo>
                  <a:lnTo>
                    <a:pt x="517" y="6596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1" name="Google Shape;911;p20"/>
            <p:cNvSpPr/>
            <p:nvPr/>
          </p:nvSpPr>
          <p:spPr>
            <a:xfrm>
              <a:off x="5826834" y="588844"/>
              <a:ext cx="122267" cy="75058"/>
            </a:xfrm>
            <a:custGeom>
              <a:avLst/>
              <a:gdLst/>
              <a:ahLst/>
              <a:cxnLst/>
              <a:rect l="l" t="t" r="r" b="b"/>
              <a:pathLst>
                <a:path w="4408" h="2706" extrusionOk="0">
                  <a:moveTo>
                    <a:pt x="4134" y="0"/>
                  </a:moveTo>
                  <a:lnTo>
                    <a:pt x="0" y="2705"/>
                  </a:lnTo>
                  <a:lnTo>
                    <a:pt x="4408" y="456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2" name="Google Shape;912;p20"/>
            <p:cNvSpPr/>
            <p:nvPr/>
          </p:nvSpPr>
          <p:spPr>
            <a:xfrm>
              <a:off x="5772024" y="744812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0" y="669"/>
                  </a:moveTo>
                  <a:lnTo>
                    <a:pt x="669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3" name="Google Shape;913;p20"/>
            <p:cNvSpPr/>
            <p:nvPr/>
          </p:nvSpPr>
          <p:spPr>
            <a:xfrm>
              <a:off x="6092393" y="425276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1" y="669"/>
                  </a:moveTo>
                  <a:lnTo>
                    <a:pt x="670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4" name="Google Shape;914;p20"/>
            <p:cNvSpPr/>
            <p:nvPr/>
          </p:nvSpPr>
          <p:spPr>
            <a:xfrm>
              <a:off x="5710475" y="64870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3"/>
                  </a:moveTo>
                  <a:lnTo>
                    <a:pt x="912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5" name="Google Shape;915;p20"/>
            <p:cNvSpPr/>
            <p:nvPr/>
          </p:nvSpPr>
          <p:spPr>
            <a:xfrm>
              <a:off x="6148034" y="532343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4"/>
                  </a:moveTo>
                  <a:lnTo>
                    <a:pt x="913" y="1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6" name="Google Shape;916;p20"/>
            <p:cNvSpPr/>
            <p:nvPr/>
          </p:nvSpPr>
          <p:spPr>
            <a:xfrm>
              <a:off x="5710475" y="53151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0"/>
                  </a:moveTo>
                  <a:lnTo>
                    <a:pt x="912" y="243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7" name="Google Shape;917;p20"/>
            <p:cNvSpPr/>
            <p:nvPr/>
          </p:nvSpPr>
          <p:spPr>
            <a:xfrm>
              <a:off x="6147202" y="649534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1"/>
                  </a:moveTo>
                  <a:lnTo>
                    <a:pt x="912" y="244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8" name="Google Shape;918;p20"/>
            <p:cNvSpPr/>
            <p:nvPr/>
          </p:nvSpPr>
          <p:spPr>
            <a:xfrm>
              <a:off x="5772857" y="424444"/>
              <a:ext cx="18584" cy="18556"/>
            </a:xfrm>
            <a:custGeom>
              <a:avLst/>
              <a:gdLst/>
              <a:ahLst/>
              <a:cxnLst/>
              <a:rect l="l" t="t" r="r" b="b"/>
              <a:pathLst>
                <a:path w="670" h="669" fill="none" extrusionOk="0">
                  <a:moveTo>
                    <a:pt x="1" y="0"/>
                  </a:moveTo>
                  <a:lnTo>
                    <a:pt x="670" y="66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9" name="Google Shape;919;p20"/>
            <p:cNvSpPr/>
            <p:nvPr/>
          </p:nvSpPr>
          <p:spPr>
            <a:xfrm>
              <a:off x="6092393" y="744812"/>
              <a:ext cx="17752" cy="19416"/>
            </a:xfrm>
            <a:custGeom>
              <a:avLst/>
              <a:gdLst/>
              <a:ahLst/>
              <a:cxnLst/>
              <a:rect l="l" t="t" r="r" b="b"/>
              <a:pathLst>
                <a:path w="640" h="700" fill="none" extrusionOk="0">
                  <a:moveTo>
                    <a:pt x="1" y="0"/>
                  </a:moveTo>
                  <a:lnTo>
                    <a:pt x="639" y="69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0" name="Google Shape;920;p20"/>
            <p:cNvSpPr/>
            <p:nvPr/>
          </p:nvSpPr>
          <p:spPr>
            <a:xfrm>
              <a:off x="5879951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0" y="0"/>
                  </a:moveTo>
                  <a:lnTo>
                    <a:pt x="243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1" name="Google Shape;921;p20"/>
            <p:cNvSpPr/>
            <p:nvPr/>
          </p:nvSpPr>
          <p:spPr>
            <a:xfrm>
              <a:off x="5996282" y="800453"/>
              <a:ext cx="6768" cy="25324"/>
            </a:xfrm>
            <a:custGeom>
              <a:avLst/>
              <a:gdLst/>
              <a:ahLst/>
              <a:cxnLst/>
              <a:rect l="l" t="t" r="r" b="b"/>
              <a:pathLst>
                <a:path w="244" h="913" fill="none" extrusionOk="0">
                  <a:moveTo>
                    <a:pt x="1" y="0"/>
                  </a:moveTo>
                  <a:lnTo>
                    <a:pt x="244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2" name="Google Shape;922;p20"/>
            <p:cNvSpPr/>
            <p:nvPr/>
          </p:nvSpPr>
          <p:spPr>
            <a:xfrm>
              <a:off x="5997142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243" y="0"/>
                  </a:moveTo>
                  <a:lnTo>
                    <a:pt x="0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3" name="Google Shape;923;p20"/>
            <p:cNvSpPr/>
            <p:nvPr/>
          </p:nvSpPr>
          <p:spPr>
            <a:xfrm>
              <a:off x="5879091" y="800453"/>
              <a:ext cx="6768" cy="24464"/>
            </a:xfrm>
            <a:custGeom>
              <a:avLst/>
              <a:gdLst/>
              <a:ahLst/>
              <a:cxnLst/>
              <a:rect l="l" t="t" r="r" b="b"/>
              <a:pathLst>
                <a:path w="244" h="882" fill="none" extrusionOk="0">
                  <a:moveTo>
                    <a:pt x="244" y="0"/>
                  </a:moveTo>
                  <a:lnTo>
                    <a:pt x="1" y="88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24" name="Google Shape;924;p20"/>
          <p:cNvGrpSpPr/>
          <p:nvPr/>
        </p:nvGrpSpPr>
        <p:grpSpPr>
          <a:xfrm rot="-2978167">
            <a:off x="8534289" y="3944771"/>
            <a:ext cx="516943" cy="1275472"/>
            <a:chOff x="2266600" y="1348075"/>
            <a:chExt cx="516975" cy="1275550"/>
          </a:xfrm>
        </p:grpSpPr>
        <p:sp>
          <p:nvSpPr>
            <p:cNvPr id="925" name="Google Shape;925;p20"/>
            <p:cNvSpPr/>
            <p:nvPr/>
          </p:nvSpPr>
          <p:spPr>
            <a:xfrm>
              <a:off x="2370700" y="1348400"/>
              <a:ext cx="153525" cy="225800"/>
            </a:xfrm>
            <a:custGeom>
              <a:avLst/>
              <a:gdLst/>
              <a:ahLst/>
              <a:cxnLst/>
              <a:rect l="l" t="t" r="r" b="b"/>
              <a:pathLst>
                <a:path w="6141" h="9032" extrusionOk="0">
                  <a:moveTo>
                    <a:pt x="2408" y="0"/>
                  </a:moveTo>
                  <a:cubicBezTo>
                    <a:pt x="2346" y="0"/>
                    <a:pt x="2282" y="11"/>
                    <a:pt x="2220" y="35"/>
                  </a:cubicBezTo>
                  <a:cubicBezTo>
                    <a:pt x="2068" y="96"/>
                    <a:pt x="1977" y="217"/>
                    <a:pt x="1946" y="369"/>
                  </a:cubicBezTo>
                  <a:lnTo>
                    <a:pt x="1" y="9032"/>
                  </a:lnTo>
                  <a:lnTo>
                    <a:pt x="6141" y="8546"/>
                  </a:lnTo>
                  <a:lnTo>
                    <a:pt x="2828" y="278"/>
                  </a:lnTo>
                  <a:cubicBezTo>
                    <a:pt x="2760" y="97"/>
                    <a:pt x="2591" y="0"/>
                    <a:pt x="2408" y="0"/>
                  </a:cubicBezTo>
                  <a:close/>
                </a:path>
              </a:pathLst>
            </a:custGeom>
            <a:solidFill>
              <a:srgbClr val="F4F0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6" name="Google Shape;926;p20"/>
            <p:cNvSpPr/>
            <p:nvPr/>
          </p:nvSpPr>
          <p:spPr>
            <a:xfrm>
              <a:off x="2370700" y="1552000"/>
              <a:ext cx="231800" cy="983475"/>
            </a:xfrm>
            <a:custGeom>
              <a:avLst/>
              <a:gdLst/>
              <a:ahLst/>
              <a:cxnLst/>
              <a:rect l="l" t="t" r="r" b="b"/>
              <a:pathLst>
                <a:path w="9272" h="39339" extrusionOk="0">
                  <a:moveTo>
                    <a:pt x="5484" y="0"/>
                  </a:moveTo>
                  <a:cubicBezTo>
                    <a:pt x="5023" y="0"/>
                    <a:pt x="4505" y="219"/>
                    <a:pt x="4469" y="493"/>
                  </a:cubicBezTo>
                  <a:lnTo>
                    <a:pt x="1703" y="705"/>
                  </a:lnTo>
                  <a:cubicBezTo>
                    <a:pt x="1557" y="462"/>
                    <a:pt x="1256" y="365"/>
                    <a:pt x="946" y="365"/>
                  </a:cubicBezTo>
                  <a:cubicBezTo>
                    <a:pt x="482" y="365"/>
                    <a:pt x="1" y="584"/>
                    <a:pt x="1" y="857"/>
                  </a:cubicBezTo>
                  <a:lnTo>
                    <a:pt x="3101" y="39338"/>
                  </a:lnTo>
                  <a:lnTo>
                    <a:pt x="9272" y="38852"/>
                  </a:lnTo>
                  <a:lnTo>
                    <a:pt x="6171" y="341"/>
                  </a:lnTo>
                  <a:cubicBezTo>
                    <a:pt x="6074" y="98"/>
                    <a:pt x="5792" y="0"/>
                    <a:pt x="54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7" name="Google Shape;927;p20"/>
            <p:cNvSpPr/>
            <p:nvPr/>
          </p:nvSpPr>
          <p:spPr>
            <a:xfrm>
              <a:off x="2406425" y="1348075"/>
              <a:ext cx="56250" cy="71250"/>
            </a:xfrm>
            <a:custGeom>
              <a:avLst/>
              <a:gdLst/>
              <a:ahLst/>
              <a:cxnLst/>
              <a:rect l="l" t="t" r="r" b="b"/>
              <a:pathLst>
                <a:path w="2250" h="2850" extrusionOk="0">
                  <a:moveTo>
                    <a:pt x="964" y="1"/>
                  </a:moveTo>
                  <a:cubicBezTo>
                    <a:pt x="763" y="1"/>
                    <a:pt x="566" y="124"/>
                    <a:pt x="517" y="352"/>
                  </a:cubicBezTo>
                  <a:lnTo>
                    <a:pt x="0" y="2631"/>
                  </a:lnTo>
                  <a:cubicBezTo>
                    <a:pt x="318" y="2764"/>
                    <a:pt x="659" y="2850"/>
                    <a:pt x="1002" y="2850"/>
                  </a:cubicBezTo>
                  <a:cubicBezTo>
                    <a:pt x="1053" y="2850"/>
                    <a:pt x="1104" y="2848"/>
                    <a:pt x="1155" y="2844"/>
                  </a:cubicBezTo>
                  <a:cubicBezTo>
                    <a:pt x="1551" y="2814"/>
                    <a:pt x="1915" y="2662"/>
                    <a:pt x="2250" y="2449"/>
                  </a:cubicBezTo>
                  <a:lnTo>
                    <a:pt x="1399" y="291"/>
                  </a:lnTo>
                  <a:cubicBezTo>
                    <a:pt x="1314" y="93"/>
                    <a:pt x="1137" y="1"/>
                    <a:pt x="9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8" name="Google Shape;928;p20"/>
            <p:cNvSpPr/>
            <p:nvPr/>
          </p:nvSpPr>
          <p:spPr>
            <a:xfrm>
              <a:off x="2413275" y="1564300"/>
              <a:ext cx="147425" cy="967375"/>
            </a:xfrm>
            <a:custGeom>
              <a:avLst/>
              <a:gdLst/>
              <a:ahLst/>
              <a:cxnLst/>
              <a:rect l="l" t="t" r="r" b="b"/>
              <a:pathLst>
                <a:path w="5897" h="38695" extrusionOk="0">
                  <a:moveTo>
                    <a:pt x="2766" y="1"/>
                  </a:moveTo>
                  <a:lnTo>
                    <a:pt x="0" y="244"/>
                  </a:lnTo>
                  <a:lnTo>
                    <a:pt x="3131" y="38694"/>
                  </a:lnTo>
                  <a:lnTo>
                    <a:pt x="5897" y="38481"/>
                  </a:lnTo>
                  <a:lnTo>
                    <a:pt x="2766" y="1"/>
                  </a:lnTo>
                  <a:close/>
                </a:path>
              </a:pathLst>
            </a:custGeom>
            <a:solidFill>
              <a:srgbClr val="F4AE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9" name="Google Shape;929;p20"/>
            <p:cNvSpPr/>
            <p:nvPr/>
          </p:nvSpPr>
          <p:spPr>
            <a:xfrm>
              <a:off x="2413275" y="1549075"/>
              <a:ext cx="151225" cy="982600"/>
            </a:xfrm>
            <a:custGeom>
              <a:avLst/>
              <a:gdLst/>
              <a:ahLst/>
              <a:cxnLst/>
              <a:rect l="l" t="t" r="r" b="b"/>
              <a:pathLst>
                <a:path w="6049" h="39304" extrusionOk="0">
                  <a:moveTo>
                    <a:pt x="1501" y="0"/>
                  </a:moveTo>
                  <a:cubicBezTo>
                    <a:pt x="879" y="0"/>
                    <a:pt x="223" y="264"/>
                    <a:pt x="0" y="853"/>
                  </a:cubicBezTo>
                  <a:lnTo>
                    <a:pt x="3131" y="39303"/>
                  </a:lnTo>
                  <a:lnTo>
                    <a:pt x="6049" y="39090"/>
                  </a:lnTo>
                  <a:lnTo>
                    <a:pt x="2766" y="610"/>
                  </a:lnTo>
                  <a:cubicBezTo>
                    <a:pt x="2607" y="219"/>
                    <a:pt x="2068" y="0"/>
                    <a:pt x="15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930" name="Google Shape;930;p20"/>
            <p:cNvGrpSpPr/>
            <p:nvPr/>
          </p:nvGrpSpPr>
          <p:grpSpPr>
            <a:xfrm>
              <a:off x="2266600" y="1494350"/>
              <a:ext cx="516975" cy="1129275"/>
              <a:chOff x="2266600" y="1494350"/>
              <a:chExt cx="516975" cy="1129275"/>
            </a:xfrm>
          </p:grpSpPr>
          <p:sp>
            <p:nvSpPr>
              <p:cNvPr id="931" name="Google Shape;931;p20"/>
              <p:cNvSpPr/>
              <p:nvPr/>
            </p:nvSpPr>
            <p:spPr>
              <a:xfrm>
                <a:off x="2621475" y="1494350"/>
                <a:ext cx="162100" cy="234875"/>
              </a:xfrm>
              <a:custGeom>
                <a:avLst/>
                <a:gdLst/>
                <a:ahLst/>
                <a:cxnLst/>
                <a:rect l="l" t="t" r="r" b="b"/>
                <a:pathLst>
                  <a:path w="6484" h="9395" extrusionOk="0">
                    <a:moveTo>
                      <a:pt x="5988" y="1"/>
                    </a:moveTo>
                    <a:cubicBezTo>
                      <a:pt x="5854" y="1"/>
                      <a:pt x="5719" y="58"/>
                      <a:pt x="5624" y="185"/>
                    </a:cubicBezTo>
                    <a:lnTo>
                      <a:pt x="0" y="7115"/>
                    </a:lnTo>
                    <a:lnTo>
                      <a:pt x="5745" y="9395"/>
                    </a:lnTo>
                    <a:lnTo>
                      <a:pt x="6444" y="519"/>
                    </a:lnTo>
                    <a:cubicBezTo>
                      <a:pt x="6484" y="202"/>
                      <a:pt x="6239" y="1"/>
                      <a:pt x="5988" y="1"/>
                    </a:cubicBezTo>
                    <a:close/>
                  </a:path>
                </a:pathLst>
              </a:custGeom>
              <a:solidFill>
                <a:srgbClr val="F4F0E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2" name="Google Shape;932;p20"/>
              <p:cNvSpPr/>
              <p:nvPr/>
            </p:nvSpPr>
            <p:spPr>
              <a:xfrm>
                <a:off x="2725575" y="1494400"/>
                <a:ext cx="56250" cy="7052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2821" extrusionOk="0">
                    <a:moveTo>
                      <a:pt x="1824" y="0"/>
                    </a:moveTo>
                    <a:cubicBezTo>
                      <a:pt x="1672" y="0"/>
                      <a:pt x="1520" y="61"/>
                      <a:pt x="1429" y="183"/>
                    </a:cubicBezTo>
                    <a:lnTo>
                      <a:pt x="1" y="1976"/>
                    </a:lnTo>
                    <a:cubicBezTo>
                      <a:pt x="244" y="2280"/>
                      <a:pt x="548" y="2523"/>
                      <a:pt x="913" y="2675"/>
                    </a:cubicBezTo>
                    <a:cubicBezTo>
                      <a:pt x="1180" y="2764"/>
                      <a:pt x="1463" y="2821"/>
                      <a:pt x="1750" y="2821"/>
                    </a:cubicBezTo>
                    <a:cubicBezTo>
                      <a:pt x="1856" y="2821"/>
                      <a:pt x="1962" y="2813"/>
                      <a:pt x="2068" y="2797"/>
                    </a:cubicBezTo>
                    <a:lnTo>
                      <a:pt x="2250" y="487"/>
                    </a:lnTo>
                    <a:cubicBezTo>
                      <a:pt x="2250" y="243"/>
                      <a:pt x="2068" y="31"/>
                      <a:pt x="182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3" name="Google Shape;933;p20"/>
              <p:cNvSpPr/>
              <p:nvPr/>
            </p:nvSpPr>
            <p:spPr>
              <a:xfrm>
                <a:off x="2266600" y="1667525"/>
                <a:ext cx="499600" cy="956100"/>
              </a:xfrm>
              <a:custGeom>
                <a:avLst/>
                <a:gdLst/>
                <a:ahLst/>
                <a:cxnLst/>
                <a:rect l="l" t="t" r="r" b="b"/>
                <a:pathLst>
                  <a:path w="19984" h="38244" extrusionOk="0">
                    <a:moveTo>
                      <a:pt x="14626" y="0"/>
                    </a:moveTo>
                    <a:cubicBezTo>
                      <a:pt x="14428" y="0"/>
                      <a:pt x="14272" y="59"/>
                      <a:pt x="14226" y="188"/>
                    </a:cubicBezTo>
                    <a:lnTo>
                      <a:pt x="1" y="35963"/>
                    </a:lnTo>
                    <a:lnTo>
                      <a:pt x="5745" y="38243"/>
                    </a:lnTo>
                    <a:lnTo>
                      <a:pt x="19940" y="2468"/>
                    </a:lnTo>
                    <a:cubicBezTo>
                      <a:pt x="19984" y="1989"/>
                      <a:pt x="19280" y="1666"/>
                      <a:pt x="18787" y="1666"/>
                    </a:cubicBezTo>
                    <a:cubicBezTo>
                      <a:pt x="18591" y="1666"/>
                      <a:pt x="18429" y="1717"/>
                      <a:pt x="18360" y="1829"/>
                    </a:cubicBezTo>
                    <a:lnTo>
                      <a:pt x="15806" y="826"/>
                    </a:lnTo>
                    <a:cubicBezTo>
                      <a:pt x="15764" y="317"/>
                      <a:pt x="15085" y="0"/>
                      <a:pt x="14626" y="0"/>
                    </a:cubicBezTo>
                    <a:close/>
                  </a:path>
                </a:pathLst>
              </a:custGeom>
              <a:solidFill>
                <a:srgbClr val="FF640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4" name="Google Shape;934;p20"/>
              <p:cNvSpPr/>
              <p:nvPr/>
            </p:nvSpPr>
            <p:spPr>
              <a:xfrm>
                <a:off x="2306125" y="1680300"/>
                <a:ext cx="420575" cy="927350"/>
              </a:xfrm>
              <a:custGeom>
                <a:avLst/>
                <a:gdLst/>
                <a:ahLst/>
                <a:cxnLst/>
                <a:rect l="l" t="t" r="r" b="b"/>
                <a:pathLst>
                  <a:path w="16823" h="37094" extrusionOk="0">
                    <a:moveTo>
                      <a:pt x="15076" y="0"/>
                    </a:moveTo>
                    <a:cubicBezTo>
                      <a:pt x="14765" y="0"/>
                      <a:pt x="14464" y="93"/>
                      <a:pt x="14225" y="315"/>
                    </a:cubicBezTo>
                    <a:lnTo>
                      <a:pt x="0" y="36060"/>
                    </a:lnTo>
                    <a:lnTo>
                      <a:pt x="2553" y="37094"/>
                    </a:lnTo>
                    <a:lnTo>
                      <a:pt x="16779" y="1318"/>
                    </a:lnTo>
                    <a:cubicBezTo>
                      <a:pt x="16823" y="675"/>
                      <a:pt x="15913" y="0"/>
                      <a:pt x="1507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35" name="Google Shape;935;p20"/>
          <p:cNvGrpSpPr/>
          <p:nvPr/>
        </p:nvGrpSpPr>
        <p:grpSpPr>
          <a:xfrm rot="1108923">
            <a:off x="499962" y="262176"/>
            <a:ext cx="934981" cy="861672"/>
            <a:chOff x="6708722" y="1052986"/>
            <a:chExt cx="935003" cy="861693"/>
          </a:xfrm>
        </p:grpSpPr>
        <p:sp>
          <p:nvSpPr>
            <p:cNvPr id="936" name="Google Shape;936;p20"/>
            <p:cNvSpPr/>
            <p:nvPr/>
          </p:nvSpPr>
          <p:spPr>
            <a:xfrm>
              <a:off x="6994529" y="1096756"/>
              <a:ext cx="598631" cy="524599"/>
            </a:xfrm>
            <a:custGeom>
              <a:avLst/>
              <a:gdLst/>
              <a:ahLst/>
              <a:cxnLst/>
              <a:rect l="l" t="t" r="r" b="b"/>
              <a:pathLst>
                <a:path w="21582" h="18913" extrusionOk="0">
                  <a:moveTo>
                    <a:pt x="10806" y="1"/>
                  </a:moveTo>
                  <a:cubicBezTo>
                    <a:pt x="7529" y="1"/>
                    <a:pt x="4342" y="1699"/>
                    <a:pt x="2584" y="4745"/>
                  </a:cubicBezTo>
                  <a:cubicBezTo>
                    <a:pt x="0" y="9274"/>
                    <a:pt x="1550" y="15049"/>
                    <a:pt x="6079" y="17663"/>
                  </a:cubicBezTo>
                  <a:cubicBezTo>
                    <a:pt x="7562" y="18509"/>
                    <a:pt x="9179" y="18912"/>
                    <a:pt x="10775" y="18912"/>
                  </a:cubicBezTo>
                  <a:cubicBezTo>
                    <a:pt x="14052" y="18912"/>
                    <a:pt x="17240" y="17214"/>
                    <a:pt x="18997" y="14168"/>
                  </a:cubicBezTo>
                  <a:cubicBezTo>
                    <a:pt x="21581" y="9639"/>
                    <a:pt x="20031" y="3864"/>
                    <a:pt x="15502" y="1250"/>
                  </a:cubicBezTo>
                  <a:cubicBezTo>
                    <a:pt x="14019" y="404"/>
                    <a:pt x="12402" y="1"/>
                    <a:pt x="108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7" name="Google Shape;937;p20"/>
            <p:cNvSpPr/>
            <p:nvPr/>
          </p:nvSpPr>
          <p:spPr>
            <a:xfrm>
              <a:off x="6960800" y="1524274"/>
              <a:ext cx="155996" cy="153472"/>
            </a:xfrm>
            <a:custGeom>
              <a:avLst/>
              <a:gdLst/>
              <a:ahLst/>
              <a:cxnLst/>
              <a:rect l="l" t="t" r="r" b="b"/>
              <a:pathLst>
                <a:path w="5624" h="5533" extrusionOk="0">
                  <a:moveTo>
                    <a:pt x="3465" y="1"/>
                  </a:moveTo>
                  <a:lnTo>
                    <a:pt x="0" y="3284"/>
                  </a:lnTo>
                  <a:lnTo>
                    <a:pt x="2128" y="5533"/>
                  </a:lnTo>
                  <a:lnTo>
                    <a:pt x="5624" y="2250"/>
                  </a:lnTo>
                  <a:lnTo>
                    <a:pt x="346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8" name="Google Shape;938;p20"/>
            <p:cNvSpPr/>
            <p:nvPr/>
          </p:nvSpPr>
          <p:spPr>
            <a:xfrm>
              <a:off x="6943936" y="1052986"/>
              <a:ext cx="699789" cy="611778"/>
            </a:xfrm>
            <a:custGeom>
              <a:avLst/>
              <a:gdLst/>
              <a:ahLst/>
              <a:cxnLst/>
              <a:rect l="l" t="t" r="r" b="b"/>
              <a:pathLst>
                <a:path w="25229" h="22056" extrusionOk="0">
                  <a:moveTo>
                    <a:pt x="12596" y="1578"/>
                  </a:moveTo>
                  <a:cubicBezTo>
                    <a:pt x="12683" y="1578"/>
                    <a:pt x="12770" y="1579"/>
                    <a:pt x="12858" y="1581"/>
                  </a:cubicBezTo>
                  <a:cubicBezTo>
                    <a:pt x="21277" y="1825"/>
                    <a:pt x="25229" y="12098"/>
                    <a:pt x="19119" y="17904"/>
                  </a:cubicBezTo>
                  <a:cubicBezTo>
                    <a:pt x="17286" y="19634"/>
                    <a:pt x="14943" y="20495"/>
                    <a:pt x="12606" y="20495"/>
                  </a:cubicBezTo>
                  <a:cubicBezTo>
                    <a:pt x="10100" y="20495"/>
                    <a:pt x="7601" y="19505"/>
                    <a:pt x="5745" y="17539"/>
                  </a:cubicBezTo>
                  <a:cubicBezTo>
                    <a:pt x="0" y="11493"/>
                    <a:pt x="4345" y="1578"/>
                    <a:pt x="12596" y="1578"/>
                  </a:cubicBezTo>
                  <a:close/>
                  <a:moveTo>
                    <a:pt x="12684" y="1"/>
                  </a:moveTo>
                  <a:cubicBezTo>
                    <a:pt x="7121" y="1"/>
                    <a:pt x="1763" y="4231"/>
                    <a:pt x="1581" y="10761"/>
                  </a:cubicBezTo>
                  <a:cubicBezTo>
                    <a:pt x="1459" y="15199"/>
                    <a:pt x="4043" y="19302"/>
                    <a:pt x="8116" y="21095"/>
                  </a:cubicBezTo>
                  <a:cubicBezTo>
                    <a:pt x="9559" y="21741"/>
                    <a:pt x="11089" y="22056"/>
                    <a:pt x="12607" y="22056"/>
                  </a:cubicBezTo>
                  <a:cubicBezTo>
                    <a:pt x="15375" y="22056"/>
                    <a:pt x="18102" y="21011"/>
                    <a:pt x="20183" y="19028"/>
                  </a:cubicBezTo>
                  <a:cubicBezTo>
                    <a:pt x="24591" y="14834"/>
                    <a:pt x="24773" y="7873"/>
                    <a:pt x="20609" y="3466"/>
                  </a:cubicBezTo>
                  <a:cubicBezTo>
                    <a:pt x="18339" y="1074"/>
                    <a:pt x="15485" y="1"/>
                    <a:pt x="126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9" name="Google Shape;939;p20"/>
            <p:cNvSpPr/>
            <p:nvPr/>
          </p:nvSpPr>
          <p:spPr>
            <a:xfrm>
              <a:off x="7440520" y="1212338"/>
              <a:ext cx="89398" cy="301867"/>
            </a:xfrm>
            <a:custGeom>
              <a:avLst/>
              <a:gdLst/>
              <a:ahLst/>
              <a:cxnLst/>
              <a:rect l="l" t="t" r="r" b="b"/>
              <a:pathLst>
                <a:path w="3223" h="10883" fill="none" extrusionOk="0">
                  <a:moveTo>
                    <a:pt x="304" y="1"/>
                  </a:moveTo>
                  <a:cubicBezTo>
                    <a:pt x="3222" y="3071"/>
                    <a:pt x="3101" y="7964"/>
                    <a:pt x="1" y="10882"/>
                  </a:cubicBezTo>
                </a:path>
              </a:pathLst>
            </a:custGeom>
            <a:noFill/>
            <a:ln w="463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0" name="Google Shape;940;p20"/>
            <p:cNvSpPr/>
            <p:nvPr/>
          </p:nvSpPr>
          <p:spPr>
            <a:xfrm>
              <a:off x="6708722" y="1583604"/>
              <a:ext cx="347384" cy="331075"/>
            </a:xfrm>
            <a:custGeom>
              <a:avLst/>
              <a:gdLst/>
              <a:ahLst/>
              <a:cxnLst/>
              <a:rect l="l" t="t" r="r" b="b"/>
              <a:pathLst>
                <a:path w="12524" h="11936" extrusionOk="0">
                  <a:moveTo>
                    <a:pt x="9844" y="1"/>
                  </a:moveTo>
                  <a:cubicBezTo>
                    <a:pt x="9572" y="1"/>
                    <a:pt x="9297" y="100"/>
                    <a:pt x="9088" y="294"/>
                  </a:cubicBezTo>
                  <a:lnTo>
                    <a:pt x="456" y="8500"/>
                  </a:lnTo>
                  <a:cubicBezTo>
                    <a:pt x="30" y="8896"/>
                    <a:pt x="0" y="9595"/>
                    <a:pt x="426" y="10020"/>
                  </a:cubicBezTo>
                  <a:lnTo>
                    <a:pt x="1915" y="11601"/>
                  </a:lnTo>
                  <a:cubicBezTo>
                    <a:pt x="2135" y="11821"/>
                    <a:pt x="2421" y="11936"/>
                    <a:pt x="2704" y="11936"/>
                  </a:cubicBezTo>
                  <a:cubicBezTo>
                    <a:pt x="2968" y="11936"/>
                    <a:pt x="3230" y="11836"/>
                    <a:pt x="3435" y="11631"/>
                  </a:cubicBezTo>
                  <a:lnTo>
                    <a:pt x="12098" y="3455"/>
                  </a:lnTo>
                  <a:cubicBezTo>
                    <a:pt x="12523" y="3029"/>
                    <a:pt x="12523" y="2360"/>
                    <a:pt x="12128" y="1905"/>
                  </a:cubicBezTo>
                  <a:lnTo>
                    <a:pt x="10608" y="324"/>
                  </a:lnTo>
                  <a:cubicBezTo>
                    <a:pt x="10407" y="107"/>
                    <a:pt x="10127" y="1"/>
                    <a:pt x="98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10139264"/>
      </p:ext>
    </p:extLst>
  </p:cSld>
  <p:clrMapOvr>
    <a:masterClrMapping/>
  </p:clrMapOvr>
  <p:transition spd="slow">
    <p:wheel spokes="1"/>
    <p:sndAc>
      <p:stSnd>
        <p:snd r:embed="rId1" name="chimes.wav"/>
      </p:stSnd>
    </p:sndAc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 ">
  <p:cSld name="Title and six columns ">
    <p:spTree>
      <p:nvGrpSpPr>
        <p:cNvPr id="1" name="Shape 9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" name="Google Shape;942;p21"/>
          <p:cNvSpPr/>
          <p:nvPr/>
        </p:nvSpPr>
        <p:spPr>
          <a:xfrm rot="10800000">
            <a:off x="-28965" y="-44992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43" name="Google Shape;943;p21"/>
          <p:cNvSpPr/>
          <p:nvPr/>
        </p:nvSpPr>
        <p:spPr>
          <a:xfrm rot="10800000">
            <a:off x="-64973" y="-81160"/>
            <a:ext cx="2594724" cy="1510584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44" name="Google Shape;944;p21"/>
          <p:cNvSpPr/>
          <p:nvPr/>
        </p:nvSpPr>
        <p:spPr>
          <a:xfrm rot="5400000" flipH="1">
            <a:off x="7677587" y="3624311"/>
            <a:ext cx="1801349" cy="1500279"/>
          </a:xfrm>
          <a:custGeom>
            <a:avLst/>
            <a:gdLst/>
            <a:ahLst/>
            <a:cxnLst/>
            <a:rect l="l" t="t" r="r" b="b"/>
            <a:pathLst>
              <a:path w="141310" h="117692" extrusionOk="0">
                <a:moveTo>
                  <a:pt x="0" y="0"/>
                </a:moveTo>
                <a:lnTo>
                  <a:pt x="0" y="117692"/>
                </a:lnTo>
                <a:cubicBezTo>
                  <a:pt x="1216" y="113254"/>
                  <a:pt x="6353" y="111035"/>
                  <a:pt x="10973" y="110731"/>
                </a:cubicBezTo>
                <a:cubicBezTo>
                  <a:pt x="11645" y="110687"/>
                  <a:pt x="12319" y="110670"/>
                  <a:pt x="12993" y="110670"/>
                </a:cubicBezTo>
                <a:cubicBezTo>
                  <a:pt x="15351" y="110670"/>
                  <a:pt x="17717" y="110880"/>
                  <a:pt x="20063" y="110880"/>
                </a:cubicBezTo>
                <a:cubicBezTo>
                  <a:pt x="21655" y="110880"/>
                  <a:pt x="23238" y="110783"/>
                  <a:pt x="24803" y="110458"/>
                </a:cubicBezTo>
                <a:cubicBezTo>
                  <a:pt x="29332" y="109515"/>
                  <a:pt x="33861" y="105625"/>
                  <a:pt x="33162" y="101065"/>
                </a:cubicBezTo>
                <a:cubicBezTo>
                  <a:pt x="32645" y="97661"/>
                  <a:pt x="29545" y="95351"/>
                  <a:pt x="26718" y="93345"/>
                </a:cubicBezTo>
                <a:cubicBezTo>
                  <a:pt x="21672" y="89728"/>
                  <a:pt x="16535" y="85594"/>
                  <a:pt x="14408" y="79758"/>
                </a:cubicBezTo>
                <a:cubicBezTo>
                  <a:pt x="12310" y="73892"/>
                  <a:pt x="14620" y="66080"/>
                  <a:pt x="20578" y="64317"/>
                </a:cubicBezTo>
                <a:cubicBezTo>
                  <a:pt x="21506" y="64047"/>
                  <a:pt x="22443" y="63936"/>
                  <a:pt x="23386" y="63936"/>
                </a:cubicBezTo>
                <a:cubicBezTo>
                  <a:pt x="26363" y="63936"/>
                  <a:pt x="29393" y="65038"/>
                  <a:pt x="32371" y="65685"/>
                </a:cubicBezTo>
                <a:cubicBezTo>
                  <a:pt x="33431" y="65907"/>
                  <a:pt x="34565" y="66035"/>
                  <a:pt x="35694" y="66035"/>
                </a:cubicBezTo>
                <a:cubicBezTo>
                  <a:pt x="38743" y="66035"/>
                  <a:pt x="41748" y="65097"/>
                  <a:pt x="43101" y="62524"/>
                </a:cubicBezTo>
                <a:cubicBezTo>
                  <a:pt x="44590" y="59636"/>
                  <a:pt x="43314" y="56201"/>
                  <a:pt x="42767" y="53010"/>
                </a:cubicBezTo>
                <a:cubicBezTo>
                  <a:pt x="41125" y="43223"/>
                  <a:pt x="47326" y="33891"/>
                  <a:pt x="55411" y="28876"/>
                </a:cubicBezTo>
                <a:cubicBezTo>
                  <a:pt x="61313" y="25233"/>
                  <a:pt x="68023" y="24013"/>
                  <a:pt x="74827" y="24013"/>
                </a:cubicBezTo>
                <a:cubicBezTo>
                  <a:pt x="79377" y="24013"/>
                  <a:pt x="83969" y="24558"/>
                  <a:pt x="88391" y="25289"/>
                </a:cubicBezTo>
                <a:cubicBezTo>
                  <a:pt x="98117" y="26870"/>
                  <a:pt x="107692" y="29484"/>
                  <a:pt x="117510" y="30000"/>
                </a:cubicBezTo>
                <a:cubicBezTo>
                  <a:pt x="118315" y="30043"/>
                  <a:pt x="119130" y="30068"/>
                  <a:pt x="119946" y="30068"/>
                </a:cubicBezTo>
                <a:cubicBezTo>
                  <a:pt x="124397" y="30068"/>
                  <a:pt x="128911" y="29328"/>
                  <a:pt x="132404" y="26657"/>
                </a:cubicBezTo>
                <a:cubicBezTo>
                  <a:pt x="141310" y="19818"/>
                  <a:pt x="128665" y="4255"/>
                  <a:pt x="141127" y="0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45" name="Google Shape;945;p21"/>
          <p:cNvSpPr txBox="1">
            <a:spLocks noGrp="1"/>
          </p:cNvSpPr>
          <p:nvPr>
            <p:ph type="ctrTitle"/>
          </p:nvPr>
        </p:nvSpPr>
        <p:spPr>
          <a:xfrm>
            <a:off x="1437033" y="1483175"/>
            <a:ext cx="2409600" cy="36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46" name="Google Shape;946;p21"/>
          <p:cNvSpPr txBox="1">
            <a:spLocks noGrp="1"/>
          </p:cNvSpPr>
          <p:nvPr>
            <p:ph type="subTitle" idx="1"/>
          </p:nvPr>
        </p:nvSpPr>
        <p:spPr>
          <a:xfrm>
            <a:off x="1437033" y="1876700"/>
            <a:ext cx="3044700" cy="59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47" name="Google Shape;947;p21"/>
          <p:cNvSpPr txBox="1">
            <a:spLocks noGrp="1"/>
          </p:cNvSpPr>
          <p:nvPr>
            <p:ph type="ctrTitle" idx="2"/>
          </p:nvPr>
        </p:nvSpPr>
        <p:spPr>
          <a:xfrm>
            <a:off x="1437033" y="2600434"/>
            <a:ext cx="2409600" cy="36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48" name="Google Shape;948;p21"/>
          <p:cNvSpPr txBox="1">
            <a:spLocks noGrp="1"/>
          </p:cNvSpPr>
          <p:nvPr>
            <p:ph type="subTitle" idx="3"/>
          </p:nvPr>
        </p:nvSpPr>
        <p:spPr>
          <a:xfrm>
            <a:off x="1437033" y="2987512"/>
            <a:ext cx="3044700" cy="59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49" name="Google Shape;949;p21"/>
          <p:cNvSpPr txBox="1">
            <a:spLocks noGrp="1"/>
          </p:cNvSpPr>
          <p:nvPr>
            <p:ph type="ctrTitle" idx="4"/>
          </p:nvPr>
        </p:nvSpPr>
        <p:spPr>
          <a:xfrm>
            <a:off x="1437033" y="3730562"/>
            <a:ext cx="2409600" cy="36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50" name="Google Shape;950;p21"/>
          <p:cNvSpPr txBox="1">
            <a:spLocks noGrp="1"/>
          </p:cNvSpPr>
          <p:nvPr>
            <p:ph type="subTitle" idx="5"/>
          </p:nvPr>
        </p:nvSpPr>
        <p:spPr>
          <a:xfrm>
            <a:off x="1437033" y="4119150"/>
            <a:ext cx="3044700" cy="59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51" name="Google Shape;951;p21"/>
          <p:cNvSpPr txBox="1">
            <a:spLocks noGrp="1"/>
          </p:cNvSpPr>
          <p:nvPr>
            <p:ph type="ctrTitle" idx="6"/>
          </p:nvPr>
        </p:nvSpPr>
        <p:spPr>
          <a:xfrm>
            <a:off x="5598008" y="1483175"/>
            <a:ext cx="2607300" cy="36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52" name="Google Shape;952;p21"/>
          <p:cNvSpPr txBox="1">
            <a:spLocks noGrp="1"/>
          </p:cNvSpPr>
          <p:nvPr>
            <p:ph type="subTitle" idx="7"/>
          </p:nvPr>
        </p:nvSpPr>
        <p:spPr>
          <a:xfrm>
            <a:off x="5598008" y="1876700"/>
            <a:ext cx="3044700" cy="59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53" name="Google Shape;953;p21"/>
          <p:cNvSpPr txBox="1">
            <a:spLocks noGrp="1"/>
          </p:cNvSpPr>
          <p:nvPr>
            <p:ph type="ctrTitle" idx="8"/>
          </p:nvPr>
        </p:nvSpPr>
        <p:spPr>
          <a:xfrm>
            <a:off x="5598008" y="2600433"/>
            <a:ext cx="2404200" cy="36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54" name="Google Shape;954;p21"/>
          <p:cNvSpPr txBox="1">
            <a:spLocks noGrp="1"/>
          </p:cNvSpPr>
          <p:nvPr>
            <p:ph type="subTitle" idx="9"/>
          </p:nvPr>
        </p:nvSpPr>
        <p:spPr>
          <a:xfrm>
            <a:off x="5598008" y="2987512"/>
            <a:ext cx="3044700" cy="59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55" name="Google Shape;955;p21"/>
          <p:cNvSpPr txBox="1">
            <a:spLocks noGrp="1"/>
          </p:cNvSpPr>
          <p:nvPr>
            <p:ph type="ctrTitle" idx="13"/>
          </p:nvPr>
        </p:nvSpPr>
        <p:spPr>
          <a:xfrm>
            <a:off x="5598008" y="3730560"/>
            <a:ext cx="2404200" cy="36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56" name="Google Shape;956;p21"/>
          <p:cNvSpPr txBox="1">
            <a:spLocks noGrp="1"/>
          </p:cNvSpPr>
          <p:nvPr>
            <p:ph type="subTitle" idx="14"/>
          </p:nvPr>
        </p:nvSpPr>
        <p:spPr>
          <a:xfrm>
            <a:off x="5598008" y="4119150"/>
            <a:ext cx="3044700" cy="59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57" name="Google Shape;957;p21"/>
          <p:cNvSpPr/>
          <p:nvPr/>
        </p:nvSpPr>
        <p:spPr>
          <a:xfrm flipH="1">
            <a:off x="6666258" y="-83179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58" name="Google Shape;958;p21"/>
          <p:cNvSpPr/>
          <p:nvPr/>
        </p:nvSpPr>
        <p:spPr>
          <a:xfrm flipH="1">
            <a:off x="8764570" y="228442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59" name="Google Shape;959;p21"/>
          <p:cNvSpPr/>
          <p:nvPr/>
        </p:nvSpPr>
        <p:spPr>
          <a:xfrm flipH="1">
            <a:off x="6720765" y="495728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0" name="Google Shape;960;p21"/>
          <p:cNvSpPr/>
          <p:nvPr/>
        </p:nvSpPr>
        <p:spPr>
          <a:xfrm flipH="1">
            <a:off x="948710" y="495727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1" name="Google Shape;961;p21"/>
          <p:cNvSpPr/>
          <p:nvPr/>
        </p:nvSpPr>
        <p:spPr>
          <a:xfrm flipH="1">
            <a:off x="117165" y="357203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2" name="Google Shape;962;p21"/>
          <p:cNvSpPr/>
          <p:nvPr/>
        </p:nvSpPr>
        <p:spPr>
          <a:xfrm flipH="1">
            <a:off x="8764570" y="503727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3" name="Google Shape;963;p21"/>
          <p:cNvSpPr/>
          <p:nvPr/>
        </p:nvSpPr>
        <p:spPr>
          <a:xfrm flipH="1">
            <a:off x="948710" y="1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4" name="Google Shape;964;p21"/>
          <p:cNvSpPr/>
          <p:nvPr/>
        </p:nvSpPr>
        <p:spPr>
          <a:xfrm flipH="1">
            <a:off x="-2" y="1116509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5" name="Google Shape;965;p21"/>
          <p:cNvSpPr/>
          <p:nvPr/>
        </p:nvSpPr>
        <p:spPr>
          <a:xfrm flipH="1">
            <a:off x="7444714" y="572196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966" name="Google Shape;966;p21"/>
          <p:cNvGrpSpPr/>
          <p:nvPr/>
        </p:nvGrpSpPr>
        <p:grpSpPr>
          <a:xfrm rot="-1409023">
            <a:off x="-384815" y="4466743"/>
            <a:ext cx="757311" cy="864575"/>
            <a:chOff x="5585712" y="137416"/>
            <a:chExt cx="757289" cy="864550"/>
          </a:xfrm>
        </p:grpSpPr>
        <p:sp>
          <p:nvSpPr>
            <p:cNvPr id="967" name="Google Shape;967;p21"/>
            <p:cNvSpPr/>
            <p:nvPr/>
          </p:nvSpPr>
          <p:spPr>
            <a:xfrm>
              <a:off x="5606764" y="738904"/>
              <a:ext cx="129867" cy="146066"/>
            </a:xfrm>
            <a:custGeom>
              <a:avLst/>
              <a:gdLst/>
              <a:ahLst/>
              <a:cxnLst/>
              <a:rect l="l" t="t" r="r" b="b"/>
              <a:pathLst>
                <a:path w="4682" h="5266" extrusionOk="0">
                  <a:moveTo>
                    <a:pt x="2706" y="1"/>
                  </a:moveTo>
                  <a:cubicBezTo>
                    <a:pt x="2706" y="1"/>
                    <a:pt x="1" y="4712"/>
                    <a:pt x="913" y="5198"/>
                  </a:cubicBezTo>
                  <a:cubicBezTo>
                    <a:pt x="992" y="5245"/>
                    <a:pt x="1088" y="5266"/>
                    <a:pt x="1196" y="5266"/>
                  </a:cubicBezTo>
                  <a:cubicBezTo>
                    <a:pt x="2290" y="5266"/>
                    <a:pt x="4682" y="3101"/>
                    <a:pt x="4682" y="3101"/>
                  </a:cubicBezTo>
                  <a:lnTo>
                    <a:pt x="2706" y="1"/>
                  </a:ln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8" name="Google Shape;968;p21"/>
            <p:cNvSpPr/>
            <p:nvPr/>
          </p:nvSpPr>
          <p:spPr>
            <a:xfrm>
              <a:off x="6009790" y="851879"/>
              <a:ext cx="91062" cy="150088"/>
            </a:xfrm>
            <a:custGeom>
              <a:avLst/>
              <a:gdLst/>
              <a:ahLst/>
              <a:cxnLst/>
              <a:rect l="l" t="t" r="r" b="b"/>
              <a:pathLst>
                <a:path w="3283" h="5411" extrusionOk="0">
                  <a:moveTo>
                    <a:pt x="3283" y="1"/>
                  </a:moveTo>
                  <a:lnTo>
                    <a:pt x="0" y="1703"/>
                  </a:lnTo>
                  <a:cubicBezTo>
                    <a:pt x="0" y="1703"/>
                    <a:pt x="1185" y="5381"/>
                    <a:pt x="2219" y="5411"/>
                  </a:cubicBezTo>
                  <a:cubicBezTo>
                    <a:pt x="3252" y="5411"/>
                    <a:pt x="3283" y="1"/>
                    <a:pt x="3283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9" name="Google Shape;969;p21"/>
            <p:cNvSpPr/>
            <p:nvPr/>
          </p:nvSpPr>
          <p:spPr>
            <a:xfrm>
              <a:off x="5722402" y="155612"/>
              <a:ext cx="264643" cy="144401"/>
            </a:xfrm>
            <a:custGeom>
              <a:avLst/>
              <a:gdLst/>
              <a:ahLst/>
              <a:cxnLst/>
              <a:rect l="l" t="t" r="r" b="b"/>
              <a:pathLst>
                <a:path w="9541" h="5206" extrusionOk="0">
                  <a:moveTo>
                    <a:pt x="5166" y="1"/>
                  </a:moveTo>
                  <a:cubicBezTo>
                    <a:pt x="2660" y="1"/>
                    <a:pt x="194" y="1809"/>
                    <a:pt x="27" y="4829"/>
                  </a:cubicBezTo>
                  <a:cubicBezTo>
                    <a:pt x="0" y="5040"/>
                    <a:pt x="180" y="5205"/>
                    <a:pt x="387" y="5205"/>
                  </a:cubicBezTo>
                  <a:cubicBezTo>
                    <a:pt x="419" y="5205"/>
                    <a:pt x="450" y="5201"/>
                    <a:pt x="482" y="5193"/>
                  </a:cubicBezTo>
                  <a:lnTo>
                    <a:pt x="9145" y="2914"/>
                  </a:lnTo>
                  <a:cubicBezTo>
                    <a:pt x="9419" y="2853"/>
                    <a:pt x="9540" y="2549"/>
                    <a:pt x="9388" y="2306"/>
                  </a:cubicBezTo>
                  <a:cubicBezTo>
                    <a:pt x="8342" y="719"/>
                    <a:pt x="6746" y="1"/>
                    <a:pt x="516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0" name="Google Shape;970;p21"/>
            <p:cNvSpPr/>
            <p:nvPr/>
          </p:nvSpPr>
          <p:spPr>
            <a:xfrm>
              <a:off x="5839482" y="242791"/>
              <a:ext cx="43853" cy="89287"/>
            </a:xfrm>
            <a:custGeom>
              <a:avLst/>
              <a:gdLst/>
              <a:ahLst/>
              <a:cxnLst/>
              <a:rect l="l" t="t" r="r" b="b"/>
              <a:pathLst>
                <a:path w="1581" h="3219" extrusionOk="0">
                  <a:moveTo>
                    <a:pt x="474" y="0"/>
                  </a:moveTo>
                  <a:cubicBezTo>
                    <a:pt x="438" y="0"/>
                    <a:pt x="402" y="5"/>
                    <a:pt x="365" y="14"/>
                  </a:cubicBezTo>
                  <a:cubicBezTo>
                    <a:pt x="122" y="75"/>
                    <a:pt x="0" y="318"/>
                    <a:pt x="61" y="561"/>
                  </a:cubicBezTo>
                  <a:lnTo>
                    <a:pt x="669" y="2871"/>
                  </a:lnTo>
                  <a:cubicBezTo>
                    <a:pt x="721" y="3078"/>
                    <a:pt x="904" y="3219"/>
                    <a:pt x="1108" y="3219"/>
                  </a:cubicBezTo>
                  <a:cubicBezTo>
                    <a:pt x="1143" y="3219"/>
                    <a:pt x="1180" y="3215"/>
                    <a:pt x="1216" y="3205"/>
                  </a:cubicBezTo>
                  <a:cubicBezTo>
                    <a:pt x="1429" y="3114"/>
                    <a:pt x="1581" y="2871"/>
                    <a:pt x="1520" y="2658"/>
                  </a:cubicBezTo>
                  <a:lnTo>
                    <a:pt x="912" y="318"/>
                  </a:lnTo>
                  <a:cubicBezTo>
                    <a:pt x="860" y="137"/>
                    <a:pt x="677" y="0"/>
                    <a:pt x="47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1" name="Google Shape;971;p21"/>
            <p:cNvSpPr/>
            <p:nvPr/>
          </p:nvSpPr>
          <p:spPr>
            <a:xfrm>
              <a:off x="5810801" y="137416"/>
              <a:ext cx="44713" cy="89287"/>
            </a:xfrm>
            <a:custGeom>
              <a:avLst/>
              <a:gdLst/>
              <a:ahLst/>
              <a:cxnLst/>
              <a:rect l="l" t="t" r="r" b="b"/>
              <a:pathLst>
                <a:path w="1612" h="3219" extrusionOk="0">
                  <a:moveTo>
                    <a:pt x="504" y="0"/>
                  </a:moveTo>
                  <a:cubicBezTo>
                    <a:pt x="469" y="0"/>
                    <a:pt x="433" y="4"/>
                    <a:pt x="396" y="14"/>
                  </a:cubicBezTo>
                  <a:cubicBezTo>
                    <a:pt x="153" y="74"/>
                    <a:pt x="1" y="317"/>
                    <a:pt x="61" y="561"/>
                  </a:cubicBezTo>
                  <a:lnTo>
                    <a:pt x="700" y="2871"/>
                  </a:lnTo>
                  <a:cubicBezTo>
                    <a:pt x="751" y="3078"/>
                    <a:pt x="935" y="3218"/>
                    <a:pt x="1139" y="3218"/>
                  </a:cubicBezTo>
                  <a:cubicBezTo>
                    <a:pt x="1174" y="3218"/>
                    <a:pt x="1211" y="3214"/>
                    <a:pt x="1247" y="3205"/>
                  </a:cubicBezTo>
                  <a:cubicBezTo>
                    <a:pt x="1460" y="3114"/>
                    <a:pt x="1612" y="2871"/>
                    <a:pt x="1551" y="2658"/>
                  </a:cubicBezTo>
                  <a:lnTo>
                    <a:pt x="943" y="317"/>
                  </a:lnTo>
                  <a:cubicBezTo>
                    <a:pt x="866" y="137"/>
                    <a:pt x="700" y="0"/>
                    <a:pt x="5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2" name="Google Shape;972;p21"/>
            <p:cNvSpPr/>
            <p:nvPr/>
          </p:nvSpPr>
          <p:spPr>
            <a:xfrm>
              <a:off x="5722458" y="155612"/>
              <a:ext cx="263728" cy="144901"/>
            </a:xfrm>
            <a:custGeom>
              <a:avLst/>
              <a:gdLst/>
              <a:ahLst/>
              <a:cxnLst/>
              <a:rect l="l" t="t" r="r" b="b"/>
              <a:pathLst>
                <a:path w="9508" h="5224" extrusionOk="0">
                  <a:moveTo>
                    <a:pt x="5164" y="1"/>
                  </a:moveTo>
                  <a:cubicBezTo>
                    <a:pt x="2658" y="1"/>
                    <a:pt x="192" y="1809"/>
                    <a:pt x="25" y="4829"/>
                  </a:cubicBezTo>
                  <a:cubicBezTo>
                    <a:pt x="1" y="4970"/>
                    <a:pt x="69" y="5112"/>
                    <a:pt x="200" y="5182"/>
                  </a:cubicBezTo>
                  <a:lnTo>
                    <a:pt x="200" y="5182"/>
                  </a:lnTo>
                  <a:cubicBezTo>
                    <a:pt x="191" y="5176"/>
                    <a:pt x="183" y="5170"/>
                    <a:pt x="177" y="5163"/>
                  </a:cubicBezTo>
                  <a:cubicBezTo>
                    <a:pt x="3125" y="3978"/>
                    <a:pt x="6256" y="3127"/>
                    <a:pt x="9417" y="2701"/>
                  </a:cubicBezTo>
                  <a:lnTo>
                    <a:pt x="9417" y="2701"/>
                  </a:lnTo>
                  <a:cubicBezTo>
                    <a:pt x="9386" y="2762"/>
                    <a:pt x="9356" y="2792"/>
                    <a:pt x="9326" y="2823"/>
                  </a:cubicBezTo>
                  <a:cubicBezTo>
                    <a:pt x="9478" y="2701"/>
                    <a:pt x="9508" y="2458"/>
                    <a:pt x="9386" y="2306"/>
                  </a:cubicBezTo>
                  <a:cubicBezTo>
                    <a:pt x="8340" y="719"/>
                    <a:pt x="6744" y="1"/>
                    <a:pt x="5164" y="1"/>
                  </a:cubicBezTo>
                  <a:close/>
                  <a:moveTo>
                    <a:pt x="200" y="5182"/>
                  </a:moveTo>
                  <a:cubicBezTo>
                    <a:pt x="233" y="5205"/>
                    <a:pt x="281" y="5224"/>
                    <a:pt x="328" y="5224"/>
                  </a:cubicBezTo>
                  <a:cubicBezTo>
                    <a:pt x="281" y="5217"/>
                    <a:pt x="238" y="5203"/>
                    <a:pt x="200" y="51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3" name="Google Shape;973;p21"/>
            <p:cNvSpPr/>
            <p:nvPr/>
          </p:nvSpPr>
          <p:spPr>
            <a:xfrm>
              <a:off x="6094085" y="236162"/>
              <a:ext cx="248916" cy="212969"/>
            </a:xfrm>
            <a:custGeom>
              <a:avLst/>
              <a:gdLst/>
              <a:ahLst/>
              <a:cxnLst/>
              <a:rect l="l" t="t" r="r" b="b"/>
              <a:pathLst>
                <a:path w="8974" h="7678" extrusionOk="0">
                  <a:moveTo>
                    <a:pt x="2606" y="1"/>
                  </a:moveTo>
                  <a:cubicBezTo>
                    <a:pt x="1857" y="1"/>
                    <a:pt x="1077" y="173"/>
                    <a:pt x="305" y="557"/>
                  </a:cubicBezTo>
                  <a:cubicBezTo>
                    <a:pt x="61" y="678"/>
                    <a:pt x="1" y="1013"/>
                    <a:pt x="213" y="1195"/>
                  </a:cubicBezTo>
                  <a:lnTo>
                    <a:pt x="6505" y="7548"/>
                  </a:lnTo>
                  <a:cubicBezTo>
                    <a:pt x="6582" y="7637"/>
                    <a:pt x="6690" y="7678"/>
                    <a:pt x="6796" y="7678"/>
                  </a:cubicBezTo>
                  <a:cubicBezTo>
                    <a:pt x="6945" y="7678"/>
                    <a:pt x="7091" y="7598"/>
                    <a:pt x="7144" y="7457"/>
                  </a:cubicBezTo>
                  <a:cubicBezTo>
                    <a:pt x="8974" y="3822"/>
                    <a:pt x="6131" y="1"/>
                    <a:pt x="260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4" name="Google Shape;974;p21"/>
            <p:cNvSpPr/>
            <p:nvPr/>
          </p:nvSpPr>
          <p:spPr>
            <a:xfrm>
              <a:off x="6136246" y="335490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178" y="0"/>
                  </a:moveTo>
                  <a:cubicBezTo>
                    <a:pt x="2067" y="0"/>
                    <a:pt x="1961" y="46"/>
                    <a:pt x="1885" y="137"/>
                  </a:cubicBezTo>
                  <a:lnTo>
                    <a:pt x="183" y="1839"/>
                  </a:lnTo>
                  <a:cubicBezTo>
                    <a:pt x="0" y="2022"/>
                    <a:pt x="0" y="2295"/>
                    <a:pt x="183" y="2447"/>
                  </a:cubicBezTo>
                  <a:cubicBezTo>
                    <a:pt x="259" y="2538"/>
                    <a:pt x="365" y="2584"/>
                    <a:pt x="475" y="2584"/>
                  </a:cubicBezTo>
                  <a:cubicBezTo>
                    <a:pt x="586" y="2584"/>
                    <a:pt x="700" y="2538"/>
                    <a:pt x="791" y="2447"/>
                  </a:cubicBezTo>
                  <a:lnTo>
                    <a:pt x="2493" y="775"/>
                  </a:lnTo>
                  <a:cubicBezTo>
                    <a:pt x="2675" y="593"/>
                    <a:pt x="2675" y="319"/>
                    <a:pt x="2493" y="137"/>
                  </a:cubicBezTo>
                  <a:cubicBezTo>
                    <a:pt x="2402" y="46"/>
                    <a:pt x="2288" y="0"/>
                    <a:pt x="2178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5" name="Google Shape;975;p21"/>
            <p:cNvSpPr/>
            <p:nvPr/>
          </p:nvSpPr>
          <p:spPr>
            <a:xfrm>
              <a:off x="6212967" y="258768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204" y="0"/>
                  </a:moveTo>
                  <a:cubicBezTo>
                    <a:pt x="2090" y="0"/>
                    <a:pt x="1976" y="46"/>
                    <a:pt x="1885" y="137"/>
                  </a:cubicBezTo>
                  <a:lnTo>
                    <a:pt x="183" y="1839"/>
                  </a:lnTo>
                  <a:cubicBezTo>
                    <a:pt x="0" y="1991"/>
                    <a:pt x="0" y="2295"/>
                    <a:pt x="183" y="2447"/>
                  </a:cubicBezTo>
                  <a:cubicBezTo>
                    <a:pt x="274" y="2538"/>
                    <a:pt x="388" y="2584"/>
                    <a:pt x="502" y="2584"/>
                  </a:cubicBezTo>
                  <a:cubicBezTo>
                    <a:pt x="616" y="2584"/>
                    <a:pt x="730" y="2538"/>
                    <a:pt x="821" y="2447"/>
                  </a:cubicBezTo>
                  <a:lnTo>
                    <a:pt x="2523" y="775"/>
                  </a:lnTo>
                  <a:cubicBezTo>
                    <a:pt x="2675" y="593"/>
                    <a:pt x="2675" y="319"/>
                    <a:pt x="2523" y="137"/>
                  </a:cubicBezTo>
                  <a:cubicBezTo>
                    <a:pt x="2432" y="46"/>
                    <a:pt x="2318" y="0"/>
                    <a:pt x="22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6" name="Google Shape;976;p21"/>
            <p:cNvSpPr/>
            <p:nvPr/>
          </p:nvSpPr>
          <p:spPr>
            <a:xfrm>
              <a:off x="6095832" y="236162"/>
              <a:ext cx="247169" cy="212442"/>
            </a:xfrm>
            <a:custGeom>
              <a:avLst/>
              <a:gdLst/>
              <a:ahLst/>
              <a:cxnLst/>
              <a:rect l="l" t="t" r="r" b="b"/>
              <a:pathLst>
                <a:path w="8911" h="7659" extrusionOk="0">
                  <a:moveTo>
                    <a:pt x="10" y="914"/>
                  </a:moveTo>
                  <a:lnTo>
                    <a:pt x="10" y="914"/>
                  </a:lnTo>
                  <a:cubicBezTo>
                    <a:pt x="1" y="957"/>
                    <a:pt x="7" y="1000"/>
                    <a:pt x="29" y="1043"/>
                  </a:cubicBezTo>
                  <a:cubicBezTo>
                    <a:pt x="16" y="999"/>
                    <a:pt x="10" y="955"/>
                    <a:pt x="10" y="914"/>
                  </a:cubicBezTo>
                  <a:close/>
                  <a:moveTo>
                    <a:pt x="2543" y="1"/>
                  </a:moveTo>
                  <a:cubicBezTo>
                    <a:pt x="1794" y="1"/>
                    <a:pt x="1014" y="173"/>
                    <a:pt x="242" y="557"/>
                  </a:cubicBezTo>
                  <a:cubicBezTo>
                    <a:pt x="98" y="629"/>
                    <a:pt x="10" y="758"/>
                    <a:pt x="10" y="914"/>
                  </a:cubicBezTo>
                  <a:lnTo>
                    <a:pt x="10" y="914"/>
                  </a:lnTo>
                  <a:cubicBezTo>
                    <a:pt x="14" y="896"/>
                    <a:pt x="20" y="878"/>
                    <a:pt x="29" y="861"/>
                  </a:cubicBezTo>
                  <a:cubicBezTo>
                    <a:pt x="1275" y="1834"/>
                    <a:pt x="2491" y="2897"/>
                    <a:pt x="3616" y="4052"/>
                  </a:cubicBezTo>
                  <a:cubicBezTo>
                    <a:pt x="4740" y="5177"/>
                    <a:pt x="5804" y="6362"/>
                    <a:pt x="6777" y="7639"/>
                  </a:cubicBezTo>
                  <a:lnTo>
                    <a:pt x="6594" y="7639"/>
                  </a:lnTo>
                  <a:cubicBezTo>
                    <a:pt x="6640" y="7652"/>
                    <a:pt x="6684" y="7658"/>
                    <a:pt x="6726" y="7658"/>
                  </a:cubicBezTo>
                  <a:cubicBezTo>
                    <a:pt x="6881" y="7658"/>
                    <a:pt x="7009" y="7576"/>
                    <a:pt x="7081" y="7457"/>
                  </a:cubicBezTo>
                  <a:cubicBezTo>
                    <a:pt x="8911" y="3822"/>
                    <a:pt x="6068" y="1"/>
                    <a:pt x="25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7" name="Google Shape;977;p21"/>
            <p:cNvSpPr/>
            <p:nvPr/>
          </p:nvSpPr>
          <p:spPr>
            <a:xfrm>
              <a:off x="5585712" y="275438"/>
              <a:ext cx="719178" cy="639460"/>
            </a:xfrm>
            <a:custGeom>
              <a:avLst/>
              <a:gdLst/>
              <a:ahLst/>
              <a:cxnLst/>
              <a:rect l="l" t="t" r="r" b="b"/>
              <a:pathLst>
                <a:path w="25928" h="23054" extrusionOk="0">
                  <a:moveTo>
                    <a:pt x="12978" y="1"/>
                  </a:moveTo>
                  <a:cubicBezTo>
                    <a:pt x="9623" y="1"/>
                    <a:pt x="6293" y="1462"/>
                    <a:pt x="4012" y="4278"/>
                  </a:cubicBezTo>
                  <a:cubicBezTo>
                    <a:pt x="0" y="9202"/>
                    <a:pt x="760" y="16466"/>
                    <a:pt x="5714" y="20479"/>
                  </a:cubicBezTo>
                  <a:cubicBezTo>
                    <a:pt x="7853" y="22211"/>
                    <a:pt x="10422" y="23053"/>
                    <a:pt x="12972" y="23053"/>
                  </a:cubicBezTo>
                  <a:cubicBezTo>
                    <a:pt x="16329" y="23053"/>
                    <a:pt x="19652" y="21592"/>
                    <a:pt x="21915" y="18776"/>
                  </a:cubicBezTo>
                  <a:cubicBezTo>
                    <a:pt x="25928" y="13822"/>
                    <a:pt x="25168" y="6588"/>
                    <a:pt x="20213" y="2576"/>
                  </a:cubicBezTo>
                  <a:cubicBezTo>
                    <a:pt x="18088" y="844"/>
                    <a:pt x="15526" y="1"/>
                    <a:pt x="129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8" name="Google Shape;978;p21"/>
            <p:cNvSpPr/>
            <p:nvPr/>
          </p:nvSpPr>
          <p:spPr>
            <a:xfrm>
              <a:off x="5658217" y="340455"/>
              <a:ext cx="574166" cy="510176"/>
            </a:xfrm>
            <a:custGeom>
              <a:avLst/>
              <a:gdLst/>
              <a:ahLst/>
              <a:cxnLst/>
              <a:rect l="l" t="t" r="r" b="b"/>
              <a:pathLst>
                <a:path w="20700" h="18393" extrusionOk="0">
                  <a:moveTo>
                    <a:pt x="10373" y="1"/>
                  </a:moveTo>
                  <a:cubicBezTo>
                    <a:pt x="9351" y="1"/>
                    <a:pt x="8312" y="173"/>
                    <a:pt x="7295" y="536"/>
                  </a:cubicBezTo>
                  <a:cubicBezTo>
                    <a:pt x="2493" y="2238"/>
                    <a:pt x="0" y="7496"/>
                    <a:pt x="1702" y="12268"/>
                  </a:cubicBezTo>
                  <a:cubicBezTo>
                    <a:pt x="3044" y="16029"/>
                    <a:pt x="6594" y="18393"/>
                    <a:pt x="10374" y="18393"/>
                  </a:cubicBezTo>
                  <a:cubicBezTo>
                    <a:pt x="11390" y="18393"/>
                    <a:pt x="12424" y="18222"/>
                    <a:pt x="13435" y="17861"/>
                  </a:cubicBezTo>
                  <a:cubicBezTo>
                    <a:pt x="18207" y="16159"/>
                    <a:pt x="20700" y="10900"/>
                    <a:pt x="19028" y="6128"/>
                  </a:cubicBezTo>
                  <a:cubicBezTo>
                    <a:pt x="17688" y="2349"/>
                    <a:pt x="14147" y="1"/>
                    <a:pt x="10373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9" name="Google Shape;979;p21"/>
            <p:cNvSpPr/>
            <p:nvPr/>
          </p:nvSpPr>
          <p:spPr>
            <a:xfrm>
              <a:off x="5923000" y="578054"/>
              <a:ext cx="42133" cy="35282"/>
            </a:xfrm>
            <a:custGeom>
              <a:avLst/>
              <a:gdLst/>
              <a:ahLst/>
              <a:cxnLst/>
              <a:rect l="l" t="t" r="r" b="b"/>
              <a:pathLst>
                <a:path w="1519" h="1272" extrusionOk="0">
                  <a:moveTo>
                    <a:pt x="800" y="1"/>
                  </a:moveTo>
                  <a:cubicBezTo>
                    <a:pt x="335" y="1"/>
                    <a:pt x="0" y="532"/>
                    <a:pt x="272" y="967"/>
                  </a:cubicBezTo>
                  <a:cubicBezTo>
                    <a:pt x="389" y="1175"/>
                    <a:pt x="589" y="1271"/>
                    <a:pt x="792" y="1271"/>
                  </a:cubicBezTo>
                  <a:cubicBezTo>
                    <a:pt x="1064" y="1271"/>
                    <a:pt x="1340" y="1098"/>
                    <a:pt x="1427" y="784"/>
                  </a:cubicBezTo>
                  <a:cubicBezTo>
                    <a:pt x="1518" y="450"/>
                    <a:pt x="1305" y="116"/>
                    <a:pt x="971" y="24"/>
                  </a:cubicBezTo>
                  <a:cubicBezTo>
                    <a:pt x="913" y="8"/>
                    <a:pt x="855" y="1"/>
                    <a:pt x="800" y="1"/>
                  </a:cubicBez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0" name="Google Shape;980;p21"/>
            <p:cNvSpPr/>
            <p:nvPr/>
          </p:nvSpPr>
          <p:spPr>
            <a:xfrm>
              <a:off x="5938117" y="414320"/>
              <a:ext cx="56501" cy="182984"/>
            </a:xfrm>
            <a:custGeom>
              <a:avLst/>
              <a:gdLst/>
              <a:ahLst/>
              <a:cxnLst/>
              <a:rect l="l" t="t" r="r" b="b"/>
              <a:pathLst>
                <a:path w="2037" h="6597" extrusionOk="0">
                  <a:moveTo>
                    <a:pt x="2037" y="0"/>
                  </a:moveTo>
                  <a:lnTo>
                    <a:pt x="0" y="6444"/>
                  </a:lnTo>
                  <a:lnTo>
                    <a:pt x="517" y="6596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1" name="Google Shape;981;p21"/>
            <p:cNvSpPr/>
            <p:nvPr/>
          </p:nvSpPr>
          <p:spPr>
            <a:xfrm>
              <a:off x="5826834" y="588844"/>
              <a:ext cx="122267" cy="75058"/>
            </a:xfrm>
            <a:custGeom>
              <a:avLst/>
              <a:gdLst/>
              <a:ahLst/>
              <a:cxnLst/>
              <a:rect l="l" t="t" r="r" b="b"/>
              <a:pathLst>
                <a:path w="4408" h="2706" extrusionOk="0">
                  <a:moveTo>
                    <a:pt x="4134" y="0"/>
                  </a:moveTo>
                  <a:lnTo>
                    <a:pt x="0" y="2705"/>
                  </a:lnTo>
                  <a:lnTo>
                    <a:pt x="4408" y="456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2" name="Google Shape;982;p21"/>
            <p:cNvSpPr/>
            <p:nvPr/>
          </p:nvSpPr>
          <p:spPr>
            <a:xfrm>
              <a:off x="5772024" y="744812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0" y="669"/>
                  </a:moveTo>
                  <a:lnTo>
                    <a:pt x="669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3" name="Google Shape;983;p21"/>
            <p:cNvSpPr/>
            <p:nvPr/>
          </p:nvSpPr>
          <p:spPr>
            <a:xfrm>
              <a:off x="6092393" y="425276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1" y="669"/>
                  </a:moveTo>
                  <a:lnTo>
                    <a:pt x="670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4" name="Google Shape;984;p21"/>
            <p:cNvSpPr/>
            <p:nvPr/>
          </p:nvSpPr>
          <p:spPr>
            <a:xfrm>
              <a:off x="5710475" y="64870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3"/>
                  </a:moveTo>
                  <a:lnTo>
                    <a:pt x="912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5" name="Google Shape;985;p21"/>
            <p:cNvSpPr/>
            <p:nvPr/>
          </p:nvSpPr>
          <p:spPr>
            <a:xfrm>
              <a:off x="6148034" y="532343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4"/>
                  </a:moveTo>
                  <a:lnTo>
                    <a:pt x="913" y="1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6" name="Google Shape;986;p21"/>
            <p:cNvSpPr/>
            <p:nvPr/>
          </p:nvSpPr>
          <p:spPr>
            <a:xfrm>
              <a:off x="5710475" y="53151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0"/>
                  </a:moveTo>
                  <a:lnTo>
                    <a:pt x="912" y="243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7" name="Google Shape;987;p21"/>
            <p:cNvSpPr/>
            <p:nvPr/>
          </p:nvSpPr>
          <p:spPr>
            <a:xfrm>
              <a:off x="6147202" y="649534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1"/>
                  </a:moveTo>
                  <a:lnTo>
                    <a:pt x="912" y="244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8" name="Google Shape;988;p21"/>
            <p:cNvSpPr/>
            <p:nvPr/>
          </p:nvSpPr>
          <p:spPr>
            <a:xfrm>
              <a:off x="5772857" y="424444"/>
              <a:ext cx="18584" cy="18556"/>
            </a:xfrm>
            <a:custGeom>
              <a:avLst/>
              <a:gdLst/>
              <a:ahLst/>
              <a:cxnLst/>
              <a:rect l="l" t="t" r="r" b="b"/>
              <a:pathLst>
                <a:path w="670" h="669" fill="none" extrusionOk="0">
                  <a:moveTo>
                    <a:pt x="1" y="0"/>
                  </a:moveTo>
                  <a:lnTo>
                    <a:pt x="670" y="66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9" name="Google Shape;989;p21"/>
            <p:cNvSpPr/>
            <p:nvPr/>
          </p:nvSpPr>
          <p:spPr>
            <a:xfrm>
              <a:off x="6092393" y="744812"/>
              <a:ext cx="17752" cy="19416"/>
            </a:xfrm>
            <a:custGeom>
              <a:avLst/>
              <a:gdLst/>
              <a:ahLst/>
              <a:cxnLst/>
              <a:rect l="l" t="t" r="r" b="b"/>
              <a:pathLst>
                <a:path w="640" h="700" fill="none" extrusionOk="0">
                  <a:moveTo>
                    <a:pt x="1" y="0"/>
                  </a:moveTo>
                  <a:lnTo>
                    <a:pt x="639" y="69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0" name="Google Shape;990;p21"/>
            <p:cNvSpPr/>
            <p:nvPr/>
          </p:nvSpPr>
          <p:spPr>
            <a:xfrm>
              <a:off x="5879951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0" y="0"/>
                  </a:moveTo>
                  <a:lnTo>
                    <a:pt x="243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1" name="Google Shape;991;p21"/>
            <p:cNvSpPr/>
            <p:nvPr/>
          </p:nvSpPr>
          <p:spPr>
            <a:xfrm>
              <a:off x="5996282" y="800453"/>
              <a:ext cx="6768" cy="25324"/>
            </a:xfrm>
            <a:custGeom>
              <a:avLst/>
              <a:gdLst/>
              <a:ahLst/>
              <a:cxnLst/>
              <a:rect l="l" t="t" r="r" b="b"/>
              <a:pathLst>
                <a:path w="244" h="913" fill="none" extrusionOk="0">
                  <a:moveTo>
                    <a:pt x="1" y="0"/>
                  </a:moveTo>
                  <a:lnTo>
                    <a:pt x="244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2" name="Google Shape;992;p21"/>
            <p:cNvSpPr/>
            <p:nvPr/>
          </p:nvSpPr>
          <p:spPr>
            <a:xfrm>
              <a:off x="5997142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243" y="0"/>
                  </a:moveTo>
                  <a:lnTo>
                    <a:pt x="0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3" name="Google Shape;993;p21"/>
            <p:cNvSpPr/>
            <p:nvPr/>
          </p:nvSpPr>
          <p:spPr>
            <a:xfrm>
              <a:off x="5879091" y="800453"/>
              <a:ext cx="6768" cy="24464"/>
            </a:xfrm>
            <a:custGeom>
              <a:avLst/>
              <a:gdLst/>
              <a:ahLst/>
              <a:cxnLst/>
              <a:rect l="l" t="t" r="r" b="b"/>
              <a:pathLst>
                <a:path w="244" h="882" fill="none" extrusionOk="0">
                  <a:moveTo>
                    <a:pt x="244" y="0"/>
                  </a:moveTo>
                  <a:lnTo>
                    <a:pt x="1" y="88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94" name="Google Shape;994;p21"/>
          <p:cNvGrpSpPr/>
          <p:nvPr/>
        </p:nvGrpSpPr>
        <p:grpSpPr>
          <a:xfrm>
            <a:off x="8388225" y="150350"/>
            <a:ext cx="527400" cy="735075"/>
            <a:chOff x="3553100" y="1256250"/>
            <a:chExt cx="527400" cy="735075"/>
          </a:xfrm>
        </p:grpSpPr>
        <p:sp>
          <p:nvSpPr>
            <p:cNvPr id="995" name="Google Shape;995;p21"/>
            <p:cNvSpPr/>
            <p:nvPr/>
          </p:nvSpPr>
          <p:spPr>
            <a:xfrm>
              <a:off x="3885925" y="1874350"/>
              <a:ext cx="148225" cy="116975"/>
            </a:xfrm>
            <a:custGeom>
              <a:avLst/>
              <a:gdLst/>
              <a:ahLst/>
              <a:cxnLst/>
              <a:rect l="l" t="t" r="r" b="b"/>
              <a:pathLst>
                <a:path w="5929" h="4679" extrusionOk="0">
                  <a:moveTo>
                    <a:pt x="5107" y="0"/>
                  </a:moveTo>
                  <a:lnTo>
                    <a:pt x="1" y="1489"/>
                  </a:lnTo>
                  <a:lnTo>
                    <a:pt x="487" y="3192"/>
                  </a:lnTo>
                  <a:cubicBezTo>
                    <a:pt x="761" y="4088"/>
                    <a:pt x="1566" y="4679"/>
                    <a:pt x="2450" y="4679"/>
                  </a:cubicBezTo>
                  <a:cubicBezTo>
                    <a:pt x="2644" y="4679"/>
                    <a:pt x="2843" y="4650"/>
                    <a:pt x="3040" y="4590"/>
                  </a:cubicBezTo>
                  <a:lnTo>
                    <a:pt x="4226" y="4255"/>
                  </a:lnTo>
                  <a:cubicBezTo>
                    <a:pt x="5290" y="3921"/>
                    <a:pt x="5928" y="2796"/>
                    <a:pt x="5624" y="1702"/>
                  </a:cubicBezTo>
                  <a:lnTo>
                    <a:pt x="5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6" name="Google Shape;996;p21"/>
            <p:cNvSpPr/>
            <p:nvPr/>
          </p:nvSpPr>
          <p:spPr>
            <a:xfrm>
              <a:off x="3841850" y="1837100"/>
              <a:ext cx="210525" cy="132525"/>
            </a:xfrm>
            <a:custGeom>
              <a:avLst/>
              <a:gdLst/>
              <a:ahLst/>
              <a:cxnLst/>
              <a:rect l="l" t="t" r="r" b="b"/>
              <a:pathLst>
                <a:path w="8421" h="5301" extrusionOk="0">
                  <a:moveTo>
                    <a:pt x="7661" y="1"/>
                  </a:moveTo>
                  <a:lnTo>
                    <a:pt x="1" y="2189"/>
                  </a:lnTo>
                  <a:lnTo>
                    <a:pt x="366" y="3496"/>
                  </a:lnTo>
                  <a:cubicBezTo>
                    <a:pt x="692" y="4574"/>
                    <a:pt x="1679" y="5300"/>
                    <a:pt x="2765" y="5300"/>
                  </a:cubicBezTo>
                  <a:cubicBezTo>
                    <a:pt x="2996" y="5300"/>
                    <a:pt x="3232" y="5268"/>
                    <a:pt x="3466" y="5198"/>
                  </a:cubicBezTo>
                  <a:lnTo>
                    <a:pt x="6323" y="4378"/>
                  </a:lnTo>
                  <a:cubicBezTo>
                    <a:pt x="7661" y="4013"/>
                    <a:pt x="8421" y="2615"/>
                    <a:pt x="8025" y="1277"/>
                  </a:cubicBezTo>
                  <a:lnTo>
                    <a:pt x="76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7" name="Google Shape;997;p21"/>
            <p:cNvSpPr/>
            <p:nvPr/>
          </p:nvSpPr>
          <p:spPr>
            <a:xfrm>
              <a:off x="3553100" y="1256250"/>
              <a:ext cx="527400" cy="606725"/>
            </a:xfrm>
            <a:custGeom>
              <a:avLst/>
              <a:gdLst/>
              <a:ahLst/>
              <a:cxnLst/>
              <a:rect l="l" t="t" r="r" b="b"/>
              <a:pathLst>
                <a:path w="21096" h="24269" extrusionOk="0">
                  <a:moveTo>
                    <a:pt x="11165" y="0"/>
                  </a:moveTo>
                  <a:cubicBezTo>
                    <a:pt x="9187" y="0"/>
                    <a:pt x="7173" y="611"/>
                    <a:pt x="5411" y="1927"/>
                  </a:cubicBezTo>
                  <a:cubicBezTo>
                    <a:pt x="1" y="5970"/>
                    <a:pt x="305" y="14177"/>
                    <a:pt x="5989" y="17824"/>
                  </a:cubicBezTo>
                  <a:cubicBezTo>
                    <a:pt x="8207" y="19222"/>
                    <a:pt x="9849" y="21411"/>
                    <a:pt x="10578" y="23964"/>
                  </a:cubicBezTo>
                  <a:lnTo>
                    <a:pt x="10669" y="24268"/>
                  </a:lnTo>
                  <a:lnTo>
                    <a:pt x="19332" y="21776"/>
                  </a:lnTo>
                  <a:lnTo>
                    <a:pt x="19241" y="21472"/>
                  </a:lnTo>
                  <a:cubicBezTo>
                    <a:pt x="18542" y="18888"/>
                    <a:pt x="18785" y="16122"/>
                    <a:pt x="19940" y="13721"/>
                  </a:cubicBezTo>
                  <a:cubicBezTo>
                    <a:pt x="20913" y="11624"/>
                    <a:pt x="21095" y="9222"/>
                    <a:pt x="20457" y="7003"/>
                  </a:cubicBezTo>
                  <a:cubicBezTo>
                    <a:pt x="19207" y="2617"/>
                    <a:pt x="15261" y="0"/>
                    <a:pt x="111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8" name="Google Shape;998;p21"/>
            <p:cNvSpPr/>
            <p:nvPr/>
          </p:nvSpPr>
          <p:spPr>
            <a:xfrm>
              <a:off x="3819825" y="1800625"/>
              <a:ext cx="229500" cy="121125"/>
            </a:xfrm>
            <a:custGeom>
              <a:avLst/>
              <a:gdLst/>
              <a:ahLst/>
              <a:cxnLst/>
              <a:rect l="l" t="t" r="r" b="b"/>
              <a:pathLst>
                <a:path w="9180" h="4845" extrusionOk="0">
                  <a:moveTo>
                    <a:pt x="8633" y="1"/>
                  </a:moveTo>
                  <a:lnTo>
                    <a:pt x="0" y="2493"/>
                  </a:lnTo>
                  <a:lnTo>
                    <a:pt x="122" y="2979"/>
                  </a:lnTo>
                  <a:cubicBezTo>
                    <a:pt x="448" y="4109"/>
                    <a:pt x="1479" y="4844"/>
                    <a:pt x="2598" y="4844"/>
                  </a:cubicBezTo>
                  <a:cubicBezTo>
                    <a:pt x="2834" y="4844"/>
                    <a:pt x="3075" y="4811"/>
                    <a:pt x="3314" y="4742"/>
                  </a:cubicBezTo>
                  <a:lnTo>
                    <a:pt x="7022" y="3679"/>
                  </a:lnTo>
                  <a:cubicBezTo>
                    <a:pt x="8390" y="3283"/>
                    <a:pt x="9180" y="1855"/>
                    <a:pt x="8785" y="487"/>
                  </a:cubicBezTo>
                  <a:lnTo>
                    <a:pt x="86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9" name="Google Shape;999;p21"/>
            <p:cNvSpPr/>
            <p:nvPr/>
          </p:nvSpPr>
          <p:spPr>
            <a:xfrm>
              <a:off x="3866925" y="1617500"/>
              <a:ext cx="61600" cy="214300"/>
            </a:xfrm>
            <a:custGeom>
              <a:avLst/>
              <a:gdLst/>
              <a:ahLst/>
              <a:cxnLst/>
              <a:rect l="l" t="t" r="r" b="b"/>
              <a:pathLst>
                <a:path w="2464" h="8572" fill="none" extrusionOk="0">
                  <a:moveTo>
                    <a:pt x="2463" y="8572"/>
                  </a:moveTo>
                  <a:lnTo>
                    <a:pt x="1" y="0"/>
                  </a:lnTo>
                </a:path>
              </a:pathLst>
            </a:custGeom>
            <a:noFill/>
            <a:ln w="28875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0" name="Google Shape;1000;p21"/>
            <p:cNvSpPr/>
            <p:nvPr/>
          </p:nvSpPr>
          <p:spPr>
            <a:xfrm>
              <a:off x="3745350" y="1500475"/>
              <a:ext cx="191525" cy="123125"/>
            </a:xfrm>
            <a:custGeom>
              <a:avLst/>
              <a:gdLst/>
              <a:ahLst/>
              <a:cxnLst/>
              <a:rect l="l" t="t" r="r" b="b"/>
              <a:pathLst>
                <a:path w="7661" h="4925" fill="none" extrusionOk="0">
                  <a:moveTo>
                    <a:pt x="7660" y="0"/>
                  </a:moveTo>
                  <a:lnTo>
                    <a:pt x="4925" y="4925"/>
                  </a:lnTo>
                  <a:lnTo>
                    <a:pt x="1" y="2189"/>
                  </a:lnTo>
                </a:path>
              </a:pathLst>
            </a:custGeom>
            <a:noFill/>
            <a:ln w="288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001" name="Google Shape;1001;p21"/>
          <p:cNvSpPr txBox="1">
            <a:spLocks noGrp="1"/>
          </p:cNvSpPr>
          <p:nvPr>
            <p:ph type="title" idx="15"/>
          </p:nvPr>
        </p:nvSpPr>
        <p:spPr>
          <a:xfrm>
            <a:off x="571500" y="624312"/>
            <a:ext cx="7198200" cy="51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grpSp>
        <p:nvGrpSpPr>
          <p:cNvPr id="1002" name="Google Shape;1002;p21"/>
          <p:cNvGrpSpPr/>
          <p:nvPr/>
        </p:nvGrpSpPr>
        <p:grpSpPr>
          <a:xfrm rot="2062403">
            <a:off x="8605498" y="3456362"/>
            <a:ext cx="1031291" cy="913277"/>
            <a:chOff x="1343200" y="1432100"/>
            <a:chExt cx="1031261" cy="913250"/>
          </a:xfrm>
        </p:grpSpPr>
        <p:sp>
          <p:nvSpPr>
            <p:cNvPr id="1003" name="Google Shape;1003;p21"/>
            <p:cNvSpPr/>
            <p:nvPr/>
          </p:nvSpPr>
          <p:spPr>
            <a:xfrm>
              <a:off x="1343200" y="1432100"/>
              <a:ext cx="350600" cy="505025"/>
            </a:xfrm>
            <a:custGeom>
              <a:avLst/>
              <a:gdLst/>
              <a:ahLst/>
              <a:cxnLst/>
              <a:rect l="l" t="t" r="r" b="b"/>
              <a:pathLst>
                <a:path w="14024" h="20201" extrusionOk="0">
                  <a:moveTo>
                    <a:pt x="0" y="20201"/>
                  </a:moveTo>
                  <a:lnTo>
                    <a:pt x="10164" y="1400"/>
                  </a:lnTo>
                  <a:lnTo>
                    <a:pt x="14024" y="0"/>
                  </a:lnTo>
                  <a:lnTo>
                    <a:pt x="3810" y="1928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1004" name="Google Shape;1004;p21"/>
            <p:cNvSpPr/>
            <p:nvPr/>
          </p:nvSpPr>
          <p:spPr>
            <a:xfrm>
              <a:off x="1343200" y="1890700"/>
              <a:ext cx="777200" cy="454650"/>
            </a:xfrm>
            <a:custGeom>
              <a:avLst/>
              <a:gdLst/>
              <a:ahLst/>
              <a:cxnLst/>
              <a:rect l="l" t="t" r="r" b="b"/>
              <a:pathLst>
                <a:path w="31088" h="18186" extrusionOk="0">
                  <a:moveTo>
                    <a:pt x="0" y="1873"/>
                  </a:moveTo>
                  <a:lnTo>
                    <a:pt x="5688" y="0"/>
                  </a:lnTo>
                  <a:lnTo>
                    <a:pt x="31088" y="17065"/>
                  </a:lnTo>
                  <a:lnTo>
                    <a:pt x="27278" y="18186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005" name="Google Shape;1005;p21"/>
            <p:cNvSpPr/>
            <p:nvPr/>
          </p:nvSpPr>
          <p:spPr>
            <a:xfrm>
              <a:off x="1436723" y="1432178"/>
              <a:ext cx="937737" cy="885480"/>
            </a:xfrm>
            <a:custGeom>
              <a:avLst/>
              <a:gdLst/>
              <a:ahLst/>
              <a:cxnLst/>
              <a:rect l="l" t="t" r="r" b="b"/>
              <a:pathLst>
                <a:path w="39819" h="37600" extrusionOk="0">
                  <a:moveTo>
                    <a:pt x="10882" y="1"/>
                  </a:moveTo>
                  <a:lnTo>
                    <a:pt x="0" y="20153"/>
                  </a:lnTo>
                  <a:lnTo>
                    <a:pt x="28937" y="37600"/>
                  </a:lnTo>
                  <a:lnTo>
                    <a:pt x="39819" y="17448"/>
                  </a:lnTo>
                  <a:lnTo>
                    <a:pt x="10882" y="1"/>
                  </a:lnTo>
                  <a:close/>
                </a:path>
              </a:pathLst>
            </a:custGeom>
            <a:solidFill>
              <a:srgbClr val="FF640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6" name="Google Shape;1006;p21"/>
            <p:cNvSpPr/>
            <p:nvPr/>
          </p:nvSpPr>
          <p:spPr>
            <a:xfrm>
              <a:off x="1580614" y="1566036"/>
              <a:ext cx="334292" cy="410194"/>
            </a:xfrm>
            <a:custGeom>
              <a:avLst/>
              <a:gdLst/>
              <a:ahLst/>
              <a:cxnLst/>
              <a:rect l="l" t="t" r="r" b="b"/>
              <a:pathLst>
                <a:path w="14195" h="17418" extrusionOk="0">
                  <a:moveTo>
                    <a:pt x="7386" y="1"/>
                  </a:moveTo>
                  <a:lnTo>
                    <a:pt x="0" y="13587"/>
                  </a:lnTo>
                  <a:lnTo>
                    <a:pt x="6809" y="17417"/>
                  </a:lnTo>
                  <a:lnTo>
                    <a:pt x="14195" y="3861"/>
                  </a:lnTo>
                  <a:lnTo>
                    <a:pt x="738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24281981"/>
      </p:ext>
    </p:extLst>
  </p:cSld>
  <p:clrMapOvr>
    <a:masterClrMapping/>
  </p:clrMapOvr>
  <p:transition spd="slow">
    <p:wheel spokes="1"/>
    <p:sndAc>
      <p:stSnd>
        <p:snd r:embed="rId1" name="chimes.wav"/>
      </p:stSnd>
    </p:sndAc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10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8" name="Google Shape;1008;p22"/>
          <p:cNvSpPr/>
          <p:nvPr/>
        </p:nvSpPr>
        <p:spPr>
          <a:xfrm>
            <a:off x="-65061" y="-81037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09" name="Google Shape;1009;p22"/>
          <p:cNvSpPr/>
          <p:nvPr/>
        </p:nvSpPr>
        <p:spPr>
          <a:xfrm>
            <a:off x="3448979" y="1947976"/>
            <a:ext cx="5879457" cy="3276343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10" name="Google Shape;1010;p22"/>
          <p:cNvSpPr/>
          <p:nvPr/>
        </p:nvSpPr>
        <p:spPr>
          <a:xfrm>
            <a:off x="-450100" y="-537848"/>
            <a:ext cx="3700691" cy="4215793"/>
          </a:xfrm>
          <a:custGeom>
            <a:avLst/>
            <a:gdLst/>
            <a:ahLst/>
            <a:cxnLst/>
            <a:rect l="l" t="t" r="r" b="b"/>
            <a:pathLst>
              <a:path w="179667" h="204675" extrusionOk="0">
                <a:moveTo>
                  <a:pt x="13433" y="194239"/>
                </a:moveTo>
                <a:cubicBezTo>
                  <a:pt x="17289" y="191898"/>
                  <a:pt x="22108" y="185288"/>
                  <a:pt x="25000" y="181845"/>
                </a:cubicBezTo>
                <a:cubicBezTo>
                  <a:pt x="27892" y="178402"/>
                  <a:pt x="29063" y="176544"/>
                  <a:pt x="30784" y="173583"/>
                </a:cubicBezTo>
                <a:cubicBezTo>
                  <a:pt x="32506" y="170622"/>
                  <a:pt x="34090" y="167317"/>
                  <a:pt x="35329" y="164081"/>
                </a:cubicBezTo>
                <a:cubicBezTo>
                  <a:pt x="36568" y="160845"/>
                  <a:pt x="37669" y="157333"/>
                  <a:pt x="38220" y="154166"/>
                </a:cubicBezTo>
                <a:cubicBezTo>
                  <a:pt x="38771" y="150999"/>
                  <a:pt x="38909" y="148313"/>
                  <a:pt x="38634" y="145077"/>
                </a:cubicBezTo>
                <a:cubicBezTo>
                  <a:pt x="38359" y="141841"/>
                  <a:pt x="37670" y="138191"/>
                  <a:pt x="36568" y="134748"/>
                </a:cubicBezTo>
                <a:cubicBezTo>
                  <a:pt x="35466" y="131305"/>
                  <a:pt x="33400" y="127519"/>
                  <a:pt x="32023" y="124420"/>
                </a:cubicBezTo>
                <a:cubicBezTo>
                  <a:pt x="30646" y="121322"/>
                  <a:pt x="29544" y="119465"/>
                  <a:pt x="28305" y="116157"/>
                </a:cubicBezTo>
                <a:cubicBezTo>
                  <a:pt x="27066" y="112849"/>
                  <a:pt x="25276" y="108707"/>
                  <a:pt x="24587" y="104573"/>
                </a:cubicBezTo>
                <a:cubicBezTo>
                  <a:pt x="23899" y="100439"/>
                  <a:pt x="23210" y="95002"/>
                  <a:pt x="24174" y="91353"/>
                </a:cubicBezTo>
                <a:cubicBezTo>
                  <a:pt x="25138" y="87704"/>
                  <a:pt x="27273" y="84467"/>
                  <a:pt x="30371" y="82677"/>
                </a:cubicBezTo>
                <a:cubicBezTo>
                  <a:pt x="33470" y="80887"/>
                  <a:pt x="36637" y="80956"/>
                  <a:pt x="42765" y="80612"/>
                </a:cubicBezTo>
                <a:cubicBezTo>
                  <a:pt x="48893" y="80268"/>
                  <a:pt x="59566" y="82747"/>
                  <a:pt x="67140" y="80612"/>
                </a:cubicBezTo>
                <a:cubicBezTo>
                  <a:pt x="74714" y="78478"/>
                  <a:pt x="83252" y="74691"/>
                  <a:pt x="88209" y="67805"/>
                </a:cubicBezTo>
                <a:cubicBezTo>
                  <a:pt x="93167" y="60919"/>
                  <a:pt x="93236" y="45633"/>
                  <a:pt x="96885" y="39298"/>
                </a:cubicBezTo>
                <a:cubicBezTo>
                  <a:pt x="100535" y="32963"/>
                  <a:pt x="102325" y="31652"/>
                  <a:pt x="110106" y="29796"/>
                </a:cubicBezTo>
                <a:cubicBezTo>
                  <a:pt x="117887" y="27940"/>
                  <a:pt x="135651" y="28570"/>
                  <a:pt x="143569" y="28160"/>
                </a:cubicBezTo>
                <a:cubicBezTo>
                  <a:pt x="151487" y="27750"/>
                  <a:pt x="153829" y="28091"/>
                  <a:pt x="157616" y="27334"/>
                </a:cubicBezTo>
                <a:cubicBezTo>
                  <a:pt x="161403" y="26577"/>
                  <a:pt x="162987" y="25406"/>
                  <a:pt x="166292" y="23616"/>
                </a:cubicBezTo>
                <a:cubicBezTo>
                  <a:pt x="169597" y="21826"/>
                  <a:pt x="175518" y="19484"/>
                  <a:pt x="177446" y="16592"/>
                </a:cubicBezTo>
                <a:cubicBezTo>
                  <a:pt x="179374" y="13700"/>
                  <a:pt x="181095" y="8054"/>
                  <a:pt x="177859" y="6264"/>
                </a:cubicBezTo>
                <a:cubicBezTo>
                  <a:pt x="174623" y="4474"/>
                  <a:pt x="177997" y="6195"/>
                  <a:pt x="158029" y="5851"/>
                </a:cubicBezTo>
                <a:cubicBezTo>
                  <a:pt x="138061" y="5507"/>
                  <a:pt x="83046" y="4198"/>
                  <a:pt x="58051" y="4198"/>
                </a:cubicBezTo>
                <a:cubicBezTo>
                  <a:pt x="33057" y="4198"/>
                  <a:pt x="17633" y="-6268"/>
                  <a:pt x="8062" y="5851"/>
                </a:cubicBezTo>
                <a:cubicBezTo>
                  <a:pt x="-1509" y="17970"/>
                  <a:pt x="1658" y="45237"/>
                  <a:pt x="625" y="76910"/>
                </a:cubicBezTo>
                <a:cubicBezTo>
                  <a:pt x="-408" y="108584"/>
                  <a:pt x="-270" y="176337"/>
                  <a:pt x="1865" y="195892"/>
                </a:cubicBezTo>
                <a:cubicBezTo>
                  <a:pt x="4000" y="215447"/>
                  <a:pt x="9577" y="196580"/>
                  <a:pt x="13433" y="194239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1011" name="Google Shape;1011;p22"/>
          <p:cNvSpPr txBox="1">
            <a:spLocks noGrp="1"/>
          </p:cNvSpPr>
          <p:nvPr>
            <p:ph type="title"/>
          </p:nvPr>
        </p:nvSpPr>
        <p:spPr>
          <a:xfrm>
            <a:off x="859725" y="1468400"/>
            <a:ext cx="4249800" cy="103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600"/>
              <a:buNone/>
              <a:defRPr i="0"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sp>
        <p:nvSpPr>
          <p:cNvPr id="1012" name="Google Shape;1012;p22"/>
          <p:cNvSpPr txBox="1">
            <a:spLocks noGrp="1"/>
          </p:cNvSpPr>
          <p:nvPr>
            <p:ph type="subTitle" idx="1"/>
          </p:nvPr>
        </p:nvSpPr>
        <p:spPr>
          <a:xfrm>
            <a:off x="761475" y="2439975"/>
            <a:ext cx="4446300" cy="122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13" name="Google Shape;1013;p22"/>
          <p:cNvSpPr/>
          <p:nvPr/>
        </p:nvSpPr>
        <p:spPr>
          <a:xfrm>
            <a:off x="4222422" y="-23179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14" name="Google Shape;1014;p22"/>
          <p:cNvSpPr/>
          <p:nvPr/>
        </p:nvSpPr>
        <p:spPr>
          <a:xfrm>
            <a:off x="-156277" y="249297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15" name="Google Shape;1015;p22"/>
          <p:cNvSpPr/>
          <p:nvPr/>
        </p:nvSpPr>
        <p:spPr>
          <a:xfrm>
            <a:off x="3186717" y="468888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16" name="Google Shape;1016;p22"/>
          <p:cNvSpPr/>
          <p:nvPr/>
        </p:nvSpPr>
        <p:spPr>
          <a:xfrm>
            <a:off x="5278978" y="4242001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17" name="Google Shape;1017;p22"/>
          <p:cNvSpPr/>
          <p:nvPr/>
        </p:nvSpPr>
        <p:spPr>
          <a:xfrm>
            <a:off x="1825117" y="136196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18" name="Google Shape;1018;p22"/>
          <p:cNvSpPr/>
          <p:nvPr/>
        </p:nvSpPr>
        <p:spPr>
          <a:xfrm>
            <a:off x="1185362" y="4961151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19" name="Google Shape;1019;p22"/>
          <p:cNvSpPr/>
          <p:nvPr/>
        </p:nvSpPr>
        <p:spPr>
          <a:xfrm>
            <a:off x="5954177" y="-79150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20" name="Google Shape;1020;p22"/>
          <p:cNvSpPr/>
          <p:nvPr/>
        </p:nvSpPr>
        <p:spPr>
          <a:xfrm>
            <a:off x="8491708" y="-81016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21" name="Google Shape;1021;p22"/>
          <p:cNvSpPr/>
          <p:nvPr/>
        </p:nvSpPr>
        <p:spPr>
          <a:xfrm>
            <a:off x="178242" y="28750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022" name="Google Shape;1022;p22"/>
          <p:cNvGrpSpPr/>
          <p:nvPr/>
        </p:nvGrpSpPr>
        <p:grpSpPr>
          <a:xfrm rot="-3140960" flipH="1">
            <a:off x="-73766" y="3917235"/>
            <a:ext cx="1099342" cy="1274075"/>
            <a:chOff x="374513" y="3152476"/>
            <a:chExt cx="1519294" cy="1760777"/>
          </a:xfrm>
        </p:grpSpPr>
        <p:sp>
          <p:nvSpPr>
            <p:cNvPr id="1023" name="Google Shape;1023;p22"/>
            <p:cNvSpPr/>
            <p:nvPr/>
          </p:nvSpPr>
          <p:spPr>
            <a:xfrm>
              <a:off x="661153" y="3251277"/>
              <a:ext cx="1018493" cy="1027730"/>
            </a:xfrm>
            <a:custGeom>
              <a:avLst/>
              <a:gdLst/>
              <a:ahLst/>
              <a:cxnLst/>
              <a:rect l="l" t="t" r="r" b="b"/>
              <a:pathLst>
                <a:path w="36719" h="37052" extrusionOk="0">
                  <a:moveTo>
                    <a:pt x="5135" y="1"/>
                  </a:moveTo>
                  <a:cubicBezTo>
                    <a:pt x="3952" y="1"/>
                    <a:pt x="2145" y="189"/>
                    <a:pt x="1" y="1033"/>
                  </a:cubicBezTo>
                  <a:cubicBezTo>
                    <a:pt x="90" y="1023"/>
                    <a:pt x="185" y="1019"/>
                    <a:pt x="284" y="1019"/>
                  </a:cubicBezTo>
                  <a:cubicBezTo>
                    <a:pt x="3959" y="1019"/>
                    <a:pt x="14163" y="7532"/>
                    <a:pt x="21947" y="16322"/>
                  </a:cubicBezTo>
                  <a:cubicBezTo>
                    <a:pt x="29941" y="25380"/>
                    <a:pt x="30001" y="31064"/>
                    <a:pt x="30001" y="31064"/>
                  </a:cubicBezTo>
                  <a:lnTo>
                    <a:pt x="34926" y="37052"/>
                  </a:lnTo>
                  <a:cubicBezTo>
                    <a:pt x="36719" y="33647"/>
                    <a:pt x="33315" y="27325"/>
                    <a:pt x="24105" y="15775"/>
                  </a:cubicBezTo>
                  <a:cubicBezTo>
                    <a:pt x="14925" y="4224"/>
                    <a:pt x="6627" y="121"/>
                    <a:pt x="6627" y="121"/>
                  </a:cubicBezTo>
                  <a:cubicBezTo>
                    <a:pt x="6627" y="121"/>
                    <a:pt x="6081" y="1"/>
                    <a:pt x="5135" y="1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4" name="Google Shape;1024;p22"/>
            <p:cNvSpPr/>
            <p:nvPr/>
          </p:nvSpPr>
          <p:spPr>
            <a:xfrm>
              <a:off x="531314" y="3248836"/>
              <a:ext cx="313683" cy="211526"/>
            </a:xfrm>
            <a:custGeom>
              <a:avLst/>
              <a:gdLst/>
              <a:ahLst/>
              <a:cxnLst/>
              <a:rect l="l" t="t" r="r" b="b"/>
              <a:pathLst>
                <a:path w="11309" h="7626" extrusionOk="0">
                  <a:moveTo>
                    <a:pt x="9014" y="0"/>
                  </a:moveTo>
                  <a:cubicBezTo>
                    <a:pt x="7675" y="0"/>
                    <a:pt x="5986" y="217"/>
                    <a:pt x="4621" y="1091"/>
                  </a:cubicBezTo>
                  <a:cubicBezTo>
                    <a:pt x="2311" y="2610"/>
                    <a:pt x="639" y="4951"/>
                    <a:pt x="1" y="7626"/>
                  </a:cubicBezTo>
                  <a:lnTo>
                    <a:pt x="7114" y="5164"/>
                  </a:lnTo>
                  <a:cubicBezTo>
                    <a:pt x="7114" y="5164"/>
                    <a:pt x="8147" y="239"/>
                    <a:pt x="11308" y="209"/>
                  </a:cubicBezTo>
                  <a:cubicBezTo>
                    <a:pt x="11308" y="209"/>
                    <a:pt x="10330" y="0"/>
                    <a:pt x="90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5" name="Google Shape;1025;p22"/>
            <p:cNvSpPr/>
            <p:nvPr/>
          </p:nvSpPr>
          <p:spPr>
            <a:xfrm>
              <a:off x="961300" y="3154335"/>
              <a:ext cx="932507" cy="1101068"/>
            </a:xfrm>
            <a:custGeom>
              <a:avLst/>
              <a:gdLst/>
              <a:ahLst/>
              <a:cxnLst/>
              <a:rect l="l" t="t" r="r" b="b"/>
              <a:pathLst>
                <a:path w="33619" h="39696" extrusionOk="0">
                  <a:moveTo>
                    <a:pt x="3789" y="0"/>
                  </a:moveTo>
                  <a:cubicBezTo>
                    <a:pt x="2507" y="0"/>
                    <a:pt x="1229" y="231"/>
                    <a:pt x="1" y="698"/>
                  </a:cubicBezTo>
                  <a:cubicBezTo>
                    <a:pt x="3132" y="2127"/>
                    <a:pt x="13344" y="8175"/>
                    <a:pt x="20487" y="17902"/>
                  </a:cubicBezTo>
                  <a:cubicBezTo>
                    <a:pt x="27630" y="27629"/>
                    <a:pt x="27205" y="33282"/>
                    <a:pt x="27205" y="33282"/>
                  </a:cubicBezTo>
                  <a:lnTo>
                    <a:pt x="31521" y="39696"/>
                  </a:lnTo>
                  <a:cubicBezTo>
                    <a:pt x="33618" y="36474"/>
                    <a:pt x="30761" y="29878"/>
                    <a:pt x="22676" y="17537"/>
                  </a:cubicBezTo>
                  <a:cubicBezTo>
                    <a:pt x="14591" y="5227"/>
                    <a:pt x="6688" y="394"/>
                    <a:pt x="6688" y="394"/>
                  </a:cubicBezTo>
                  <a:cubicBezTo>
                    <a:pt x="5732" y="132"/>
                    <a:pt x="4759" y="0"/>
                    <a:pt x="3789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6" name="Google Shape;1026;p22"/>
            <p:cNvSpPr/>
            <p:nvPr/>
          </p:nvSpPr>
          <p:spPr>
            <a:xfrm>
              <a:off x="843277" y="3152476"/>
              <a:ext cx="303531" cy="157826"/>
            </a:xfrm>
            <a:custGeom>
              <a:avLst/>
              <a:gdLst/>
              <a:ahLst/>
              <a:cxnLst/>
              <a:rect l="l" t="t" r="r" b="b"/>
              <a:pathLst>
                <a:path w="10943" h="5690" extrusionOk="0">
                  <a:moveTo>
                    <a:pt x="7691" y="1"/>
                  </a:moveTo>
                  <a:cubicBezTo>
                    <a:pt x="6572" y="1"/>
                    <a:pt x="5324" y="181"/>
                    <a:pt x="4225" y="765"/>
                  </a:cubicBezTo>
                  <a:cubicBezTo>
                    <a:pt x="122" y="2923"/>
                    <a:pt x="0" y="5689"/>
                    <a:pt x="0" y="5689"/>
                  </a:cubicBezTo>
                  <a:lnTo>
                    <a:pt x="6353" y="4990"/>
                  </a:lnTo>
                  <a:cubicBezTo>
                    <a:pt x="6353" y="4990"/>
                    <a:pt x="7732" y="450"/>
                    <a:pt x="10687" y="450"/>
                  </a:cubicBezTo>
                  <a:cubicBezTo>
                    <a:pt x="10771" y="450"/>
                    <a:pt x="10856" y="454"/>
                    <a:pt x="10943" y="461"/>
                  </a:cubicBezTo>
                  <a:cubicBezTo>
                    <a:pt x="10943" y="461"/>
                    <a:pt x="9481" y="1"/>
                    <a:pt x="76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7" name="Google Shape;1027;p22"/>
            <p:cNvSpPr/>
            <p:nvPr/>
          </p:nvSpPr>
          <p:spPr>
            <a:xfrm>
              <a:off x="728610" y="3276851"/>
              <a:ext cx="1164337" cy="1325076"/>
            </a:xfrm>
            <a:custGeom>
              <a:avLst/>
              <a:gdLst/>
              <a:ahLst/>
              <a:cxnLst/>
              <a:rect l="l" t="t" r="r" b="b"/>
              <a:pathLst>
                <a:path w="41977" h="47772" extrusionOk="0">
                  <a:moveTo>
                    <a:pt x="6566" y="1"/>
                  </a:moveTo>
                  <a:cubicBezTo>
                    <a:pt x="2557" y="1"/>
                    <a:pt x="1" y="1509"/>
                    <a:pt x="1" y="1509"/>
                  </a:cubicBezTo>
                  <a:lnTo>
                    <a:pt x="33679" y="47771"/>
                  </a:lnTo>
                  <a:cubicBezTo>
                    <a:pt x="33679" y="47771"/>
                    <a:pt x="41916" y="42391"/>
                    <a:pt x="41947" y="39078"/>
                  </a:cubicBezTo>
                  <a:cubicBezTo>
                    <a:pt x="41977" y="35735"/>
                    <a:pt x="33649" y="19959"/>
                    <a:pt x="21977" y="7679"/>
                  </a:cubicBezTo>
                  <a:cubicBezTo>
                    <a:pt x="16119" y="1532"/>
                    <a:pt x="10606" y="1"/>
                    <a:pt x="6566" y="1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8" name="Google Shape;1028;p22"/>
            <p:cNvSpPr/>
            <p:nvPr/>
          </p:nvSpPr>
          <p:spPr>
            <a:xfrm>
              <a:off x="374513" y="3309249"/>
              <a:ext cx="1412227" cy="1604004"/>
            </a:xfrm>
            <a:custGeom>
              <a:avLst/>
              <a:gdLst/>
              <a:ahLst/>
              <a:cxnLst/>
              <a:rect l="l" t="t" r="r" b="b"/>
              <a:pathLst>
                <a:path w="50914" h="57828" extrusionOk="0">
                  <a:moveTo>
                    <a:pt x="15544" y="1"/>
                  </a:moveTo>
                  <a:cubicBezTo>
                    <a:pt x="13890" y="1"/>
                    <a:pt x="12282" y="341"/>
                    <a:pt x="10760" y="1071"/>
                  </a:cubicBezTo>
                  <a:cubicBezTo>
                    <a:pt x="4377" y="4110"/>
                    <a:pt x="0" y="9460"/>
                    <a:pt x="2006" y="20129"/>
                  </a:cubicBezTo>
                  <a:cubicBezTo>
                    <a:pt x="3435" y="27910"/>
                    <a:pt x="11733" y="44324"/>
                    <a:pt x="16688" y="53655"/>
                  </a:cubicBezTo>
                  <a:cubicBezTo>
                    <a:pt x="18100" y="56311"/>
                    <a:pt x="20829" y="57827"/>
                    <a:pt x="23646" y="57827"/>
                  </a:cubicBezTo>
                  <a:cubicBezTo>
                    <a:pt x="24891" y="57827"/>
                    <a:pt x="26153" y="57531"/>
                    <a:pt x="27326" y="56907"/>
                  </a:cubicBezTo>
                  <a:lnTo>
                    <a:pt x="45594" y="47150"/>
                  </a:lnTo>
                  <a:cubicBezTo>
                    <a:pt x="49485" y="45083"/>
                    <a:pt x="50913" y="40220"/>
                    <a:pt x="48755" y="36390"/>
                  </a:cubicBezTo>
                  <a:cubicBezTo>
                    <a:pt x="45715" y="30919"/>
                    <a:pt x="41217" y="23047"/>
                    <a:pt x="36566" y="15539"/>
                  </a:cubicBezTo>
                  <a:cubicBezTo>
                    <a:pt x="31016" y="6618"/>
                    <a:pt x="22839" y="1"/>
                    <a:pt x="1554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9" name="Google Shape;1029;p22"/>
            <p:cNvSpPr/>
            <p:nvPr/>
          </p:nvSpPr>
          <p:spPr>
            <a:xfrm>
              <a:off x="688141" y="3984906"/>
              <a:ext cx="992365" cy="856673"/>
            </a:xfrm>
            <a:custGeom>
              <a:avLst/>
              <a:gdLst/>
              <a:ahLst/>
              <a:cxnLst/>
              <a:rect l="l" t="t" r="r" b="b"/>
              <a:pathLst>
                <a:path w="35777" h="30885" extrusionOk="0">
                  <a:moveTo>
                    <a:pt x="23949" y="0"/>
                  </a:moveTo>
                  <a:cubicBezTo>
                    <a:pt x="22591" y="0"/>
                    <a:pt x="20896" y="655"/>
                    <a:pt x="18420" y="1849"/>
                  </a:cubicBezTo>
                  <a:cubicBezTo>
                    <a:pt x="12797" y="4554"/>
                    <a:pt x="1" y="11454"/>
                    <a:pt x="1338" y="15861"/>
                  </a:cubicBezTo>
                  <a:cubicBezTo>
                    <a:pt x="2415" y="19483"/>
                    <a:pt x="8002" y="30885"/>
                    <a:pt x="11714" y="30885"/>
                  </a:cubicBezTo>
                  <a:cubicBezTo>
                    <a:pt x="11771" y="30885"/>
                    <a:pt x="11828" y="30882"/>
                    <a:pt x="11885" y="30877"/>
                  </a:cubicBezTo>
                  <a:cubicBezTo>
                    <a:pt x="15594" y="30481"/>
                    <a:pt x="30153" y="21697"/>
                    <a:pt x="32646" y="20268"/>
                  </a:cubicBezTo>
                  <a:cubicBezTo>
                    <a:pt x="33314" y="19934"/>
                    <a:pt x="33861" y="19417"/>
                    <a:pt x="34287" y="18809"/>
                  </a:cubicBezTo>
                  <a:cubicBezTo>
                    <a:pt x="35776" y="16347"/>
                    <a:pt x="33770" y="12548"/>
                    <a:pt x="30335" y="6651"/>
                  </a:cubicBezTo>
                  <a:cubicBezTo>
                    <a:pt x="27666" y="2008"/>
                    <a:pt x="26326" y="0"/>
                    <a:pt x="2394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0" name="Google Shape;1030;p22"/>
            <p:cNvSpPr/>
            <p:nvPr/>
          </p:nvSpPr>
          <p:spPr>
            <a:xfrm>
              <a:off x="441943" y="3403057"/>
              <a:ext cx="927459" cy="824830"/>
            </a:xfrm>
            <a:custGeom>
              <a:avLst/>
              <a:gdLst/>
              <a:ahLst/>
              <a:cxnLst/>
              <a:rect l="l" t="t" r="r" b="b"/>
              <a:pathLst>
                <a:path w="33437" h="29737" extrusionOk="0">
                  <a:moveTo>
                    <a:pt x="17316" y="0"/>
                  </a:moveTo>
                  <a:cubicBezTo>
                    <a:pt x="13079" y="0"/>
                    <a:pt x="2751" y="4137"/>
                    <a:pt x="1338" y="8783"/>
                  </a:cubicBezTo>
                  <a:cubicBezTo>
                    <a:pt x="1" y="13099"/>
                    <a:pt x="3436" y="21823"/>
                    <a:pt x="6627" y="27476"/>
                  </a:cubicBezTo>
                  <a:cubicBezTo>
                    <a:pt x="7541" y="29104"/>
                    <a:pt x="8420" y="29737"/>
                    <a:pt x="9368" y="29737"/>
                  </a:cubicBezTo>
                  <a:cubicBezTo>
                    <a:pt x="11732" y="29737"/>
                    <a:pt x="14526" y="25803"/>
                    <a:pt x="19363" y="23525"/>
                  </a:cubicBezTo>
                  <a:cubicBezTo>
                    <a:pt x="26141" y="20333"/>
                    <a:pt x="33436" y="19178"/>
                    <a:pt x="30062" y="14041"/>
                  </a:cubicBezTo>
                  <a:cubicBezTo>
                    <a:pt x="26688" y="8905"/>
                    <a:pt x="21430" y="1336"/>
                    <a:pt x="18542" y="181"/>
                  </a:cubicBezTo>
                  <a:cubicBezTo>
                    <a:pt x="18236" y="59"/>
                    <a:pt x="17819" y="0"/>
                    <a:pt x="17316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1" name="Google Shape;1031;p22"/>
            <p:cNvSpPr/>
            <p:nvPr/>
          </p:nvSpPr>
          <p:spPr>
            <a:xfrm>
              <a:off x="441943" y="3404499"/>
              <a:ext cx="846521" cy="822278"/>
            </a:xfrm>
            <a:custGeom>
              <a:avLst/>
              <a:gdLst/>
              <a:ahLst/>
              <a:cxnLst/>
              <a:rect l="l" t="t" r="r" b="b"/>
              <a:pathLst>
                <a:path w="30519" h="29645" extrusionOk="0">
                  <a:moveTo>
                    <a:pt x="17164" y="0"/>
                  </a:moveTo>
                  <a:cubicBezTo>
                    <a:pt x="12922" y="0"/>
                    <a:pt x="2717" y="4127"/>
                    <a:pt x="1308" y="8761"/>
                  </a:cubicBezTo>
                  <a:cubicBezTo>
                    <a:pt x="1" y="13078"/>
                    <a:pt x="3436" y="21771"/>
                    <a:pt x="6627" y="27424"/>
                  </a:cubicBezTo>
                  <a:cubicBezTo>
                    <a:pt x="7524" y="29022"/>
                    <a:pt x="8335" y="29645"/>
                    <a:pt x="9187" y="29645"/>
                  </a:cubicBezTo>
                  <a:cubicBezTo>
                    <a:pt x="11365" y="29645"/>
                    <a:pt x="13813" y="25572"/>
                    <a:pt x="18664" y="23321"/>
                  </a:cubicBezTo>
                  <a:cubicBezTo>
                    <a:pt x="25381" y="20160"/>
                    <a:pt x="30518" y="18762"/>
                    <a:pt x="28451" y="14962"/>
                  </a:cubicBezTo>
                  <a:cubicBezTo>
                    <a:pt x="25533" y="9582"/>
                    <a:pt x="21278" y="1375"/>
                    <a:pt x="18421" y="190"/>
                  </a:cubicBezTo>
                  <a:cubicBezTo>
                    <a:pt x="18108" y="61"/>
                    <a:pt x="17680" y="0"/>
                    <a:pt x="1716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2" name="Google Shape;1032;p22"/>
            <p:cNvSpPr/>
            <p:nvPr/>
          </p:nvSpPr>
          <p:spPr>
            <a:xfrm>
              <a:off x="862666" y="3969401"/>
              <a:ext cx="71119" cy="57167"/>
            </a:xfrm>
            <a:custGeom>
              <a:avLst/>
              <a:gdLst/>
              <a:ahLst/>
              <a:cxnLst/>
              <a:rect l="l" t="t" r="r" b="b"/>
              <a:pathLst>
                <a:path w="2564" h="2061" extrusionOk="0">
                  <a:moveTo>
                    <a:pt x="1296" y="1"/>
                  </a:moveTo>
                  <a:cubicBezTo>
                    <a:pt x="1127" y="1"/>
                    <a:pt x="954" y="41"/>
                    <a:pt x="791" y="128"/>
                  </a:cubicBezTo>
                  <a:cubicBezTo>
                    <a:pt x="0" y="554"/>
                    <a:pt x="122" y="1739"/>
                    <a:pt x="1004" y="2013"/>
                  </a:cubicBezTo>
                  <a:cubicBezTo>
                    <a:pt x="1106" y="2046"/>
                    <a:pt x="1207" y="2061"/>
                    <a:pt x="1305" y="2061"/>
                  </a:cubicBezTo>
                  <a:cubicBezTo>
                    <a:pt x="2020" y="2061"/>
                    <a:pt x="2563" y="1245"/>
                    <a:pt x="2189" y="523"/>
                  </a:cubicBezTo>
                  <a:cubicBezTo>
                    <a:pt x="2002" y="191"/>
                    <a:pt x="1659" y="1"/>
                    <a:pt x="129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3" name="Google Shape;1033;p22"/>
            <p:cNvSpPr/>
            <p:nvPr/>
          </p:nvSpPr>
          <p:spPr>
            <a:xfrm>
              <a:off x="931788" y="3984546"/>
              <a:ext cx="748718" cy="856201"/>
            </a:xfrm>
            <a:custGeom>
              <a:avLst/>
              <a:gdLst/>
              <a:ahLst/>
              <a:cxnLst/>
              <a:rect l="l" t="t" r="r" b="b"/>
              <a:pathLst>
                <a:path w="26993" h="30868" extrusionOk="0">
                  <a:moveTo>
                    <a:pt x="15161" y="0"/>
                  </a:moveTo>
                  <a:cubicBezTo>
                    <a:pt x="14389" y="0"/>
                    <a:pt x="13507" y="213"/>
                    <a:pt x="12433" y="616"/>
                  </a:cubicBezTo>
                  <a:cubicBezTo>
                    <a:pt x="12442" y="616"/>
                    <a:pt x="12717" y="544"/>
                    <a:pt x="13160" y="544"/>
                  </a:cubicBezTo>
                  <a:cubicBezTo>
                    <a:pt x="14159" y="544"/>
                    <a:pt x="16010" y="909"/>
                    <a:pt x="17570" y="3290"/>
                  </a:cubicBezTo>
                  <a:cubicBezTo>
                    <a:pt x="19819" y="6695"/>
                    <a:pt x="24500" y="14050"/>
                    <a:pt x="24226" y="16604"/>
                  </a:cubicBezTo>
                  <a:cubicBezTo>
                    <a:pt x="23922" y="19187"/>
                    <a:pt x="13010" y="24962"/>
                    <a:pt x="8269" y="27242"/>
                  </a:cubicBezTo>
                  <a:cubicBezTo>
                    <a:pt x="4926" y="28839"/>
                    <a:pt x="3418" y="29392"/>
                    <a:pt x="1968" y="29392"/>
                  </a:cubicBezTo>
                  <a:cubicBezTo>
                    <a:pt x="1348" y="29392"/>
                    <a:pt x="739" y="29290"/>
                    <a:pt x="1" y="29127"/>
                  </a:cubicBezTo>
                  <a:lnTo>
                    <a:pt x="1" y="29127"/>
                  </a:lnTo>
                  <a:cubicBezTo>
                    <a:pt x="1029" y="30212"/>
                    <a:pt x="2030" y="30867"/>
                    <a:pt x="2928" y="30867"/>
                  </a:cubicBezTo>
                  <a:cubicBezTo>
                    <a:pt x="2986" y="30867"/>
                    <a:pt x="3044" y="30865"/>
                    <a:pt x="3101" y="30859"/>
                  </a:cubicBezTo>
                  <a:cubicBezTo>
                    <a:pt x="6840" y="30494"/>
                    <a:pt x="21369" y="21710"/>
                    <a:pt x="23892" y="20281"/>
                  </a:cubicBezTo>
                  <a:cubicBezTo>
                    <a:pt x="24530" y="19917"/>
                    <a:pt x="25077" y="19430"/>
                    <a:pt x="25503" y="18822"/>
                  </a:cubicBezTo>
                  <a:cubicBezTo>
                    <a:pt x="26992" y="16391"/>
                    <a:pt x="24986" y="12561"/>
                    <a:pt x="21551" y="6664"/>
                  </a:cubicBezTo>
                  <a:cubicBezTo>
                    <a:pt x="18868" y="2008"/>
                    <a:pt x="17534" y="0"/>
                    <a:pt x="15161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034" name="Google Shape;1034;p22"/>
          <p:cNvGrpSpPr/>
          <p:nvPr/>
        </p:nvGrpSpPr>
        <p:grpSpPr>
          <a:xfrm flipH="1">
            <a:off x="535456" y="-155359"/>
            <a:ext cx="757289" cy="864550"/>
            <a:chOff x="5585712" y="137416"/>
            <a:chExt cx="757289" cy="864550"/>
          </a:xfrm>
        </p:grpSpPr>
        <p:sp>
          <p:nvSpPr>
            <p:cNvPr id="1035" name="Google Shape;1035;p22"/>
            <p:cNvSpPr/>
            <p:nvPr/>
          </p:nvSpPr>
          <p:spPr>
            <a:xfrm>
              <a:off x="5606764" y="738904"/>
              <a:ext cx="129867" cy="146066"/>
            </a:xfrm>
            <a:custGeom>
              <a:avLst/>
              <a:gdLst/>
              <a:ahLst/>
              <a:cxnLst/>
              <a:rect l="l" t="t" r="r" b="b"/>
              <a:pathLst>
                <a:path w="4682" h="5266" extrusionOk="0">
                  <a:moveTo>
                    <a:pt x="2706" y="1"/>
                  </a:moveTo>
                  <a:cubicBezTo>
                    <a:pt x="2706" y="1"/>
                    <a:pt x="1" y="4712"/>
                    <a:pt x="913" y="5198"/>
                  </a:cubicBezTo>
                  <a:cubicBezTo>
                    <a:pt x="992" y="5245"/>
                    <a:pt x="1088" y="5266"/>
                    <a:pt x="1196" y="5266"/>
                  </a:cubicBezTo>
                  <a:cubicBezTo>
                    <a:pt x="2290" y="5266"/>
                    <a:pt x="4682" y="3101"/>
                    <a:pt x="4682" y="3101"/>
                  </a:cubicBezTo>
                  <a:lnTo>
                    <a:pt x="2706" y="1"/>
                  </a:ln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6" name="Google Shape;1036;p22"/>
            <p:cNvSpPr/>
            <p:nvPr/>
          </p:nvSpPr>
          <p:spPr>
            <a:xfrm>
              <a:off x="6009790" y="851879"/>
              <a:ext cx="91062" cy="150088"/>
            </a:xfrm>
            <a:custGeom>
              <a:avLst/>
              <a:gdLst/>
              <a:ahLst/>
              <a:cxnLst/>
              <a:rect l="l" t="t" r="r" b="b"/>
              <a:pathLst>
                <a:path w="3283" h="5411" extrusionOk="0">
                  <a:moveTo>
                    <a:pt x="3283" y="1"/>
                  </a:moveTo>
                  <a:lnTo>
                    <a:pt x="0" y="1703"/>
                  </a:lnTo>
                  <a:cubicBezTo>
                    <a:pt x="0" y="1703"/>
                    <a:pt x="1185" y="5381"/>
                    <a:pt x="2219" y="5411"/>
                  </a:cubicBezTo>
                  <a:cubicBezTo>
                    <a:pt x="3252" y="5411"/>
                    <a:pt x="3283" y="1"/>
                    <a:pt x="3283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7" name="Google Shape;1037;p22"/>
            <p:cNvSpPr/>
            <p:nvPr/>
          </p:nvSpPr>
          <p:spPr>
            <a:xfrm>
              <a:off x="5722402" y="155612"/>
              <a:ext cx="264643" cy="144401"/>
            </a:xfrm>
            <a:custGeom>
              <a:avLst/>
              <a:gdLst/>
              <a:ahLst/>
              <a:cxnLst/>
              <a:rect l="l" t="t" r="r" b="b"/>
              <a:pathLst>
                <a:path w="9541" h="5206" extrusionOk="0">
                  <a:moveTo>
                    <a:pt x="5166" y="1"/>
                  </a:moveTo>
                  <a:cubicBezTo>
                    <a:pt x="2660" y="1"/>
                    <a:pt x="194" y="1809"/>
                    <a:pt x="27" y="4829"/>
                  </a:cubicBezTo>
                  <a:cubicBezTo>
                    <a:pt x="0" y="5040"/>
                    <a:pt x="180" y="5205"/>
                    <a:pt x="387" y="5205"/>
                  </a:cubicBezTo>
                  <a:cubicBezTo>
                    <a:pt x="419" y="5205"/>
                    <a:pt x="450" y="5201"/>
                    <a:pt x="482" y="5193"/>
                  </a:cubicBezTo>
                  <a:lnTo>
                    <a:pt x="9145" y="2914"/>
                  </a:lnTo>
                  <a:cubicBezTo>
                    <a:pt x="9419" y="2853"/>
                    <a:pt x="9540" y="2549"/>
                    <a:pt x="9388" y="2306"/>
                  </a:cubicBezTo>
                  <a:cubicBezTo>
                    <a:pt x="8342" y="719"/>
                    <a:pt x="6746" y="1"/>
                    <a:pt x="516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8" name="Google Shape;1038;p22"/>
            <p:cNvSpPr/>
            <p:nvPr/>
          </p:nvSpPr>
          <p:spPr>
            <a:xfrm>
              <a:off x="5839482" y="242791"/>
              <a:ext cx="43853" cy="89287"/>
            </a:xfrm>
            <a:custGeom>
              <a:avLst/>
              <a:gdLst/>
              <a:ahLst/>
              <a:cxnLst/>
              <a:rect l="l" t="t" r="r" b="b"/>
              <a:pathLst>
                <a:path w="1581" h="3219" extrusionOk="0">
                  <a:moveTo>
                    <a:pt x="474" y="0"/>
                  </a:moveTo>
                  <a:cubicBezTo>
                    <a:pt x="438" y="0"/>
                    <a:pt x="402" y="5"/>
                    <a:pt x="365" y="14"/>
                  </a:cubicBezTo>
                  <a:cubicBezTo>
                    <a:pt x="122" y="75"/>
                    <a:pt x="0" y="318"/>
                    <a:pt x="61" y="561"/>
                  </a:cubicBezTo>
                  <a:lnTo>
                    <a:pt x="669" y="2871"/>
                  </a:lnTo>
                  <a:cubicBezTo>
                    <a:pt x="721" y="3078"/>
                    <a:pt x="904" y="3219"/>
                    <a:pt x="1108" y="3219"/>
                  </a:cubicBezTo>
                  <a:cubicBezTo>
                    <a:pt x="1143" y="3219"/>
                    <a:pt x="1180" y="3215"/>
                    <a:pt x="1216" y="3205"/>
                  </a:cubicBezTo>
                  <a:cubicBezTo>
                    <a:pt x="1429" y="3114"/>
                    <a:pt x="1581" y="2871"/>
                    <a:pt x="1520" y="2658"/>
                  </a:cubicBezTo>
                  <a:lnTo>
                    <a:pt x="912" y="318"/>
                  </a:lnTo>
                  <a:cubicBezTo>
                    <a:pt x="860" y="137"/>
                    <a:pt x="677" y="0"/>
                    <a:pt x="47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9" name="Google Shape;1039;p22"/>
            <p:cNvSpPr/>
            <p:nvPr/>
          </p:nvSpPr>
          <p:spPr>
            <a:xfrm>
              <a:off x="5810801" y="137416"/>
              <a:ext cx="44713" cy="89287"/>
            </a:xfrm>
            <a:custGeom>
              <a:avLst/>
              <a:gdLst/>
              <a:ahLst/>
              <a:cxnLst/>
              <a:rect l="l" t="t" r="r" b="b"/>
              <a:pathLst>
                <a:path w="1612" h="3219" extrusionOk="0">
                  <a:moveTo>
                    <a:pt x="504" y="0"/>
                  </a:moveTo>
                  <a:cubicBezTo>
                    <a:pt x="469" y="0"/>
                    <a:pt x="433" y="4"/>
                    <a:pt x="396" y="14"/>
                  </a:cubicBezTo>
                  <a:cubicBezTo>
                    <a:pt x="153" y="74"/>
                    <a:pt x="1" y="317"/>
                    <a:pt x="61" y="561"/>
                  </a:cubicBezTo>
                  <a:lnTo>
                    <a:pt x="700" y="2871"/>
                  </a:lnTo>
                  <a:cubicBezTo>
                    <a:pt x="751" y="3078"/>
                    <a:pt x="935" y="3218"/>
                    <a:pt x="1139" y="3218"/>
                  </a:cubicBezTo>
                  <a:cubicBezTo>
                    <a:pt x="1174" y="3218"/>
                    <a:pt x="1211" y="3214"/>
                    <a:pt x="1247" y="3205"/>
                  </a:cubicBezTo>
                  <a:cubicBezTo>
                    <a:pt x="1460" y="3114"/>
                    <a:pt x="1612" y="2871"/>
                    <a:pt x="1551" y="2658"/>
                  </a:cubicBezTo>
                  <a:lnTo>
                    <a:pt x="943" y="317"/>
                  </a:lnTo>
                  <a:cubicBezTo>
                    <a:pt x="866" y="137"/>
                    <a:pt x="700" y="0"/>
                    <a:pt x="5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0" name="Google Shape;1040;p22"/>
            <p:cNvSpPr/>
            <p:nvPr/>
          </p:nvSpPr>
          <p:spPr>
            <a:xfrm>
              <a:off x="5722458" y="155612"/>
              <a:ext cx="263728" cy="144901"/>
            </a:xfrm>
            <a:custGeom>
              <a:avLst/>
              <a:gdLst/>
              <a:ahLst/>
              <a:cxnLst/>
              <a:rect l="l" t="t" r="r" b="b"/>
              <a:pathLst>
                <a:path w="9508" h="5224" extrusionOk="0">
                  <a:moveTo>
                    <a:pt x="5164" y="1"/>
                  </a:moveTo>
                  <a:cubicBezTo>
                    <a:pt x="2658" y="1"/>
                    <a:pt x="192" y="1809"/>
                    <a:pt x="25" y="4829"/>
                  </a:cubicBezTo>
                  <a:cubicBezTo>
                    <a:pt x="1" y="4970"/>
                    <a:pt x="69" y="5112"/>
                    <a:pt x="200" y="5182"/>
                  </a:cubicBezTo>
                  <a:lnTo>
                    <a:pt x="200" y="5182"/>
                  </a:lnTo>
                  <a:cubicBezTo>
                    <a:pt x="191" y="5176"/>
                    <a:pt x="183" y="5170"/>
                    <a:pt x="177" y="5163"/>
                  </a:cubicBezTo>
                  <a:cubicBezTo>
                    <a:pt x="3125" y="3978"/>
                    <a:pt x="6256" y="3127"/>
                    <a:pt x="9417" y="2701"/>
                  </a:cubicBezTo>
                  <a:lnTo>
                    <a:pt x="9417" y="2701"/>
                  </a:lnTo>
                  <a:cubicBezTo>
                    <a:pt x="9386" y="2762"/>
                    <a:pt x="9356" y="2792"/>
                    <a:pt x="9326" y="2823"/>
                  </a:cubicBezTo>
                  <a:cubicBezTo>
                    <a:pt x="9478" y="2701"/>
                    <a:pt x="9508" y="2458"/>
                    <a:pt x="9386" y="2306"/>
                  </a:cubicBezTo>
                  <a:cubicBezTo>
                    <a:pt x="8340" y="719"/>
                    <a:pt x="6744" y="1"/>
                    <a:pt x="5164" y="1"/>
                  </a:cubicBezTo>
                  <a:close/>
                  <a:moveTo>
                    <a:pt x="200" y="5182"/>
                  </a:moveTo>
                  <a:cubicBezTo>
                    <a:pt x="233" y="5205"/>
                    <a:pt x="281" y="5224"/>
                    <a:pt x="328" y="5224"/>
                  </a:cubicBezTo>
                  <a:cubicBezTo>
                    <a:pt x="281" y="5217"/>
                    <a:pt x="238" y="5203"/>
                    <a:pt x="200" y="51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1" name="Google Shape;1041;p22"/>
            <p:cNvSpPr/>
            <p:nvPr/>
          </p:nvSpPr>
          <p:spPr>
            <a:xfrm>
              <a:off x="6094085" y="236162"/>
              <a:ext cx="248916" cy="212969"/>
            </a:xfrm>
            <a:custGeom>
              <a:avLst/>
              <a:gdLst/>
              <a:ahLst/>
              <a:cxnLst/>
              <a:rect l="l" t="t" r="r" b="b"/>
              <a:pathLst>
                <a:path w="8974" h="7678" extrusionOk="0">
                  <a:moveTo>
                    <a:pt x="2606" y="1"/>
                  </a:moveTo>
                  <a:cubicBezTo>
                    <a:pt x="1857" y="1"/>
                    <a:pt x="1077" y="173"/>
                    <a:pt x="305" y="557"/>
                  </a:cubicBezTo>
                  <a:cubicBezTo>
                    <a:pt x="61" y="678"/>
                    <a:pt x="1" y="1013"/>
                    <a:pt x="213" y="1195"/>
                  </a:cubicBezTo>
                  <a:lnTo>
                    <a:pt x="6505" y="7548"/>
                  </a:lnTo>
                  <a:cubicBezTo>
                    <a:pt x="6582" y="7637"/>
                    <a:pt x="6690" y="7678"/>
                    <a:pt x="6796" y="7678"/>
                  </a:cubicBezTo>
                  <a:cubicBezTo>
                    <a:pt x="6945" y="7678"/>
                    <a:pt x="7091" y="7598"/>
                    <a:pt x="7144" y="7457"/>
                  </a:cubicBezTo>
                  <a:cubicBezTo>
                    <a:pt x="8974" y="3822"/>
                    <a:pt x="6131" y="1"/>
                    <a:pt x="260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2" name="Google Shape;1042;p22"/>
            <p:cNvSpPr/>
            <p:nvPr/>
          </p:nvSpPr>
          <p:spPr>
            <a:xfrm>
              <a:off x="6136246" y="335490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178" y="0"/>
                  </a:moveTo>
                  <a:cubicBezTo>
                    <a:pt x="2067" y="0"/>
                    <a:pt x="1961" y="46"/>
                    <a:pt x="1885" y="137"/>
                  </a:cubicBezTo>
                  <a:lnTo>
                    <a:pt x="183" y="1839"/>
                  </a:lnTo>
                  <a:cubicBezTo>
                    <a:pt x="0" y="2022"/>
                    <a:pt x="0" y="2295"/>
                    <a:pt x="183" y="2447"/>
                  </a:cubicBezTo>
                  <a:cubicBezTo>
                    <a:pt x="259" y="2538"/>
                    <a:pt x="365" y="2584"/>
                    <a:pt x="475" y="2584"/>
                  </a:cubicBezTo>
                  <a:cubicBezTo>
                    <a:pt x="586" y="2584"/>
                    <a:pt x="700" y="2538"/>
                    <a:pt x="791" y="2447"/>
                  </a:cubicBezTo>
                  <a:lnTo>
                    <a:pt x="2493" y="775"/>
                  </a:lnTo>
                  <a:cubicBezTo>
                    <a:pt x="2675" y="593"/>
                    <a:pt x="2675" y="319"/>
                    <a:pt x="2493" y="137"/>
                  </a:cubicBezTo>
                  <a:cubicBezTo>
                    <a:pt x="2402" y="46"/>
                    <a:pt x="2288" y="0"/>
                    <a:pt x="2178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3" name="Google Shape;1043;p22"/>
            <p:cNvSpPr/>
            <p:nvPr/>
          </p:nvSpPr>
          <p:spPr>
            <a:xfrm>
              <a:off x="6212967" y="258768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204" y="0"/>
                  </a:moveTo>
                  <a:cubicBezTo>
                    <a:pt x="2090" y="0"/>
                    <a:pt x="1976" y="46"/>
                    <a:pt x="1885" y="137"/>
                  </a:cubicBezTo>
                  <a:lnTo>
                    <a:pt x="183" y="1839"/>
                  </a:lnTo>
                  <a:cubicBezTo>
                    <a:pt x="0" y="1991"/>
                    <a:pt x="0" y="2295"/>
                    <a:pt x="183" y="2447"/>
                  </a:cubicBezTo>
                  <a:cubicBezTo>
                    <a:pt x="274" y="2538"/>
                    <a:pt x="388" y="2584"/>
                    <a:pt x="502" y="2584"/>
                  </a:cubicBezTo>
                  <a:cubicBezTo>
                    <a:pt x="616" y="2584"/>
                    <a:pt x="730" y="2538"/>
                    <a:pt x="821" y="2447"/>
                  </a:cubicBezTo>
                  <a:lnTo>
                    <a:pt x="2523" y="775"/>
                  </a:lnTo>
                  <a:cubicBezTo>
                    <a:pt x="2675" y="593"/>
                    <a:pt x="2675" y="319"/>
                    <a:pt x="2523" y="137"/>
                  </a:cubicBezTo>
                  <a:cubicBezTo>
                    <a:pt x="2432" y="46"/>
                    <a:pt x="2318" y="0"/>
                    <a:pt x="22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4" name="Google Shape;1044;p22"/>
            <p:cNvSpPr/>
            <p:nvPr/>
          </p:nvSpPr>
          <p:spPr>
            <a:xfrm>
              <a:off x="6095832" y="236162"/>
              <a:ext cx="247169" cy="212442"/>
            </a:xfrm>
            <a:custGeom>
              <a:avLst/>
              <a:gdLst/>
              <a:ahLst/>
              <a:cxnLst/>
              <a:rect l="l" t="t" r="r" b="b"/>
              <a:pathLst>
                <a:path w="8911" h="7659" extrusionOk="0">
                  <a:moveTo>
                    <a:pt x="10" y="914"/>
                  </a:moveTo>
                  <a:lnTo>
                    <a:pt x="10" y="914"/>
                  </a:lnTo>
                  <a:cubicBezTo>
                    <a:pt x="1" y="957"/>
                    <a:pt x="7" y="1000"/>
                    <a:pt x="29" y="1043"/>
                  </a:cubicBezTo>
                  <a:cubicBezTo>
                    <a:pt x="16" y="999"/>
                    <a:pt x="10" y="955"/>
                    <a:pt x="10" y="914"/>
                  </a:cubicBezTo>
                  <a:close/>
                  <a:moveTo>
                    <a:pt x="2543" y="1"/>
                  </a:moveTo>
                  <a:cubicBezTo>
                    <a:pt x="1794" y="1"/>
                    <a:pt x="1014" y="173"/>
                    <a:pt x="242" y="557"/>
                  </a:cubicBezTo>
                  <a:cubicBezTo>
                    <a:pt x="98" y="629"/>
                    <a:pt x="10" y="758"/>
                    <a:pt x="10" y="914"/>
                  </a:cubicBezTo>
                  <a:lnTo>
                    <a:pt x="10" y="914"/>
                  </a:lnTo>
                  <a:cubicBezTo>
                    <a:pt x="14" y="896"/>
                    <a:pt x="20" y="878"/>
                    <a:pt x="29" y="861"/>
                  </a:cubicBezTo>
                  <a:cubicBezTo>
                    <a:pt x="1275" y="1834"/>
                    <a:pt x="2491" y="2897"/>
                    <a:pt x="3616" y="4052"/>
                  </a:cubicBezTo>
                  <a:cubicBezTo>
                    <a:pt x="4740" y="5177"/>
                    <a:pt x="5804" y="6362"/>
                    <a:pt x="6777" y="7639"/>
                  </a:cubicBezTo>
                  <a:lnTo>
                    <a:pt x="6594" y="7639"/>
                  </a:lnTo>
                  <a:cubicBezTo>
                    <a:pt x="6640" y="7652"/>
                    <a:pt x="6684" y="7658"/>
                    <a:pt x="6726" y="7658"/>
                  </a:cubicBezTo>
                  <a:cubicBezTo>
                    <a:pt x="6881" y="7658"/>
                    <a:pt x="7009" y="7576"/>
                    <a:pt x="7081" y="7457"/>
                  </a:cubicBezTo>
                  <a:cubicBezTo>
                    <a:pt x="8911" y="3822"/>
                    <a:pt x="6068" y="1"/>
                    <a:pt x="25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5" name="Google Shape;1045;p22"/>
            <p:cNvSpPr/>
            <p:nvPr/>
          </p:nvSpPr>
          <p:spPr>
            <a:xfrm>
              <a:off x="5585712" y="275438"/>
              <a:ext cx="719178" cy="639460"/>
            </a:xfrm>
            <a:custGeom>
              <a:avLst/>
              <a:gdLst/>
              <a:ahLst/>
              <a:cxnLst/>
              <a:rect l="l" t="t" r="r" b="b"/>
              <a:pathLst>
                <a:path w="25928" h="23054" extrusionOk="0">
                  <a:moveTo>
                    <a:pt x="12978" y="1"/>
                  </a:moveTo>
                  <a:cubicBezTo>
                    <a:pt x="9623" y="1"/>
                    <a:pt x="6293" y="1462"/>
                    <a:pt x="4012" y="4278"/>
                  </a:cubicBezTo>
                  <a:cubicBezTo>
                    <a:pt x="0" y="9202"/>
                    <a:pt x="760" y="16466"/>
                    <a:pt x="5714" y="20479"/>
                  </a:cubicBezTo>
                  <a:cubicBezTo>
                    <a:pt x="7853" y="22211"/>
                    <a:pt x="10422" y="23053"/>
                    <a:pt x="12972" y="23053"/>
                  </a:cubicBezTo>
                  <a:cubicBezTo>
                    <a:pt x="16329" y="23053"/>
                    <a:pt x="19652" y="21592"/>
                    <a:pt x="21915" y="18776"/>
                  </a:cubicBezTo>
                  <a:cubicBezTo>
                    <a:pt x="25928" y="13822"/>
                    <a:pt x="25168" y="6588"/>
                    <a:pt x="20213" y="2576"/>
                  </a:cubicBezTo>
                  <a:cubicBezTo>
                    <a:pt x="18088" y="844"/>
                    <a:pt x="15526" y="1"/>
                    <a:pt x="129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6" name="Google Shape;1046;p22"/>
            <p:cNvSpPr/>
            <p:nvPr/>
          </p:nvSpPr>
          <p:spPr>
            <a:xfrm>
              <a:off x="5658217" y="340455"/>
              <a:ext cx="574166" cy="510176"/>
            </a:xfrm>
            <a:custGeom>
              <a:avLst/>
              <a:gdLst/>
              <a:ahLst/>
              <a:cxnLst/>
              <a:rect l="l" t="t" r="r" b="b"/>
              <a:pathLst>
                <a:path w="20700" h="18393" extrusionOk="0">
                  <a:moveTo>
                    <a:pt x="10373" y="1"/>
                  </a:moveTo>
                  <a:cubicBezTo>
                    <a:pt x="9351" y="1"/>
                    <a:pt x="8312" y="173"/>
                    <a:pt x="7295" y="536"/>
                  </a:cubicBezTo>
                  <a:cubicBezTo>
                    <a:pt x="2493" y="2238"/>
                    <a:pt x="0" y="7496"/>
                    <a:pt x="1702" y="12268"/>
                  </a:cubicBezTo>
                  <a:cubicBezTo>
                    <a:pt x="3044" y="16029"/>
                    <a:pt x="6594" y="18393"/>
                    <a:pt x="10374" y="18393"/>
                  </a:cubicBezTo>
                  <a:cubicBezTo>
                    <a:pt x="11390" y="18393"/>
                    <a:pt x="12424" y="18222"/>
                    <a:pt x="13435" y="17861"/>
                  </a:cubicBezTo>
                  <a:cubicBezTo>
                    <a:pt x="18207" y="16159"/>
                    <a:pt x="20700" y="10900"/>
                    <a:pt x="19028" y="6128"/>
                  </a:cubicBezTo>
                  <a:cubicBezTo>
                    <a:pt x="17688" y="2349"/>
                    <a:pt x="14147" y="1"/>
                    <a:pt x="10373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7" name="Google Shape;1047;p22"/>
            <p:cNvSpPr/>
            <p:nvPr/>
          </p:nvSpPr>
          <p:spPr>
            <a:xfrm>
              <a:off x="5923000" y="578054"/>
              <a:ext cx="42133" cy="35282"/>
            </a:xfrm>
            <a:custGeom>
              <a:avLst/>
              <a:gdLst/>
              <a:ahLst/>
              <a:cxnLst/>
              <a:rect l="l" t="t" r="r" b="b"/>
              <a:pathLst>
                <a:path w="1519" h="1272" extrusionOk="0">
                  <a:moveTo>
                    <a:pt x="800" y="1"/>
                  </a:moveTo>
                  <a:cubicBezTo>
                    <a:pt x="335" y="1"/>
                    <a:pt x="0" y="532"/>
                    <a:pt x="272" y="967"/>
                  </a:cubicBezTo>
                  <a:cubicBezTo>
                    <a:pt x="389" y="1175"/>
                    <a:pt x="589" y="1271"/>
                    <a:pt x="792" y="1271"/>
                  </a:cubicBezTo>
                  <a:cubicBezTo>
                    <a:pt x="1064" y="1271"/>
                    <a:pt x="1340" y="1098"/>
                    <a:pt x="1427" y="784"/>
                  </a:cubicBezTo>
                  <a:cubicBezTo>
                    <a:pt x="1518" y="450"/>
                    <a:pt x="1305" y="116"/>
                    <a:pt x="971" y="24"/>
                  </a:cubicBezTo>
                  <a:cubicBezTo>
                    <a:pt x="913" y="8"/>
                    <a:pt x="855" y="1"/>
                    <a:pt x="800" y="1"/>
                  </a:cubicBez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8" name="Google Shape;1048;p22"/>
            <p:cNvSpPr/>
            <p:nvPr/>
          </p:nvSpPr>
          <p:spPr>
            <a:xfrm>
              <a:off x="5938117" y="414320"/>
              <a:ext cx="56501" cy="182984"/>
            </a:xfrm>
            <a:custGeom>
              <a:avLst/>
              <a:gdLst/>
              <a:ahLst/>
              <a:cxnLst/>
              <a:rect l="l" t="t" r="r" b="b"/>
              <a:pathLst>
                <a:path w="2037" h="6597" extrusionOk="0">
                  <a:moveTo>
                    <a:pt x="2037" y="0"/>
                  </a:moveTo>
                  <a:lnTo>
                    <a:pt x="0" y="6444"/>
                  </a:lnTo>
                  <a:lnTo>
                    <a:pt x="517" y="6596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9" name="Google Shape;1049;p22"/>
            <p:cNvSpPr/>
            <p:nvPr/>
          </p:nvSpPr>
          <p:spPr>
            <a:xfrm>
              <a:off x="5826834" y="588844"/>
              <a:ext cx="122267" cy="75058"/>
            </a:xfrm>
            <a:custGeom>
              <a:avLst/>
              <a:gdLst/>
              <a:ahLst/>
              <a:cxnLst/>
              <a:rect l="l" t="t" r="r" b="b"/>
              <a:pathLst>
                <a:path w="4408" h="2706" extrusionOk="0">
                  <a:moveTo>
                    <a:pt x="4134" y="0"/>
                  </a:moveTo>
                  <a:lnTo>
                    <a:pt x="0" y="2705"/>
                  </a:lnTo>
                  <a:lnTo>
                    <a:pt x="4408" y="456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0" name="Google Shape;1050;p22"/>
            <p:cNvSpPr/>
            <p:nvPr/>
          </p:nvSpPr>
          <p:spPr>
            <a:xfrm>
              <a:off x="5772024" y="744812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0" y="669"/>
                  </a:moveTo>
                  <a:lnTo>
                    <a:pt x="669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1" name="Google Shape;1051;p22"/>
            <p:cNvSpPr/>
            <p:nvPr/>
          </p:nvSpPr>
          <p:spPr>
            <a:xfrm>
              <a:off x="6092393" y="425276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1" y="669"/>
                  </a:moveTo>
                  <a:lnTo>
                    <a:pt x="670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2" name="Google Shape;1052;p22"/>
            <p:cNvSpPr/>
            <p:nvPr/>
          </p:nvSpPr>
          <p:spPr>
            <a:xfrm>
              <a:off x="5710475" y="64870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3"/>
                  </a:moveTo>
                  <a:lnTo>
                    <a:pt x="912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3" name="Google Shape;1053;p22"/>
            <p:cNvSpPr/>
            <p:nvPr/>
          </p:nvSpPr>
          <p:spPr>
            <a:xfrm>
              <a:off x="6148034" y="532343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4"/>
                  </a:moveTo>
                  <a:lnTo>
                    <a:pt x="913" y="1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4" name="Google Shape;1054;p22"/>
            <p:cNvSpPr/>
            <p:nvPr/>
          </p:nvSpPr>
          <p:spPr>
            <a:xfrm>
              <a:off x="5710475" y="53151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0"/>
                  </a:moveTo>
                  <a:lnTo>
                    <a:pt x="912" y="243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5" name="Google Shape;1055;p22"/>
            <p:cNvSpPr/>
            <p:nvPr/>
          </p:nvSpPr>
          <p:spPr>
            <a:xfrm>
              <a:off x="6147202" y="649534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1"/>
                  </a:moveTo>
                  <a:lnTo>
                    <a:pt x="912" y="244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6" name="Google Shape;1056;p22"/>
            <p:cNvSpPr/>
            <p:nvPr/>
          </p:nvSpPr>
          <p:spPr>
            <a:xfrm>
              <a:off x="5772857" y="424444"/>
              <a:ext cx="18584" cy="18556"/>
            </a:xfrm>
            <a:custGeom>
              <a:avLst/>
              <a:gdLst/>
              <a:ahLst/>
              <a:cxnLst/>
              <a:rect l="l" t="t" r="r" b="b"/>
              <a:pathLst>
                <a:path w="670" h="669" fill="none" extrusionOk="0">
                  <a:moveTo>
                    <a:pt x="1" y="0"/>
                  </a:moveTo>
                  <a:lnTo>
                    <a:pt x="670" y="66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7" name="Google Shape;1057;p22"/>
            <p:cNvSpPr/>
            <p:nvPr/>
          </p:nvSpPr>
          <p:spPr>
            <a:xfrm>
              <a:off x="6092393" y="744812"/>
              <a:ext cx="17752" cy="19416"/>
            </a:xfrm>
            <a:custGeom>
              <a:avLst/>
              <a:gdLst/>
              <a:ahLst/>
              <a:cxnLst/>
              <a:rect l="l" t="t" r="r" b="b"/>
              <a:pathLst>
                <a:path w="640" h="700" fill="none" extrusionOk="0">
                  <a:moveTo>
                    <a:pt x="1" y="0"/>
                  </a:moveTo>
                  <a:lnTo>
                    <a:pt x="639" y="69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8" name="Google Shape;1058;p22"/>
            <p:cNvSpPr/>
            <p:nvPr/>
          </p:nvSpPr>
          <p:spPr>
            <a:xfrm>
              <a:off x="5879951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0" y="0"/>
                  </a:moveTo>
                  <a:lnTo>
                    <a:pt x="243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9" name="Google Shape;1059;p22"/>
            <p:cNvSpPr/>
            <p:nvPr/>
          </p:nvSpPr>
          <p:spPr>
            <a:xfrm>
              <a:off x="5996282" y="800453"/>
              <a:ext cx="6768" cy="25324"/>
            </a:xfrm>
            <a:custGeom>
              <a:avLst/>
              <a:gdLst/>
              <a:ahLst/>
              <a:cxnLst/>
              <a:rect l="l" t="t" r="r" b="b"/>
              <a:pathLst>
                <a:path w="244" h="913" fill="none" extrusionOk="0">
                  <a:moveTo>
                    <a:pt x="1" y="0"/>
                  </a:moveTo>
                  <a:lnTo>
                    <a:pt x="244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0" name="Google Shape;1060;p22"/>
            <p:cNvSpPr/>
            <p:nvPr/>
          </p:nvSpPr>
          <p:spPr>
            <a:xfrm>
              <a:off x="5997142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243" y="0"/>
                  </a:moveTo>
                  <a:lnTo>
                    <a:pt x="0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1" name="Google Shape;1061;p22"/>
            <p:cNvSpPr/>
            <p:nvPr/>
          </p:nvSpPr>
          <p:spPr>
            <a:xfrm>
              <a:off x="5879091" y="800453"/>
              <a:ext cx="6768" cy="24464"/>
            </a:xfrm>
            <a:custGeom>
              <a:avLst/>
              <a:gdLst/>
              <a:ahLst/>
              <a:cxnLst/>
              <a:rect l="l" t="t" r="r" b="b"/>
              <a:pathLst>
                <a:path w="244" h="882" fill="none" extrusionOk="0">
                  <a:moveTo>
                    <a:pt x="244" y="0"/>
                  </a:moveTo>
                  <a:lnTo>
                    <a:pt x="1" y="88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062" name="Google Shape;1062;p22"/>
          <p:cNvGrpSpPr/>
          <p:nvPr/>
        </p:nvGrpSpPr>
        <p:grpSpPr>
          <a:xfrm rot="10169410">
            <a:off x="4880481" y="-64077"/>
            <a:ext cx="934981" cy="861672"/>
            <a:chOff x="6708722" y="1052986"/>
            <a:chExt cx="935003" cy="861693"/>
          </a:xfrm>
        </p:grpSpPr>
        <p:sp>
          <p:nvSpPr>
            <p:cNvPr id="1063" name="Google Shape;1063;p22"/>
            <p:cNvSpPr/>
            <p:nvPr/>
          </p:nvSpPr>
          <p:spPr>
            <a:xfrm>
              <a:off x="6994529" y="1096756"/>
              <a:ext cx="598631" cy="524599"/>
            </a:xfrm>
            <a:custGeom>
              <a:avLst/>
              <a:gdLst/>
              <a:ahLst/>
              <a:cxnLst/>
              <a:rect l="l" t="t" r="r" b="b"/>
              <a:pathLst>
                <a:path w="21582" h="18913" extrusionOk="0">
                  <a:moveTo>
                    <a:pt x="10806" y="1"/>
                  </a:moveTo>
                  <a:cubicBezTo>
                    <a:pt x="7529" y="1"/>
                    <a:pt x="4342" y="1699"/>
                    <a:pt x="2584" y="4745"/>
                  </a:cubicBezTo>
                  <a:cubicBezTo>
                    <a:pt x="0" y="9274"/>
                    <a:pt x="1550" y="15049"/>
                    <a:pt x="6079" y="17663"/>
                  </a:cubicBezTo>
                  <a:cubicBezTo>
                    <a:pt x="7562" y="18509"/>
                    <a:pt x="9179" y="18912"/>
                    <a:pt x="10775" y="18912"/>
                  </a:cubicBezTo>
                  <a:cubicBezTo>
                    <a:pt x="14052" y="18912"/>
                    <a:pt x="17240" y="17214"/>
                    <a:pt x="18997" y="14168"/>
                  </a:cubicBezTo>
                  <a:cubicBezTo>
                    <a:pt x="21581" y="9639"/>
                    <a:pt x="20031" y="3864"/>
                    <a:pt x="15502" y="1250"/>
                  </a:cubicBezTo>
                  <a:cubicBezTo>
                    <a:pt x="14019" y="404"/>
                    <a:pt x="12402" y="1"/>
                    <a:pt x="108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4" name="Google Shape;1064;p22"/>
            <p:cNvSpPr/>
            <p:nvPr/>
          </p:nvSpPr>
          <p:spPr>
            <a:xfrm>
              <a:off x="6960800" y="1524274"/>
              <a:ext cx="155996" cy="153472"/>
            </a:xfrm>
            <a:custGeom>
              <a:avLst/>
              <a:gdLst/>
              <a:ahLst/>
              <a:cxnLst/>
              <a:rect l="l" t="t" r="r" b="b"/>
              <a:pathLst>
                <a:path w="5624" h="5533" extrusionOk="0">
                  <a:moveTo>
                    <a:pt x="3465" y="1"/>
                  </a:moveTo>
                  <a:lnTo>
                    <a:pt x="0" y="3284"/>
                  </a:lnTo>
                  <a:lnTo>
                    <a:pt x="2128" y="5533"/>
                  </a:lnTo>
                  <a:lnTo>
                    <a:pt x="5624" y="2250"/>
                  </a:lnTo>
                  <a:lnTo>
                    <a:pt x="346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5" name="Google Shape;1065;p22"/>
            <p:cNvSpPr/>
            <p:nvPr/>
          </p:nvSpPr>
          <p:spPr>
            <a:xfrm>
              <a:off x="6943936" y="1052986"/>
              <a:ext cx="699789" cy="611778"/>
            </a:xfrm>
            <a:custGeom>
              <a:avLst/>
              <a:gdLst/>
              <a:ahLst/>
              <a:cxnLst/>
              <a:rect l="l" t="t" r="r" b="b"/>
              <a:pathLst>
                <a:path w="25229" h="22056" extrusionOk="0">
                  <a:moveTo>
                    <a:pt x="12596" y="1578"/>
                  </a:moveTo>
                  <a:cubicBezTo>
                    <a:pt x="12683" y="1578"/>
                    <a:pt x="12770" y="1579"/>
                    <a:pt x="12858" y="1581"/>
                  </a:cubicBezTo>
                  <a:cubicBezTo>
                    <a:pt x="21277" y="1825"/>
                    <a:pt x="25229" y="12098"/>
                    <a:pt x="19119" y="17904"/>
                  </a:cubicBezTo>
                  <a:cubicBezTo>
                    <a:pt x="17286" y="19634"/>
                    <a:pt x="14943" y="20495"/>
                    <a:pt x="12606" y="20495"/>
                  </a:cubicBezTo>
                  <a:cubicBezTo>
                    <a:pt x="10100" y="20495"/>
                    <a:pt x="7601" y="19505"/>
                    <a:pt x="5745" y="17539"/>
                  </a:cubicBezTo>
                  <a:cubicBezTo>
                    <a:pt x="0" y="11493"/>
                    <a:pt x="4345" y="1578"/>
                    <a:pt x="12596" y="1578"/>
                  </a:cubicBezTo>
                  <a:close/>
                  <a:moveTo>
                    <a:pt x="12684" y="1"/>
                  </a:moveTo>
                  <a:cubicBezTo>
                    <a:pt x="7121" y="1"/>
                    <a:pt x="1763" y="4231"/>
                    <a:pt x="1581" y="10761"/>
                  </a:cubicBezTo>
                  <a:cubicBezTo>
                    <a:pt x="1459" y="15199"/>
                    <a:pt x="4043" y="19302"/>
                    <a:pt x="8116" y="21095"/>
                  </a:cubicBezTo>
                  <a:cubicBezTo>
                    <a:pt x="9559" y="21741"/>
                    <a:pt x="11089" y="22056"/>
                    <a:pt x="12607" y="22056"/>
                  </a:cubicBezTo>
                  <a:cubicBezTo>
                    <a:pt x="15375" y="22056"/>
                    <a:pt x="18102" y="21011"/>
                    <a:pt x="20183" y="19028"/>
                  </a:cubicBezTo>
                  <a:cubicBezTo>
                    <a:pt x="24591" y="14834"/>
                    <a:pt x="24773" y="7873"/>
                    <a:pt x="20609" y="3466"/>
                  </a:cubicBezTo>
                  <a:cubicBezTo>
                    <a:pt x="18339" y="1074"/>
                    <a:pt x="15485" y="1"/>
                    <a:pt x="126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6" name="Google Shape;1066;p22"/>
            <p:cNvSpPr/>
            <p:nvPr/>
          </p:nvSpPr>
          <p:spPr>
            <a:xfrm>
              <a:off x="7440520" y="1212338"/>
              <a:ext cx="89398" cy="301867"/>
            </a:xfrm>
            <a:custGeom>
              <a:avLst/>
              <a:gdLst/>
              <a:ahLst/>
              <a:cxnLst/>
              <a:rect l="l" t="t" r="r" b="b"/>
              <a:pathLst>
                <a:path w="3223" h="10883" fill="none" extrusionOk="0">
                  <a:moveTo>
                    <a:pt x="304" y="1"/>
                  </a:moveTo>
                  <a:cubicBezTo>
                    <a:pt x="3222" y="3071"/>
                    <a:pt x="3101" y="7964"/>
                    <a:pt x="1" y="10882"/>
                  </a:cubicBezTo>
                </a:path>
              </a:pathLst>
            </a:custGeom>
            <a:noFill/>
            <a:ln w="463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7" name="Google Shape;1067;p22"/>
            <p:cNvSpPr/>
            <p:nvPr/>
          </p:nvSpPr>
          <p:spPr>
            <a:xfrm>
              <a:off x="6708722" y="1583604"/>
              <a:ext cx="347384" cy="331075"/>
            </a:xfrm>
            <a:custGeom>
              <a:avLst/>
              <a:gdLst/>
              <a:ahLst/>
              <a:cxnLst/>
              <a:rect l="l" t="t" r="r" b="b"/>
              <a:pathLst>
                <a:path w="12524" h="11936" extrusionOk="0">
                  <a:moveTo>
                    <a:pt x="9844" y="1"/>
                  </a:moveTo>
                  <a:cubicBezTo>
                    <a:pt x="9572" y="1"/>
                    <a:pt x="9297" y="100"/>
                    <a:pt x="9088" y="294"/>
                  </a:cubicBezTo>
                  <a:lnTo>
                    <a:pt x="456" y="8500"/>
                  </a:lnTo>
                  <a:cubicBezTo>
                    <a:pt x="30" y="8896"/>
                    <a:pt x="0" y="9595"/>
                    <a:pt x="426" y="10020"/>
                  </a:cubicBezTo>
                  <a:lnTo>
                    <a:pt x="1915" y="11601"/>
                  </a:lnTo>
                  <a:cubicBezTo>
                    <a:pt x="2135" y="11821"/>
                    <a:pt x="2421" y="11936"/>
                    <a:pt x="2704" y="11936"/>
                  </a:cubicBezTo>
                  <a:cubicBezTo>
                    <a:pt x="2968" y="11936"/>
                    <a:pt x="3230" y="11836"/>
                    <a:pt x="3435" y="11631"/>
                  </a:cubicBezTo>
                  <a:lnTo>
                    <a:pt x="12098" y="3455"/>
                  </a:lnTo>
                  <a:cubicBezTo>
                    <a:pt x="12523" y="3029"/>
                    <a:pt x="12523" y="2360"/>
                    <a:pt x="12128" y="1905"/>
                  </a:cubicBezTo>
                  <a:lnTo>
                    <a:pt x="10608" y="324"/>
                  </a:lnTo>
                  <a:cubicBezTo>
                    <a:pt x="10407" y="107"/>
                    <a:pt x="10127" y="1"/>
                    <a:pt x="98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20985985"/>
      </p:ext>
    </p:extLst>
  </p:cSld>
  <p:clrMapOvr>
    <a:masterClrMapping/>
  </p:clrMapOvr>
  <p:transition spd="slow">
    <p:wheel spokes="1"/>
    <p:sndAc>
      <p:stSnd>
        <p:snd r:embed="rId1" name="chimes.wav"/>
      </p:stSnd>
    </p:sndAc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1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2" name="Google Shape;1112;p24"/>
          <p:cNvSpPr/>
          <p:nvPr/>
        </p:nvSpPr>
        <p:spPr>
          <a:xfrm>
            <a:off x="-65061" y="-81037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13" name="Google Shape;1113;p24"/>
          <p:cNvSpPr/>
          <p:nvPr/>
        </p:nvSpPr>
        <p:spPr>
          <a:xfrm flipH="1">
            <a:off x="-74892" y="2492978"/>
            <a:ext cx="3411864" cy="2731251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14" name="Google Shape;1114;p24"/>
          <p:cNvSpPr/>
          <p:nvPr/>
        </p:nvSpPr>
        <p:spPr>
          <a:xfrm flipH="1">
            <a:off x="5246090" y="-516848"/>
            <a:ext cx="4615557" cy="5705146"/>
          </a:xfrm>
          <a:custGeom>
            <a:avLst/>
            <a:gdLst/>
            <a:ahLst/>
            <a:cxnLst/>
            <a:rect l="l" t="t" r="r" b="b"/>
            <a:pathLst>
              <a:path w="152985" h="178999" extrusionOk="0">
                <a:moveTo>
                  <a:pt x="18102" y="160346"/>
                </a:moveTo>
                <a:cubicBezTo>
                  <a:pt x="20161" y="187849"/>
                  <a:pt x="17613" y="176882"/>
                  <a:pt x="19713" y="176636"/>
                </a:cubicBezTo>
                <a:cubicBezTo>
                  <a:pt x="21813" y="176390"/>
                  <a:pt x="27771" y="163622"/>
                  <a:pt x="30704" y="158871"/>
                </a:cubicBezTo>
                <a:cubicBezTo>
                  <a:pt x="33638" y="154120"/>
                  <a:pt x="34835" y="151883"/>
                  <a:pt x="37314" y="148130"/>
                </a:cubicBezTo>
                <a:cubicBezTo>
                  <a:pt x="39793" y="144378"/>
                  <a:pt x="43270" y="140109"/>
                  <a:pt x="45577" y="136356"/>
                </a:cubicBezTo>
                <a:cubicBezTo>
                  <a:pt x="47884" y="132603"/>
                  <a:pt x="50156" y="129052"/>
                  <a:pt x="51154" y="125614"/>
                </a:cubicBezTo>
                <a:cubicBezTo>
                  <a:pt x="52152" y="122176"/>
                  <a:pt x="52048" y="118753"/>
                  <a:pt x="51566" y="115728"/>
                </a:cubicBezTo>
                <a:cubicBezTo>
                  <a:pt x="51084" y="112703"/>
                  <a:pt x="49982" y="109921"/>
                  <a:pt x="48261" y="107465"/>
                </a:cubicBezTo>
                <a:cubicBezTo>
                  <a:pt x="46540" y="105009"/>
                  <a:pt x="43993" y="103276"/>
                  <a:pt x="41239" y="100992"/>
                </a:cubicBezTo>
                <a:cubicBezTo>
                  <a:pt x="38485" y="98708"/>
                  <a:pt x="33734" y="96647"/>
                  <a:pt x="31737" y="93762"/>
                </a:cubicBezTo>
                <a:cubicBezTo>
                  <a:pt x="29740" y="90877"/>
                  <a:pt x="28500" y="87142"/>
                  <a:pt x="29257" y="83684"/>
                </a:cubicBezTo>
                <a:cubicBezTo>
                  <a:pt x="30014" y="80226"/>
                  <a:pt x="34008" y="77038"/>
                  <a:pt x="36280" y="73014"/>
                </a:cubicBezTo>
                <a:cubicBezTo>
                  <a:pt x="38552" y="68990"/>
                  <a:pt x="43028" y="64923"/>
                  <a:pt x="42890" y="59542"/>
                </a:cubicBezTo>
                <a:cubicBezTo>
                  <a:pt x="42753" y="54161"/>
                  <a:pt x="36075" y="45792"/>
                  <a:pt x="35455" y="40728"/>
                </a:cubicBezTo>
                <a:cubicBezTo>
                  <a:pt x="34836" y="35665"/>
                  <a:pt x="36522" y="31605"/>
                  <a:pt x="39173" y="29161"/>
                </a:cubicBezTo>
                <a:cubicBezTo>
                  <a:pt x="41824" y="26717"/>
                  <a:pt x="45577" y="25890"/>
                  <a:pt x="51361" y="26062"/>
                </a:cubicBezTo>
                <a:cubicBezTo>
                  <a:pt x="57145" y="26234"/>
                  <a:pt x="66199" y="30467"/>
                  <a:pt x="73876" y="30194"/>
                </a:cubicBezTo>
                <a:cubicBezTo>
                  <a:pt x="81553" y="29921"/>
                  <a:pt x="90124" y="24769"/>
                  <a:pt x="97423" y="24425"/>
                </a:cubicBezTo>
                <a:cubicBezTo>
                  <a:pt x="104722" y="24081"/>
                  <a:pt x="111815" y="28165"/>
                  <a:pt x="117668" y="28128"/>
                </a:cubicBezTo>
                <a:cubicBezTo>
                  <a:pt x="123521" y="28091"/>
                  <a:pt x="128341" y="26197"/>
                  <a:pt x="132541" y="24203"/>
                </a:cubicBezTo>
                <a:cubicBezTo>
                  <a:pt x="136741" y="22209"/>
                  <a:pt x="141216" y="18467"/>
                  <a:pt x="142868" y="16163"/>
                </a:cubicBezTo>
                <a:cubicBezTo>
                  <a:pt x="144520" y="13859"/>
                  <a:pt x="165040" y="11137"/>
                  <a:pt x="142455" y="10379"/>
                </a:cubicBezTo>
                <a:cubicBezTo>
                  <a:pt x="119871" y="9622"/>
                  <a:pt x="28087" y="-13376"/>
                  <a:pt x="7361" y="11618"/>
                </a:cubicBezTo>
                <a:cubicBezTo>
                  <a:pt x="-13364" y="36613"/>
                  <a:pt x="16043" y="132843"/>
                  <a:pt x="18102" y="160346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1115" name="Google Shape;1115;p24"/>
          <p:cNvSpPr txBox="1">
            <a:spLocks noGrp="1"/>
          </p:cNvSpPr>
          <p:nvPr>
            <p:ph type="title"/>
          </p:nvPr>
        </p:nvSpPr>
        <p:spPr>
          <a:xfrm>
            <a:off x="1303425" y="2147625"/>
            <a:ext cx="2078700" cy="45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i="0"/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116" name="Google Shape;1116;p24"/>
          <p:cNvSpPr txBox="1">
            <a:spLocks noGrp="1"/>
          </p:cNvSpPr>
          <p:nvPr>
            <p:ph type="subTitle" idx="1"/>
          </p:nvPr>
        </p:nvSpPr>
        <p:spPr>
          <a:xfrm>
            <a:off x="1209925" y="2580350"/>
            <a:ext cx="2633400" cy="117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117" name="Google Shape;1117;p24"/>
          <p:cNvSpPr/>
          <p:nvPr/>
        </p:nvSpPr>
        <p:spPr>
          <a:xfrm>
            <a:off x="4222422" y="-23179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18" name="Google Shape;1118;p24"/>
          <p:cNvSpPr/>
          <p:nvPr/>
        </p:nvSpPr>
        <p:spPr>
          <a:xfrm>
            <a:off x="-156277" y="249297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19" name="Google Shape;1119;p24"/>
          <p:cNvSpPr/>
          <p:nvPr/>
        </p:nvSpPr>
        <p:spPr>
          <a:xfrm>
            <a:off x="1668442" y="466963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20" name="Google Shape;1120;p24"/>
          <p:cNvSpPr/>
          <p:nvPr/>
        </p:nvSpPr>
        <p:spPr>
          <a:xfrm>
            <a:off x="7540877" y="487202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21" name="Google Shape;1121;p24"/>
          <p:cNvSpPr/>
          <p:nvPr/>
        </p:nvSpPr>
        <p:spPr>
          <a:xfrm>
            <a:off x="8208016" y="3519596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22" name="Google Shape;1122;p24"/>
          <p:cNvSpPr/>
          <p:nvPr/>
        </p:nvSpPr>
        <p:spPr>
          <a:xfrm>
            <a:off x="337637" y="502822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23" name="Google Shape;1123;p24"/>
          <p:cNvSpPr/>
          <p:nvPr/>
        </p:nvSpPr>
        <p:spPr>
          <a:xfrm>
            <a:off x="8866753" y="289382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24" name="Google Shape;1124;p24"/>
          <p:cNvSpPr/>
          <p:nvPr/>
        </p:nvSpPr>
        <p:spPr>
          <a:xfrm>
            <a:off x="8491708" y="-81016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25" name="Google Shape;1125;p24"/>
          <p:cNvSpPr/>
          <p:nvPr/>
        </p:nvSpPr>
        <p:spPr>
          <a:xfrm>
            <a:off x="178242" y="28750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126" name="Google Shape;1126;p24"/>
          <p:cNvGrpSpPr/>
          <p:nvPr/>
        </p:nvGrpSpPr>
        <p:grpSpPr>
          <a:xfrm rot="851508">
            <a:off x="22697" y="3840078"/>
            <a:ext cx="1099336" cy="1274069"/>
            <a:chOff x="374513" y="3152476"/>
            <a:chExt cx="1519294" cy="1760777"/>
          </a:xfrm>
        </p:grpSpPr>
        <p:sp>
          <p:nvSpPr>
            <p:cNvPr id="1127" name="Google Shape;1127;p24"/>
            <p:cNvSpPr/>
            <p:nvPr/>
          </p:nvSpPr>
          <p:spPr>
            <a:xfrm>
              <a:off x="661153" y="3251277"/>
              <a:ext cx="1018493" cy="1027730"/>
            </a:xfrm>
            <a:custGeom>
              <a:avLst/>
              <a:gdLst/>
              <a:ahLst/>
              <a:cxnLst/>
              <a:rect l="l" t="t" r="r" b="b"/>
              <a:pathLst>
                <a:path w="36719" h="37052" extrusionOk="0">
                  <a:moveTo>
                    <a:pt x="5135" y="1"/>
                  </a:moveTo>
                  <a:cubicBezTo>
                    <a:pt x="3952" y="1"/>
                    <a:pt x="2145" y="189"/>
                    <a:pt x="1" y="1033"/>
                  </a:cubicBezTo>
                  <a:cubicBezTo>
                    <a:pt x="90" y="1023"/>
                    <a:pt x="185" y="1019"/>
                    <a:pt x="284" y="1019"/>
                  </a:cubicBezTo>
                  <a:cubicBezTo>
                    <a:pt x="3959" y="1019"/>
                    <a:pt x="14163" y="7532"/>
                    <a:pt x="21947" y="16322"/>
                  </a:cubicBezTo>
                  <a:cubicBezTo>
                    <a:pt x="29941" y="25380"/>
                    <a:pt x="30001" y="31064"/>
                    <a:pt x="30001" y="31064"/>
                  </a:cubicBezTo>
                  <a:lnTo>
                    <a:pt x="34926" y="37052"/>
                  </a:lnTo>
                  <a:cubicBezTo>
                    <a:pt x="36719" y="33647"/>
                    <a:pt x="33315" y="27325"/>
                    <a:pt x="24105" y="15775"/>
                  </a:cubicBezTo>
                  <a:cubicBezTo>
                    <a:pt x="14925" y="4224"/>
                    <a:pt x="6627" y="121"/>
                    <a:pt x="6627" y="121"/>
                  </a:cubicBezTo>
                  <a:cubicBezTo>
                    <a:pt x="6627" y="121"/>
                    <a:pt x="6081" y="1"/>
                    <a:pt x="5135" y="1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8" name="Google Shape;1128;p24"/>
            <p:cNvSpPr/>
            <p:nvPr/>
          </p:nvSpPr>
          <p:spPr>
            <a:xfrm>
              <a:off x="531314" y="3248836"/>
              <a:ext cx="313683" cy="211526"/>
            </a:xfrm>
            <a:custGeom>
              <a:avLst/>
              <a:gdLst/>
              <a:ahLst/>
              <a:cxnLst/>
              <a:rect l="l" t="t" r="r" b="b"/>
              <a:pathLst>
                <a:path w="11309" h="7626" extrusionOk="0">
                  <a:moveTo>
                    <a:pt x="9014" y="0"/>
                  </a:moveTo>
                  <a:cubicBezTo>
                    <a:pt x="7675" y="0"/>
                    <a:pt x="5986" y="217"/>
                    <a:pt x="4621" y="1091"/>
                  </a:cubicBezTo>
                  <a:cubicBezTo>
                    <a:pt x="2311" y="2610"/>
                    <a:pt x="639" y="4951"/>
                    <a:pt x="1" y="7626"/>
                  </a:cubicBezTo>
                  <a:lnTo>
                    <a:pt x="7114" y="5164"/>
                  </a:lnTo>
                  <a:cubicBezTo>
                    <a:pt x="7114" y="5164"/>
                    <a:pt x="8147" y="239"/>
                    <a:pt x="11308" y="209"/>
                  </a:cubicBezTo>
                  <a:cubicBezTo>
                    <a:pt x="11308" y="209"/>
                    <a:pt x="10330" y="0"/>
                    <a:pt x="90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9" name="Google Shape;1129;p24"/>
            <p:cNvSpPr/>
            <p:nvPr/>
          </p:nvSpPr>
          <p:spPr>
            <a:xfrm>
              <a:off x="961300" y="3154335"/>
              <a:ext cx="932507" cy="1101068"/>
            </a:xfrm>
            <a:custGeom>
              <a:avLst/>
              <a:gdLst/>
              <a:ahLst/>
              <a:cxnLst/>
              <a:rect l="l" t="t" r="r" b="b"/>
              <a:pathLst>
                <a:path w="33619" h="39696" extrusionOk="0">
                  <a:moveTo>
                    <a:pt x="3789" y="0"/>
                  </a:moveTo>
                  <a:cubicBezTo>
                    <a:pt x="2507" y="0"/>
                    <a:pt x="1229" y="231"/>
                    <a:pt x="1" y="698"/>
                  </a:cubicBezTo>
                  <a:cubicBezTo>
                    <a:pt x="3132" y="2127"/>
                    <a:pt x="13344" y="8175"/>
                    <a:pt x="20487" y="17902"/>
                  </a:cubicBezTo>
                  <a:cubicBezTo>
                    <a:pt x="27630" y="27629"/>
                    <a:pt x="27205" y="33282"/>
                    <a:pt x="27205" y="33282"/>
                  </a:cubicBezTo>
                  <a:lnTo>
                    <a:pt x="31521" y="39696"/>
                  </a:lnTo>
                  <a:cubicBezTo>
                    <a:pt x="33618" y="36474"/>
                    <a:pt x="30761" y="29878"/>
                    <a:pt x="22676" y="17537"/>
                  </a:cubicBezTo>
                  <a:cubicBezTo>
                    <a:pt x="14591" y="5227"/>
                    <a:pt x="6688" y="394"/>
                    <a:pt x="6688" y="394"/>
                  </a:cubicBezTo>
                  <a:cubicBezTo>
                    <a:pt x="5732" y="132"/>
                    <a:pt x="4759" y="0"/>
                    <a:pt x="3789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0" name="Google Shape;1130;p24"/>
            <p:cNvSpPr/>
            <p:nvPr/>
          </p:nvSpPr>
          <p:spPr>
            <a:xfrm>
              <a:off x="843277" y="3152476"/>
              <a:ext cx="303531" cy="157826"/>
            </a:xfrm>
            <a:custGeom>
              <a:avLst/>
              <a:gdLst/>
              <a:ahLst/>
              <a:cxnLst/>
              <a:rect l="l" t="t" r="r" b="b"/>
              <a:pathLst>
                <a:path w="10943" h="5690" extrusionOk="0">
                  <a:moveTo>
                    <a:pt x="7691" y="1"/>
                  </a:moveTo>
                  <a:cubicBezTo>
                    <a:pt x="6572" y="1"/>
                    <a:pt x="5324" y="181"/>
                    <a:pt x="4225" y="765"/>
                  </a:cubicBezTo>
                  <a:cubicBezTo>
                    <a:pt x="122" y="2923"/>
                    <a:pt x="0" y="5689"/>
                    <a:pt x="0" y="5689"/>
                  </a:cubicBezTo>
                  <a:lnTo>
                    <a:pt x="6353" y="4990"/>
                  </a:lnTo>
                  <a:cubicBezTo>
                    <a:pt x="6353" y="4990"/>
                    <a:pt x="7732" y="450"/>
                    <a:pt x="10687" y="450"/>
                  </a:cubicBezTo>
                  <a:cubicBezTo>
                    <a:pt x="10771" y="450"/>
                    <a:pt x="10856" y="454"/>
                    <a:pt x="10943" y="461"/>
                  </a:cubicBezTo>
                  <a:cubicBezTo>
                    <a:pt x="10943" y="461"/>
                    <a:pt x="9481" y="1"/>
                    <a:pt x="76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1" name="Google Shape;1131;p24"/>
            <p:cNvSpPr/>
            <p:nvPr/>
          </p:nvSpPr>
          <p:spPr>
            <a:xfrm>
              <a:off x="728610" y="3276851"/>
              <a:ext cx="1164337" cy="1325076"/>
            </a:xfrm>
            <a:custGeom>
              <a:avLst/>
              <a:gdLst/>
              <a:ahLst/>
              <a:cxnLst/>
              <a:rect l="l" t="t" r="r" b="b"/>
              <a:pathLst>
                <a:path w="41977" h="47772" extrusionOk="0">
                  <a:moveTo>
                    <a:pt x="6566" y="1"/>
                  </a:moveTo>
                  <a:cubicBezTo>
                    <a:pt x="2557" y="1"/>
                    <a:pt x="1" y="1509"/>
                    <a:pt x="1" y="1509"/>
                  </a:cubicBezTo>
                  <a:lnTo>
                    <a:pt x="33679" y="47771"/>
                  </a:lnTo>
                  <a:cubicBezTo>
                    <a:pt x="33679" y="47771"/>
                    <a:pt x="41916" y="42391"/>
                    <a:pt x="41947" y="39078"/>
                  </a:cubicBezTo>
                  <a:cubicBezTo>
                    <a:pt x="41977" y="35735"/>
                    <a:pt x="33649" y="19959"/>
                    <a:pt x="21977" y="7679"/>
                  </a:cubicBezTo>
                  <a:cubicBezTo>
                    <a:pt x="16119" y="1532"/>
                    <a:pt x="10606" y="1"/>
                    <a:pt x="6566" y="1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2" name="Google Shape;1132;p24"/>
            <p:cNvSpPr/>
            <p:nvPr/>
          </p:nvSpPr>
          <p:spPr>
            <a:xfrm>
              <a:off x="374513" y="3309249"/>
              <a:ext cx="1412227" cy="1604004"/>
            </a:xfrm>
            <a:custGeom>
              <a:avLst/>
              <a:gdLst/>
              <a:ahLst/>
              <a:cxnLst/>
              <a:rect l="l" t="t" r="r" b="b"/>
              <a:pathLst>
                <a:path w="50914" h="57828" extrusionOk="0">
                  <a:moveTo>
                    <a:pt x="15544" y="1"/>
                  </a:moveTo>
                  <a:cubicBezTo>
                    <a:pt x="13890" y="1"/>
                    <a:pt x="12282" y="341"/>
                    <a:pt x="10760" y="1071"/>
                  </a:cubicBezTo>
                  <a:cubicBezTo>
                    <a:pt x="4377" y="4110"/>
                    <a:pt x="0" y="9460"/>
                    <a:pt x="2006" y="20129"/>
                  </a:cubicBezTo>
                  <a:cubicBezTo>
                    <a:pt x="3435" y="27910"/>
                    <a:pt x="11733" y="44324"/>
                    <a:pt x="16688" y="53655"/>
                  </a:cubicBezTo>
                  <a:cubicBezTo>
                    <a:pt x="18100" y="56311"/>
                    <a:pt x="20829" y="57827"/>
                    <a:pt x="23646" y="57827"/>
                  </a:cubicBezTo>
                  <a:cubicBezTo>
                    <a:pt x="24891" y="57827"/>
                    <a:pt x="26153" y="57531"/>
                    <a:pt x="27326" y="56907"/>
                  </a:cubicBezTo>
                  <a:lnTo>
                    <a:pt x="45594" y="47150"/>
                  </a:lnTo>
                  <a:cubicBezTo>
                    <a:pt x="49485" y="45083"/>
                    <a:pt x="50913" y="40220"/>
                    <a:pt x="48755" y="36390"/>
                  </a:cubicBezTo>
                  <a:cubicBezTo>
                    <a:pt x="45715" y="30919"/>
                    <a:pt x="41217" y="23047"/>
                    <a:pt x="36566" y="15539"/>
                  </a:cubicBezTo>
                  <a:cubicBezTo>
                    <a:pt x="31016" y="6618"/>
                    <a:pt x="22839" y="1"/>
                    <a:pt x="1554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3" name="Google Shape;1133;p24"/>
            <p:cNvSpPr/>
            <p:nvPr/>
          </p:nvSpPr>
          <p:spPr>
            <a:xfrm>
              <a:off x="688141" y="3984906"/>
              <a:ext cx="992365" cy="856673"/>
            </a:xfrm>
            <a:custGeom>
              <a:avLst/>
              <a:gdLst/>
              <a:ahLst/>
              <a:cxnLst/>
              <a:rect l="l" t="t" r="r" b="b"/>
              <a:pathLst>
                <a:path w="35777" h="30885" extrusionOk="0">
                  <a:moveTo>
                    <a:pt x="23949" y="0"/>
                  </a:moveTo>
                  <a:cubicBezTo>
                    <a:pt x="22591" y="0"/>
                    <a:pt x="20896" y="655"/>
                    <a:pt x="18420" y="1849"/>
                  </a:cubicBezTo>
                  <a:cubicBezTo>
                    <a:pt x="12797" y="4554"/>
                    <a:pt x="1" y="11454"/>
                    <a:pt x="1338" y="15861"/>
                  </a:cubicBezTo>
                  <a:cubicBezTo>
                    <a:pt x="2415" y="19483"/>
                    <a:pt x="8002" y="30885"/>
                    <a:pt x="11714" y="30885"/>
                  </a:cubicBezTo>
                  <a:cubicBezTo>
                    <a:pt x="11771" y="30885"/>
                    <a:pt x="11828" y="30882"/>
                    <a:pt x="11885" y="30877"/>
                  </a:cubicBezTo>
                  <a:cubicBezTo>
                    <a:pt x="15594" y="30481"/>
                    <a:pt x="30153" y="21697"/>
                    <a:pt x="32646" y="20268"/>
                  </a:cubicBezTo>
                  <a:cubicBezTo>
                    <a:pt x="33314" y="19934"/>
                    <a:pt x="33861" y="19417"/>
                    <a:pt x="34287" y="18809"/>
                  </a:cubicBezTo>
                  <a:cubicBezTo>
                    <a:pt x="35776" y="16347"/>
                    <a:pt x="33770" y="12548"/>
                    <a:pt x="30335" y="6651"/>
                  </a:cubicBezTo>
                  <a:cubicBezTo>
                    <a:pt x="27666" y="2008"/>
                    <a:pt x="26326" y="0"/>
                    <a:pt x="2394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4" name="Google Shape;1134;p24"/>
            <p:cNvSpPr/>
            <p:nvPr/>
          </p:nvSpPr>
          <p:spPr>
            <a:xfrm>
              <a:off x="441943" y="3403057"/>
              <a:ext cx="927459" cy="824830"/>
            </a:xfrm>
            <a:custGeom>
              <a:avLst/>
              <a:gdLst/>
              <a:ahLst/>
              <a:cxnLst/>
              <a:rect l="l" t="t" r="r" b="b"/>
              <a:pathLst>
                <a:path w="33437" h="29737" extrusionOk="0">
                  <a:moveTo>
                    <a:pt x="17316" y="0"/>
                  </a:moveTo>
                  <a:cubicBezTo>
                    <a:pt x="13079" y="0"/>
                    <a:pt x="2751" y="4137"/>
                    <a:pt x="1338" y="8783"/>
                  </a:cubicBezTo>
                  <a:cubicBezTo>
                    <a:pt x="1" y="13099"/>
                    <a:pt x="3436" y="21823"/>
                    <a:pt x="6627" y="27476"/>
                  </a:cubicBezTo>
                  <a:cubicBezTo>
                    <a:pt x="7541" y="29104"/>
                    <a:pt x="8420" y="29737"/>
                    <a:pt x="9368" y="29737"/>
                  </a:cubicBezTo>
                  <a:cubicBezTo>
                    <a:pt x="11732" y="29737"/>
                    <a:pt x="14526" y="25803"/>
                    <a:pt x="19363" y="23525"/>
                  </a:cubicBezTo>
                  <a:cubicBezTo>
                    <a:pt x="26141" y="20333"/>
                    <a:pt x="33436" y="19178"/>
                    <a:pt x="30062" y="14041"/>
                  </a:cubicBezTo>
                  <a:cubicBezTo>
                    <a:pt x="26688" y="8905"/>
                    <a:pt x="21430" y="1336"/>
                    <a:pt x="18542" y="181"/>
                  </a:cubicBezTo>
                  <a:cubicBezTo>
                    <a:pt x="18236" y="59"/>
                    <a:pt x="17819" y="0"/>
                    <a:pt x="17316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5" name="Google Shape;1135;p24"/>
            <p:cNvSpPr/>
            <p:nvPr/>
          </p:nvSpPr>
          <p:spPr>
            <a:xfrm>
              <a:off x="441943" y="3404499"/>
              <a:ext cx="846521" cy="822278"/>
            </a:xfrm>
            <a:custGeom>
              <a:avLst/>
              <a:gdLst/>
              <a:ahLst/>
              <a:cxnLst/>
              <a:rect l="l" t="t" r="r" b="b"/>
              <a:pathLst>
                <a:path w="30519" h="29645" extrusionOk="0">
                  <a:moveTo>
                    <a:pt x="17164" y="0"/>
                  </a:moveTo>
                  <a:cubicBezTo>
                    <a:pt x="12922" y="0"/>
                    <a:pt x="2717" y="4127"/>
                    <a:pt x="1308" y="8761"/>
                  </a:cubicBezTo>
                  <a:cubicBezTo>
                    <a:pt x="1" y="13078"/>
                    <a:pt x="3436" y="21771"/>
                    <a:pt x="6627" y="27424"/>
                  </a:cubicBezTo>
                  <a:cubicBezTo>
                    <a:pt x="7524" y="29022"/>
                    <a:pt x="8335" y="29645"/>
                    <a:pt x="9187" y="29645"/>
                  </a:cubicBezTo>
                  <a:cubicBezTo>
                    <a:pt x="11365" y="29645"/>
                    <a:pt x="13813" y="25572"/>
                    <a:pt x="18664" y="23321"/>
                  </a:cubicBezTo>
                  <a:cubicBezTo>
                    <a:pt x="25381" y="20160"/>
                    <a:pt x="30518" y="18762"/>
                    <a:pt x="28451" y="14962"/>
                  </a:cubicBezTo>
                  <a:cubicBezTo>
                    <a:pt x="25533" y="9582"/>
                    <a:pt x="21278" y="1375"/>
                    <a:pt x="18421" y="190"/>
                  </a:cubicBezTo>
                  <a:cubicBezTo>
                    <a:pt x="18108" y="61"/>
                    <a:pt x="17680" y="0"/>
                    <a:pt x="1716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6" name="Google Shape;1136;p24"/>
            <p:cNvSpPr/>
            <p:nvPr/>
          </p:nvSpPr>
          <p:spPr>
            <a:xfrm>
              <a:off x="862666" y="3969401"/>
              <a:ext cx="71119" cy="57167"/>
            </a:xfrm>
            <a:custGeom>
              <a:avLst/>
              <a:gdLst/>
              <a:ahLst/>
              <a:cxnLst/>
              <a:rect l="l" t="t" r="r" b="b"/>
              <a:pathLst>
                <a:path w="2564" h="2061" extrusionOk="0">
                  <a:moveTo>
                    <a:pt x="1296" y="1"/>
                  </a:moveTo>
                  <a:cubicBezTo>
                    <a:pt x="1127" y="1"/>
                    <a:pt x="954" y="41"/>
                    <a:pt x="791" y="128"/>
                  </a:cubicBezTo>
                  <a:cubicBezTo>
                    <a:pt x="0" y="554"/>
                    <a:pt x="122" y="1739"/>
                    <a:pt x="1004" y="2013"/>
                  </a:cubicBezTo>
                  <a:cubicBezTo>
                    <a:pt x="1106" y="2046"/>
                    <a:pt x="1207" y="2061"/>
                    <a:pt x="1305" y="2061"/>
                  </a:cubicBezTo>
                  <a:cubicBezTo>
                    <a:pt x="2020" y="2061"/>
                    <a:pt x="2563" y="1245"/>
                    <a:pt x="2189" y="523"/>
                  </a:cubicBezTo>
                  <a:cubicBezTo>
                    <a:pt x="2002" y="191"/>
                    <a:pt x="1659" y="1"/>
                    <a:pt x="129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7" name="Google Shape;1137;p24"/>
            <p:cNvSpPr/>
            <p:nvPr/>
          </p:nvSpPr>
          <p:spPr>
            <a:xfrm>
              <a:off x="931788" y="3984546"/>
              <a:ext cx="748718" cy="856201"/>
            </a:xfrm>
            <a:custGeom>
              <a:avLst/>
              <a:gdLst/>
              <a:ahLst/>
              <a:cxnLst/>
              <a:rect l="l" t="t" r="r" b="b"/>
              <a:pathLst>
                <a:path w="26993" h="30868" extrusionOk="0">
                  <a:moveTo>
                    <a:pt x="15161" y="0"/>
                  </a:moveTo>
                  <a:cubicBezTo>
                    <a:pt x="14389" y="0"/>
                    <a:pt x="13507" y="213"/>
                    <a:pt x="12433" y="616"/>
                  </a:cubicBezTo>
                  <a:cubicBezTo>
                    <a:pt x="12442" y="616"/>
                    <a:pt x="12717" y="544"/>
                    <a:pt x="13160" y="544"/>
                  </a:cubicBezTo>
                  <a:cubicBezTo>
                    <a:pt x="14159" y="544"/>
                    <a:pt x="16010" y="909"/>
                    <a:pt x="17570" y="3290"/>
                  </a:cubicBezTo>
                  <a:cubicBezTo>
                    <a:pt x="19819" y="6695"/>
                    <a:pt x="24500" y="14050"/>
                    <a:pt x="24226" y="16604"/>
                  </a:cubicBezTo>
                  <a:cubicBezTo>
                    <a:pt x="23922" y="19187"/>
                    <a:pt x="13010" y="24962"/>
                    <a:pt x="8269" y="27242"/>
                  </a:cubicBezTo>
                  <a:cubicBezTo>
                    <a:pt x="4926" y="28839"/>
                    <a:pt x="3418" y="29392"/>
                    <a:pt x="1968" y="29392"/>
                  </a:cubicBezTo>
                  <a:cubicBezTo>
                    <a:pt x="1348" y="29392"/>
                    <a:pt x="739" y="29290"/>
                    <a:pt x="1" y="29127"/>
                  </a:cubicBezTo>
                  <a:lnTo>
                    <a:pt x="1" y="29127"/>
                  </a:lnTo>
                  <a:cubicBezTo>
                    <a:pt x="1029" y="30212"/>
                    <a:pt x="2030" y="30867"/>
                    <a:pt x="2928" y="30867"/>
                  </a:cubicBezTo>
                  <a:cubicBezTo>
                    <a:pt x="2986" y="30867"/>
                    <a:pt x="3044" y="30865"/>
                    <a:pt x="3101" y="30859"/>
                  </a:cubicBezTo>
                  <a:cubicBezTo>
                    <a:pt x="6840" y="30494"/>
                    <a:pt x="21369" y="21710"/>
                    <a:pt x="23892" y="20281"/>
                  </a:cubicBezTo>
                  <a:cubicBezTo>
                    <a:pt x="24530" y="19917"/>
                    <a:pt x="25077" y="19430"/>
                    <a:pt x="25503" y="18822"/>
                  </a:cubicBezTo>
                  <a:cubicBezTo>
                    <a:pt x="26992" y="16391"/>
                    <a:pt x="24986" y="12561"/>
                    <a:pt x="21551" y="6664"/>
                  </a:cubicBezTo>
                  <a:cubicBezTo>
                    <a:pt x="18868" y="2008"/>
                    <a:pt x="17534" y="0"/>
                    <a:pt x="15161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138" name="Google Shape;1138;p24"/>
          <p:cNvGrpSpPr/>
          <p:nvPr/>
        </p:nvGrpSpPr>
        <p:grpSpPr>
          <a:xfrm>
            <a:off x="242675" y="51192"/>
            <a:ext cx="757289" cy="864550"/>
            <a:chOff x="5585712" y="137416"/>
            <a:chExt cx="757289" cy="864550"/>
          </a:xfrm>
        </p:grpSpPr>
        <p:sp>
          <p:nvSpPr>
            <p:cNvPr id="1139" name="Google Shape;1139;p24"/>
            <p:cNvSpPr/>
            <p:nvPr/>
          </p:nvSpPr>
          <p:spPr>
            <a:xfrm>
              <a:off x="5606764" y="738904"/>
              <a:ext cx="129867" cy="146066"/>
            </a:xfrm>
            <a:custGeom>
              <a:avLst/>
              <a:gdLst/>
              <a:ahLst/>
              <a:cxnLst/>
              <a:rect l="l" t="t" r="r" b="b"/>
              <a:pathLst>
                <a:path w="4682" h="5266" extrusionOk="0">
                  <a:moveTo>
                    <a:pt x="2706" y="1"/>
                  </a:moveTo>
                  <a:cubicBezTo>
                    <a:pt x="2706" y="1"/>
                    <a:pt x="1" y="4712"/>
                    <a:pt x="913" y="5198"/>
                  </a:cubicBezTo>
                  <a:cubicBezTo>
                    <a:pt x="992" y="5245"/>
                    <a:pt x="1088" y="5266"/>
                    <a:pt x="1196" y="5266"/>
                  </a:cubicBezTo>
                  <a:cubicBezTo>
                    <a:pt x="2290" y="5266"/>
                    <a:pt x="4682" y="3101"/>
                    <a:pt x="4682" y="3101"/>
                  </a:cubicBezTo>
                  <a:lnTo>
                    <a:pt x="2706" y="1"/>
                  </a:ln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0" name="Google Shape;1140;p24"/>
            <p:cNvSpPr/>
            <p:nvPr/>
          </p:nvSpPr>
          <p:spPr>
            <a:xfrm>
              <a:off x="6009790" y="851879"/>
              <a:ext cx="91062" cy="150088"/>
            </a:xfrm>
            <a:custGeom>
              <a:avLst/>
              <a:gdLst/>
              <a:ahLst/>
              <a:cxnLst/>
              <a:rect l="l" t="t" r="r" b="b"/>
              <a:pathLst>
                <a:path w="3283" h="5411" extrusionOk="0">
                  <a:moveTo>
                    <a:pt x="3283" y="1"/>
                  </a:moveTo>
                  <a:lnTo>
                    <a:pt x="0" y="1703"/>
                  </a:lnTo>
                  <a:cubicBezTo>
                    <a:pt x="0" y="1703"/>
                    <a:pt x="1185" y="5381"/>
                    <a:pt x="2219" y="5411"/>
                  </a:cubicBezTo>
                  <a:cubicBezTo>
                    <a:pt x="3252" y="5411"/>
                    <a:pt x="3283" y="1"/>
                    <a:pt x="3283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1" name="Google Shape;1141;p24"/>
            <p:cNvSpPr/>
            <p:nvPr/>
          </p:nvSpPr>
          <p:spPr>
            <a:xfrm>
              <a:off x="5722402" y="155612"/>
              <a:ext cx="264643" cy="144401"/>
            </a:xfrm>
            <a:custGeom>
              <a:avLst/>
              <a:gdLst/>
              <a:ahLst/>
              <a:cxnLst/>
              <a:rect l="l" t="t" r="r" b="b"/>
              <a:pathLst>
                <a:path w="9541" h="5206" extrusionOk="0">
                  <a:moveTo>
                    <a:pt x="5166" y="1"/>
                  </a:moveTo>
                  <a:cubicBezTo>
                    <a:pt x="2660" y="1"/>
                    <a:pt x="194" y="1809"/>
                    <a:pt x="27" y="4829"/>
                  </a:cubicBezTo>
                  <a:cubicBezTo>
                    <a:pt x="0" y="5040"/>
                    <a:pt x="180" y="5205"/>
                    <a:pt x="387" y="5205"/>
                  </a:cubicBezTo>
                  <a:cubicBezTo>
                    <a:pt x="419" y="5205"/>
                    <a:pt x="450" y="5201"/>
                    <a:pt x="482" y="5193"/>
                  </a:cubicBezTo>
                  <a:lnTo>
                    <a:pt x="9145" y="2914"/>
                  </a:lnTo>
                  <a:cubicBezTo>
                    <a:pt x="9419" y="2853"/>
                    <a:pt x="9540" y="2549"/>
                    <a:pt x="9388" y="2306"/>
                  </a:cubicBezTo>
                  <a:cubicBezTo>
                    <a:pt x="8342" y="719"/>
                    <a:pt x="6746" y="1"/>
                    <a:pt x="516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2" name="Google Shape;1142;p24"/>
            <p:cNvSpPr/>
            <p:nvPr/>
          </p:nvSpPr>
          <p:spPr>
            <a:xfrm>
              <a:off x="5839482" y="242791"/>
              <a:ext cx="43853" cy="89287"/>
            </a:xfrm>
            <a:custGeom>
              <a:avLst/>
              <a:gdLst/>
              <a:ahLst/>
              <a:cxnLst/>
              <a:rect l="l" t="t" r="r" b="b"/>
              <a:pathLst>
                <a:path w="1581" h="3219" extrusionOk="0">
                  <a:moveTo>
                    <a:pt x="474" y="0"/>
                  </a:moveTo>
                  <a:cubicBezTo>
                    <a:pt x="438" y="0"/>
                    <a:pt x="402" y="5"/>
                    <a:pt x="365" y="14"/>
                  </a:cubicBezTo>
                  <a:cubicBezTo>
                    <a:pt x="122" y="75"/>
                    <a:pt x="0" y="318"/>
                    <a:pt x="61" y="561"/>
                  </a:cubicBezTo>
                  <a:lnTo>
                    <a:pt x="669" y="2871"/>
                  </a:lnTo>
                  <a:cubicBezTo>
                    <a:pt x="721" y="3078"/>
                    <a:pt x="904" y="3219"/>
                    <a:pt x="1108" y="3219"/>
                  </a:cubicBezTo>
                  <a:cubicBezTo>
                    <a:pt x="1143" y="3219"/>
                    <a:pt x="1180" y="3215"/>
                    <a:pt x="1216" y="3205"/>
                  </a:cubicBezTo>
                  <a:cubicBezTo>
                    <a:pt x="1429" y="3114"/>
                    <a:pt x="1581" y="2871"/>
                    <a:pt x="1520" y="2658"/>
                  </a:cubicBezTo>
                  <a:lnTo>
                    <a:pt x="912" y="318"/>
                  </a:lnTo>
                  <a:cubicBezTo>
                    <a:pt x="860" y="137"/>
                    <a:pt x="677" y="0"/>
                    <a:pt x="47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3" name="Google Shape;1143;p24"/>
            <p:cNvSpPr/>
            <p:nvPr/>
          </p:nvSpPr>
          <p:spPr>
            <a:xfrm>
              <a:off x="5810801" y="137416"/>
              <a:ext cx="44713" cy="89287"/>
            </a:xfrm>
            <a:custGeom>
              <a:avLst/>
              <a:gdLst/>
              <a:ahLst/>
              <a:cxnLst/>
              <a:rect l="l" t="t" r="r" b="b"/>
              <a:pathLst>
                <a:path w="1612" h="3219" extrusionOk="0">
                  <a:moveTo>
                    <a:pt x="504" y="0"/>
                  </a:moveTo>
                  <a:cubicBezTo>
                    <a:pt x="469" y="0"/>
                    <a:pt x="433" y="4"/>
                    <a:pt x="396" y="14"/>
                  </a:cubicBezTo>
                  <a:cubicBezTo>
                    <a:pt x="153" y="74"/>
                    <a:pt x="1" y="317"/>
                    <a:pt x="61" y="561"/>
                  </a:cubicBezTo>
                  <a:lnTo>
                    <a:pt x="700" y="2871"/>
                  </a:lnTo>
                  <a:cubicBezTo>
                    <a:pt x="751" y="3078"/>
                    <a:pt x="935" y="3218"/>
                    <a:pt x="1139" y="3218"/>
                  </a:cubicBezTo>
                  <a:cubicBezTo>
                    <a:pt x="1174" y="3218"/>
                    <a:pt x="1211" y="3214"/>
                    <a:pt x="1247" y="3205"/>
                  </a:cubicBezTo>
                  <a:cubicBezTo>
                    <a:pt x="1460" y="3114"/>
                    <a:pt x="1612" y="2871"/>
                    <a:pt x="1551" y="2658"/>
                  </a:cubicBezTo>
                  <a:lnTo>
                    <a:pt x="943" y="317"/>
                  </a:lnTo>
                  <a:cubicBezTo>
                    <a:pt x="866" y="137"/>
                    <a:pt x="700" y="0"/>
                    <a:pt x="5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4" name="Google Shape;1144;p24"/>
            <p:cNvSpPr/>
            <p:nvPr/>
          </p:nvSpPr>
          <p:spPr>
            <a:xfrm>
              <a:off x="5722458" y="155612"/>
              <a:ext cx="263728" cy="144901"/>
            </a:xfrm>
            <a:custGeom>
              <a:avLst/>
              <a:gdLst/>
              <a:ahLst/>
              <a:cxnLst/>
              <a:rect l="l" t="t" r="r" b="b"/>
              <a:pathLst>
                <a:path w="9508" h="5224" extrusionOk="0">
                  <a:moveTo>
                    <a:pt x="5164" y="1"/>
                  </a:moveTo>
                  <a:cubicBezTo>
                    <a:pt x="2658" y="1"/>
                    <a:pt x="192" y="1809"/>
                    <a:pt x="25" y="4829"/>
                  </a:cubicBezTo>
                  <a:cubicBezTo>
                    <a:pt x="1" y="4970"/>
                    <a:pt x="69" y="5112"/>
                    <a:pt x="200" y="5182"/>
                  </a:cubicBezTo>
                  <a:lnTo>
                    <a:pt x="200" y="5182"/>
                  </a:lnTo>
                  <a:cubicBezTo>
                    <a:pt x="191" y="5176"/>
                    <a:pt x="183" y="5170"/>
                    <a:pt x="177" y="5163"/>
                  </a:cubicBezTo>
                  <a:cubicBezTo>
                    <a:pt x="3125" y="3978"/>
                    <a:pt x="6256" y="3127"/>
                    <a:pt x="9417" y="2701"/>
                  </a:cubicBezTo>
                  <a:lnTo>
                    <a:pt x="9417" y="2701"/>
                  </a:lnTo>
                  <a:cubicBezTo>
                    <a:pt x="9386" y="2762"/>
                    <a:pt x="9356" y="2792"/>
                    <a:pt x="9326" y="2823"/>
                  </a:cubicBezTo>
                  <a:cubicBezTo>
                    <a:pt x="9478" y="2701"/>
                    <a:pt x="9508" y="2458"/>
                    <a:pt x="9386" y="2306"/>
                  </a:cubicBezTo>
                  <a:cubicBezTo>
                    <a:pt x="8340" y="719"/>
                    <a:pt x="6744" y="1"/>
                    <a:pt x="5164" y="1"/>
                  </a:cubicBezTo>
                  <a:close/>
                  <a:moveTo>
                    <a:pt x="200" y="5182"/>
                  </a:moveTo>
                  <a:cubicBezTo>
                    <a:pt x="233" y="5205"/>
                    <a:pt x="281" y="5224"/>
                    <a:pt x="328" y="5224"/>
                  </a:cubicBezTo>
                  <a:cubicBezTo>
                    <a:pt x="281" y="5217"/>
                    <a:pt x="238" y="5203"/>
                    <a:pt x="200" y="51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5" name="Google Shape;1145;p24"/>
            <p:cNvSpPr/>
            <p:nvPr/>
          </p:nvSpPr>
          <p:spPr>
            <a:xfrm>
              <a:off x="6094085" y="236162"/>
              <a:ext cx="248916" cy="212969"/>
            </a:xfrm>
            <a:custGeom>
              <a:avLst/>
              <a:gdLst/>
              <a:ahLst/>
              <a:cxnLst/>
              <a:rect l="l" t="t" r="r" b="b"/>
              <a:pathLst>
                <a:path w="8974" h="7678" extrusionOk="0">
                  <a:moveTo>
                    <a:pt x="2606" y="1"/>
                  </a:moveTo>
                  <a:cubicBezTo>
                    <a:pt x="1857" y="1"/>
                    <a:pt x="1077" y="173"/>
                    <a:pt x="305" y="557"/>
                  </a:cubicBezTo>
                  <a:cubicBezTo>
                    <a:pt x="61" y="678"/>
                    <a:pt x="1" y="1013"/>
                    <a:pt x="213" y="1195"/>
                  </a:cubicBezTo>
                  <a:lnTo>
                    <a:pt x="6505" y="7548"/>
                  </a:lnTo>
                  <a:cubicBezTo>
                    <a:pt x="6582" y="7637"/>
                    <a:pt x="6690" y="7678"/>
                    <a:pt x="6796" y="7678"/>
                  </a:cubicBezTo>
                  <a:cubicBezTo>
                    <a:pt x="6945" y="7678"/>
                    <a:pt x="7091" y="7598"/>
                    <a:pt x="7144" y="7457"/>
                  </a:cubicBezTo>
                  <a:cubicBezTo>
                    <a:pt x="8974" y="3822"/>
                    <a:pt x="6131" y="1"/>
                    <a:pt x="260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6" name="Google Shape;1146;p24"/>
            <p:cNvSpPr/>
            <p:nvPr/>
          </p:nvSpPr>
          <p:spPr>
            <a:xfrm>
              <a:off x="6136246" y="335490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178" y="0"/>
                  </a:moveTo>
                  <a:cubicBezTo>
                    <a:pt x="2067" y="0"/>
                    <a:pt x="1961" y="46"/>
                    <a:pt x="1885" y="137"/>
                  </a:cubicBezTo>
                  <a:lnTo>
                    <a:pt x="183" y="1839"/>
                  </a:lnTo>
                  <a:cubicBezTo>
                    <a:pt x="0" y="2022"/>
                    <a:pt x="0" y="2295"/>
                    <a:pt x="183" y="2447"/>
                  </a:cubicBezTo>
                  <a:cubicBezTo>
                    <a:pt x="259" y="2538"/>
                    <a:pt x="365" y="2584"/>
                    <a:pt x="475" y="2584"/>
                  </a:cubicBezTo>
                  <a:cubicBezTo>
                    <a:pt x="586" y="2584"/>
                    <a:pt x="700" y="2538"/>
                    <a:pt x="791" y="2447"/>
                  </a:cubicBezTo>
                  <a:lnTo>
                    <a:pt x="2493" y="775"/>
                  </a:lnTo>
                  <a:cubicBezTo>
                    <a:pt x="2675" y="593"/>
                    <a:pt x="2675" y="319"/>
                    <a:pt x="2493" y="137"/>
                  </a:cubicBezTo>
                  <a:cubicBezTo>
                    <a:pt x="2402" y="46"/>
                    <a:pt x="2288" y="0"/>
                    <a:pt x="2178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7" name="Google Shape;1147;p24"/>
            <p:cNvSpPr/>
            <p:nvPr/>
          </p:nvSpPr>
          <p:spPr>
            <a:xfrm>
              <a:off x="6212967" y="258768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204" y="0"/>
                  </a:moveTo>
                  <a:cubicBezTo>
                    <a:pt x="2090" y="0"/>
                    <a:pt x="1976" y="46"/>
                    <a:pt x="1885" y="137"/>
                  </a:cubicBezTo>
                  <a:lnTo>
                    <a:pt x="183" y="1839"/>
                  </a:lnTo>
                  <a:cubicBezTo>
                    <a:pt x="0" y="1991"/>
                    <a:pt x="0" y="2295"/>
                    <a:pt x="183" y="2447"/>
                  </a:cubicBezTo>
                  <a:cubicBezTo>
                    <a:pt x="274" y="2538"/>
                    <a:pt x="388" y="2584"/>
                    <a:pt x="502" y="2584"/>
                  </a:cubicBezTo>
                  <a:cubicBezTo>
                    <a:pt x="616" y="2584"/>
                    <a:pt x="730" y="2538"/>
                    <a:pt x="821" y="2447"/>
                  </a:cubicBezTo>
                  <a:lnTo>
                    <a:pt x="2523" y="775"/>
                  </a:lnTo>
                  <a:cubicBezTo>
                    <a:pt x="2675" y="593"/>
                    <a:pt x="2675" y="319"/>
                    <a:pt x="2523" y="137"/>
                  </a:cubicBezTo>
                  <a:cubicBezTo>
                    <a:pt x="2432" y="46"/>
                    <a:pt x="2318" y="0"/>
                    <a:pt x="22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8" name="Google Shape;1148;p24"/>
            <p:cNvSpPr/>
            <p:nvPr/>
          </p:nvSpPr>
          <p:spPr>
            <a:xfrm>
              <a:off x="6095832" y="236162"/>
              <a:ext cx="247169" cy="212442"/>
            </a:xfrm>
            <a:custGeom>
              <a:avLst/>
              <a:gdLst/>
              <a:ahLst/>
              <a:cxnLst/>
              <a:rect l="l" t="t" r="r" b="b"/>
              <a:pathLst>
                <a:path w="8911" h="7659" extrusionOk="0">
                  <a:moveTo>
                    <a:pt x="10" y="914"/>
                  </a:moveTo>
                  <a:lnTo>
                    <a:pt x="10" y="914"/>
                  </a:lnTo>
                  <a:cubicBezTo>
                    <a:pt x="1" y="957"/>
                    <a:pt x="7" y="1000"/>
                    <a:pt x="29" y="1043"/>
                  </a:cubicBezTo>
                  <a:cubicBezTo>
                    <a:pt x="16" y="999"/>
                    <a:pt x="10" y="955"/>
                    <a:pt x="10" y="914"/>
                  </a:cubicBezTo>
                  <a:close/>
                  <a:moveTo>
                    <a:pt x="2543" y="1"/>
                  </a:moveTo>
                  <a:cubicBezTo>
                    <a:pt x="1794" y="1"/>
                    <a:pt x="1014" y="173"/>
                    <a:pt x="242" y="557"/>
                  </a:cubicBezTo>
                  <a:cubicBezTo>
                    <a:pt x="98" y="629"/>
                    <a:pt x="10" y="758"/>
                    <a:pt x="10" y="914"/>
                  </a:cubicBezTo>
                  <a:lnTo>
                    <a:pt x="10" y="914"/>
                  </a:lnTo>
                  <a:cubicBezTo>
                    <a:pt x="14" y="896"/>
                    <a:pt x="20" y="878"/>
                    <a:pt x="29" y="861"/>
                  </a:cubicBezTo>
                  <a:cubicBezTo>
                    <a:pt x="1275" y="1834"/>
                    <a:pt x="2491" y="2897"/>
                    <a:pt x="3616" y="4052"/>
                  </a:cubicBezTo>
                  <a:cubicBezTo>
                    <a:pt x="4740" y="5177"/>
                    <a:pt x="5804" y="6362"/>
                    <a:pt x="6777" y="7639"/>
                  </a:cubicBezTo>
                  <a:lnTo>
                    <a:pt x="6594" y="7639"/>
                  </a:lnTo>
                  <a:cubicBezTo>
                    <a:pt x="6640" y="7652"/>
                    <a:pt x="6684" y="7658"/>
                    <a:pt x="6726" y="7658"/>
                  </a:cubicBezTo>
                  <a:cubicBezTo>
                    <a:pt x="6881" y="7658"/>
                    <a:pt x="7009" y="7576"/>
                    <a:pt x="7081" y="7457"/>
                  </a:cubicBezTo>
                  <a:cubicBezTo>
                    <a:pt x="8911" y="3822"/>
                    <a:pt x="6068" y="1"/>
                    <a:pt x="25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9" name="Google Shape;1149;p24"/>
            <p:cNvSpPr/>
            <p:nvPr/>
          </p:nvSpPr>
          <p:spPr>
            <a:xfrm>
              <a:off x="5585712" y="275438"/>
              <a:ext cx="719178" cy="639460"/>
            </a:xfrm>
            <a:custGeom>
              <a:avLst/>
              <a:gdLst/>
              <a:ahLst/>
              <a:cxnLst/>
              <a:rect l="l" t="t" r="r" b="b"/>
              <a:pathLst>
                <a:path w="25928" h="23054" extrusionOk="0">
                  <a:moveTo>
                    <a:pt x="12978" y="1"/>
                  </a:moveTo>
                  <a:cubicBezTo>
                    <a:pt x="9623" y="1"/>
                    <a:pt x="6293" y="1462"/>
                    <a:pt x="4012" y="4278"/>
                  </a:cubicBezTo>
                  <a:cubicBezTo>
                    <a:pt x="0" y="9202"/>
                    <a:pt x="760" y="16466"/>
                    <a:pt x="5714" y="20479"/>
                  </a:cubicBezTo>
                  <a:cubicBezTo>
                    <a:pt x="7853" y="22211"/>
                    <a:pt x="10422" y="23053"/>
                    <a:pt x="12972" y="23053"/>
                  </a:cubicBezTo>
                  <a:cubicBezTo>
                    <a:pt x="16329" y="23053"/>
                    <a:pt x="19652" y="21592"/>
                    <a:pt x="21915" y="18776"/>
                  </a:cubicBezTo>
                  <a:cubicBezTo>
                    <a:pt x="25928" y="13822"/>
                    <a:pt x="25168" y="6588"/>
                    <a:pt x="20213" y="2576"/>
                  </a:cubicBezTo>
                  <a:cubicBezTo>
                    <a:pt x="18088" y="844"/>
                    <a:pt x="15526" y="1"/>
                    <a:pt x="129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0" name="Google Shape;1150;p24"/>
            <p:cNvSpPr/>
            <p:nvPr/>
          </p:nvSpPr>
          <p:spPr>
            <a:xfrm>
              <a:off x="5658217" y="340455"/>
              <a:ext cx="574166" cy="510176"/>
            </a:xfrm>
            <a:custGeom>
              <a:avLst/>
              <a:gdLst/>
              <a:ahLst/>
              <a:cxnLst/>
              <a:rect l="l" t="t" r="r" b="b"/>
              <a:pathLst>
                <a:path w="20700" h="18393" extrusionOk="0">
                  <a:moveTo>
                    <a:pt x="10373" y="1"/>
                  </a:moveTo>
                  <a:cubicBezTo>
                    <a:pt x="9351" y="1"/>
                    <a:pt x="8312" y="173"/>
                    <a:pt x="7295" y="536"/>
                  </a:cubicBezTo>
                  <a:cubicBezTo>
                    <a:pt x="2493" y="2238"/>
                    <a:pt x="0" y="7496"/>
                    <a:pt x="1702" y="12268"/>
                  </a:cubicBezTo>
                  <a:cubicBezTo>
                    <a:pt x="3044" y="16029"/>
                    <a:pt x="6594" y="18393"/>
                    <a:pt x="10374" y="18393"/>
                  </a:cubicBezTo>
                  <a:cubicBezTo>
                    <a:pt x="11390" y="18393"/>
                    <a:pt x="12424" y="18222"/>
                    <a:pt x="13435" y="17861"/>
                  </a:cubicBezTo>
                  <a:cubicBezTo>
                    <a:pt x="18207" y="16159"/>
                    <a:pt x="20700" y="10900"/>
                    <a:pt x="19028" y="6128"/>
                  </a:cubicBezTo>
                  <a:cubicBezTo>
                    <a:pt x="17688" y="2349"/>
                    <a:pt x="14147" y="1"/>
                    <a:pt x="10373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1" name="Google Shape;1151;p24"/>
            <p:cNvSpPr/>
            <p:nvPr/>
          </p:nvSpPr>
          <p:spPr>
            <a:xfrm>
              <a:off x="5923000" y="578054"/>
              <a:ext cx="42133" cy="35282"/>
            </a:xfrm>
            <a:custGeom>
              <a:avLst/>
              <a:gdLst/>
              <a:ahLst/>
              <a:cxnLst/>
              <a:rect l="l" t="t" r="r" b="b"/>
              <a:pathLst>
                <a:path w="1519" h="1272" extrusionOk="0">
                  <a:moveTo>
                    <a:pt x="800" y="1"/>
                  </a:moveTo>
                  <a:cubicBezTo>
                    <a:pt x="335" y="1"/>
                    <a:pt x="0" y="532"/>
                    <a:pt x="272" y="967"/>
                  </a:cubicBezTo>
                  <a:cubicBezTo>
                    <a:pt x="389" y="1175"/>
                    <a:pt x="589" y="1271"/>
                    <a:pt x="792" y="1271"/>
                  </a:cubicBezTo>
                  <a:cubicBezTo>
                    <a:pt x="1064" y="1271"/>
                    <a:pt x="1340" y="1098"/>
                    <a:pt x="1427" y="784"/>
                  </a:cubicBezTo>
                  <a:cubicBezTo>
                    <a:pt x="1518" y="450"/>
                    <a:pt x="1305" y="116"/>
                    <a:pt x="971" y="24"/>
                  </a:cubicBezTo>
                  <a:cubicBezTo>
                    <a:pt x="913" y="8"/>
                    <a:pt x="855" y="1"/>
                    <a:pt x="800" y="1"/>
                  </a:cubicBez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2" name="Google Shape;1152;p24"/>
            <p:cNvSpPr/>
            <p:nvPr/>
          </p:nvSpPr>
          <p:spPr>
            <a:xfrm>
              <a:off x="5938117" y="414320"/>
              <a:ext cx="56501" cy="182984"/>
            </a:xfrm>
            <a:custGeom>
              <a:avLst/>
              <a:gdLst/>
              <a:ahLst/>
              <a:cxnLst/>
              <a:rect l="l" t="t" r="r" b="b"/>
              <a:pathLst>
                <a:path w="2037" h="6597" extrusionOk="0">
                  <a:moveTo>
                    <a:pt x="2037" y="0"/>
                  </a:moveTo>
                  <a:lnTo>
                    <a:pt x="0" y="6444"/>
                  </a:lnTo>
                  <a:lnTo>
                    <a:pt x="517" y="6596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3" name="Google Shape;1153;p24"/>
            <p:cNvSpPr/>
            <p:nvPr/>
          </p:nvSpPr>
          <p:spPr>
            <a:xfrm>
              <a:off x="5826834" y="588844"/>
              <a:ext cx="122267" cy="75058"/>
            </a:xfrm>
            <a:custGeom>
              <a:avLst/>
              <a:gdLst/>
              <a:ahLst/>
              <a:cxnLst/>
              <a:rect l="l" t="t" r="r" b="b"/>
              <a:pathLst>
                <a:path w="4408" h="2706" extrusionOk="0">
                  <a:moveTo>
                    <a:pt x="4134" y="0"/>
                  </a:moveTo>
                  <a:lnTo>
                    <a:pt x="0" y="2705"/>
                  </a:lnTo>
                  <a:lnTo>
                    <a:pt x="4408" y="456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4" name="Google Shape;1154;p24"/>
            <p:cNvSpPr/>
            <p:nvPr/>
          </p:nvSpPr>
          <p:spPr>
            <a:xfrm>
              <a:off x="5772024" y="744812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0" y="669"/>
                  </a:moveTo>
                  <a:lnTo>
                    <a:pt x="669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5" name="Google Shape;1155;p24"/>
            <p:cNvSpPr/>
            <p:nvPr/>
          </p:nvSpPr>
          <p:spPr>
            <a:xfrm>
              <a:off x="6092393" y="425276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1" y="669"/>
                  </a:moveTo>
                  <a:lnTo>
                    <a:pt x="670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6" name="Google Shape;1156;p24"/>
            <p:cNvSpPr/>
            <p:nvPr/>
          </p:nvSpPr>
          <p:spPr>
            <a:xfrm>
              <a:off x="5710475" y="64870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3"/>
                  </a:moveTo>
                  <a:lnTo>
                    <a:pt x="912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7" name="Google Shape;1157;p24"/>
            <p:cNvSpPr/>
            <p:nvPr/>
          </p:nvSpPr>
          <p:spPr>
            <a:xfrm>
              <a:off x="6148034" y="532343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4"/>
                  </a:moveTo>
                  <a:lnTo>
                    <a:pt x="913" y="1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8" name="Google Shape;1158;p24"/>
            <p:cNvSpPr/>
            <p:nvPr/>
          </p:nvSpPr>
          <p:spPr>
            <a:xfrm>
              <a:off x="5710475" y="53151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0"/>
                  </a:moveTo>
                  <a:lnTo>
                    <a:pt x="912" y="243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9" name="Google Shape;1159;p24"/>
            <p:cNvSpPr/>
            <p:nvPr/>
          </p:nvSpPr>
          <p:spPr>
            <a:xfrm>
              <a:off x="6147202" y="649534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1"/>
                  </a:moveTo>
                  <a:lnTo>
                    <a:pt x="912" y="244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0" name="Google Shape;1160;p24"/>
            <p:cNvSpPr/>
            <p:nvPr/>
          </p:nvSpPr>
          <p:spPr>
            <a:xfrm>
              <a:off x="5772857" y="424444"/>
              <a:ext cx="18584" cy="18556"/>
            </a:xfrm>
            <a:custGeom>
              <a:avLst/>
              <a:gdLst/>
              <a:ahLst/>
              <a:cxnLst/>
              <a:rect l="l" t="t" r="r" b="b"/>
              <a:pathLst>
                <a:path w="670" h="669" fill="none" extrusionOk="0">
                  <a:moveTo>
                    <a:pt x="1" y="0"/>
                  </a:moveTo>
                  <a:lnTo>
                    <a:pt x="670" y="66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1" name="Google Shape;1161;p24"/>
            <p:cNvSpPr/>
            <p:nvPr/>
          </p:nvSpPr>
          <p:spPr>
            <a:xfrm>
              <a:off x="6092393" y="744812"/>
              <a:ext cx="17752" cy="19416"/>
            </a:xfrm>
            <a:custGeom>
              <a:avLst/>
              <a:gdLst/>
              <a:ahLst/>
              <a:cxnLst/>
              <a:rect l="l" t="t" r="r" b="b"/>
              <a:pathLst>
                <a:path w="640" h="700" fill="none" extrusionOk="0">
                  <a:moveTo>
                    <a:pt x="1" y="0"/>
                  </a:moveTo>
                  <a:lnTo>
                    <a:pt x="639" y="69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2" name="Google Shape;1162;p24"/>
            <p:cNvSpPr/>
            <p:nvPr/>
          </p:nvSpPr>
          <p:spPr>
            <a:xfrm>
              <a:off x="5879951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0" y="0"/>
                  </a:moveTo>
                  <a:lnTo>
                    <a:pt x="243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3" name="Google Shape;1163;p24"/>
            <p:cNvSpPr/>
            <p:nvPr/>
          </p:nvSpPr>
          <p:spPr>
            <a:xfrm>
              <a:off x="5996282" y="800453"/>
              <a:ext cx="6768" cy="25324"/>
            </a:xfrm>
            <a:custGeom>
              <a:avLst/>
              <a:gdLst/>
              <a:ahLst/>
              <a:cxnLst/>
              <a:rect l="l" t="t" r="r" b="b"/>
              <a:pathLst>
                <a:path w="244" h="913" fill="none" extrusionOk="0">
                  <a:moveTo>
                    <a:pt x="1" y="0"/>
                  </a:moveTo>
                  <a:lnTo>
                    <a:pt x="244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4" name="Google Shape;1164;p24"/>
            <p:cNvSpPr/>
            <p:nvPr/>
          </p:nvSpPr>
          <p:spPr>
            <a:xfrm>
              <a:off x="5997142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243" y="0"/>
                  </a:moveTo>
                  <a:lnTo>
                    <a:pt x="0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5" name="Google Shape;1165;p24"/>
            <p:cNvSpPr/>
            <p:nvPr/>
          </p:nvSpPr>
          <p:spPr>
            <a:xfrm>
              <a:off x="5879091" y="800453"/>
              <a:ext cx="6768" cy="24464"/>
            </a:xfrm>
            <a:custGeom>
              <a:avLst/>
              <a:gdLst/>
              <a:ahLst/>
              <a:cxnLst/>
              <a:rect l="l" t="t" r="r" b="b"/>
              <a:pathLst>
                <a:path w="244" h="882" fill="none" extrusionOk="0">
                  <a:moveTo>
                    <a:pt x="244" y="0"/>
                  </a:moveTo>
                  <a:lnTo>
                    <a:pt x="1" y="88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166" name="Google Shape;1166;p24"/>
          <p:cNvGrpSpPr/>
          <p:nvPr/>
        </p:nvGrpSpPr>
        <p:grpSpPr>
          <a:xfrm>
            <a:off x="8026530" y="215597"/>
            <a:ext cx="1657343" cy="808493"/>
            <a:chOff x="6016754" y="2989146"/>
            <a:chExt cx="1657343" cy="808493"/>
          </a:xfrm>
        </p:grpSpPr>
        <p:sp>
          <p:nvSpPr>
            <p:cNvPr id="1167" name="Google Shape;1167;p24"/>
            <p:cNvSpPr/>
            <p:nvPr/>
          </p:nvSpPr>
          <p:spPr>
            <a:xfrm>
              <a:off x="6016754" y="3515687"/>
              <a:ext cx="357259" cy="262230"/>
            </a:xfrm>
            <a:custGeom>
              <a:avLst/>
              <a:gdLst/>
              <a:ahLst/>
              <a:cxnLst/>
              <a:rect l="l" t="t" r="r" b="b"/>
              <a:pathLst>
                <a:path w="12880" h="9454" extrusionOk="0">
                  <a:moveTo>
                    <a:pt x="9172" y="0"/>
                  </a:moveTo>
                  <a:lnTo>
                    <a:pt x="630" y="7782"/>
                  </a:lnTo>
                  <a:cubicBezTo>
                    <a:pt x="1" y="8381"/>
                    <a:pt x="406" y="9454"/>
                    <a:pt x="1263" y="9454"/>
                  </a:cubicBezTo>
                  <a:cubicBezTo>
                    <a:pt x="1275" y="9454"/>
                    <a:pt x="1287" y="9454"/>
                    <a:pt x="1299" y="9453"/>
                  </a:cubicBezTo>
                  <a:lnTo>
                    <a:pt x="12880" y="9271"/>
                  </a:lnTo>
                  <a:lnTo>
                    <a:pt x="917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8" name="Google Shape;1168;p24"/>
            <p:cNvSpPr/>
            <p:nvPr/>
          </p:nvSpPr>
          <p:spPr>
            <a:xfrm>
              <a:off x="6239098" y="2989146"/>
              <a:ext cx="1435000" cy="808493"/>
            </a:xfrm>
            <a:custGeom>
              <a:avLst/>
              <a:gdLst/>
              <a:ahLst/>
              <a:cxnLst/>
              <a:rect l="l" t="t" r="r" b="b"/>
              <a:pathLst>
                <a:path w="51735" h="29148" extrusionOk="0">
                  <a:moveTo>
                    <a:pt x="46755" y="1"/>
                  </a:moveTo>
                  <a:cubicBezTo>
                    <a:pt x="46570" y="1"/>
                    <a:pt x="46383" y="35"/>
                    <a:pt x="46202" y="108"/>
                  </a:cubicBezTo>
                  <a:lnTo>
                    <a:pt x="1156" y="17980"/>
                  </a:lnTo>
                  <a:cubicBezTo>
                    <a:pt x="365" y="18284"/>
                    <a:pt x="1" y="19166"/>
                    <a:pt x="305" y="19956"/>
                  </a:cubicBezTo>
                  <a:lnTo>
                    <a:pt x="3587" y="28193"/>
                  </a:lnTo>
                  <a:cubicBezTo>
                    <a:pt x="3821" y="28778"/>
                    <a:pt x="4398" y="29147"/>
                    <a:pt x="5011" y="29147"/>
                  </a:cubicBezTo>
                  <a:cubicBezTo>
                    <a:pt x="5195" y="29147"/>
                    <a:pt x="5381" y="29114"/>
                    <a:pt x="5563" y="29044"/>
                  </a:cubicBezTo>
                  <a:lnTo>
                    <a:pt x="50579" y="11172"/>
                  </a:lnTo>
                  <a:cubicBezTo>
                    <a:pt x="51369" y="10868"/>
                    <a:pt x="51734" y="9986"/>
                    <a:pt x="51430" y="9196"/>
                  </a:cubicBezTo>
                  <a:lnTo>
                    <a:pt x="48147" y="959"/>
                  </a:lnTo>
                  <a:cubicBezTo>
                    <a:pt x="47916" y="356"/>
                    <a:pt x="47348" y="1"/>
                    <a:pt x="4675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9" name="Google Shape;1169;p24"/>
            <p:cNvSpPr/>
            <p:nvPr/>
          </p:nvSpPr>
          <p:spPr>
            <a:xfrm>
              <a:off x="6363029" y="3028367"/>
              <a:ext cx="1187969" cy="730162"/>
            </a:xfrm>
            <a:custGeom>
              <a:avLst/>
              <a:gdLst/>
              <a:ahLst/>
              <a:cxnLst/>
              <a:rect l="l" t="t" r="r" b="b"/>
              <a:pathLst>
                <a:path w="42829" h="26324" extrusionOk="0">
                  <a:moveTo>
                    <a:pt x="38421" y="1"/>
                  </a:moveTo>
                  <a:lnTo>
                    <a:pt x="1" y="15259"/>
                  </a:lnTo>
                  <a:lnTo>
                    <a:pt x="4378" y="26323"/>
                  </a:lnTo>
                  <a:lnTo>
                    <a:pt x="42828" y="11065"/>
                  </a:lnTo>
                  <a:lnTo>
                    <a:pt x="3842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0" name="Google Shape;1170;p24"/>
            <p:cNvSpPr/>
            <p:nvPr/>
          </p:nvSpPr>
          <p:spPr>
            <a:xfrm>
              <a:off x="7358750" y="3043540"/>
              <a:ext cx="154304" cy="319564"/>
            </a:xfrm>
            <a:custGeom>
              <a:avLst/>
              <a:gdLst/>
              <a:ahLst/>
              <a:cxnLst/>
              <a:rect l="l" t="t" r="r" b="b"/>
              <a:pathLst>
                <a:path w="5563" h="11521" extrusionOk="0">
                  <a:moveTo>
                    <a:pt x="1155" y="1"/>
                  </a:moveTo>
                  <a:lnTo>
                    <a:pt x="0" y="457"/>
                  </a:lnTo>
                  <a:lnTo>
                    <a:pt x="4377" y="11521"/>
                  </a:lnTo>
                  <a:lnTo>
                    <a:pt x="5563" y="11065"/>
                  </a:lnTo>
                  <a:lnTo>
                    <a:pt x="11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1" name="Google Shape;1171;p24"/>
            <p:cNvSpPr/>
            <p:nvPr/>
          </p:nvSpPr>
          <p:spPr>
            <a:xfrm>
              <a:off x="6400142" y="3423793"/>
              <a:ext cx="154304" cy="319564"/>
            </a:xfrm>
            <a:custGeom>
              <a:avLst/>
              <a:gdLst/>
              <a:ahLst/>
              <a:cxnLst/>
              <a:rect l="l" t="t" r="r" b="b"/>
              <a:pathLst>
                <a:path w="5563" h="11521" extrusionOk="0">
                  <a:moveTo>
                    <a:pt x="1186" y="0"/>
                  </a:moveTo>
                  <a:lnTo>
                    <a:pt x="0" y="456"/>
                  </a:lnTo>
                  <a:lnTo>
                    <a:pt x="4408" y="11520"/>
                  </a:lnTo>
                  <a:lnTo>
                    <a:pt x="5563" y="11064"/>
                  </a:lnTo>
                  <a:lnTo>
                    <a:pt x="11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172" name="Google Shape;1172;p24"/>
          <p:cNvGrpSpPr/>
          <p:nvPr/>
        </p:nvGrpSpPr>
        <p:grpSpPr>
          <a:xfrm>
            <a:off x="8362924" y="-81042"/>
            <a:ext cx="1094855" cy="1504759"/>
            <a:chOff x="6143348" y="1855432"/>
            <a:chExt cx="1094855" cy="1504759"/>
          </a:xfrm>
        </p:grpSpPr>
        <p:sp>
          <p:nvSpPr>
            <p:cNvPr id="1173" name="Google Shape;1173;p24"/>
            <p:cNvSpPr/>
            <p:nvPr/>
          </p:nvSpPr>
          <p:spPr>
            <a:xfrm>
              <a:off x="6143348" y="3014887"/>
              <a:ext cx="306555" cy="345304"/>
            </a:xfrm>
            <a:custGeom>
              <a:avLst/>
              <a:gdLst/>
              <a:ahLst/>
              <a:cxnLst/>
              <a:rect l="l" t="t" r="r" b="b"/>
              <a:pathLst>
                <a:path w="11052" h="12449" extrusionOk="0">
                  <a:moveTo>
                    <a:pt x="2754" y="0"/>
                  </a:moveTo>
                  <a:lnTo>
                    <a:pt x="139" y="11277"/>
                  </a:lnTo>
                  <a:cubicBezTo>
                    <a:pt x="1" y="11924"/>
                    <a:pt x="530" y="12449"/>
                    <a:pt x="1099" y="12449"/>
                  </a:cubicBezTo>
                  <a:cubicBezTo>
                    <a:pt x="1278" y="12449"/>
                    <a:pt x="1461" y="12397"/>
                    <a:pt x="1629" y="12280"/>
                  </a:cubicBezTo>
                  <a:lnTo>
                    <a:pt x="11052" y="5563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4" name="Google Shape;1174;p24"/>
            <p:cNvSpPr/>
            <p:nvPr/>
          </p:nvSpPr>
          <p:spPr>
            <a:xfrm>
              <a:off x="6190197" y="1855432"/>
              <a:ext cx="1048006" cy="1338418"/>
            </a:xfrm>
            <a:custGeom>
              <a:avLst/>
              <a:gdLst/>
              <a:ahLst/>
              <a:cxnLst/>
              <a:rect l="l" t="t" r="r" b="b"/>
              <a:pathLst>
                <a:path w="37783" h="48253" extrusionOk="0">
                  <a:moveTo>
                    <a:pt x="28676" y="0"/>
                  </a:moveTo>
                  <a:cubicBezTo>
                    <a:pt x="28185" y="0"/>
                    <a:pt x="27705" y="236"/>
                    <a:pt x="27418" y="676"/>
                  </a:cubicBezTo>
                  <a:lnTo>
                    <a:pt x="487" y="40950"/>
                  </a:lnTo>
                  <a:cubicBezTo>
                    <a:pt x="1" y="41649"/>
                    <a:pt x="213" y="42592"/>
                    <a:pt x="913" y="43048"/>
                  </a:cubicBezTo>
                  <a:lnTo>
                    <a:pt x="8268" y="48002"/>
                  </a:lnTo>
                  <a:cubicBezTo>
                    <a:pt x="8527" y="48171"/>
                    <a:pt x="8819" y="48252"/>
                    <a:pt x="9109" y="48252"/>
                  </a:cubicBezTo>
                  <a:cubicBezTo>
                    <a:pt x="9603" y="48252"/>
                    <a:pt x="10090" y="48017"/>
                    <a:pt x="10396" y="47576"/>
                  </a:cubicBezTo>
                  <a:lnTo>
                    <a:pt x="37327" y="7302"/>
                  </a:lnTo>
                  <a:cubicBezTo>
                    <a:pt x="37783" y="6603"/>
                    <a:pt x="37600" y="5661"/>
                    <a:pt x="36901" y="5205"/>
                  </a:cubicBezTo>
                  <a:lnTo>
                    <a:pt x="29515" y="251"/>
                  </a:lnTo>
                  <a:cubicBezTo>
                    <a:pt x="29256" y="82"/>
                    <a:pt x="28964" y="0"/>
                    <a:pt x="286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5" name="Google Shape;1175;p24"/>
            <p:cNvSpPr/>
            <p:nvPr/>
          </p:nvSpPr>
          <p:spPr>
            <a:xfrm>
              <a:off x="6258487" y="1955952"/>
              <a:ext cx="912259" cy="1136516"/>
            </a:xfrm>
            <a:custGeom>
              <a:avLst/>
              <a:gdLst/>
              <a:ahLst/>
              <a:cxnLst/>
              <a:rect l="l" t="t" r="r" b="b"/>
              <a:pathLst>
                <a:path w="32889" h="40974" extrusionOk="0">
                  <a:moveTo>
                    <a:pt x="22980" y="0"/>
                  </a:moveTo>
                  <a:lnTo>
                    <a:pt x="1" y="34378"/>
                  </a:lnTo>
                  <a:lnTo>
                    <a:pt x="9910" y="40974"/>
                  </a:lnTo>
                  <a:lnTo>
                    <a:pt x="32889" y="6627"/>
                  </a:lnTo>
                  <a:lnTo>
                    <a:pt x="2298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6" name="Google Shape;1176;p24"/>
            <p:cNvSpPr/>
            <p:nvPr/>
          </p:nvSpPr>
          <p:spPr>
            <a:xfrm>
              <a:off x="6854565" y="1989681"/>
              <a:ext cx="293435" cy="212469"/>
            </a:xfrm>
            <a:custGeom>
              <a:avLst/>
              <a:gdLst/>
              <a:ahLst/>
              <a:cxnLst/>
              <a:rect l="l" t="t" r="r" b="b"/>
              <a:pathLst>
                <a:path w="10579" h="7660" extrusionOk="0">
                  <a:moveTo>
                    <a:pt x="700" y="0"/>
                  </a:moveTo>
                  <a:lnTo>
                    <a:pt x="0" y="1034"/>
                  </a:lnTo>
                  <a:lnTo>
                    <a:pt x="9879" y="7660"/>
                  </a:lnTo>
                  <a:lnTo>
                    <a:pt x="10578" y="6596"/>
                  </a:lnTo>
                  <a:lnTo>
                    <a:pt x="7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7" name="Google Shape;1177;p24"/>
            <p:cNvSpPr/>
            <p:nvPr/>
          </p:nvSpPr>
          <p:spPr>
            <a:xfrm>
              <a:off x="6281259" y="2846271"/>
              <a:ext cx="293435" cy="213329"/>
            </a:xfrm>
            <a:custGeom>
              <a:avLst/>
              <a:gdLst/>
              <a:ahLst/>
              <a:cxnLst/>
              <a:rect l="l" t="t" r="r" b="b"/>
              <a:pathLst>
                <a:path w="10579" h="7691" extrusionOk="0">
                  <a:moveTo>
                    <a:pt x="700" y="0"/>
                  </a:moveTo>
                  <a:lnTo>
                    <a:pt x="0" y="1064"/>
                  </a:lnTo>
                  <a:lnTo>
                    <a:pt x="9879" y="7690"/>
                  </a:lnTo>
                  <a:lnTo>
                    <a:pt x="10578" y="6626"/>
                  </a:lnTo>
                  <a:lnTo>
                    <a:pt x="7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178" name="Google Shape;1178;p24"/>
          <p:cNvGrpSpPr/>
          <p:nvPr/>
        </p:nvGrpSpPr>
        <p:grpSpPr>
          <a:xfrm>
            <a:off x="8253775" y="4251826"/>
            <a:ext cx="527400" cy="735075"/>
            <a:chOff x="3553100" y="1256250"/>
            <a:chExt cx="527400" cy="735075"/>
          </a:xfrm>
        </p:grpSpPr>
        <p:sp>
          <p:nvSpPr>
            <p:cNvPr id="1179" name="Google Shape;1179;p24"/>
            <p:cNvSpPr/>
            <p:nvPr/>
          </p:nvSpPr>
          <p:spPr>
            <a:xfrm>
              <a:off x="3885925" y="1874350"/>
              <a:ext cx="148225" cy="116975"/>
            </a:xfrm>
            <a:custGeom>
              <a:avLst/>
              <a:gdLst/>
              <a:ahLst/>
              <a:cxnLst/>
              <a:rect l="l" t="t" r="r" b="b"/>
              <a:pathLst>
                <a:path w="5929" h="4679" extrusionOk="0">
                  <a:moveTo>
                    <a:pt x="5107" y="0"/>
                  </a:moveTo>
                  <a:lnTo>
                    <a:pt x="1" y="1489"/>
                  </a:lnTo>
                  <a:lnTo>
                    <a:pt x="487" y="3192"/>
                  </a:lnTo>
                  <a:cubicBezTo>
                    <a:pt x="761" y="4088"/>
                    <a:pt x="1566" y="4679"/>
                    <a:pt x="2450" y="4679"/>
                  </a:cubicBezTo>
                  <a:cubicBezTo>
                    <a:pt x="2644" y="4679"/>
                    <a:pt x="2843" y="4650"/>
                    <a:pt x="3040" y="4590"/>
                  </a:cubicBezTo>
                  <a:lnTo>
                    <a:pt x="4226" y="4255"/>
                  </a:lnTo>
                  <a:cubicBezTo>
                    <a:pt x="5290" y="3921"/>
                    <a:pt x="5928" y="2796"/>
                    <a:pt x="5624" y="1702"/>
                  </a:cubicBezTo>
                  <a:lnTo>
                    <a:pt x="5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0" name="Google Shape;1180;p24"/>
            <p:cNvSpPr/>
            <p:nvPr/>
          </p:nvSpPr>
          <p:spPr>
            <a:xfrm>
              <a:off x="3841850" y="1837100"/>
              <a:ext cx="210525" cy="132525"/>
            </a:xfrm>
            <a:custGeom>
              <a:avLst/>
              <a:gdLst/>
              <a:ahLst/>
              <a:cxnLst/>
              <a:rect l="l" t="t" r="r" b="b"/>
              <a:pathLst>
                <a:path w="8421" h="5301" extrusionOk="0">
                  <a:moveTo>
                    <a:pt x="7661" y="1"/>
                  </a:moveTo>
                  <a:lnTo>
                    <a:pt x="1" y="2189"/>
                  </a:lnTo>
                  <a:lnTo>
                    <a:pt x="366" y="3496"/>
                  </a:lnTo>
                  <a:cubicBezTo>
                    <a:pt x="692" y="4574"/>
                    <a:pt x="1679" y="5300"/>
                    <a:pt x="2765" y="5300"/>
                  </a:cubicBezTo>
                  <a:cubicBezTo>
                    <a:pt x="2996" y="5300"/>
                    <a:pt x="3232" y="5268"/>
                    <a:pt x="3466" y="5198"/>
                  </a:cubicBezTo>
                  <a:lnTo>
                    <a:pt x="6323" y="4378"/>
                  </a:lnTo>
                  <a:cubicBezTo>
                    <a:pt x="7661" y="4013"/>
                    <a:pt x="8421" y="2615"/>
                    <a:pt x="8025" y="1277"/>
                  </a:cubicBezTo>
                  <a:lnTo>
                    <a:pt x="76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1" name="Google Shape;1181;p24"/>
            <p:cNvSpPr/>
            <p:nvPr/>
          </p:nvSpPr>
          <p:spPr>
            <a:xfrm>
              <a:off x="3553100" y="1256250"/>
              <a:ext cx="527400" cy="606725"/>
            </a:xfrm>
            <a:custGeom>
              <a:avLst/>
              <a:gdLst/>
              <a:ahLst/>
              <a:cxnLst/>
              <a:rect l="l" t="t" r="r" b="b"/>
              <a:pathLst>
                <a:path w="21096" h="24269" extrusionOk="0">
                  <a:moveTo>
                    <a:pt x="11165" y="0"/>
                  </a:moveTo>
                  <a:cubicBezTo>
                    <a:pt x="9187" y="0"/>
                    <a:pt x="7173" y="611"/>
                    <a:pt x="5411" y="1927"/>
                  </a:cubicBezTo>
                  <a:cubicBezTo>
                    <a:pt x="1" y="5970"/>
                    <a:pt x="305" y="14177"/>
                    <a:pt x="5989" y="17824"/>
                  </a:cubicBezTo>
                  <a:cubicBezTo>
                    <a:pt x="8207" y="19222"/>
                    <a:pt x="9849" y="21411"/>
                    <a:pt x="10578" y="23964"/>
                  </a:cubicBezTo>
                  <a:lnTo>
                    <a:pt x="10669" y="24268"/>
                  </a:lnTo>
                  <a:lnTo>
                    <a:pt x="19332" y="21776"/>
                  </a:lnTo>
                  <a:lnTo>
                    <a:pt x="19241" y="21472"/>
                  </a:lnTo>
                  <a:cubicBezTo>
                    <a:pt x="18542" y="18888"/>
                    <a:pt x="18785" y="16122"/>
                    <a:pt x="19940" y="13721"/>
                  </a:cubicBezTo>
                  <a:cubicBezTo>
                    <a:pt x="20913" y="11624"/>
                    <a:pt x="21095" y="9222"/>
                    <a:pt x="20457" y="7003"/>
                  </a:cubicBezTo>
                  <a:cubicBezTo>
                    <a:pt x="19207" y="2617"/>
                    <a:pt x="15261" y="0"/>
                    <a:pt x="111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2" name="Google Shape;1182;p24"/>
            <p:cNvSpPr/>
            <p:nvPr/>
          </p:nvSpPr>
          <p:spPr>
            <a:xfrm>
              <a:off x="3819825" y="1800625"/>
              <a:ext cx="229500" cy="121125"/>
            </a:xfrm>
            <a:custGeom>
              <a:avLst/>
              <a:gdLst/>
              <a:ahLst/>
              <a:cxnLst/>
              <a:rect l="l" t="t" r="r" b="b"/>
              <a:pathLst>
                <a:path w="9180" h="4845" extrusionOk="0">
                  <a:moveTo>
                    <a:pt x="8633" y="1"/>
                  </a:moveTo>
                  <a:lnTo>
                    <a:pt x="0" y="2493"/>
                  </a:lnTo>
                  <a:lnTo>
                    <a:pt x="122" y="2979"/>
                  </a:lnTo>
                  <a:cubicBezTo>
                    <a:pt x="448" y="4109"/>
                    <a:pt x="1479" y="4844"/>
                    <a:pt x="2598" y="4844"/>
                  </a:cubicBezTo>
                  <a:cubicBezTo>
                    <a:pt x="2834" y="4844"/>
                    <a:pt x="3075" y="4811"/>
                    <a:pt x="3314" y="4742"/>
                  </a:cubicBezTo>
                  <a:lnTo>
                    <a:pt x="7022" y="3679"/>
                  </a:lnTo>
                  <a:cubicBezTo>
                    <a:pt x="8390" y="3283"/>
                    <a:pt x="9180" y="1855"/>
                    <a:pt x="8785" y="487"/>
                  </a:cubicBezTo>
                  <a:lnTo>
                    <a:pt x="86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3" name="Google Shape;1183;p24"/>
            <p:cNvSpPr/>
            <p:nvPr/>
          </p:nvSpPr>
          <p:spPr>
            <a:xfrm>
              <a:off x="3866925" y="1617500"/>
              <a:ext cx="61600" cy="214300"/>
            </a:xfrm>
            <a:custGeom>
              <a:avLst/>
              <a:gdLst/>
              <a:ahLst/>
              <a:cxnLst/>
              <a:rect l="l" t="t" r="r" b="b"/>
              <a:pathLst>
                <a:path w="2464" h="8572" fill="none" extrusionOk="0">
                  <a:moveTo>
                    <a:pt x="2463" y="8572"/>
                  </a:moveTo>
                  <a:lnTo>
                    <a:pt x="1" y="0"/>
                  </a:lnTo>
                </a:path>
              </a:pathLst>
            </a:custGeom>
            <a:noFill/>
            <a:ln w="28875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4" name="Google Shape;1184;p24"/>
            <p:cNvSpPr/>
            <p:nvPr/>
          </p:nvSpPr>
          <p:spPr>
            <a:xfrm>
              <a:off x="3745350" y="1500475"/>
              <a:ext cx="191525" cy="123125"/>
            </a:xfrm>
            <a:custGeom>
              <a:avLst/>
              <a:gdLst/>
              <a:ahLst/>
              <a:cxnLst/>
              <a:rect l="l" t="t" r="r" b="b"/>
              <a:pathLst>
                <a:path w="7661" h="4925" fill="none" extrusionOk="0">
                  <a:moveTo>
                    <a:pt x="7660" y="0"/>
                  </a:moveTo>
                  <a:lnTo>
                    <a:pt x="4925" y="4925"/>
                  </a:lnTo>
                  <a:lnTo>
                    <a:pt x="1" y="2189"/>
                  </a:lnTo>
                </a:path>
              </a:pathLst>
            </a:custGeom>
            <a:noFill/>
            <a:ln w="288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45065378"/>
      </p:ext>
    </p:extLst>
  </p:cSld>
  <p:clrMapOvr>
    <a:masterClrMapping/>
  </p:clrMapOvr>
  <p:transition spd="slow">
    <p:wheel spokes="1"/>
    <p:sndAc>
      <p:stSnd>
        <p:snd r:embed="rId1" name="chimes.wav"/>
      </p:stSnd>
    </p:sndAc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">
  <p:cSld name="Numbers and text ">
    <p:spTree>
      <p:nvGrpSpPr>
        <p:cNvPr id="1" name="Shape 1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6" name="Google Shape;1186;p25"/>
          <p:cNvSpPr/>
          <p:nvPr/>
        </p:nvSpPr>
        <p:spPr>
          <a:xfrm>
            <a:off x="-65061" y="-81037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87" name="Google Shape;1187;p25"/>
          <p:cNvSpPr/>
          <p:nvPr/>
        </p:nvSpPr>
        <p:spPr>
          <a:xfrm>
            <a:off x="5948343" y="2457103"/>
            <a:ext cx="3411864" cy="2731251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88" name="Google Shape;1188;p25"/>
          <p:cNvSpPr/>
          <p:nvPr/>
        </p:nvSpPr>
        <p:spPr>
          <a:xfrm flipH="1">
            <a:off x="-312442" y="-357283"/>
            <a:ext cx="3282150" cy="4046050"/>
          </a:xfrm>
          <a:custGeom>
            <a:avLst/>
            <a:gdLst/>
            <a:ahLst/>
            <a:cxnLst/>
            <a:rect l="l" t="t" r="r" b="b"/>
            <a:pathLst>
              <a:path w="131286" h="161842" extrusionOk="0">
                <a:moveTo>
                  <a:pt x="125053" y="140136"/>
                </a:moveTo>
                <a:cubicBezTo>
                  <a:pt x="124156" y="165380"/>
                  <a:pt x="119823" y="161678"/>
                  <a:pt x="115964" y="161619"/>
                </a:cubicBezTo>
                <a:cubicBezTo>
                  <a:pt x="112105" y="161560"/>
                  <a:pt x="105160" y="144999"/>
                  <a:pt x="101897" y="139784"/>
                </a:cubicBezTo>
                <a:cubicBezTo>
                  <a:pt x="98635" y="134569"/>
                  <a:pt x="98455" y="133632"/>
                  <a:pt x="96389" y="130329"/>
                </a:cubicBezTo>
                <a:cubicBezTo>
                  <a:pt x="94324" y="127026"/>
                  <a:pt x="91426" y="123268"/>
                  <a:pt x="89504" y="119964"/>
                </a:cubicBezTo>
                <a:cubicBezTo>
                  <a:pt x="87582" y="116661"/>
                  <a:pt x="85688" y="113535"/>
                  <a:pt x="84856" y="110508"/>
                </a:cubicBezTo>
                <a:cubicBezTo>
                  <a:pt x="84024" y="107482"/>
                  <a:pt x="84111" y="104468"/>
                  <a:pt x="84513" y="101805"/>
                </a:cubicBezTo>
                <a:cubicBezTo>
                  <a:pt x="84915" y="99142"/>
                  <a:pt x="85833" y="96693"/>
                  <a:pt x="87267" y="94531"/>
                </a:cubicBezTo>
                <a:cubicBezTo>
                  <a:pt x="88701" y="92369"/>
                  <a:pt x="90824" y="90843"/>
                  <a:pt x="93119" y="88833"/>
                </a:cubicBezTo>
                <a:cubicBezTo>
                  <a:pt x="95414" y="86823"/>
                  <a:pt x="99373" y="85008"/>
                  <a:pt x="101037" y="82469"/>
                </a:cubicBezTo>
                <a:cubicBezTo>
                  <a:pt x="102701" y="79930"/>
                  <a:pt x="103734" y="76641"/>
                  <a:pt x="103103" y="73597"/>
                </a:cubicBezTo>
                <a:cubicBezTo>
                  <a:pt x="102472" y="70553"/>
                  <a:pt x="99144" y="67746"/>
                  <a:pt x="97251" y="64204"/>
                </a:cubicBezTo>
                <a:cubicBezTo>
                  <a:pt x="95358" y="60662"/>
                  <a:pt x="91629" y="57082"/>
                  <a:pt x="91743" y="52345"/>
                </a:cubicBezTo>
                <a:cubicBezTo>
                  <a:pt x="91858" y="47608"/>
                  <a:pt x="97422" y="40241"/>
                  <a:pt x="97938" y="35783"/>
                </a:cubicBezTo>
                <a:cubicBezTo>
                  <a:pt x="98454" y="31326"/>
                  <a:pt x="97049" y="27752"/>
                  <a:pt x="94840" y="25600"/>
                </a:cubicBezTo>
                <a:cubicBezTo>
                  <a:pt x="92631" y="23448"/>
                  <a:pt x="89504" y="22720"/>
                  <a:pt x="84684" y="22872"/>
                </a:cubicBezTo>
                <a:cubicBezTo>
                  <a:pt x="79864" y="23024"/>
                  <a:pt x="72319" y="26750"/>
                  <a:pt x="65922" y="26510"/>
                </a:cubicBezTo>
                <a:cubicBezTo>
                  <a:pt x="59525" y="26270"/>
                  <a:pt x="52382" y="21734"/>
                  <a:pt x="46300" y="21431"/>
                </a:cubicBezTo>
                <a:cubicBezTo>
                  <a:pt x="40218" y="21128"/>
                  <a:pt x="34307" y="24724"/>
                  <a:pt x="29430" y="24691"/>
                </a:cubicBezTo>
                <a:cubicBezTo>
                  <a:pt x="24553" y="24659"/>
                  <a:pt x="20537" y="22992"/>
                  <a:pt x="17037" y="21236"/>
                </a:cubicBezTo>
                <a:cubicBezTo>
                  <a:pt x="13537" y="19481"/>
                  <a:pt x="9808" y="16186"/>
                  <a:pt x="8431" y="14158"/>
                </a:cubicBezTo>
                <a:cubicBezTo>
                  <a:pt x="7054" y="12130"/>
                  <a:pt x="-10045" y="9734"/>
                  <a:pt x="8775" y="9067"/>
                </a:cubicBezTo>
                <a:cubicBezTo>
                  <a:pt x="27595" y="8400"/>
                  <a:pt x="101969" y="-11688"/>
                  <a:pt x="121349" y="10157"/>
                </a:cubicBezTo>
                <a:cubicBezTo>
                  <a:pt x="140729" y="32002"/>
                  <a:pt x="125951" y="114892"/>
                  <a:pt x="125053" y="140136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1189" name="Google Shape;1189;p25"/>
          <p:cNvSpPr txBox="1">
            <a:spLocks noGrp="1"/>
          </p:cNvSpPr>
          <p:nvPr>
            <p:ph type="subTitle" idx="1"/>
          </p:nvPr>
        </p:nvSpPr>
        <p:spPr>
          <a:xfrm>
            <a:off x="2833350" y="1608500"/>
            <a:ext cx="3477300" cy="41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190" name="Google Shape;1190;p25"/>
          <p:cNvSpPr txBox="1">
            <a:spLocks noGrp="1"/>
          </p:cNvSpPr>
          <p:nvPr>
            <p:ph type="subTitle" idx="2"/>
          </p:nvPr>
        </p:nvSpPr>
        <p:spPr>
          <a:xfrm>
            <a:off x="2833350" y="2748661"/>
            <a:ext cx="3477300" cy="41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191" name="Google Shape;1191;p25"/>
          <p:cNvSpPr txBox="1">
            <a:spLocks noGrp="1"/>
          </p:cNvSpPr>
          <p:nvPr>
            <p:ph type="subTitle" idx="3"/>
          </p:nvPr>
        </p:nvSpPr>
        <p:spPr>
          <a:xfrm>
            <a:off x="2833350" y="3889275"/>
            <a:ext cx="3477300" cy="41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192" name="Google Shape;1192;p25"/>
          <p:cNvSpPr txBox="1">
            <a:spLocks noGrp="1"/>
          </p:cNvSpPr>
          <p:nvPr>
            <p:ph type="title" hasCustomPrompt="1"/>
          </p:nvPr>
        </p:nvSpPr>
        <p:spPr>
          <a:xfrm>
            <a:off x="2784000" y="1141725"/>
            <a:ext cx="3576000" cy="46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r>
              <a:t>xx%</a:t>
            </a:r>
          </a:p>
        </p:txBody>
      </p:sp>
      <p:sp>
        <p:nvSpPr>
          <p:cNvPr id="1193" name="Google Shape;1193;p25"/>
          <p:cNvSpPr txBox="1">
            <a:spLocks noGrp="1"/>
          </p:cNvSpPr>
          <p:nvPr>
            <p:ph type="title" idx="4" hasCustomPrompt="1"/>
          </p:nvPr>
        </p:nvSpPr>
        <p:spPr>
          <a:xfrm>
            <a:off x="2784000" y="2259500"/>
            <a:ext cx="3576000" cy="46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r>
              <a:t>xx%</a:t>
            </a:r>
          </a:p>
        </p:txBody>
      </p:sp>
      <p:sp>
        <p:nvSpPr>
          <p:cNvPr id="1194" name="Google Shape;1194;p25"/>
          <p:cNvSpPr txBox="1">
            <a:spLocks noGrp="1"/>
          </p:cNvSpPr>
          <p:nvPr>
            <p:ph type="title" idx="5" hasCustomPrompt="1"/>
          </p:nvPr>
        </p:nvSpPr>
        <p:spPr>
          <a:xfrm>
            <a:off x="2784000" y="3422475"/>
            <a:ext cx="3576000" cy="46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r>
              <a:t>xx%</a:t>
            </a:r>
          </a:p>
        </p:txBody>
      </p:sp>
      <p:sp>
        <p:nvSpPr>
          <p:cNvPr id="1195" name="Google Shape;1195;p25"/>
          <p:cNvSpPr/>
          <p:nvPr/>
        </p:nvSpPr>
        <p:spPr>
          <a:xfrm>
            <a:off x="4222422" y="-23179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96" name="Google Shape;1196;p25"/>
          <p:cNvSpPr/>
          <p:nvPr/>
        </p:nvSpPr>
        <p:spPr>
          <a:xfrm>
            <a:off x="-156277" y="249297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97" name="Google Shape;1197;p25"/>
          <p:cNvSpPr/>
          <p:nvPr/>
        </p:nvSpPr>
        <p:spPr>
          <a:xfrm>
            <a:off x="1668442" y="466963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98" name="Google Shape;1198;p25"/>
          <p:cNvSpPr/>
          <p:nvPr/>
        </p:nvSpPr>
        <p:spPr>
          <a:xfrm>
            <a:off x="7540877" y="487202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99" name="Google Shape;1199;p25"/>
          <p:cNvSpPr/>
          <p:nvPr/>
        </p:nvSpPr>
        <p:spPr>
          <a:xfrm>
            <a:off x="7374067" y="4066996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00" name="Google Shape;1200;p25"/>
          <p:cNvSpPr/>
          <p:nvPr/>
        </p:nvSpPr>
        <p:spPr>
          <a:xfrm>
            <a:off x="337637" y="502822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01" name="Google Shape;1201;p25"/>
          <p:cNvSpPr/>
          <p:nvPr/>
        </p:nvSpPr>
        <p:spPr>
          <a:xfrm>
            <a:off x="8638066" y="2464788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02" name="Google Shape;1202;p25"/>
          <p:cNvSpPr/>
          <p:nvPr/>
        </p:nvSpPr>
        <p:spPr>
          <a:xfrm>
            <a:off x="7540883" y="9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03" name="Google Shape;1203;p25"/>
          <p:cNvSpPr/>
          <p:nvPr/>
        </p:nvSpPr>
        <p:spPr>
          <a:xfrm>
            <a:off x="178242" y="28750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204" name="Google Shape;1204;p25"/>
          <p:cNvGrpSpPr/>
          <p:nvPr/>
        </p:nvGrpSpPr>
        <p:grpSpPr>
          <a:xfrm>
            <a:off x="7763351" y="3075225"/>
            <a:ext cx="1048725" cy="2045400"/>
            <a:chOff x="5329725" y="2719275"/>
            <a:chExt cx="1048725" cy="2045400"/>
          </a:xfrm>
        </p:grpSpPr>
        <p:sp>
          <p:nvSpPr>
            <p:cNvPr id="1205" name="Google Shape;1205;p25"/>
            <p:cNvSpPr/>
            <p:nvPr/>
          </p:nvSpPr>
          <p:spPr>
            <a:xfrm>
              <a:off x="6086575" y="4365250"/>
              <a:ext cx="291350" cy="399250"/>
            </a:xfrm>
            <a:custGeom>
              <a:avLst/>
              <a:gdLst/>
              <a:ahLst/>
              <a:cxnLst/>
              <a:rect l="l" t="t" r="r" b="b"/>
              <a:pathLst>
                <a:path w="11654" h="15970" extrusionOk="0">
                  <a:moveTo>
                    <a:pt x="9575" y="1"/>
                  </a:moveTo>
                  <a:lnTo>
                    <a:pt x="1" y="4439"/>
                  </a:lnTo>
                  <a:lnTo>
                    <a:pt x="10244" y="15715"/>
                  </a:lnTo>
                  <a:cubicBezTo>
                    <a:pt x="10411" y="15892"/>
                    <a:pt x="10618" y="15970"/>
                    <a:pt x="10821" y="15970"/>
                  </a:cubicBezTo>
                  <a:cubicBezTo>
                    <a:pt x="11247" y="15970"/>
                    <a:pt x="11653" y="15622"/>
                    <a:pt x="11612" y="15107"/>
                  </a:cubicBezTo>
                  <a:lnTo>
                    <a:pt x="9575" y="1"/>
                  </a:lnTo>
                  <a:close/>
                </a:path>
              </a:pathLst>
            </a:custGeom>
            <a:solidFill>
              <a:srgbClr val="F4F0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6" name="Google Shape;1206;p25"/>
            <p:cNvSpPr/>
            <p:nvPr/>
          </p:nvSpPr>
          <p:spPr>
            <a:xfrm>
              <a:off x="5395075" y="2869800"/>
              <a:ext cx="934525" cy="1615025"/>
            </a:xfrm>
            <a:custGeom>
              <a:avLst/>
              <a:gdLst/>
              <a:ahLst/>
              <a:cxnLst/>
              <a:rect l="l" t="t" r="r" b="b"/>
              <a:pathLst>
                <a:path w="37381" h="64601" extrusionOk="0">
                  <a:moveTo>
                    <a:pt x="9606" y="0"/>
                  </a:moveTo>
                  <a:lnTo>
                    <a:pt x="1" y="4408"/>
                  </a:lnTo>
                  <a:lnTo>
                    <a:pt x="27661" y="64287"/>
                  </a:lnTo>
                  <a:cubicBezTo>
                    <a:pt x="27862" y="64508"/>
                    <a:pt x="28141" y="64601"/>
                    <a:pt x="28451" y="64601"/>
                  </a:cubicBezTo>
                  <a:cubicBezTo>
                    <a:pt x="29502" y="64601"/>
                    <a:pt x="30902" y="63539"/>
                    <a:pt x="30761" y="62858"/>
                  </a:cubicBezTo>
                  <a:lnTo>
                    <a:pt x="34561" y="61126"/>
                  </a:lnTo>
                  <a:cubicBezTo>
                    <a:pt x="34762" y="61264"/>
                    <a:pt x="35002" y="61323"/>
                    <a:pt x="35256" y="61323"/>
                  </a:cubicBezTo>
                  <a:cubicBezTo>
                    <a:pt x="36225" y="61323"/>
                    <a:pt x="37380" y="60458"/>
                    <a:pt x="37235" y="59880"/>
                  </a:cubicBezTo>
                  <a:lnTo>
                    <a:pt x="37266" y="59880"/>
                  </a:lnTo>
                  <a:lnTo>
                    <a:pt x="960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7" name="Google Shape;1207;p25"/>
            <p:cNvSpPr/>
            <p:nvPr/>
          </p:nvSpPr>
          <p:spPr>
            <a:xfrm>
              <a:off x="6275800" y="4643750"/>
              <a:ext cx="102650" cy="120925"/>
            </a:xfrm>
            <a:custGeom>
              <a:avLst/>
              <a:gdLst/>
              <a:ahLst/>
              <a:cxnLst/>
              <a:rect l="l" t="t" r="r" b="b"/>
              <a:pathLst>
                <a:path w="4106" h="4837" extrusionOk="0">
                  <a:moveTo>
                    <a:pt x="3157" y="1"/>
                  </a:moveTo>
                  <a:cubicBezTo>
                    <a:pt x="2602" y="1"/>
                    <a:pt x="2051" y="123"/>
                    <a:pt x="1520" y="350"/>
                  </a:cubicBezTo>
                  <a:cubicBezTo>
                    <a:pt x="912" y="654"/>
                    <a:pt x="396" y="1080"/>
                    <a:pt x="0" y="1657"/>
                  </a:cubicBezTo>
                  <a:lnTo>
                    <a:pt x="2675" y="4575"/>
                  </a:lnTo>
                  <a:cubicBezTo>
                    <a:pt x="2838" y="4757"/>
                    <a:pt x="3042" y="4836"/>
                    <a:pt x="3243" y="4836"/>
                  </a:cubicBezTo>
                  <a:cubicBezTo>
                    <a:pt x="3682" y="4836"/>
                    <a:pt x="4106" y="4458"/>
                    <a:pt x="4043" y="3937"/>
                  </a:cubicBezTo>
                  <a:lnTo>
                    <a:pt x="3496" y="16"/>
                  </a:lnTo>
                  <a:cubicBezTo>
                    <a:pt x="3383" y="6"/>
                    <a:pt x="3270" y="1"/>
                    <a:pt x="31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8" name="Google Shape;1208;p25"/>
            <p:cNvSpPr/>
            <p:nvPr/>
          </p:nvSpPr>
          <p:spPr>
            <a:xfrm>
              <a:off x="5470300" y="2900950"/>
              <a:ext cx="788050" cy="1550075"/>
            </a:xfrm>
            <a:custGeom>
              <a:avLst/>
              <a:gdLst/>
              <a:ahLst/>
              <a:cxnLst/>
              <a:rect l="l" t="t" r="r" b="b"/>
              <a:pathLst>
                <a:path w="31522" h="62003" extrusionOk="0">
                  <a:moveTo>
                    <a:pt x="3892" y="1"/>
                  </a:moveTo>
                  <a:lnTo>
                    <a:pt x="1" y="1824"/>
                  </a:lnTo>
                  <a:lnTo>
                    <a:pt x="27752" y="61612"/>
                  </a:lnTo>
                  <a:cubicBezTo>
                    <a:pt x="28003" y="61880"/>
                    <a:pt x="28398" y="62002"/>
                    <a:pt x="28841" y="62002"/>
                  </a:cubicBezTo>
                  <a:cubicBezTo>
                    <a:pt x="30007" y="62002"/>
                    <a:pt x="31499" y="61150"/>
                    <a:pt x="31521" y="59849"/>
                  </a:cubicBezTo>
                  <a:lnTo>
                    <a:pt x="389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9" name="Google Shape;1209;p25"/>
            <p:cNvSpPr/>
            <p:nvPr/>
          </p:nvSpPr>
          <p:spPr>
            <a:xfrm>
              <a:off x="5329725" y="2719275"/>
              <a:ext cx="300200" cy="251600"/>
            </a:xfrm>
            <a:custGeom>
              <a:avLst/>
              <a:gdLst/>
              <a:ahLst/>
              <a:cxnLst/>
              <a:rect l="l" t="t" r="r" b="b"/>
              <a:pathLst>
                <a:path w="12008" h="10064" extrusionOk="0">
                  <a:moveTo>
                    <a:pt x="6020" y="1"/>
                  </a:moveTo>
                  <a:cubicBezTo>
                    <a:pt x="5276" y="1"/>
                    <a:pt x="4520" y="158"/>
                    <a:pt x="3800" y="489"/>
                  </a:cubicBezTo>
                  <a:cubicBezTo>
                    <a:pt x="1156" y="1736"/>
                    <a:pt x="1" y="4866"/>
                    <a:pt x="1247" y="7511"/>
                  </a:cubicBezTo>
                  <a:lnTo>
                    <a:pt x="2432" y="10064"/>
                  </a:lnTo>
                  <a:lnTo>
                    <a:pt x="12007" y="5626"/>
                  </a:lnTo>
                  <a:lnTo>
                    <a:pt x="10822" y="3073"/>
                  </a:lnTo>
                  <a:cubicBezTo>
                    <a:pt x="9915" y="1126"/>
                    <a:pt x="8010" y="1"/>
                    <a:pt x="60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0" name="Google Shape;1210;p25"/>
            <p:cNvSpPr/>
            <p:nvPr/>
          </p:nvSpPr>
          <p:spPr>
            <a:xfrm>
              <a:off x="5389750" y="2856875"/>
              <a:ext cx="296400" cy="234825"/>
            </a:xfrm>
            <a:custGeom>
              <a:avLst/>
              <a:gdLst/>
              <a:ahLst/>
              <a:cxnLst/>
              <a:rect l="l" t="t" r="r" b="b"/>
              <a:pathLst>
                <a:path w="11856" h="9393" extrusionOk="0">
                  <a:moveTo>
                    <a:pt x="9576" y="1"/>
                  </a:moveTo>
                  <a:lnTo>
                    <a:pt x="1" y="4469"/>
                  </a:lnTo>
                  <a:lnTo>
                    <a:pt x="2281" y="9393"/>
                  </a:lnTo>
                  <a:lnTo>
                    <a:pt x="11855" y="4955"/>
                  </a:lnTo>
                  <a:lnTo>
                    <a:pt x="9576" y="1"/>
                  </a:lnTo>
                  <a:close/>
                </a:path>
              </a:pathLst>
            </a:custGeom>
            <a:solidFill>
              <a:srgbClr val="E1D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1" name="Google Shape;1211;p25"/>
            <p:cNvSpPr/>
            <p:nvPr/>
          </p:nvSpPr>
          <p:spPr>
            <a:xfrm>
              <a:off x="5408750" y="2897900"/>
              <a:ext cx="258400" cy="152775"/>
            </a:xfrm>
            <a:custGeom>
              <a:avLst/>
              <a:gdLst/>
              <a:ahLst/>
              <a:cxnLst/>
              <a:rect l="l" t="t" r="r" b="b"/>
              <a:pathLst>
                <a:path w="10336" h="6111" extrusionOk="0">
                  <a:moveTo>
                    <a:pt x="9576" y="1"/>
                  </a:moveTo>
                  <a:lnTo>
                    <a:pt x="1" y="4469"/>
                  </a:lnTo>
                  <a:lnTo>
                    <a:pt x="761" y="6110"/>
                  </a:lnTo>
                  <a:lnTo>
                    <a:pt x="10335" y="1673"/>
                  </a:lnTo>
                  <a:lnTo>
                    <a:pt x="957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212" name="Google Shape;1212;p25"/>
          <p:cNvGrpSpPr/>
          <p:nvPr/>
        </p:nvGrpSpPr>
        <p:grpSpPr>
          <a:xfrm rot="-1037386">
            <a:off x="611160" y="510350"/>
            <a:ext cx="934990" cy="861681"/>
            <a:chOff x="6708722" y="1052986"/>
            <a:chExt cx="935003" cy="861693"/>
          </a:xfrm>
        </p:grpSpPr>
        <p:sp>
          <p:nvSpPr>
            <p:cNvPr id="1213" name="Google Shape;1213;p25"/>
            <p:cNvSpPr/>
            <p:nvPr/>
          </p:nvSpPr>
          <p:spPr>
            <a:xfrm>
              <a:off x="6994529" y="1096756"/>
              <a:ext cx="598631" cy="524599"/>
            </a:xfrm>
            <a:custGeom>
              <a:avLst/>
              <a:gdLst/>
              <a:ahLst/>
              <a:cxnLst/>
              <a:rect l="l" t="t" r="r" b="b"/>
              <a:pathLst>
                <a:path w="21582" h="18913" extrusionOk="0">
                  <a:moveTo>
                    <a:pt x="10806" y="1"/>
                  </a:moveTo>
                  <a:cubicBezTo>
                    <a:pt x="7529" y="1"/>
                    <a:pt x="4342" y="1699"/>
                    <a:pt x="2584" y="4745"/>
                  </a:cubicBezTo>
                  <a:cubicBezTo>
                    <a:pt x="0" y="9274"/>
                    <a:pt x="1550" y="15049"/>
                    <a:pt x="6079" y="17663"/>
                  </a:cubicBezTo>
                  <a:cubicBezTo>
                    <a:pt x="7562" y="18509"/>
                    <a:pt x="9179" y="18912"/>
                    <a:pt x="10775" y="18912"/>
                  </a:cubicBezTo>
                  <a:cubicBezTo>
                    <a:pt x="14052" y="18912"/>
                    <a:pt x="17240" y="17214"/>
                    <a:pt x="18997" y="14168"/>
                  </a:cubicBezTo>
                  <a:cubicBezTo>
                    <a:pt x="21581" y="9639"/>
                    <a:pt x="20031" y="3864"/>
                    <a:pt x="15502" y="1250"/>
                  </a:cubicBezTo>
                  <a:cubicBezTo>
                    <a:pt x="14019" y="404"/>
                    <a:pt x="12402" y="1"/>
                    <a:pt x="108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4" name="Google Shape;1214;p25"/>
            <p:cNvSpPr/>
            <p:nvPr/>
          </p:nvSpPr>
          <p:spPr>
            <a:xfrm>
              <a:off x="6960800" y="1524274"/>
              <a:ext cx="155996" cy="153472"/>
            </a:xfrm>
            <a:custGeom>
              <a:avLst/>
              <a:gdLst/>
              <a:ahLst/>
              <a:cxnLst/>
              <a:rect l="l" t="t" r="r" b="b"/>
              <a:pathLst>
                <a:path w="5624" h="5533" extrusionOk="0">
                  <a:moveTo>
                    <a:pt x="3465" y="1"/>
                  </a:moveTo>
                  <a:lnTo>
                    <a:pt x="0" y="3284"/>
                  </a:lnTo>
                  <a:lnTo>
                    <a:pt x="2128" y="5533"/>
                  </a:lnTo>
                  <a:lnTo>
                    <a:pt x="5624" y="2250"/>
                  </a:lnTo>
                  <a:lnTo>
                    <a:pt x="346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5" name="Google Shape;1215;p25"/>
            <p:cNvSpPr/>
            <p:nvPr/>
          </p:nvSpPr>
          <p:spPr>
            <a:xfrm>
              <a:off x="6943936" y="1052986"/>
              <a:ext cx="699789" cy="611778"/>
            </a:xfrm>
            <a:custGeom>
              <a:avLst/>
              <a:gdLst/>
              <a:ahLst/>
              <a:cxnLst/>
              <a:rect l="l" t="t" r="r" b="b"/>
              <a:pathLst>
                <a:path w="25229" h="22056" extrusionOk="0">
                  <a:moveTo>
                    <a:pt x="12596" y="1578"/>
                  </a:moveTo>
                  <a:cubicBezTo>
                    <a:pt x="12683" y="1578"/>
                    <a:pt x="12770" y="1579"/>
                    <a:pt x="12858" y="1581"/>
                  </a:cubicBezTo>
                  <a:cubicBezTo>
                    <a:pt x="21277" y="1825"/>
                    <a:pt x="25229" y="12098"/>
                    <a:pt x="19119" y="17904"/>
                  </a:cubicBezTo>
                  <a:cubicBezTo>
                    <a:pt x="17286" y="19634"/>
                    <a:pt x="14943" y="20495"/>
                    <a:pt x="12606" y="20495"/>
                  </a:cubicBezTo>
                  <a:cubicBezTo>
                    <a:pt x="10100" y="20495"/>
                    <a:pt x="7601" y="19505"/>
                    <a:pt x="5745" y="17539"/>
                  </a:cubicBezTo>
                  <a:cubicBezTo>
                    <a:pt x="0" y="11493"/>
                    <a:pt x="4345" y="1578"/>
                    <a:pt x="12596" y="1578"/>
                  </a:cubicBezTo>
                  <a:close/>
                  <a:moveTo>
                    <a:pt x="12684" y="1"/>
                  </a:moveTo>
                  <a:cubicBezTo>
                    <a:pt x="7121" y="1"/>
                    <a:pt x="1763" y="4231"/>
                    <a:pt x="1581" y="10761"/>
                  </a:cubicBezTo>
                  <a:cubicBezTo>
                    <a:pt x="1459" y="15199"/>
                    <a:pt x="4043" y="19302"/>
                    <a:pt x="8116" y="21095"/>
                  </a:cubicBezTo>
                  <a:cubicBezTo>
                    <a:pt x="9559" y="21741"/>
                    <a:pt x="11089" y="22056"/>
                    <a:pt x="12607" y="22056"/>
                  </a:cubicBezTo>
                  <a:cubicBezTo>
                    <a:pt x="15375" y="22056"/>
                    <a:pt x="18102" y="21011"/>
                    <a:pt x="20183" y="19028"/>
                  </a:cubicBezTo>
                  <a:cubicBezTo>
                    <a:pt x="24591" y="14834"/>
                    <a:pt x="24773" y="7873"/>
                    <a:pt x="20609" y="3466"/>
                  </a:cubicBezTo>
                  <a:cubicBezTo>
                    <a:pt x="18339" y="1074"/>
                    <a:pt x="15485" y="1"/>
                    <a:pt x="126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6" name="Google Shape;1216;p25"/>
            <p:cNvSpPr/>
            <p:nvPr/>
          </p:nvSpPr>
          <p:spPr>
            <a:xfrm>
              <a:off x="7440520" y="1212338"/>
              <a:ext cx="89398" cy="301867"/>
            </a:xfrm>
            <a:custGeom>
              <a:avLst/>
              <a:gdLst/>
              <a:ahLst/>
              <a:cxnLst/>
              <a:rect l="l" t="t" r="r" b="b"/>
              <a:pathLst>
                <a:path w="3223" h="10883" fill="none" extrusionOk="0">
                  <a:moveTo>
                    <a:pt x="304" y="1"/>
                  </a:moveTo>
                  <a:cubicBezTo>
                    <a:pt x="3222" y="3071"/>
                    <a:pt x="3101" y="7964"/>
                    <a:pt x="1" y="10882"/>
                  </a:cubicBezTo>
                </a:path>
              </a:pathLst>
            </a:custGeom>
            <a:noFill/>
            <a:ln w="463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7" name="Google Shape;1217;p25"/>
            <p:cNvSpPr/>
            <p:nvPr/>
          </p:nvSpPr>
          <p:spPr>
            <a:xfrm>
              <a:off x="6708722" y="1583604"/>
              <a:ext cx="347384" cy="331075"/>
            </a:xfrm>
            <a:custGeom>
              <a:avLst/>
              <a:gdLst/>
              <a:ahLst/>
              <a:cxnLst/>
              <a:rect l="l" t="t" r="r" b="b"/>
              <a:pathLst>
                <a:path w="12524" h="11936" extrusionOk="0">
                  <a:moveTo>
                    <a:pt x="9844" y="1"/>
                  </a:moveTo>
                  <a:cubicBezTo>
                    <a:pt x="9572" y="1"/>
                    <a:pt x="9297" y="100"/>
                    <a:pt x="9088" y="294"/>
                  </a:cubicBezTo>
                  <a:lnTo>
                    <a:pt x="456" y="8500"/>
                  </a:lnTo>
                  <a:cubicBezTo>
                    <a:pt x="30" y="8896"/>
                    <a:pt x="0" y="9595"/>
                    <a:pt x="426" y="10020"/>
                  </a:cubicBezTo>
                  <a:lnTo>
                    <a:pt x="1915" y="11601"/>
                  </a:lnTo>
                  <a:cubicBezTo>
                    <a:pt x="2135" y="11821"/>
                    <a:pt x="2421" y="11936"/>
                    <a:pt x="2704" y="11936"/>
                  </a:cubicBezTo>
                  <a:cubicBezTo>
                    <a:pt x="2968" y="11936"/>
                    <a:pt x="3230" y="11836"/>
                    <a:pt x="3435" y="11631"/>
                  </a:cubicBezTo>
                  <a:lnTo>
                    <a:pt x="12098" y="3455"/>
                  </a:lnTo>
                  <a:cubicBezTo>
                    <a:pt x="12523" y="3029"/>
                    <a:pt x="12523" y="2360"/>
                    <a:pt x="12128" y="1905"/>
                  </a:cubicBezTo>
                  <a:lnTo>
                    <a:pt x="10608" y="324"/>
                  </a:lnTo>
                  <a:cubicBezTo>
                    <a:pt x="10407" y="107"/>
                    <a:pt x="10127" y="1"/>
                    <a:pt x="98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218" name="Google Shape;1218;p25"/>
          <p:cNvGrpSpPr/>
          <p:nvPr/>
        </p:nvGrpSpPr>
        <p:grpSpPr>
          <a:xfrm rot="2493987">
            <a:off x="16862" y="3915902"/>
            <a:ext cx="1031279" cy="913266"/>
            <a:chOff x="1343200" y="1432100"/>
            <a:chExt cx="1031261" cy="913250"/>
          </a:xfrm>
        </p:grpSpPr>
        <p:sp>
          <p:nvSpPr>
            <p:cNvPr id="1219" name="Google Shape;1219;p25"/>
            <p:cNvSpPr/>
            <p:nvPr/>
          </p:nvSpPr>
          <p:spPr>
            <a:xfrm>
              <a:off x="1343200" y="1432100"/>
              <a:ext cx="350600" cy="505025"/>
            </a:xfrm>
            <a:custGeom>
              <a:avLst/>
              <a:gdLst/>
              <a:ahLst/>
              <a:cxnLst/>
              <a:rect l="l" t="t" r="r" b="b"/>
              <a:pathLst>
                <a:path w="14024" h="20201" extrusionOk="0">
                  <a:moveTo>
                    <a:pt x="0" y="20201"/>
                  </a:moveTo>
                  <a:lnTo>
                    <a:pt x="10164" y="1400"/>
                  </a:lnTo>
                  <a:lnTo>
                    <a:pt x="14024" y="0"/>
                  </a:lnTo>
                  <a:lnTo>
                    <a:pt x="3810" y="1928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1220" name="Google Shape;1220;p25"/>
            <p:cNvSpPr/>
            <p:nvPr/>
          </p:nvSpPr>
          <p:spPr>
            <a:xfrm>
              <a:off x="1343200" y="1890700"/>
              <a:ext cx="777200" cy="454650"/>
            </a:xfrm>
            <a:custGeom>
              <a:avLst/>
              <a:gdLst/>
              <a:ahLst/>
              <a:cxnLst/>
              <a:rect l="l" t="t" r="r" b="b"/>
              <a:pathLst>
                <a:path w="31088" h="18186" extrusionOk="0">
                  <a:moveTo>
                    <a:pt x="0" y="1873"/>
                  </a:moveTo>
                  <a:lnTo>
                    <a:pt x="5688" y="0"/>
                  </a:lnTo>
                  <a:lnTo>
                    <a:pt x="31088" y="17065"/>
                  </a:lnTo>
                  <a:lnTo>
                    <a:pt x="27278" y="18186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221" name="Google Shape;1221;p25"/>
            <p:cNvSpPr/>
            <p:nvPr/>
          </p:nvSpPr>
          <p:spPr>
            <a:xfrm>
              <a:off x="1436723" y="1432178"/>
              <a:ext cx="937737" cy="885480"/>
            </a:xfrm>
            <a:custGeom>
              <a:avLst/>
              <a:gdLst/>
              <a:ahLst/>
              <a:cxnLst/>
              <a:rect l="l" t="t" r="r" b="b"/>
              <a:pathLst>
                <a:path w="39819" h="37600" extrusionOk="0">
                  <a:moveTo>
                    <a:pt x="10882" y="1"/>
                  </a:moveTo>
                  <a:lnTo>
                    <a:pt x="0" y="20153"/>
                  </a:lnTo>
                  <a:lnTo>
                    <a:pt x="28937" y="37600"/>
                  </a:lnTo>
                  <a:lnTo>
                    <a:pt x="39819" y="17448"/>
                  </a:lnTo>
                  <a:lnTo>
                    <a:pt x="10882" y="1"/>
                  </a:lnTo>
                  <a:close/>
                </a:path>
              </a:pathLst>
            </a:custGeom>
            <a:solidFill>
              <a:srgbClr val="FF640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2" name="Google Shape;1222;p25"/>
            <p:cNvSpPr/>
            <p:nvPr/>
          </p:nvSpPr>
          <p:spPr>
            <a:xfrm>
              <a:off x="1580614" y="1566036"/>
              <a:ext cx="334292" cy="410194"/>
            </a:xfrm>
            <a:custGeom>
              <a:avLst/>
              <a:gdLst/>
              <a:ahLst/>
              <a:cxnLst/>
              <a:rect l="l" t="t" r="r" b="b"/>
              <a:pathLst>
                <a:path w="14195" h="17418" extrusionOk="0">
                  <a:moveTo>
                    <a:pt x="7386" y="1"/>
                  </a:moveTo>
                  <a:lnTo>
                    <a:pt x="0" y="13587"/>
                  </a:lnTo>
                  <a:lnTo>
                    <a:pt x="6809" y="17417"/>
                  </a:lnTo>
                  <a:lnTo>
                    <a:pt x="14195" y="3861"/>
                  </a:lnTo>
                  <a:lnTo>
                    <a:pt x="738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223" name="Google Shape;1223;p25"/>
          <p:cNvGrpSpPr/>
          <p:nvPr/>
        </p:nvGrpSpPr>
        <p:grpSpPr>
          <a:xfrm rot="1792027">
            <a:off x="8170012" y="196141"/>
            <a:ext cx="1031281" cy="913268"/>
            <a:chOff x="1343200" y="1432100"/>
            <a:chExt cx="1031261" cy="913250"/>
          </a:xfrm>
        </p:grpSpPr>
        <p:sp>
          <p:nvSpPr>
            <p:cNvPr id="1224" name="Google Shape;1224;p25"/>
            <p:cNvSpPr/>
            <p:nvPr/>
          </p:nvSpPr>
          <p:spPr>
            <a:xfrm>
              <a:off x="1343200" y="1432100"/>
              <a:ext cx="350600" cy="505025"/>
            </a:xfrm>
            <a:custGeom>
              <a:avLst/>
              <a:gdLst/>
              <a:ahLst/>
              <a:cxnLst/>
              <a:rect l="l" t="t" r="r" b="b"/>
              <a:pathLst>
                <a:path w="14024" h="20201" extrusionOk="0">
                  <a:moveTo>
                    <a:pt x="0" y="20201"/>
                  </a:moveTo>
                  <a:lnTo>
                    <a:pt x="10164" y="1400"/>
                  </a:lnTo>
                  <a:lnTo>
                    <a:pt x="14024" y="0"/>
                  </a:lnTo>
                  <a:lnTo>
                    <a:pt x="3810" y="1928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1225" name="Google Shape;1225;p25"/>
            <p:cNvSpPr/>
            <p:nvPr/>
          </p:nvSpPr>
          <p:spPr>
            <a:xfrm>
              <a:off x="1343200" y="1890700"/>
              <a:ext cx="777200" cy="454650"/>
            </a:xfrm>
            <a:custGeom>
              <a:avLst/>
              <a:gdLst/>
              <a:ahLst/>
              <a:cxnLst/>
              <a:rect l="l" t="t" r="r" b="b"/>
              <a:pathLst>
                <a:path w="31088" h="18186" extrusionOk="0">
                  <a:moveTo>
                    <a:pt x="0" y="1873"/>
                  </a:moveTo>
                  <a:lnTo>
                    <a:pt x="5688" y="0"/>
                  </a:lnTo>
                  <a:lnTo>
                    <a:pt x="31088" y="17065"/>
                  </a:lnTo>
                  <a:lnTo>
                    <a:pt x="27278" y="18186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</p:sp>
        <p:sp>
          <p:nvSpPr>
            <p:cNvPr id="1226" name="Google Shape;1226;p25"/>
            <p:cNvSpPr/>
            <p:nvPr/>
          </p:nvSpPr>
          <p:spPr>
            <a:xfrm>
              <a:off x="1436723" y="1432178"/>
              <a:ext cx="937737" cy="885480"/>
            </a:xfrm>
            <a:custGeom>
              <a:avLst/>
              <a:gdLst/>
              <a:ahLst/>
              <a:cxnLst/>
              <a:rect l="l" t="t" r="r" b="b"/>
              <a:pathLst>
                <a:path w="39819" h="37600" extrusionOk="0">
                  <a:moveTo>
                    <a:pt x="10882" y="1"/>
                  </a:moveTo>
                  <a:lnTo>
                    <a:pt x="0" y="20153"/>
                  </a:lnTo>
                  <a:lnTo>
                    <a:pt x="28937" y="37600"/>
                  </a:lnTo>
                  <a:lnTo>
                    <a:pt x="39819" y="17448"/>
                  </a:lnTo>
                  <a:lnTo>
                    <a:pt x="1088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7" name="Google Shape;1227;p25"/>
            <p:cNvSpPr/>
            <p:nvPr/>
          </p:nvSpPr>
          <p:spPr>
            <a:xfrm>
              <a:off x="1580614" y="1566036"/>
              <a:ext cx="334292" cy="410194"/>
            </a:xfrm>
            <a:custGeom>
              <a:avLst/>
              <a:gdLst/>
              <a:ahLst/>
              <a:cxnLst/>
              <a:rect l="l" t="t" r="r" b="b"/>
              <a:pathLst>
                <a:path w="14195" h="17418" extrusionOk="0">
                  <a:moveTo>
                    <a:pt x="7386" y="1"/>
                  </a:moveTo>
                  <a:lnTo>
                    <a:pt x="0" y="13587"/>
                  </a:lnTo>
                  <a:lnTo>
                    <a:pt x="6809" y="17417"/>
                  </a:lnTo>
                  <a:lnTo>
                    <a:pt x="14195" y="3861"/>
                  </a:lnTo>
                  <a:lnTo>
                    <a:pt x="738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64797162"/>
      </p:ext>
    </p:extLst>
  </p:cSld>
  <p:clrMapOvr>
    <a:masterClrMapping/>
  </p:clrMapOvr>
  <p:transition spd="slow">
    <p:wheel spokes="1"/>
    <p:sndAc>
      <p:stSnd>
        <p:snd r:embed="rId1" name="chimes.wav"/>
      </p:stSnd>
    </p:sndAc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audio" Target="../media/audio1.wav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3.xml"/><Relationship Id="rId9" Type="http://schemas.openxmlformats.org/officeDocument/2006/relationships/audio" Target="../media/audio1.wav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1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19.xml"/><Relationship Id="rId21" Type="http://schemas.openxmlformats.org/officeDocument/2006/relationships/theme" Target="../theme/theme3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17" Type="http://schemas.openxmlformats.org/officeDocument/2006/relationships/slideLayout" Target="../slideLayouts/slideLayout33.xml"/><Relationship Id="rId2" Type="http://schemas.openxmlformats.org/officeDocument/2006/relationships/slideLayout" Target="../slideLayouts/slideLayout18.xml"/><Relationship Id="rId16" Type="http://schemas.openxmlformats.org/officeDocument/2006/relationships/slideLayout" Target="../slideLayouts/slideLayout32.xml"/><Relationship Id="rId20" Type="http://schemas.openxmlformats.org/officeDocument/2006/relationships/slideLayout" Target="../slideLayouts/slideLayout36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26.xml"/><Relationship Id="rId19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Relationship Id="rId22" Type="http://schemas.openxmlformats.org/officeDocument/2006/relationships/audio" Target="../media/audio1.wav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slideLayout" Target="../slideLayouts/slideLayout49.xml"/><Relationship Id="rId1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39.xml"/><Relationship Id="rId21" Type="http://schemas.openxmlformats.org/officeDocument/2006/relationships/theme" Target="../theme/theme4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17" Type="http://schemas.openxmlformats.org/officeDocument/2006/relationships/slideLayout" Target="../slideLayouts/slideLayout53.xml"/><Relationship Id="rId2" Type="http://schemas.openxmlformats.org/officeDocument/2006/relationships/slideLayout" Target="../slideLayouts/slideLayout38.xml"/><Relationship Id="rId16" Type="http://schemas.openxmlformats.org/officeDocument/2006/relationships/slideLayout" Target="../slideLayouts/slideLayout52.xml"/><Relationship Id="rId20" Type="http://schemas.openxmlformats.org/officeDocument/2006/relationships/slideLayout" Target="../slideLayouts/slideLayout56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46.xml"/><Relationship Id="rId19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slideLayout" Target="../slideLayouts/slideLayout50.xml"/><Relationship Id="rId22" Type="http://schemas.openxmlformats.org/officeDocument/2006/relationships/audio" Target="../media/audio1.wav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slideLayout" Target="../slideLayouts/slideLayout69.xml"/><Relationship Id="rId1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59.xml"/><Relationship Id="rId21" Type="http://schemas.openxmlformats.org/officeDocument/2006/relationships/slideLayout" Target="../slideLayouts/slideLayout77.xml"/><Relationship Id="rId7" Type="http://schemas.openxmlformats.org/officeDocument/2006/relationships/slideLayout" Target="../slideLayouts/slideLayout63.xml"/><Relationship Id="rId12" Type="http://schemas.openxmlformats.org/officeDocument/2006/relationships/slideLayout" Target="../slideLayouts/slideLayout68.xml"/><Relationship Id="rId17" Type="http://schemas.openxmlformats.org/officeDocument/2006/relationships/slideLayout" Target="../slideLayouts/slideLayout73.xml"/><Relationship Id="rId2" Type="http://schemas.openxmlformats.org/officeDocument/2006/relationships/slideLayout" Target="../slideLayouts/slideLayout58.xml"/><Relationship Id="rId16" Type="http://schemas.openxmlformats.org/officeDocument/2006/relationships/slideLayout" Target="../slideLayouts/slideLayout72.xml"/><Relationship Id="rId20" Type="http://schemas.openxmlformats.org/officeDocument/2006/relationships/slideLayout" Target="../slideLayouts/slideLayout76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5" Type="http://schemas.openxmlformats.org/officeDocument/2006/relationships/slideLayout" Target="../slideLayouts/slideLayout71.xml"/><Relationship Id="rId23" Type="http://schemas.openxmlformats.org/officeDocument/2006/relationships/audio" Target="../media/audio1.wav"/><Relationship Id="rId10" Type="http://schemas.openxmlformats.org/officeDocument/2006/relationships/slideLayout" Target="../slideLayouts/slideLayout66.xml"/><Relationship Id="rId19" Type="http://schemas.openxmlformats.org/officeDocument/2006/relationships/slideLayout" Target="../slideLayouts/slideLayout75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Relationship Id="rId14" Type="http://schemas.openxmlformats.org/officeDocument/2006/relationships/slideLayout" Target="../slideLayouts/slideLayout70.xml"/><Relationship Id="rId22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slideLayout" Target="../slideLayouts/slideLayout90.xml"/><Relationship Id="rId18" Type="http://schemas.openxmlformats.org/officeDocument/2006/relationships/slideLayout" Target="../slideLayouts/slideLayout95.xml"/><Relationship Id="rId26" Type="http://schemas.openxmlformats.org/officeDocument/2006/relationships/slideLayout" Target="../slideLayouts/slideLayout103.xml"/><Relationship Id="rId3" Type="http://schemas.openxmlformats.org/officeDocument/2006/relationships/slideLayout" Target="../slideLayouts/slideLayout80.xml"/><Relationship Id="rId21" Type="http://schemas.openxmlformats.org/officeDocument/2006/relationships/slideLayout" Target="../slideLayouts/slideLayout98.xml"/><Relationship Id="rId7" Type="http://schemas.openxmlformats.org/officeDocument/2006/relationships/slideLayout" Target="../slideLayouts/slideLayout84.xml"/><Relationship Id="rId12" Type="http://schemas.openxmlformats.org/officeDocument/2006/relationships/slideLayout" Target="../slideLayouts/slideLayout89.xml"/><Relationship Id="rId17" Type="http://schemas.openxmlformats.org/officeDocument/2006/relationships/slideLayout" Target="../slideLayouts/slideLayout94.xml"/><Relationship Id="rId25" Type="http://schemas.openxmlformats.org/officeDocument/2006/relationships/slideLayout" Target="../slideLayouts/slideLayout102.xml"/><Relationship Id="rId2" Type="http://schemas.openxmlformats.org/officeDocument/2006/relationships/slideLayout" Target="../slideLayouts/slideLayout79.xml"/><Relationship Id="rId16" Type="http://schemas.openxmlformats.org/officeDocument/2006/relationships/slideLayout" Target="../slideLayouts/slideLayout93.xml"/><Relationship Id="rId20" Type="http://schemas.openxmlformats.org/officeDocument/2006/relationships/slideLayout" Target="../slideLayouts/slideLayout97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24" Type="http://schemas.openxmlformats.org/officeDocument/2006/relationships/slideLayout" Target="../slideLayouts/slideLayout101.xml"/><Relationship Id="rId5" Type="http://schemas.openxmlformats.org/officeDocument/2006/relationships/slideLayout" Target="../slideLayouts/slideLayout82.xml"/><Relationship Id="rId15" Type="http://schemas.openxmlformats.org/officeDocument/2006/relationships/slideLayout" Target="../slideLayouts/slideLayout92.xml"/><Relationship Id="rId23" Type="http://schemas.openxmlformats.org/officeDocument/2006/relationships/slideLayout" Target="../slideLayouts/slideLayout100.xml"/><Relationship Id="rId28" Type="http://schemas.openxmlformats.org/officeDocument/2006/relationships/audio" Target="../media/audio1.wav"/><Relationship Id="rId10" Type="http://schemas.openxmlformats.org/officeDocument/2006/relationships/slideLayout" Target="../slideLayouts/slideLayout87.xml"/><Relationship Id="rId19" Type="http://schemas.openxmlformats.org/officeDocument/2006/relationships/slideLayout" Target="../slideLayouts/slideLayout96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Relationship Id="rId14" Type="http://schemas.openxmlformats.org/officeDocument/2006/relationships/slideLayout" Target="../slideLayouts/slideLayout91.xml"/><Relationship Id="rId22" Type="http://schemas.openxmlformats.org/officeDocument/2006/relationships/slideLayout" Target="../slideLayouts/slideLayout99.xml"/><Relationship Id="rId27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1.xml"/><Relationship Id="rId13" Type="http://schemas.openxmlformats.org/officeDocument/2006/relationships/slideLayout" Target="../slideLayouts/slideLayout116.xml"/><Relationship Id="rId18" Type="http://schemas.openxmlformats.org/officeDocument/2006/relationships/slideLayout" Target="../slideLayouts/slideLayout121.xml"/><Relationship Id="rId26" Type="http://schemas.openxmlformats.org/officeDocument/2006/relationships/theme" Target="../theme/theme7.xml"/><Relationship Id="rId3" Type="http://schemas.openxmlformats.org/officeDocument/2006/relationships/slideLayout" Target="../slideLayouts/slideLayout106.xml"/><Relationship Id="rId21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10.xml"/><Relationship Id="rId12" Type="http://schemas.openxmlformats.org/officeDocument/2006/relationships/slideLayout" Target="../slideLayouts/slideLayout115.xml"/><Relationship Id="rId17" Type="http://schemas.openxmlformats.org/officeDocument/2006/relationships/slideLayout" Target="../slideLayouts/slideLayout120.xml"/><Relationship Id="rId25" Type="http://schemas.openxmlformats.org/officeDocument/2006/relationships/slideLayout" Target="../slideLayouts/slideLayout128.xml"/><Relationship Id="rId2" Type="http://schemas.openxmlformats.org/officeDocument/2006/relationships/slideLayout" Target="../slideLayouts/slideLayout105.xml"/><Relationship Id="rId16" Type="http://schemas.openxmlformats.org/officeDocument/2006/relationships/slideLayout" Target="../slideLayouts/slideLayout119.xml"/><Relationship Id="rId20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04.xml"/><Relationship Id="rId6" Type="http://schemas.openxmlformats.org/officeDocument/2006/relationships/slideLayout" Target="../slideLayouts/slideLayout109.xml"/><Relationship Id="rId11" Type="http://schemas.openxmlformats.org/officeDocument/2006/relationships/slideLayout" Target="../slideLayouts/slideLayout114.xml"/><Relationship Id="rId24" Type="http://schemas.openxmlformats.org/officeDocument/2006/relationships/slideLayout" Target="../slideLayouts/slideLayout127.xml"/><Relationship Id="rId5" Type="http://schemas.openxmlformats.org/officeDocument/2006/relationships/slideLayout" Target="../slideLayouts/slideLayout108.xml"/><Relationship Id="rId15" Type="http://schemas.openxmlformats.org/officeDocument/2006/relationships/slideLayout" Target="../slideLayouts/slideLayout118.xml"/><Relationship Id="rId23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13.xml"/><Relationship Id="rId19" Type="http://schemas.openxmlformats.org/officeDocument/2006/relationships/slideLayout" Target="../slideLayouts/slideLayout122.xml"/><Relationship Id="rId4" Type="http://schemas.openxmlformats.org/officeDocument/2006/relationships/slideLayout" Target="../slideLayouts/slideLayout107.xml"/><Relationship Id="rId9" Type="http://schemas.openxmlformats.org/officeDocument/2006/relationships/slideLayout" Target="../slideLayouts/slideLayout112.xml"/><Relationship Id="rId14" Type="http://schemas.openxmlformats.org/officeDocument/2006/relationships/slideLayout" Target="../slideLayouts/slideLayout117.xml"/><Relationship Id="rId22" Type="http://schemas.openxmlformats.org/officeDocument/2006/relationships/slideLayout" Target="../slideLayouts/slideLayout125.xml"/><Relationship Id="rId27" Type="http://schemas.openxmlformats.org/officeDocument/2006/relationships/audio" Target="../media/audio1.wav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FFFCF4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ua One"/>
              <a:buNone/>
              <a:defRPr sz="3500">
                <a:solidFill>
                  <a:schemeClr val="dk1"/>
                </a:solidFill>
                <a:latin typeface="Patua One"/>
                <a:ea typeface="Patua One"/>
                <a:cs typeface="Patua One"/>
                <a:sym typeface="Patu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ua One"/>
              <a:buNone/>
              <a:defRPr sz="3500">
                <a:solidFill>
                  <a:schemeClr val="dk1"/>
                </a:solidFill>
                <a:latin typeface="Patua One"/>
                <a:ea typeface="Patua One"/>
                <a:cs typeface="Patua One"/>
                <a:sym typeface="Patu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ua One"/>
              <a:buNone/>
              <a:defRPr sz="3500">
                <a:solidFill>
                  <a:schemeClr val="dk1"/>
                </a:solidFill>
                <a:latin typeface="Patua One"/>
                <a:ea typeface="Patua One"/>
                <a:cs typeface="Patua One"/>
                <a:sym typeface="Patu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ua One"/>
              <a:buNone/>
              <a:defRPr sz="3500">
                <a:solidFill>
                  <a:schemeClr val="dk1"/>
                </a:solidFill>
                <a:latin typeface="Patua One"/>
                <a:ea typeface="Patua One"/>
                <a:cs typeface="Patua One"/>
                <a:sym typeface="Patu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ua One"/>
              <a:buNone/>
              <a:defRPr sz="3500">
                <a:solidFill>
                  <a:schemeClr val="dk1"/>
                </a:solidFill>
                <a:latin typeface="Patua One"/>
                <a:ea typeface="Patua One"/>
                <a:cs typeface="Patua One"/>
                <a:sym typeface="Patu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ua One"/>
              <a:buNone/>
              <a:defRPr sz="3500">
                <a:solidFill>
                  <a:schemeClr val="dk1"/>
                </a:solidFill>
                <a:latin typeface="Patua One"/>
                <a:ea typeface="Patua One"/>
                <a:cs typeface="Patua One"/>
                <a:sym typeface="Patu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ua One"/>
              <a:buNone/>
              <a:defRPr sz="3500">
                <a:solidFill>
                  <a:schemeClr val="dk1"/>
                </a:solidFill>
                <a:latin typeface="Patua One"/>
                <a:ea typeface="Patua One"/>
                <a:cs typeface="Patua One"/>
                <a:sym typeface="Patu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ua One"/>
              <a:buNone/>
              <a:defRPr sz="3500">
                <a:solidFill>
                  <a:schemeClr val="dk1"/>
                </a:solidFill>
                <a:latin typeface="Patua One"/>
                <a:ea typeface="Patua One"/>
                <a:cs typeface="Patua One"/>
                <a:sym typeface="Patu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ua One"/>
              <a:buNone/>
              <a:defRPr sz="3500">
                <a:solidFill>
                  <a:schemeClr val="dk1"/>
                </a:solidFill>
                <a:latin typeface="Patua One"/>
                <a:ea typeface="Patua One"/>
                <a:cs typeface="Patua One"/>
                <a:sym typeface="Patu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Char char="●"/>
              <a:defRPr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Char char="○"/>
              <a:defRPr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Char char="■"/>
              <a:defRPr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Char char="●"/>
              <a:defRPr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Char char="○"/>
              <a:defRPr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Char char="■"/>
              <a:defRPr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Char char="●"/>
              <a:defRPr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Char char="○"/>
              <a:defRPr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Rubik"/>
              <a:buChar char="■"/>
              <a:defRPr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8" r:id="rId3"/>
    <p:sldLayoutId id="2147483659" r:id="rId4"/>
    <p:sldLayoutId id="2147483667" r:id="rId5"/>
    <p:sldLayoutId id="2147483673" r:id="rId6"/>
    <p:sldLayoutId id="2147483681" r:id="rId7"/>
    <p:sldLayoutId id="2147483682" r:id="rId8"/>
    <p:sldLayoutId id="2147483812" r:id="rId9"/>
  </p:sldLayoutIdLst>
  <p:transition spd="slow">
    <p:wheel spokes="1"/>
    <p:sndAc>
      <p:stSnd>
        <p:snd r:embed="rId11" name="chimes.wav"/>
      </p:stSnd>
    </p:sndAc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84775" y="445025"/>
            <a:ext cx="81744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fe Savers ExtraBold"/>
              <a:buNone/>
              <a:defRPr sz="3000">
                <a:solidFill>
                  <a:schemeClr val="dk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84775" y="1152475"/>
            <a:ext cx="81744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7383887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</p:sldLayoutIdLst>
  <p:transition spd="slow">
    <p:wheel spokes="1"/>
    <p:sndAc>
      <p:stSnd>
        <p:snd r:embed="rId9" name="chimes.wav"/>
      </p:stSnd>
    </p:sndAc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30025" y="227975"/>
            <a:ext cx="7028400" cy="51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830025" y="1866700"/>
            <a:ext cx="4433100" cy="17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 Medium"/>
              <a:buChar char="●"/>
              <a:defRPr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 Medium"/>
              <a:buChar char="○"/>
              <a:defRPr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 Medium"/>
              <a:buChar char="■"/>
              <a:defRPr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 Medium"/>
              <a:buChar char="●"/>
              <a:defRPr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 Medium"/>
              <a:buChar char="○"/>
              <a:defRPr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 Medium"/>
              <a:buChar char="■"/>
              <a:defRPr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 Medium"/>
              <a:buChar char="●"/>
              <a:defRPr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 Medium"/>
              <a:buChar char="○"/>
              <a:defRPr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 Medium"/>
              <a:buChar char="■"/>
              <a:defRPr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4208772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  <p:sldLayoutId id="2147483706" r:id="rId12"/>
    <p:sldLayoutId id="2147483707" r:id="rId13"/>
    <p:sldLayoutId id="2147483708" r:id="rId14"/>
    <p:sldLayoutId id="2147483709" r:id="rId15"/>
    <p:sldLayoutId id="2147483710" r:id="rId16"/>
    <p:sldLayoutId id="2147483711" r:id="rId17"/>
    <p:sldLayoutId id="2147483712" r:id="rId18"/>
    <p:sldLayoutId id="2147483713" r:id="rId19"/>
    <p:sldLayoutId id="2147483714" r:id="rId20"/>
  </p:sldLayoutIdLst>
  <p:transition spd="slow">
    <p:wheel spokes="1"/>
    <p:sndAc>
      <p:stSnd>
        <p:snd r:embed="rId22" name="chimes.wav"/>
      </p:stSnd>
    </p:sndAc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30025" y="227975"/>
            <a:ext cx="7028400" cy="51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830025" y="1866700"/>
            <a:ext cx="4433100" cy="17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 Medium"/>
              <a:buChar char="●"/>
              <a:defRPr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 Medium"/>
              <a:buChar char="○"/>
              <a:defRPr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 Medium"/>
              <a:buChar char="■"/>
              <a:defRPr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 Medium"/>
              <a:buChar char="●"/>
              <a:defRPr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 Medium"/>
              <a:buChar char="○"/>
              <a:defRPr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 Medium"/>
              <a:buChar char="■"/>
              <a:defRPr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 Medium"/>
              <a:buChar char="●"/>
              <a:defRPr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 Medium"/>
              <a:buChar char="○"/>
              <a:defRPr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 Medium"/>
              <a:buChar char="■"/>
              <a:defRPr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383986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  <p:sldLayoutId id="2147483728" r:id="rId12"/>
    <p:sldLayoutId id="2147483729" r:id="rId13"/>
    <p:sldLayoutId id="2147483730" r:id="rId14"/>
    <p:sldLayoutId id="2147483731" r:id="rId15"/>
    <p:sldLayoutId id="2147483732" r:id="rId16"/>
    <p:sldLayoutId id="2147483733" r:id="rId17"/>
    <p:sldLayoutId id="2147483734" r:id="rId18"/>
    <p:sldLayoutId id="2147483735" r:id="rId19"/>
    <p:sldLayoutId id="2147483736" r:id="rId20"/>
  </p:sldLayoutIdLst>
  <p:transition spd="slow">
    <p:wheel spokes="1"/>
    <p:sndAc>
      <p:stSnd>
        <p:snd r:embed="rId22" name="chimes.wav"/>
      </p:stSnd>
    </p:sndAc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30025" y="227975"/>
            <a:ext cx="7028400" cy="51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830025" y="1866700"/>
            <a:ext cx="4433100" cy="17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 Medium"/>
              <a:buChar char="●"/>
              <a:defRPr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 Medium"/>
              <a:buChar char="○"/>
              <a:defRPr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 Medium"/>
              <a:buChar char="■"/>
              <a:defRPr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 Medium"/>
              <a:buChar char="●"/>
              <a:defRPr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 Medium"/>
              <a:buChar char="○"/>
              <a:defRPr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 Medium"/>
              <a:buChar char="■"/>
              <a:defRPr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 Medium"/>
              <a:buChar char="●"/>
              <a:defRPr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 Medium"/>
              <a:buChar char="○"/>
              <a:defRPr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 Medium"/>
              <a:buChar char="■"/>
              <a:defRPr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238265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  <p:sldLayoutId id="2147483749" r:id="rId12"/>
    <p:sldLayoutId id="2147483750" r:id="rId13"/>
    <p:sldLayoutId id="2147483751" r:id="rId14"/>
    <p:sldLayoutId id="2147483752" r:id="rId15"/>
    <p:sldLayoutId id="2147483753" r:id="rId16"/>
    <p:sldLayoutId id="2147483754" r:id="rId17"/>
    <p:sldLayoutId id="2147483755" r:id="rId18"/>
    <p:sldLayoutId id="2147483756" r:id="rId19"/>
    <p:sldLayoutId id="2147483757" r:id="rId20"/>
    <p:sldLayoutId id="2147483758" r:id="rId21"/>
  </p:sldLayoutIdLst>
  <p:transition spd="slow">
    <p:wheel spokes="1"/>
    <p:sndAc>
      <p:stSnd>
        <p:snd r:embed="rId23" name="chimes.wav"/>
      </p:stSnd>
    </p:sndAc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30025" y="227975"/>
            <a:ext cx="7028400" cy="51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830025" y="1866700"/>
            <a:ext cx="4433100" cy="17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 Medium"/>
              <a:buChar char="●"/>
              <a:defRPr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 Medium"/>
              <a:buChar char="○"/>
              <a:defRPr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 Medium"/>
              <a:buChar char="■"/>
              <a:defRPr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 Medium"/>
              <a:buChar char="●"/>
              <a:defRPr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 Medium"/>
              <a:buChar char="○"/>
              <a:defRPr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 Medium"/>
              <a:buChar char="■"/>
              <a:defRPr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 Medium"/>
              <a:buChar char="●"/>
              <a:defRPr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 Medium"/>
              <a:buChar char="○"/>
              <a:defRPr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 Medium"/>
              <a:buChar char="■"/>
              <a:defRPr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6585257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60" r:id="rId1"/>
    <p:sldLayoutId id="2147483761" r:id="rId2"/>
    <p:sldLayoutId id="2147483762" r:id="rId3"/>
    <p:sldLayoutId id="2147483763" r:id="rId4"/>
    <p:sldLayoutId id="2147483764" r:id="rId5"/>
    <p:sldLayoutId id="2147483765" r:id="rId6"/>
    <p:sldLayoutId id="2147483766" r:id="rId7"/>
    <p:sldLayoutId id="2147483767" r:id="rId8"/>
    <p:sldLayoutId id="2147483768" r:id="rId9"/>
    <p:sldLayoutId id="2147483769" r:id="rId10"/>
    <p:sldLayoutId id="2147483770" r:id="rId11"/>
    <p:sldLayoutId id="2147483771" r:id="rId12"/>
    <p:sldLayoutId id="2147483772" r:id="rId13"/>
    <p:sldLayoutId id="2147483773" r:id="rId14"/>
    <p:sldLayoutId id="2147483774" r:id="rId15"/>
    <p:sldLayoutId id="2147483775" r:id="rId16"/>
    <p:sldLayoutId id="2147483776" r:id="rId17"/>
    <p:sldLayoutId id="2147483777" r:id="rId18"/>
    <p:sldLayoutId id="2147483778" r:id="rId19"/>
    <p:sldLayoutId id="2147483779" r:id="rId20"/>
    <p:sldLayoutId id="2147483780" r:id="rId21"/>
    <p:sldLayoutId id="2147483781" r:id="rId22"/>
    <p:sldLayoutId id="2147483782" r:id="rId23"/>
    <p:sldLayoutId id="2147483783" r:id="rId24"/>
    <p:sldLayoutId id="2147483784" r:id="rId25"/>
    <p:sldLayoutId id="2147483785" r:id="rId26"/>
  </p:sldLayoutIdLst>
  <p:transition spd="slow">
    <p:wheel spokes="1"/>
    <p:sndAc>
      <p:stSnd>
        <p:snd r:embed="rId28" name="chimes.wav"/>
      </p:stSnd>
    </p:sndAc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8107331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89" r:id="rId3"/>
    <p:sldLayoutId id="2147483790" r:id="rId4"/>
    <p:sldLayoutId id="2147483791" r:id="rId5"/>
    <p:sldLayoutId id="2147483792" r:id="rId6"/>
    <p:sldLayoutId id="2147483793" r:id="rId7"/>
    <p:sldLayoutId id="2147483794" r:id="rId8"/>
    <p:sldLayoutId id="2147483795" r:id="rId9"/>
    <p:sldLayoutId id="2147483796" r:id="rId10"/>
    <p:sldLayoutId id="2147483797" r:id="rId11"/>
    <p:sldLayoutId id="2147483798" r:id="rId12"/>
    <p:sldLayoutId id="2147483799" r:id="rId13"/>
    <p:sldLayoutId id="2147483800" r:id="rId14"/>
    <p:sldLayoutId id="2147483801" r:id="rId15"/>
    <p:sldLayoutId id="2147483802" r:id="rId16"/>
    <p:sldLayoutId id="2147483803" r:id="rId17"/>
    <p:sldLayoutId id="2147483804" r:id="rId18"/>
    <p:sldLayoutId id="2147483805" r:id="rId19"/>
    <p:sldLayoutId id="2147483806" r:id="rId20"/>
    <p:sldLayoutId id="2147483807" r:id="rId21"/>
    <p:sldLayoutId id="2147483808" r:id="rId22"/>
    <p:sldLayoutId id="2147483809" r:id="rId23"/>
    <p:sldLayoutId id="2147483810" r:id="rId24"/>
    <p:sldLayoutId id="2147483811" r:id="rId25"/>
  </p:sldLayoutIdLst>
  <p:transition spd="slow">
    <p:cover dir="u"/>
    <p:sndAc>
      <p:stSnd>
        <p:snd r:embed="rId27" name="chimes.wav"/>
      </p:stSnd>
    </p:sndAc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7.gif"/><Relationship Id="rId18" Type="http://schemas.openxmlformats.org/officeDocument/2006/relationships/image" Target="../media/image11.png"/><Relationship Id="rId26" Type="http://schemas.openxmlformats.org/officeDocument/2006/relationships/image" Target="../media/image15.png"/><Relationship Id="rId3" Type="http://schemas.openxmlformats.org/officeDocument/2006/relationships/slideLayout" Target="../slideLayouts/slideLayout10.xml"/><Relationship Id="rId21" Type="http://schemas.microsoft.com/office/2007/relationships/hdphoto" Target="../media/hdphoto5.wdp"/><Relationship Id="rId7" Type="http://schemas.openxmlformats.org/officeDocument/2006/relationships/image" Target="../media/image3.png"/><Relationship Id="rId12" Type="http://schemas.openxmlformats.org/officeDocument/2006/relationships/image" Target="../media/image6.gif"/><Relationship Id="rId17" Type="http://schemas.openxmlformats.org/officeDocument/2006/relationships/image" Target="../media/image10.gif"/><Relationship Id="rId25" Type="http://schemas.microsoft.com/office/2007/relationships/hdphoto" Target="../media/hdphoto7.wdp"/><Relationship Id="rId2" Type="http://schemas.openxmlformats.org/officeDocument/2006/relationships/audio" Target="../media/media1.mp3"/><Relationship Id="rId16" Type="http://schemas.openxmlformats.org/officeDocument/2006/relationships/image" Target="../media/image9.png"/><Relationship Id="rId20" Type="http://schemas.openxmlformats.org/officeDocument/2006/relationships/image" Target="../media/image12.png"/><Relationship Id="rId1" Type="http://schemas.microsoft.com/office/2007/relationships/media" Target="../media/media1.mp3"/><Relationship Id="rId6" Type="http://schemas.openxmlformats.org/officeDocument/2006/relationships/image" Target="../media/image2.gif"/><Relationship Id="rId11" Type="http://schemas.microsoft.com/office/2007/relationships/hdphoto" Target="../media/hdphoto2.wdp"/><Relationship Id="rId24" Type="http://schemas.openxmlformats.org/officeDocument/2006/relationships/image" Target="../media/image14.png"/><Relationship Id="rId5" Type="http://schemas.openxmlformats.org/officeDocument/2006/relationships/audio" Target="../media/audio1.wav"/><Relationship Id="rId15" Type="http://schemas.microsoft.com/office/2007/relationships/hdphoto" Target="../media/hdphoto3.wdp"/><Relationship Id="rId23" Type="http://schemas.microsoft.com/office/2007/relationships/hdphoto" Target="../media/hdphoto6.wdp"/><Relationship Id="rId28" Type="http://schemas.openxmlformats.org/officeDocument/2006/relationships/audio" Target="../media/audio1.wav"/><Relationship Id="rId10" Type="http://schemas.openxmlformats.org/officeDocument/2006/relationships/image" Target="../media/image5.png"/><Relationship Id="rId19" Type="http://schemas.microsoft.com/office/2007/relationships/hdphoto" Target="../media/hdphoto4.wdp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4.gif"/><Relationship Id="rId14" Type="http://schemas.openxmlformats.org/officeDocument/2006/relationships/image" Target="../media/image8.png"/><Relationship Id="rId22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6.png"/><Relationship Id="rId4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27.jpe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38.xml"/><Relationship Id="rId1" Type="http://schemas.openxmlformats.org/officeDocument/2006/relationships/tags" Target="../tags/tag3.xml"/><Relationship Id="rId5" Type="http://schemas.openxmlformats.org/officeDocument/2006/relationships/image" Target="../media/image16.png"/><Relationship Id="rId4" Type="http://schemas.openxmlformats.org/officeDocument/2006/relationships/audio" Target="../media/audio1.wav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audio" Target="../media/media2.wav"/><Relationship Id="rId7" Type="http://schemas.openxmlformats.org/officeDocument/2006/relationships/image" Target="../media/image16.png"/><Relationship Id="rId2" Type="http://schemas.microsoft.com/office/2007/relationships/media" Target="../media/media2.wav"/><Relationship Id="rId1" Type="http://schemas.openxmlformats.org/officeDocument/2006/relationships/tags" Target="../tags/tag4.xml"/><Relationship Id="rId6" Type="http://schemas.openxmlformats.org/officeDocument/2006/relationships/audio" Target="../media/audio1.wav"/><Relationship Id="rId5" Type="http://schemas.openxmlformats.org/officeDocument/2006/relationships/notesSlide" Target="../notesSlides/notesSlide13.xml"/><Relationship Id="rId4" Type="http://schemas.openxmlformats.org/officeDocument/2006/relationships/slideLayout" Target="../slideLayouts/slideLayout38.xml"/><Relationship Id="rId9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38.xml"/><Relationship Id="rId1" Type="http://schemas.openxmlformats.org/officeDocument/2006/relationships/tags" Target="../tags/tag5.xml"/><Relationship Id="rId5" Type="http://schemas.openxmlformats.org/officeDocument/2006/relationships/image" Target="../media/image16.png"/><Relationship Id="rId4" Type="http://schemas.openxmlformats.org/officeDocument/2006/relationships/audio" Target="../media/audio1.wav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audio" Target="../media/audio1.wav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11" Type="http://schemas.openxmlformats.org/officeDocument/2006/relationships/image" Target="../media/image33.png"/><Relationship Id="rId5" Type="http://schemas.openxmlformats.org/officeDocument/2006/relationships/image" Target="../media/image16.png"/><Relationship Id="rId10" Type="http://schemas.openxmlformats.org/officeDocument/2006/relationships/image" Target="../media/image32.png"/><Relationship Id="rId4" Type="http://schemas.openxmlformats.org/officeDocument/2006/relationships/audio" Target="../media/audio2.wav"/><Relationship Id="rId9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9.xml"/><Relationship Id="rId5" Type="http://schemas.openxmlformats.org/officeDocument/2006/relationships/image" Target="../media/image34.png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2.png"/><Relationship Id="rId3" Type="http://schemas.openxmlformats.org/officeDocument/2006/relationships/audio" Target="../media/audio1.wav"/><Relationship Id="rId7" Type="http://schemas.openxmlformats.org/officeDocument/2006/relationships/image" Target="../media/image37.png"/><Relationship Id="rId12" Type="http://schemas.openxmlformats.org/officeDocument/2006/relationships/image" Target="../media/image4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11" Type="http://schemas.openxmlformats.org/officeDocument/2006/relationships/image" Target="../media/image40.png"/><Relationship Id="rId5" Type="http://schemas.openxmlformats.org/officeDocument/2006/relationships/image" Target="../media/image35.jpg"/><Relationship Id="rId10" Type="http://schemas.microsoft.com/office/2007/relationships/hdphoto" Target="../media/hdphoto10.wdp"/><Relationship Id="rId4" Type="http://schemas.openxmlformats.org/officeDocument/2006/relationships/audio" Target="../media/audio3.wav"/><Relationship Id="rId9" Type="http://schemas.openxmlformats.org/officeDocument/2006/relationships/image" Target="../media/image39.png"/><Relationship Id="rId1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39.png"/><Relationship Id="rId3" Type="http://schemas.openxmlformats.org/officeDocument/2006/relationships/audio" Target="../media/audio1.wav"/><Relationship Id="rId7" Type="http://schemas.openxmlformats.org/officeDocument/2006/relationships/image" Target="../media/image37.png"/><Relationship Id="rId12" Type="http://schemas.microsoft.com/office/2007/relationships/hdphoto" Target="../media/hdphoto12.wdp"/><Relationship Id="rId2" Type="http://schemas.openxmlformats.org/officeDocument/2006/relationships/notesSlide" Target="../notesSlides/notesSlide18.xml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11" Type="http://schemas.openxmlformats.org/officeDocument/2006/relationships/image" Target="../media/image44.png"/><Relationship Id="rId5" Type="http://schemas.openxmlformats.org/officeDocument/2006/relationships/audio" Target="../media/audio3.wav"/><Relationship Id="rId15" Type="http://schemas.openxmlformats.org/officeDocument/2006/relationships/image" Target="../media/image35.jpg"/><Relationship Id="rId10" Type="http://schemas.microsoft.com/office/2007/relationships/hdphoto" Target="../media/hdphoto11.wdp"/><Relationship Id="rId4" Type="http://schemas.openxmlformats.org/officeDocument/2006/relationships/audio" Target="../media/audio4.wav"/><Relationship Id="rId9" Type="http://schemas.openxmlformats.org/officeDocument/2006/relationships/image" Target="../media/image43.png"/><Relationship Id="rId14" Type="http://schemas.microsoft.com/office/2007/relationships/hdphoto" Target="../media/hdphoto10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35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2.xml"/><Relationship Id="rId5" Type="http://schemas.openxmlformats.org/officeDocument/2006/relationships/image" Target="../media/image16.png"/><Relationship Id="rId4" Type="http://schemas.openxmlformats.org/officeDocument/2006/relationships/audio" Target="../media/audio1.wav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microsoft.com/office/2007/relationships/hdphoto" Target="../media/hdphoto12.wdp"/><Relationship Id="rId3" Type="http://schemas.openxmlformats.org/officeDocument/2006/relationships/audio" Target="../media/audio1.wav"/><Relationship Id="rId7" Type="http://schemas.openxmlformats.org/officeDocument/2006/relationships/image" Target="../media/image36.png"/><Relationship Id="rId12" Type="http://schemas.openxmlformats.org/officeDocument/2006/relationships/image" Target="../media/image44.png"/><Relationship Id="rId2" Type="http://schemas.openxmlformats.org/officeDocument/2006/relationships/notesSlide" Target="../notesSlides/notesSlide20.xml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jpg"/><Relationship Id="rId11" Type="http://schemas.microsoft.com/office/2007/relationships/hdphoto" Target="../media/hdphoto11.wdp"/><Relationship Id="rId5" Type="http://schemas.openxmlformats.org/officeDocument/2006/relationships/audio" Target="../media/audio3.wav"/><Relationship Id="rId15" Type="http://schemas.microsoft.com/office/2007/relationships/hdphoto" Target="../media/hdphoto10.wdp"/><Relationship Id="rId10" Type="http://schemas.openxmlformats.org/officeDocument/2006/relationships/image" Target="../media/image43.png"/><Relationship Id="rId4" Type="http://schemas.openxmlformats.org/officeDocument/2006/relationships/audio" Target="../media/audio4.wav"/><Relationship Id="rId9" Type="http://schemas.openxmlformats.org/officeDocument/2006/relationships/image" Target="../media/image38.png"/><Relationship Id="rId14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46.sv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png"/><Relationship Id="rId5" Type="http://schemas.openxmlformats.org/officeDocument/2006/relationships/image" Target="../media/image16.png"/><Relationship Id="rId4" Type="http://schemas.openxmlformats.org/officeDocument/2006/relationships/image" Target="../media/image35.jp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microsoft.com/office/2007/relationships/hdphoto" Target="../media/hdphoto12.wdp"/><Relationship Id="rId3" Type="http://schemas.openxmlformats.org/officeDocument/2006/relationships/audio" Target="../media/audio1.wav"/><Relationship Id="rId7" Type="http://schemas.openxmlformats.org/officeDocument/2006/relationships/image" Target="../media/image36.png"/><Relationship Id="rId12" Type="http://schemas.openxmlformats.org/officeDocument/2006/relationships/image" Target="../media/image44.png"/><Relationship Id="rId2" Type="http://schemas.openxmlformats.org/officeDocument/2006/relationships/notesSlide" Target="../notesSlides/notesSlide22.xml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jpg"/><Relationship Id="rId11" Type="http://schemas.microsoft.com/office/2007/relationships/hdphoto" Target="../media/hdphoto11.wdp"/><Relationship Id="rId5" Type="http://schemas.openxmlformats.org/officeDocument/2006/relationships/audio" Target="../media/audio3.wav"/><Relationship Id="rId15" Type="http://schemas.microsoft.com/office/2007/relationships/hdphoto" Target="../media/hdphoto10.wdp"/><Relationship Id="rId10" Type="http://schemas.openxmlformats.org/officeDocument/2006/relationships/image" Target="../media/image43.png"/><Relationship Id="rId4" Type="http://schemas.openxmlformats.org/officeDocument/2006/relationships/audio" Target="../media/audio4.wav"/><Relationship Id="rId9" Type="http://schemas.openxmlformats.org/officeDocument/2006/relationships/image" Target="../media/image38.png"/><Relationship Id="rId14" Type="http://schemas.openxmlformats.org/officeDocument/2006/relationships/image" Target="../media/image3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35.jp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microsoft.com/office/2007/relationships/hdphoto" Target="../media/hdphoto12.wdp"/><Relationship Id="rId3" Type="http://schemas.openxmlformats.org/officeDocument/2006/relationships/audio" Target="../media/audio1.wav"/><Relationship Id="rId7" Type="http://schemas.openxmlformats.org/officeDocument/2006/relationships/image" Target="../media/image36.png"/><Relationship Id="rId12" Type="http://schemas.openxmlformats.org/officeDocument/2006/relationships/image" Target="../media/image44.png"/><Relationship Id="rId2" Type="http://schemas.openxmlformats.org/officeDocument/2006/relationships/notesSlide" Target="../notesSlides/notesSlide24.xml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jpg"/><Relationship Id="rId11" Type="http://schemas.microsoft.com/office/2007/relationships/hdphoto" Target="../media/hdphoto11.wdp"/><Relationship Id="rId5" Type="http://schemas.openxmlformats.org/officeDocument/2006/relationships/audio" Target="../media/audio3.wav"/><Relationship Id="rId15" Type="http://schemas.microsoft.com/office/2007/relationships/hdphoto" Target="../media/hdphoto10.wdp"/><Relationship Id="rId10" Type="http://schemas.openxmlformats.org/officeDocument/2006/relationships/image" Target="../media/image43.png"/><Relationship Id="rId4" Type="http://schemas.openxmlformats.org/officeDocument/2006/relationships/audio" Target="../media/audio4.wav"/><Relationship Id="rId9" Type="http://schemas.openxmlformats.org/officeDocument/2006/relationships/image" Target="../media/image38.png"/><Relationship Id="rId14" Type="http://schemas.openxmlformats.org/officeDocument/2006/relationships/image" Target="../media/image3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35.jp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microsoft.com/office/2007/relationships/hdphoto" Target="../media/hdphoto12.wdp"/><Relationship Id="rId3" Type="http://schemas.openxmlformats.org/officeDocument/2006/relationships/audio" Target="../media/audio1.wav"/><Relationship Id="rId7" Type="http://schemas.openxmlformats.org/officeDocument/2006/relationships/image" Target="../media/image36.png"/><Relationship Id="rId12" Type="http://schemas.openxmlformats.org/officeDocument/2006/relationships/image" Target="../media/image44.png"/><Relationship Id="rId2" Type="http://schemas.openxmlformats.org/officeDocument/2006/relationships/notesSlide" Target="../notesSlides/notesSlide26.xml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jpg"/><Relationship Id="rId11" Type="http://schemas.microsoft.com/office/2007/relationships/hdphoto" Target="../media/hdphoto11.wdp"/><Relationship Id="rId5" Type="http://schemas.openxmlformats.org/officeDocument/2006/relationships/audio" Target="../media/audio3.wav"/><Relationship Id="rId15" Type="http://schemas.microsoft.com/office/2007/relationships/hdphoto" Target="../media/hdphoto10.wdp"/><Relationship Id="rId10" Type="http://schemas.openxmlformats.org/officeDocument/2006/relationships/image" Target="../media/image43.png"/><Relationship Id="rId4" Type="http://schemas.openxmlformats.org/officeDocument/2006/relationships/audio" Target="../media/audio4.wav"/><Relationship Id="rId9" Type="http://schemas.openxmlformats.org/officeDocument/2006/relationships/image" Target="../media/image38.png"/><Relationship Id="rId14" Type="http://schemas.openxmlformats.org/officeDocument/2006/relationships/image" Target="../media/image3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35.jp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microsoft.com/office/2007/relationships/hdphoto" Target="../media/hdphoto12.wdp"/><Relationship Id="rId3" Type="http://schemas.openxmlformats.org/officeDocument/2006/relationships/audio" Target="../media/audio1.wav"/><Relationship Id="rId7" Type="http://schemas.openxmlformats.org/officeDocument/2006/relationships/image" Target="../media/image36.png"/><Relationship Id="rId12" Type="http://schemas.openxmlformats.org/officeDocument/2006/relationships/image" Target="../media/image44.png"/><Relationship Id="rId2" Type="http://schemas.openxmlformats.org/officeDocument/2006/relationships/notesSlide" Target="../notesSlides/notesSlide28.xml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jpg"/><Relationship Id="rId11" Type="http://schemas.microsoft.com/office/2007/relationships/hdphoto" Target="../media/hdphoto11.wdp"/><Relationship Id="rId5" Type="http://schemas.openxmlformats.org/officeDocument/2006/relationships/audio" Target="../media/audio3.wav"/><Relationship Id="rId15" Type="http://schemas.microsoft.com/office/2007/relationships/hdphoto" Target="../media/hdphoto10.wdp"/><Relationship Id="rId10" Type="http://schemas.openxmlformats.org/officeDocument/2006/relationships/image" Target="../media/image43.png"/><Relationship Id="rId4" Type="http://schemas.openxmlformats.org/officeDocument/2006/relationships/audio" Target="../media/audio4.wav"/><Relationship Id="rId9" Type="http://schemas.openxmlformats.org/officeDocument/2006/relationships/image" Target="../media/image38.png"/><Relationship Id="rId14" Type="http://schemas.openxmlformats.org/officeDocument/2006/relationships/image" Target="../media/image3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35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gif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microsoft.com/office/2007/relationships/hdphoto" Target="../media/hdphoto12.wdp"/><Relationship Id="rId3" Type="http://schemas.openxmlformats.org/officeDocument/2006/relationships/audio" Target="../media/audio1.wav"/><Relationship Id="rId7" Type="http://schemas.openxmlformats.org/officeDocument/2006/relationships/image" Target="../media/image36.png"/><Relationship Id="rId12" Type="http://schemas.openxmlformats.org/officeDocument/2006/relationships/image" Target="../media/image44.png"/><Relationship Id="rId2" Type="http://schemas.openxmlformats.org/officeDocument/2006/relationships/notesSlide" Target="../notesSlides/notesSlide30.xml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jpg"/><Relationship Id="rId11" Type="http://schemas.microsoft.com/office/2007/relationships/hdphoto" Target="../media/hdphoto11.wdp"/><Relationship Id="rId5" Type="http://schemas.openxmlformats.org/officeDocument/2006/relationships/audio" Target="../media/audio3.wav"/><Relationship Id="rId15" Type="http://schemas.microsoft.com/office/2007/relationships/hdphoto" Target="../media/hdphoto10.wdp"/><Relationship Id="rId10" Type="http://schemas.openxmlformats.org/officeDocument/2006/relationships/image" Target="../media/image43.png"/><Relationship Id="rId4" Type="http://schemas.openxmlformats.org/officeDocument/2006/relationships/audio" Target="../media/audio4.wav"/><Relationship Id="rId9" Type="http://schemas.openxmlformats.org/officeDocument/2006/relationships/image" Target="../media/image38.png"/><Relationship Id="rId14" Type="http://schemas.openxmlformats.org/officeDocument/2006/relationships/image" Target="../media/image3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46.sv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png"/><Relationship Id="rId5" Type="http://schemas.openxmlformats.org/officeDocument/2006/relationships/image" Target="../media/image16.png"/><Relationship Id="rId4" Type="http://schemas.openxmlformats.org/officeDocument/2006/relationships/image" Target="../media/image35.jp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microsoft.com/office/2007/relationships/hdphoto" Target="../media/hdphoto12.wdp"/><Relationship Id="rId3" Type="http://schemas.openxmlformats.org/officeDocument/2006/relationships/audio" Target="../media/audio1.wav"/><Relationship Id="rId7" Type="http://schemas.openxmlformats.org/officeDocument/2006/relationships/image" Target="../media/image36.png"/><Relationship Id="rId12" Type="http://schemas.openxmlformats.org/officeDocument/2006/relationships/image" Target="../media/image44.png"/><Relationship Id="rId2" Type="http://schemas.openxmlformats.org/officeDocument/2006/relationships/notesSlide" Target="../notesSlides/notesSlide32.xml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jpg"/><Relationship Id="rId11" Type="http://schemas.microsoft.com/office/2007/relationships/hdphoto" Target="../media/hdphoto11.wdp"/><Relationship Id="rId5" Type="http://schemas.openxmlformats.org/officeDocument/2006/relationships/audio" Target="../media/audio3.wav"/><Relationship Id="rId15" Type="http://schemas.microsoft.com/office/2007/relationships/hdphoto" Target="../media/hdphoto10.wdp"/><Relationship Id="rId10" Type="http://schemas.openxmlformats.org/officeDocument/2006/relationships/image" Target="../media/image43.png"/><Relationship Id="rId4" Type="http://schemas.openxmlformats.org/officeDocument/2006/relationships/audio" Target="../media/audio4.wav"/><Relationship Id="rId9" Type="http://schemas.openxmlformats.org/officeDocument/2006/relationships/image" Target="../media/image38.png"/><Relationship Id="rId14" Type="http://schemas.openxmlformats.org/officeDocument/2006/relationships/image" Target="../media/image3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35.jp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microsoft.com/office/2007/relationships/hdphoto" Target="../media/hdphoto12.wdp"/><Relationship Id="rId3" Type="http://schemas.openxmlformats.org/officeDocument/2006/relationships/audio" Target="../media/audio1.wav"/><Relationship Id="rId7" Type="http://schemas.openxmlformats.org/officeDocument/2006/relationships/image" Target="../media/image36.png"/><Relationship Id="rId12" Type="http://schemas.openxmlformats.org/officeDocument/2006/relationships/image" Target="../media/image44.png"/><Relationship Id="rId2" Type="http://schemas.openxmlformats.org/officeDocument/2006/relationships/notesSlide" Target="../notesSlides/notesSlide34.xml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jpg"/><Relationship Id="rId11" Type="http://schemas.microsoft.com/office/2007/relationships/hdphoto" Target="../media/hdphoto11.wdp"/><Relationship Id="rId5" Type="http://schemas.openxmlformats.org/officeDocument/2006/relationships/audio" Target="../media/audio3.wav"/><Relationship Id="rId15" Type="http://schemas.microsoft.com/office/2007/relationships/hdphoto" Target="../media/hdphoto10.wdp"/><Relationship Id="rId10" Type="http://schemas.openxmlformats.org/officeDocument/2006/relationships/image" Target="../media/image43.png"/><Relationship Id="rId4" Type="http://schemas.openxmlformats.org/officeDocument/2006/relationships/audio" Target="../media/audio4.wav"/><Relationship Id="rId9" Type="http://schemas.openxmlformats.org/officeDocument/2006/relationships/image" Target="../media/image38.png"/><Relationship Id="rId14" Type="http://schemas.openxmlformats.org/officeDocument/2006/relationships/image" Target="../media/image3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35.jp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microsoft.com/office/2007/relationships/hdphoto" Target="../media/hdphoto12.wdp"/><Relationship Id="rId3" Type="http://schemas.openxmlformats.org/officeDocument/2006/relationships/audio" Target="../media/audio1.wav"/><Relationship Id="rId7" Type="http://schemas.openxmlformats.org/officeDocument/2006/relationships/image" Target="../media/image36.png"/><Relationship Id="rId12" Type="http://schemas.openxmlformats.org/officeDocument/2006/relationships/image" Target="../media/image44.png"/><Relationship Id="rId2" Type="http://schemas.openxmlformats.org/officeDocument/2006/relationships/notesSlide" Target="../notesSlides/notesSlide36.xml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jpg"/><Relationship Id="rId11" Type="http://schemas.microsoft.com/office/2007/relationships/hdphoto" Target="../media/hdphoto11.wdp"/><Relationship Id="rId5" Type="http://schemas.openxmlformats.org/officeDocument/2006/relationships/audio" Target="../media/audio3.wav"/><Relationship Id="rId15" Type="http://schemas.microsoft.com/office/2007/relationships/hdphoto" Target="../media/hdphoto10.wdp"/><Relationship Id="rId10" Type="http://schemas.openxmlformats.org/officeDocument/2006/relationships/image" Target="../media/image43.png"/><Relationship Id="rId4" Type="http://schemas.openxmlformats.org/officeDocument/2006/relationships/audio" Target="../media/audio4.wav"/><Relationship Id="rId9" Type="http://schemas.openxmlformats.org/officeDocument/2006/relationships/image" Target="../media/image38.png"/><Relationship Id="rId14" Type="http://schemas.openxmlformats.org/officeDocument/2006/relationships/image" Target="../media/image3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46.sv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png"/><Relationship Id="rId5" Type="http://schemas.openxmlformats.org/officeDocument/2006/relationships/image" Target="../media/image16.png"/><Relationship Id="rId4" Type="http://schemas.openxmlformats.org/officeDocument/2006/relationships/image" Target="../media/image35.jp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microsoft.com/office/2007/relationships/hdphoto" Target="../media/hdphoto12.wdp"/><Relationship Id="rId3" Type="http://schemas.openxmlformats.org/officeDocument/2006/relationships/audio" Target="../media/audio1.wav"/><Relationship Id="rId7" Type="http://schemas.openxmlformats.org/officeDocument/2006/relationships/image" Target="../media/image36.png"/><Relationship Id="rId12" Type="http://schemas.openxmlformats.org/officeDocument/2006/relationships/image" Target="../media/image44.png"/><Relationship Id="rId2" Type="http://schemas.openxmlformats.org/officeDocument/2006/relationships/notesSlide" Target="../notesSlides/notesSlide38.xml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jpg"/><Relationship Id="rId11" Type="http://schemas.microsoft.com/office/2007/relationships/hdphoto" Target="../media/hdphoto11.wdp"/><Relationship Id="rId5" Type="http://schemas.openxmlformats.org/officeDocument/2006/relationships/audio" Target="../media/audio3.wav"/><Relationship Id="rId15" Type="http://schemas.microsoft.com/office/2007/relationships/hdphoto" Target="../media/hdphoto10.wdp"/><Relationship Id="rId10" Type="http://schemas.openxmlformats.org/officeDocument/2006/relationships/image" Target="../media/image43.png"/><Relationship Id="rId4" Type="http://schemas.openxmlformats.org/officeDocument/2006/relationships/audio" Target="../media/audio4.wav"/><Relationship Id="rId9" Type="http://schemas.openxmlformats.org/officeDocument/2006/relationships/image" Target="../media/image38.png"/><Relationship Id="rId14" Type="http://schemas.openxmlformats.org/officeDocument/2006/relationships/image" Target="../media/image39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3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6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microsoft.com/office/2007/relationships/hdphoto" Target="../media/hdphoto12.wdp"/><Relationship Id="rId3" Type="http://schemas.openxmlformats.org/officeDocument/2006/relationships/audio" Target="../media/audio1.wav"/><Relationship Id="rId7" Type="http://schemas.openxmlformats.org/officeDocument/2006/relationships/image" Target="../media/image36.png"/><Relationship Id="rId12" Type="http://schemas.openxmlformats.org/officeDocument/2006/relationships/image" Target="../media/image44.png"/><Relationship Id="rId2" Type="http://schemas.openxmlformats.org/officeDocument/2006/relationships/notesSlide" Target="../notesSlides/notesSlide40.xml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jpg"/><Relationship Id="rId11" Type="http://schemas.microsoft.com/office/2007/relationships/hdphoto" Target="../media/hdphoto11.wdp"/><Relationship Id="rId5" Type="http://schemas.openxmlformats.org/officeDocument/2006/relationships/audio" Target="../media/audio3.wav"/><Relationship Id="rId15" Type="http://schemas.microsoft.com/office/2007/relationships/hdphoto" Target="../media/hdphoto10.wdp"/><Relationship Id="rId10" Type="http://schemas.openxmlformats.org/officeDocument/2006/relationships/image" Target="../media/image43.png"/><Relationship Id="rId4" Type="http://schemas.openxmlformats.org/officeDocument/2006/relationships/audio" Target="../media/audio4.wav"/><Relationship Id="rId9" Type="http://schemas.openxmlformats.org/officeDocument/2006/relationships/image" Target="../media/image38.png"/><Relationship Id="rId14" Type="http://schemas.openxmlformats.org/officeDocument/2006/relationships/image" Target="../media/image39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35.jpg"/><Relationship Id="rId4" Type="http://schemas.openxmlformats.org/officeDocument/2006/relationships/slide" Target="slide44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microsoft.com/office/2007/relationships/hdphoto" Target="../media/hdphoto12.wdp"/><Relationship Id="rId3" Type="http://schemas.openxmlformats.org/officeDocument/2006/relationships/audio" Target="../media/audio1.wav"/><Relationship Id="rId7" Type="http://schemas.openxmlformats.org/officeDocument/2006/relationships/image" Target="../media/image36.png"/><Relationship Id="rId12" Type="http://schemas.openxmlformats.org/officeDocument/2006/relationships/image" Target="../media/image44.png"/><Relationship Id="rId2" Type="http://schemas.openxmlformats.org/officeDocument/2006/relationships/notesSlide" Target="../notesSlides/notesSlide42.xml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jpg"/><Relationship Id="rId11" Type="http://schemas.microsoft.com/office/2007/relationships/hdphoto" Target="../media/hdphoto11.wdp"/><Relationship Id="rId5" Type="http://schemas.openxmlformats.org/officeDocument/2006/relationships/audio" Target="../media/audio3.wav"/><Relationship Id="rId15" Type="http://schemas.microsoft.com/office/2007/relationships/hdphoto" Target="../media/hdphoto10.wdp"/><Relationship Id="rId10" Type="http://schemas.openxmlformats.org/officeDocument/2006/relationships/image" Target="../media/image43.png"/><Relationship Id="rId4" Type="http://schemas.openxmlformats.org/officeDocument/2006/relationships/audio" Target="../media/audio4.wav"/><Relationship Id="rId9" Type="http://schemas.openxmlformats.org/officeDocument/2006/relationships/image" Target="../media/image38.png"/><Relationship Id="rId14" Type="http://schemas.openxmlformats.org/officeDocument/2006/relationships/image" Target="../media/image39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46.sv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png"/><Relationship Id="rId5" Type="http://schemas.openxmlformats.org/officeDocument/2006/relationships/image" Target="../media/image16.png"/><Relationship Id="rId4" Type="http://schemas.openxmlformats.org/officeDocument/2006/relationships/image" Target="../media/image35.jp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4.xml"/><Relationship Id="rId2" Type="http://schemas.openxmlformats.org/officeDocument/2006/relationships/slideLayout" Target="../slideLayouts/slideLayout79.xml"/><Relationship Id="rId1" Type="http://schemas.openxmlformats.org/officeDocument/2006/relationships/tags" Target="../tags/tag6.xml"/><Relationship Id="rId5" Type="http://schemas.openxmlformats.org/officeDocument/2006/relationships/image" Target="../media/image16.png"/><Relationship Id="rId4" Type="http://schemas.openxmlformats.org/officeDocument/2006/relationships/audio" Target="../media/audio1.wav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96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gif"/><Relationship Id="rId3" Type="http://schemas.openxmlformats.org/officeDocument/2006/relationships/notesSlide" Target="../notesSlides/notesSlide45.xml"/><Relationship Id="rId7" Type="http://schemas.openxmlformats.org/officeDocument/2006/relationships/image" Target="../media/image50.png"/><Relationship Id="rId2" Type="http://schemas.openxmlformats.org/officeDocument/2006/relationships/slideLayout" Target="../slideLayouts/slideLayout103.xml"/><Relationship Id="rId1" Type="http://schemas.openxmlformats.org/officeDocument/2006/relationships/tags" Target="../tags/tag7.xml"/><Relationship Id="rId6" Type="http://schemas.openxmlformats.org/officeDocument/2006/relationships/image" Target="../media/image49.emf"/><Relationship Id="rId5" Type="http://schemas.openxmlformats.org/officeDocument/2006/relationships/image" Target="../media/image48.png"/><Relationship Id="rId10" Type="http://schemas.openxmlformats.org/officeDocument/2006/relationships/image" Target="../media/image52.jpeg"/><Relationship Id="rId4" Type="http://schemas.openxmlformats.org/officeDocument/2006/relationships/audio" Target="../media/audio1.wav"/><Relationship Id="rId9" Type="http://schemas.openxmlformats.org/officeDocument/2006/relationships/image" Target="../media/image16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6.xml"/><Relationship Id="rId7" Type="http://schemas.microsoft.com/office/2007/relationships/hdphoto" Target="../media/hdphoto13.wdp"/><Relationship Id="rId2" Type="http://schemas.openxmlformats.org/officeDocument/2006/relationships/slideLayout" Target="../slideLayouts/slideLayout79.xml"/><Relationship Id="rId1" Type="http://schemas.openxmlformats.org/officeDocument/2006/relationships/tags" Target="../tags/tag8.xml"/><Relationship Id="rId6" Type="http://schemas.openxmlformats.org/officeDocument/2006/relationships/image" Target="../media/image53.png"/><Relationship Id="rId5" Type="http://schemas.openxmlformats.org/officeDocument/2006/relationships/image" Target="../media/image16.png"/><Relationship Id="rId4" Type="http://schemas.openxmlformats.org/officeDocument/2006/relationships/audio" Target="../media/audio1.wav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6.png"/><Relationship Id="rId4" Type="http://schemas.openxmlformats.org/officeDocument/2006/relationships/image" Target="../media/image54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audio" Target="../media/audio1.wav"/><Relationship Id="rId7" Type="http://schemas.openxmlformats.org/officeDocument/2006/relationships/image" Target="../media/image6.gif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9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audio" Target="../media/audio5.wav"/><Relationship Id="rId9" Type="http://schemas.openxmlformats.org/officeDocument/2006/relationships/image" Target="../media/image5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21.jpeg"/><Relationship Id="rId4" Type="http://schemas.openxmlformats.org/officeDocument/2006/relationships/image" Target="../media/image16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emf"/><Relationship Id="rId3" Type="http://schemas.openxmlformats.org/officeDocument/2006/relationships/image" Target="../media/image58.emf"/><Relationship Id="rId7" Type="http://schemas.openxmlformats.org/officeDocument/2006/relationships/image" Target="../media/image6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1.emf"/><Relationship Id="rId5" Type="http://schemas.openxmlformats.org/officeDocument/2006/relationships/image" Target="../media/image60.emf"/><Relationship Id="rId4" Type="http://schemas.openxmlformats.org/officeDocument/2006/relationships/image" Target="../media/image59.png"/><Relationship Id="rId9" Type="http://schemas.openxmlformats.org/officeDocument/2006/relationships/image" Target="../media/image16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audio" Target="../media/media3.mp3"/><Relationship Id="rId7" Type="http://schemas.openxmlformats.org/officeDocument/2006/relationships/image" Target="../media/image64.jpeg"/><Relationship Id="rId12" Type="http://schemas.openxmlformats.org/officeDocument/2006/relationships/image" Target="../media/image16.png"/><Relationship Id="rId2" Type="http://schemas.microsoft.com/office/2007/relationships/media" Target="../media/media3.mp3"/><Relationship Id="rId1" Type="http://schemas.openxmlformats.org/officeDocument/2006/relationships/tags" Target="../tags/tag10.xml"/><Relationship Id="rId6" Type="http://schemas.openxmlformats.org/officeDocument/2006/relationships/audio" Target="../media/audio1.wav"/><Relationship Id="rId11" Type="http://schemas.openxmlformats.org/officeDocument/2006/relationships/image" Target="../media/image9.png"/><Relationship Id="rId5" Type="http://schemas.openxmlformats.org/officeDocument/2006/relationships/notesSlide" Target="../notesSlides/notesSlide48.xml"/><Relationship Id="rId10" Type="http://schemas.openxmlformats.org/officeDocument/2006/relationships/image" Target="../media/image67.png"/><Relationship Id="rId4" Type="http://schemas.openxmlformats.org/officeDocument/2006/relationships/slideLayout" Target="../slideLayouts/slideLayout127.xml"/><Relationship Id="rId9" Type="http://schemas.openxmlformats.org/officeDocument/2006/relationships/image" Target="../media/image6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2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microsoft.com/office/2007/relationships/hdphoto" Target="../media/hdphoto8.wdp"/><Relationship Id="rId5" Type="http://schemas.openxmlformats.org/officeDocument/2006/relationships/image" Target="../media/image22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23.jpe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24.jpe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25.jpe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Picture 58" descr="Bee_inkinch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394007" y="1930573"/>
            <a:ext cx="2760401" cy="1444975"/>
          </a:xfrm>
          <a:prstGeom prst="rect">
            <a:avLst/>
          </a:prstGeom>
        </p:spPr>
      </p:pic>
      <p:sp>
        <p:nvSpPr>
          <p:cNvPr id="3286" name="Google Shape;3286;p36"/>
          <p:cNvSpPr/>
          <p:nvPr/>
        </p:nvSpPr>
        <p:spPr>
          <a:xfrm>
            <a:off x="5064025" y="5757600"/>
            <a:ext cx="4600" cy="17500"/>
          </a:xfrm>
          <a:custGeom>
            <a:avLst/>
            <a:gdLst/>
            <a:ahLst/>
            <a:cxnLst/>
            <a:rect l="l" t="t" r="r" b="b"/>
            <a:pathLst>
              <a:path w="184" h="700" extrusionOk="0">
                <a:moveTo>
                  <a:pt x="183" y="0"/>
                </a:moveTo>
                <a:cubicBezTo>
                  <a:pt x="158" y="25"/>
                  <a:pt x="154" y="50"/>
                  <a:pt x="153" y="108"/>
                </a:cubicBezTo>
                <a:lnTo>
                  <a:pt x="153" y="108"/>
                </a:lnTo>
                <a:cubicBezTo>
                  <a:pt x="163" y="72"/>
                  <a:pt x="173" y="36"/>
                  <a:pt x="183" y="0"/>
                </a:cubicBezTo>
                <a:close/>
                <a:moveTo>
                  <a:pt x="153" y="108"/>
                </a:moveTo>
                <a:cubicBezTo>
                  <a:pt x="102" y="294"/>
                  <a:pt x="51" y="497"/>
                  <a:pt x="1" y="699"/>
                </a:cubicBezTo>
                <a:lnTo>
                  <a:pt x="153" y="152"/>
                </a:lnTo>
                <a:cubicBezTo>
                  <a:pt x="153" y="136"/>
                  <a:pt x="153" y="121"/>
                  <a:pt x="153" y="108"/>
                </a:cubicBezTo>
                <a:close/>
              </a:path>
            </a:pathLst>
          </a:custGeom>
          <a:solidFill>
            <a:srgbClr val="A4D2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1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1C0505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287" name="Google Shape;3287;p36"/>
          <p:cNvSpPr/>
          <p:nvPr/>
        </p:nvSpPr>
        <p:spPr>
          <a:xfrm>
            <a:off x="3499400" y="5814600"/>
            <a:ext cx="4600" cy="20525"/>
          </a:xfrm>
          <a:custGeom>
            <a:avLst/>
            <a:gdLst/>
            <a:ahLst/>
            <a:cxnLst/>
            <a:rect l="l" t="t" r="r" b="b"/>
            <a:pathLst>
              <a:path w="184" h="821" extrusionOk="0">
                <a:moveTo>
                  <a:pt x="1" y="0"/>
                </a:moveTo>
                <a:cubicBezTo>
                  <a:pt x="1" y="61"/>
                  <a:pt x="1" y="91"/>
                  <a:pt x="31" y="182"/>
                </a:cubicBezTo>
                <a:lnTo>
                  <a:pt x="183" y="821"/>
                </a:lnTo>
                <a:cubicBezTo>
                  <a:pt x="123" y="547"/>
                  <a:pt x="92" y="304"/>
                  <a:pt x="1" y="0"/>
                </a:cubicBezTo>
                <a:close/>
              </a:path>
            </a:pathLst>
          </a:custGeom>
          <a:solidFill>
            <a:srgbClr val="A4D2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1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1C0505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288" name="Google Shape;3288;p36"/>
          <p:cNvSpPr/>
          <p:nvPr/>
        </p:nvSpPr>
        <p:spPr>
          <a:xfrm>
            <a:off x="3595150" y="5724150"/>
            <a:ext cx="3825" cy="15225"/>
          </a:xfrm>
          <a:custGeom>
            <a:avLst/>
            <a:gdLst/>
            <a:ahLst/>
            <a:cxnLst/>
            <a:rect l="l" t="t" r="r" b="b"/>
            <a:pathLst>
              <a:path w="153" h="609" extrusionOk="0">
                <a:moveTo>
                  <a:pt x="1" y="1"/>
                </a:moveTo>
                <a:lnTo>
                  <a:pt x="1" y="1"/>
                </a:lnTo>
                <a:cubicBezTo>
                  <a:pt x="45" y="155"/>
                  <a:pt x="89" y="309"/>
                  <a:pt x="121" y="452"/>
                </a:cubicBezTo>
                <a:lnTo>
                  <a:pt x="121" y="452"/>
                </a:lnTo>
                <a:lnTo>
                  <a:pt x="62" y="153"/>
                </a:lnTo>
                <a:cubicBezTo>
                  <a:pt x="62" y="62"/>
                  <a:pt x="62" y="31"/>
                  <a:pt x="1" y="1"/>
                </a:cubicBezTo>
                <a:close/>
                <a:moveTo>
                  <a:pt x="121" y="452"/>
                </a:moveTo>
                <a:lnTo>
                  <a:pt x="153" y="609"/>
                </a:lnTo>
                <a:cubicBezTo>
                  <a:pt x="144" y="559"/>
                  <a:pt x="134" y="506"/>
                  <a:pt x="121" y="45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1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1C0505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289" name="Google Shape;3289;p36"/>
          <p:cNvSpPr/>
          <p:nvPr/>
        </p:nvSpPr>
        <p:spPr>
          <a:xfrm>
            <a:off x="2427200" y="5819150"/>
            <a:ext cx="12950" cy="9150"/>
          </a:xfrm>
          <a:custGeom>
            <a:avLst/>
            <a:gdLst/>
            <a:ahLst/>
            <a:cxnLst/>
            <a:rect l="l" t="t" r="r" b="b"/>
            <a:pathLst>
              <a:path w="518" h="366" extrusionOk="0">
                <a:moveTo>
                  <a:pt x="517" y="0"/>
                </a:moveTo>
                <a:lnTo>
                  <a:pt x="517" y="0"/>
                </a:lnTo>
                <a:cubicBezTo>
                  <a:pt x="435" y="50"/>
                  <a:pt x="343" y="126"/>
                  <a:pt x="248" y="200"/>
                </a:cubicBezTo>
                <a:lnTo>
                  <a:pt x="248" y="200"/>
                </a:lnTo>
                <a:lnTo>
                  <a:pt x="457" y="61"/>
                </a:lnTo>
                <a:cubicBezTo>
                  <a:pt x="487" y="61"/>
                  <a:pt x="517" y="31"/>
                  <a:pt x="517" y="0"/>
                </a:cubicBezTo>
                <a:close/>
                <a:moveTo>
                  <a:pt x="248" y="200"/>
                </a:moveTo>
                <a:lnTo>
                  <a:pt x="1" y="365"/>
                </a:lnTo>
                <a:cubicBezTo>
                  <a:pt x="84" y="323"/>
                  <a:pt x="167" y="263"/>
                  <a:pt x="248" y="200"/>
                </a:cubicBezTo>
                <a:close/>
              </a:path>
            </a:pathLst>
          </a:custGeom>
          <a:solidFill>
            <a:srgbClr val="A4D2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1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1C0505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3441" name="Google Shape;3441;p36"/>
          <p:cNvGrpSpPr/>
          <p:nvPr/>
        </p:nvGrpSpPr>
        <p:grpSpPr>
          <a:xfrm>
            <a:off x="8723525" y="2023025"/>
            <a:ext cx="266050" cy="239375"/>
            <a:chOff x="-4577275" y="4640425"/>
            <a:chExt cx="266050" cy="239375"/>
          </a:xfrm>
        </p:grpSpPr>
        <p:sp>
          <p:nvSpPr>
            <p:cNvPr id="3442" name="Google Shape;3442;p36"/>
            <p:cNvSpPr/>
            <p:nvPr/>
          </p:nvSpPr>
          <p:spPr>
            <a:xfrm>
              <a:off x="-4574700" y="4644225"/>
              <a:ext cx="263475" cy="231500"/>
            </a:xfrm>
            <a:custGeom>
              <a:avLst/>
              <a:gdLst/>
              <a:ahLst/>
              <a:cxnLst/>
              <a:rect l="l" t="t" r="r" b="b"/>
              <a:pathLst>
                <a:path w="10539" h="9260" extrusionOk="0">
                  <a:moveTo>
                    <a:pt x="3729" y="1"/>
                  </a:moveTo>
                  <a:cubicBezTo>
                    <a:pt x="3646" y="1"/>
                    <a:pt x="3558" y="16"/>
                    <a:pt x="3467" y="49"/>
                  </a:cubicBezTo>
                  <a:cubicBezTo>
                    <a:pt x="2266" y="483"/>
                    <a:pt x="3534" y="3385"/>
                    <a:pt x="3534" y="3385"/>
                  </a:cubicBezTo>
                  <a:cubicBezTo>
                    <a:pt x="3534" y="3385"/>
                    <a:pt x="2314" y="2974"/>
                    <a:pt x="1320" y="2974"/>
                  </a:cubicBezTo>
                  <a:cubicBezTo>
                    <a:pt x="663" y="2974"/>
                    <a:pt x="105" y="3154"/>
                    <a:pt x="65" y="3752"/>
                  </a:cubicBezTo>
                  <a:cubicBezTo>
                    <a:pt x="0" y="4909"/>
                    <a:pt x="1301" y="5116"/>
                    <a:pt x="2238" y="5116"/>
                  </a:cubicBezTo>
                  <a:cubicBezTo>
                    <a:pt x="2758" y="5116"/>
                    <a:pt x="3167" y="5052"/>
                    <a:pt x="3167" y="5052"/>
                  </a:cubicBezTo>
                  <a:lnTo>
                    <a:pt x="3167" y="5052"/>
                  </a:lnTo>
                  <a:cubicBezTo>
                    <a:pt x="3167" y="5053"/>
                    <a:pt x="332" y="7321"/>
                    <a:pt x="1499" y="7821"/>
                  </a:cubicBezTo>
                  <a:cubicBezTo>
                    <a:pt x="1614" y="7868"/>
                    <a:pt x="1732" y="7890"/>
                    <a:pt x="1852" y="7890"/>
                  </a:cubicBezTo>
                  <a:cubicBezTo>
                    <a:pt x="2909" y="7890"/>
                    <a:pt x="4068" y="6220"/>
                    <a:pt x="4068" y="6220"/>
                  </a:cubicBezTo>
                  <a:cubicBezTo>
                    <a:pt x="4068" y="6220"/>
                    <a:pt x="4333" y="9260"/>
                    <a:pt x="5142" y="9260"/>
                  </a:cubicBezTo>
                  <a:cubicBezTo>
                    <a:pt x="5193" y="9260"/>
                    <a:pt x="5246" y="9248"/>
                    <a:pt x="5302" y="9222"/>
                  </a:cubicBezTo>
                  <a:cubicBezTo>
                    <a:pt x="6236" y="8788"/>
                    <a:pt x="6102" y="6254"/>
                    <a:pt x="6102" y="6253"/>
                  </a:cubicBezTo>
                  <a:lnTo>
                    <a:pt x="6102" y="6253"/>
                  </a:lnTo>
                  <a:cubicBezTo>
                    <a:pt x="6103" y="6254"/>
                    <a:pt x="6817" y="8277"/>
                    <a:pt x="8076" y="8277"/>
                  </a:cubicBezTo>
                  <a:cubicBezTo>
                    <a:pt x="8150" y="8277"/>
                    <a:pt x="8226" y="8270"/>
                    <a:pt x="8304" y="8255"/>
                  </a:cubicBezTo>
                  <a:cubicBezTo>
                    <a:pt x="9738" y="8021"/>
                    <a:pt x="7403" y="5386"/>
                    <a:pt x="6903" y="5386"/>
                  </a:cubicBezTo>
                  <a:cubicBezTo>
                    <a:pt x="6436" y="5386"/>
                    <a:pt x="10539" y="5319"/>
                    <a:pt x="10139" y="3918"/>
                  </a:cubicBezTo>
                  <a:cubicBezTo>
                    <a:pt x="9982" y="3378"/>
                    <a:pt x="9506" y="3205"/>
                    <a:pt x="8961" y="3205"/>
                  </a:cubicBezTo>
                  <a:cubicBezTo>
                    <a:pt x="7992" y="3205"/>
                    <a:pt x="6803" y="3752"/>
                    <a:pt x="6803" y="3752"/>
                  </a:cubicBezTo>
                  <a:cubicBezTo>
                    <a:pt x="6803" y="3752"/>
                    <a:pt x="9004" y="983"/>
                    <a:pt x="7670" y="416"/>
                  </a:cubicBezTo>
                  <a:cubicBezTo>
                    <a:pt x="7549" y="364"/>
                    <a:pt x="7430" y="341"/>
                    <a:pt x="7314" y="341"/>
                  </a:cubicBezTo>
                  <a:cubicBezTo>
                    <a:pt x="6156" y="341"/>
                    <a:pt x="5302" y="2684"/>
                    <a:pt x="5302" y="2684"/>
                  </a:cubicBezTo>
                  <a:cubicBezTo>
                    <a:pt x="5302" y="2684"/>
                    <a:pt x="4840" y="1"/>
                    <a:pt x="372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1C050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443" name="Google Shape;3443;p36"/>
            <p:cNvSpPr/>
            <p:nvPr/>
          </p:nvSpPr>
          <p:spPr>
            <a:xfrm>
              <a:off x="-4577275" y="4640425"/>
              <a:ext cx="261900" cy="239375"/>
            </a:xfrm>
            <a:custGeom>
              <a:avLst/>
              <a:gdLst/>
              <a:ahLst/>
              <a:cxnLst/>
              <a:rect l="l" t="t" r="r" b="b"/>
              <a:pathLst>
                <a:path w="10476" h="9575" extrusionOk="0">
                  <a:moveTo>
                    <a:pt x="3837" y="301"/>
                  </a:moveTo>
                  <a:cubicBezTo>
                    <a:pt x="4638" y="301"/>
                    <a:pt x="5105" y="2169"/>
                    <a:pt x="5238" y="2869"/>
                  </a:cubicBezTo>
                  <a:cubicBezTo>
                    <a:pt x="5238" y="2936"/>
                    <a:pt x="5305" y="3003"/>
                    <a:pt x="5371" y="3003"/>
                  </a:cubicBezTo>
                  <a:cubicBezTo>
                    <a:pt x="5438" y="3003"/>
                    <a:pt x="5505" y="2970"/>
                    <a:pt x="5538" y="2903"/>
                  </a:cubicBezTo>
                  <a:cubicBezTo>
                    <a:pt x="5772" y="2269"/>
                    <a:pt x="6572" y="635"/>
                    <a:pt x="7440" y="635"/>
                  </a:cubicBezTo>
                  <a:cubicBezTo>
                    <a:pt x="7540" y="635"/>
                    <a:pt x="7640" y="668"/>
                    <a:pt x="7740" y="701"/>
                  </a:cubicBezTo>
                  <a:cubicBezTo>
                    <a:pt x="7907" y="768"/>
                    <a:pt x="8007" y="901"/>
                    <a:pt x="8040" y="1068"/>
                  </a:cubicBezTo>
                  <a:cubicBezTo>
                    <a:pt x="8240" y="1802"/>
                    <a:pt x="7206" y="3303"/>
                    <a:pt x="6772" y="3803"/>
                  </a:cubicBezTo>
                  <a:cubicBezTo>
                    <a:pt x="6739" y="3870"/>
                    <a:pt x="6739" y="3937"/>
                    <a:pt x="6772" y="4004"/>
                  </a:cubicBezTo>
                  <a:cubicBezTo>
                    <a:pt x="6812" y="4043"/>
                    <a:pt x="6851" y="4059"/>
                    <a:pt x="6890" y="4059"/>
                  </a:cubicBezTo>
                  <a:cubicBezTo>
                    <a:pt x="6917" y="4059"/>
                    <a:pt x="6945" y="4051"/>
                    <a:pt x="6973" y="4037"/>
                  </a:cubicBezTo>
                  <a:cubicBezTo>
                    <a:pt x="6973" y="4037"/>
                    <a:pt x="8140" y="3503"/>
                    <a:pt x="9074" y="3503"/>
                  </a:cubicBezTo>
                  <a:cubicBezTo>
                    <a:pt x="9641" y="3503"/>
                    <a:pt x="9975" y="3703"/>
                    <a:pt x="10108" y="4137"/>
                  </a:cubicBezTo>
                  <a:cubicBezTo>
                    <a:pt x="10142" y="4270"/>
                    <a:pt x="10108" y="4404"/>
                    <a:pt x="10041" y="4504"/>
                  </a:cubicBezTo>
                  <a:cubicBezTo>
                    <a:pt x="9741" y="4938"/>
                    <a:pt x="8640" y="5271"/>
                    <a:pt x="7039" y="5371"/>
                  </a:cubicBezTo>
                  <a:cubicBezTo>
                    <a:pt x="6973" y="5371"/>
                    <a:pt x="6806" y="5405"/>
                    <a:pt x="6839" y="5538"/>
                  </a:cubicBezTo>
                  <a:cubicBezTo>
                    <a:pt x="6839" y="5605"/>
                    <a:pt x="6839" y="5705"/>
                    <a:pt x="7006" y="5705"/>
                  </a:cubicBezTo>
                  <a:cubicBezTo>
                    <a:pt x="7306" y="5705"/>
                    <a:pt x="8674" y="7106"/>
                    <a:pt x="8707" y="7906"/>
                  </a:cubicBezTo>
                  <a:cubicBezTo>
                    <a:pt x="8741" y="8107"/>
                    <a:pt x="8640" y="8240"/>
                    <a:pt x="8374" y="8273"/>
                  </a:cubicBezTo>
                  <a:cubicBezTo>
                    <a:pt x="8307" y="8286"/>
                    <a:pt x="8242" y="8291"/>
                    <a:pt x="8178" y="8291"/>
                  </a:cubicBezTo>
                  <a:cubicBezTo>
                    <a:pt x="7031" y="8291"/>
                    <a:pt x="6372" y="6404"/>
                    <a:pt x="6372" y="6372"/>
                  </a:cubicBezTo>
                  <a:cubicBezTo>
                    <a:pt x="6345" y="6317"/>
                    <a:pt x="6295" y="6263"/>
                    <a:pt x="6224" y="6263"/>
                  </a:cubicBezTo>
                  <a:cubicBezTo>
                    <a:pt x="6208" y="6263"/>
                    <a:pt x="6190" y="6266"/>
                    <a:pt x="6172" y="6272"/>
                  </a:cubicBezTo>
                  <a:cubicBezTo>
                    <a:pt x="6105" y="6272"/>
                    <a:pt x="6039" y="6339"/>
                    <a:pt x="6072" y="6439"/>
                  </a:cubicBezTo>
                  <a:cubicBezTo>
                    <a:pt x="6072" y="7106"/>
                    <a:pt x="6005" y="8907"/>
                    <a:pt x="5338" y="9241"/>
                  </a:cubicBezTo>
                  <a:cubicBezTo>
                    <a:pt x="5305" y="9274"/>
                    <a:pt x="5271" y="9274"/>
                    <a:pt x="5238" y="9274"/>
                  </a:cubicBezTo>
                  <a:cubicBezTo>
                    <a:pt x="4771" y="9274"/>
                    <a:pt x="4437" y="7539"/>
                    <a:pt x="4337" y="6372"/>
                  </a:cubicBezTo>
                  <a:cubicBezTo>
                    <a:pt x="4337" y="6305"/>
                    <a:pt x="4271" y="6239"/>
                    <a:pt x="4204" y="6239"/>
                  </a:cubicBezTo>
                  <a:cubicBezTo>
                    <a:pt x="4204" y="6205"/>
                    <a:pt x="4204" y="6205"/>
                    <a:pt x="4171" y="6205"/>
                  </a:cubicBezTo>
                  <a:cubicBezTo>
                    <a:pt x="4137" y="6205"/>
                    <a:pt x="4071" y="6239"/>
                    <a:pt x="4037" y="6272"/>
                  </a:cubicBezTo>
                  <a:cubicBezTo>
                    <a:pt x="4037" y="6305"/>
                    <a:pt x="2936" y="7873"/>
                    <a:pt x="1969" y="7873"/>
                  </a:cubicBezTo>
                  <a:cubicBezTo>
                    <a:pt x="1836" y="7873"/>
                    <a:pt x="1736" y="7873"/>
                    <a:pt x="1669" y="7806"/>
                  </a:cubicBezTo>
                  <a:cubicBezTo>
                    <a:pt x="1502" y="7773"/>
                    <a:pt x="1502" y="7673"/>
                    <a:pt x="1469" y="7640"/>
                  </a:cubicBezTo>
                  <a:cubicBezTo>
                    <a:pt x="1402" y="7106"/>
                    <a:pt x="2603" y="5938"/>
                    <a:pt x="3370" y="5305"/>
                  </a:cubicBezTo>
                  <a:cubicBezTo>
                    <a:pt x="3403" y="5271"/>
                    <a:pt x="3437" y="5204"/>
                    <a:pt x="3403" y="5138"/>
                  </a:cubicBezTo>
                  <a:cubicBezTo>
                    <a:pt x="3370" y="5071"/>
                    <a:pt x="3303" y="5038"/>
                    <a:pt x="3237" y="5038"/>
                  </a:cubicBezTo>
                  <a:cubicBezTo>
                    <a:pt x="3237" y="5038"/>
                    <a:pt x="2836" y="5104"/>
                    <a:pt x="2336" y="5104"/>
                  </a:cubicBezTo>
                  <a:cubicBezTo>
                    <a:pt x="1736" y="5104"/>
                    <a:pt x="935" y="5004"/>
                    <a:pt x="568" y="4604"/>
                  </a:cubicBezTo>
                  <a:cubicBezTo>
                    <a:pt x="401" y="4437"/>
                    <a:pt x="335" y="4204"/>
                    <a:pt x="335" y="3904"/>
                  </a:cubicBezTo>
                  <a:cubicBezTo>
                    <a:pt x="335" y="3770"/>
                    <a:pt x="368" y="3270"/>
                    <a:pt x="1435" y="3270"/>
                  </a:cubicBezTo>
                  <a:cubicBezTo>
                    <a:pt x="2369" y="3270"/>
                    <a:pt x="3570" y="3670"/>
                    <a:pt x="3570" y="3670"/>
                  </a:cubicBezTo>
                  <a:cubicBezTo>
                    <a:pt x="3590" y="3680"/>
                    <a:pt x="3609" y="3684"/>
                    <a:pt x="3628" y="3684"/>
                  </a:cubicBezTo>
                  <a:cubicBezTo>
                    <a:pt x="3673" y="3684"/>
                    <a:pt x="3713" y="3660"/>
                    <a:pt x="3737" y="3637"/>
                  </a:cubicBezTo>
                  <a:cubicBezTo>
                    <a:pt x="3770" y="3570"/>
                    <a:pt x="3804" y="3503"/>
                    <a:pt x="3770" y="3470"/>
                  </a:cubicBezTo>
                  <a:cubicBezTo>
                    <a:pt x="3770" y="3437"/>
                    <a:pt x="2936" y="1502"/>
                    <a:pt x="3303" y="668"/>
                  </a:cubicBezTo>
                  <a:cubicBezTo>
                    <a:pt x="3370" y="501"/>
                    <a:pt x="3470" y="401"/>
                    <a:pt x="3604" y="334"/>
                  </a:cubicBezTo>
                  <a:cubicBezTo>
                    <a:pt x="3670" y="334"/>
                    <a:pt x="3770" y="301"/>
                    <a:pt x="3837" y="301"/>
                  </a:cubicBezTo>
                  <a:close/>
                  <a:moveTo>
                    <a:pt x="3837" y="1"/>
                  </a:moveTo>
                  <a:cubicBezTo>
                    <a:pt x="3704" y="1"/>
                    <a:pt x="3604" y="34"/>
                    <a:pt x="3503" y="67"/>
                  </a:cubicBezTo>
                  <a:cubicBezTo>
                    <a:pt x="3270" y="134"/>
                    <a:pt x="3103" y="301"/>
                    <a:pt x="3003" y="534"/>
                  </a:cubicBezTo>
                  <a:cubicBezTo>
                    <a:pt x="2670" y="1302"/>
                    <a:pt x="3137" y="2669"/>
                    <a:pt x="3370" y="3270"/>
                  </a:cubicBezTo>
                  <a:cubicBezTo>
                    <a:pt x="2936" y="3170"/>
                    <a:pt x="2136" y="2970"/>
                    <a:pt x="1435" y="2970"/>
                  </a:cubicBezTo>
                  <a:cubicBezTo>
                    <a:pt x="301" y="2970"/>
                    <a:pt x="34" y="3470"/>
                    <a:pt x="34" y="3904"/>
                  </a:cubicBezTo>
                  <a:cubicBezTo>
                    <a:pt x="1" y="4270"/>
                    <a:pt x="101" y="4571"/>
                    <a:pt x="335" y="4838"/>
                  </a:cubicBezTo>
                  <a:cubicBezTo>
                    <a:pt x="793" y="5323"/>
                    <a:pt x="1667" y="5416"/>
                    <a:pt x="2338" y="5416"/>
                  </a:cubicBezTo>
                  <a:cubicBezTo>
                    <a:pt x="2496" y="5416"/>
                    <a:pt x="2642" y="5411"/>
                    <a:pt x="2770" y="5405"/>
                  </a:cubicBezTo>
                  <a:lnTo>
                    <a:pt x="2770" y="5405"/>
                  </a:lnTo>
                  <a:cubicBezTo>
                    <a:pt x="2169" y="5938"/>
                    <a:pt x="1068" y="7039"/>
                    <a:pt x="1168" y="7673"/>
                  </a:cubicBezTo>
                  <a:cubicBezTo>
                    <a:pt x="1202" y="7806"/>
                    <a:pt x="1269" y="8006"/>
                    <a:pt x="1535" y="8107"/>
                  </a:cubicBezTo>
                  <a:cubicBezTo>
                    <a:pt x="1669" y="8173"/>
                    <a:pt x="1802" y="8173"/>
                    <a:pt x="1969" y="8173"/>
                  </a:cubicBezTo>
                  <a:cubicBezTo>
                    <a:pt x="2803" y="8173"/>
                    <a:pt x="3637" y="7273"/>
                    <a:pt x="4071" y="6772"/>
                  </a:cubicBezTo>
                  <a:cubicBezTo>
                    <a:pt x="4171" y="7706"/>
                    <a:pt x="4471" y="9574"/>
                    <a:pt x="5238" y="9574"/>
                  </a:cubicBezTo>
                  <a:cubicBezTo>
                    <a:pt x="5305" y="9574"/>
                    <a:pt x="5371" y="9574"/>
                    <a:pt x="5472" y="9541"/>
                  </a:cubicBezTo>
                  <a:cubicBezTo>
                    <a:pt x="6139" y="9207"/>
                    <a:pt x="6339" y="7973"/>
                    <a:pt x="6372" y="7139"/>
                  </a:cubicBezTo>
                  <a:cubicBezTo>
                    <a:pt x="6710" y="7753"/>
                    <a:pt x="7330" y="8593"/>
                    <a:pt x="8207" y="8593"/>
                  </a:cubicBezTo>
                  <a:cubicBezTo>
                    <a:pt x="8283" y="8593"/>
                    <a:pt x="8361" y="8587"/>
                    <a:pt x="8440" y="8574"/>
                  </a:cubicBezTo>
                  <a:cubicBezTo>
                    <a:pt x="8841" y="8507"/>
                    <a:pt x="9074" y="8240"/>
                    <a:pt x="9041" y="7840"/>
                  </a:cubicBezTo>
                  <a:cubicBezTo>
                    <a:pt x="8974" y="7173"/>
                    <a:pt x="8140" y="6138"/>
                    <a:pt x="7506" y="5638"/>
                  </a:cubicBezTo>
                  <a:cubicBezTo>
                    <a:pt x="8640" y="5538"/>
                    <a:pt x="9875" y="5271"/>
                    <a:pt x="10275" y="4704"/>
                  </a:cubicBezTo>
                  <a:cubicBezTo>
                    <a:pt x="10442" y="4504"/>
                    <a:pt x="10475" y="4270"/>
                    <a:pt x="10408" y="4037"/>
                  </a:cubicBezTo>
                  <a:cubicBezTo>
                    <a:pt x="10275" y="3670"/>
                    <a:pt x="9975" y="3203"/>
                    <a:pt x="9074" y="3203"/>
                  </a:cubicBezTo>
                  <a:cubicBezTo>
                    <a:pt x="8474" y="3203"/>
                    <a:pt x="7807" y="3403"/>
                    <a:pt x="7373" y="3570"/>
                  </a:cubicBezTo>
                  <a:cubicBezTo>
                    <a:pt x="7807" y="2903"/>
                    <a:pt x="8540" y="1702"/>
                    <a:pt x="8340" y="968"/>
                  </a:cubicBezTo>
                  <a:cubicBezTo>
                    <a:pt x="8274" y="701"/>
                    <a:pt x="8107" y="534"/>
                    <a:pt x="7840" y="434"/>
                  </a:cubicBezTo>
                  <a:cubicBezTo>
                    <a:pt x="7706" y="368"/>
                    <a:pt x="7573" y="334"/>
                    <a:pt x="7440" y="334"/>
                  </a:cubicBezTo>
                  <a:cubicBezTo>
                    <a:pt x="6506" y="334"/>
                    <a:pt x="5772" y="1602"/>
                    <a:pt x="5438" y="2336"/>
                  </a:cubicBezTo>
                  <a:cubicBezTo>
                    <a:pt x="5238" y="1502"/>
                    <a:pt x="4771" y="1"/>
                    <a:pt x="3837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1C050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444" name="Google Shape;3444;p36"/>
            <p:cNvSpPr/>
            <p:nvPr/>
          </p:nvSpPr>
          <p:spPr>
            <a:xfrm>
              <a:off x="-4508050" y="4780125"/>
              <a:ext cx="31725" cy="37125"/>
            </a:xfrm>
            <a:custGeom>
              <a:avLst/>
              <a:gdLst/>
              <a:ahLst/>
              <a:cxnLst/>
              <a:rect l="l" t="t" r="r" b="b"/>
              <a:pathLst>
                <a:path w="1269" h="1485" extrusionOk="0">
                  <a:moveTo>
                    <a:pt x="1055" y="0"/>
                  </a:moveTo>
                  <a:cubicBezTo>
                    <a:pt x="1018" y="0"/>
                    <a:pt x="985" y="17"/>
                    <a:pt x="968" y="50"/>
                  </a:cubicBezTo>
                  <a:lnTo>
                    <a:pt x="34" y="1218"/>
                  </a:lnTo>
                  <a:cubicBezTo>
                    <a:pt x="1" y="1284"/>
                    <a:pt x="1" y="1384"/>
                    <a:pt x="67" y="1451"/>
                  </a:cubicBezTo>
                  <a:cubicBezTo>
                    <a:pt x="101" y="1451"/>
                    <a:pt x="134" y="1484"/>
                    <a:pt x="167" y="1484"/>
                  </a:cubicBezTo>
                  <a:cubicBezTo>
                    <a:pt x="201" y="1484"/>
                    <a:pt x="267" y="1451"/>
                    <a:pt x="301" y="1418"/>
                  </a:cubicBezTo>
                  <a:lnTo>
                    <a:pt x="1201" y="250"/>
                  </a:lnTo>
                  <a:cubicBezTo>
                    <a:pt x="1268" y="184"/>
                    <a:pt x="1235" y="83"/>
                    <a:pt x="1168" y="50"/>
                  </a:cubicBezTo>
                  <a:cubicBezTo>
                    <a:pt x="1135" y="17"/>
                    <a:pt x="1093" y="0"/>
                    <a:pt x="1055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1C050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445" name="Google Shape;3445;p36"/>
            <p:cNvSpPr/>
            <p:nvPr/>
          </p:nvSpPr>
          <p:spPr>
            <a:xfrm>
              <a:off x="-4534725" y="4738000"/>
              <a:ext cx="54225" cy="17550"/>
            </a:xfrm>
            <a:custGeom>
              <a:avLst/>
              <a:gdLst/>
              <a:ahLst/>
              <a:cxnLst/>
              <a:rect l="l" t="t" r="r" b="b"/>
              <a:pathLst>
                <a:path w="2169" h="702" extrusionOk="0">
                  <a:moveTo>
                    <a:pt x="200" y="1"/>
                  </a:moveTo>
                  <a:cubicBezTo>
                    <a:pt x="100" y="1"/>
                    <a:pt x="34" y="34"/>
                    <a:pt x="0" y="134"/>
                  </a:cubicBezTo>
                  <a:cubicBezTo>
                    <a:pt x="0" y="201"/>
                    <a:pt x="34" y="301"/>
                    <a:pt x="134" y="301"/>
                  </a:cubicBezTo>
                  <a:lnTo>
                    <a:pt x="1968" y="701"/>
                  </a:lnTo>
                  <a:lnTo>
                    <a:pt x="2002" y="701"/>
                  </a:lnTo>
                  <a:cubicBezTo>
                    <a:pt x="2102" y="701"/>
                    <a:pt x="2168" y="634"/>
                    <a:pt x="2168" y="568"/>
                  </a:cubicBezTo>
                  <a:cubicBezTo>
                    <a:pt x="2168" y="501"/>
                    <a:pt x="2135" y="401"/>
                    <a:pt x="2035" y="401"/>
                  </a:cubicBezTo>
                  <a:lnTo>
                    <a:pt x="200" y="1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1C050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446" name="Google Shape;3446;p36"/>
            <p:cNvSpPr/>
            <p:nvPr/>
          </p:nvSpPr>
          <p:spPr>
            <a:xfrm>
              <a:off x="-4477200" y="4688475"/>
              <a:ext cx="18375" cy="42875"/>
            </a:xfrm>
            <a:custGeom>
              <a:avLst/>
              <a:gdLst/>
              <a:ahLst/>
              <a:cxnLst/>
              <a:rect l="l" t="t" r="r" b="b"/>
              <a:pathLst>
                <a:path w="735" h="1715" extrusionOk="0">
                  <a:moveTo>
                    <a:pt x="189" y="1"/>
                  </a:moveTo>
                  <a:cubicBezTo>
                    <a:pt x="170" y="1"/>
                    <a:pt x="151" y="5"/>
                    <a:pt x="134" y="13"/>
                  </a:cubicBezTo>
                  <a:cubicBezTo>
                    <a:pt x="34" y="13"/>
                    <a:pt x="1" y="114"/>
                    <a:pt x="34" y="214"/>
                  </a:cubicBezTo>
                  <a:lnTo>
                    <a:pt x="434" y="1581"/>
                  </a:lnTo>
                  <a:cubicBezTo>
                    <a:pt x="434" y="1648"/>
                    <a:pt x="501" y="1715"/>
                    <a:pt x="568" y="1715"/>
                  </a:cubicBezTo>
                  <a:lnTo>
                    <a:pt x="601" y="1715"/>
                  </a:lnTo>
                  <a:cubicBezTo>
                    <a:pt x="701" y="1681"/>
                    <a:pt x="735" y="1581"/>
                    <a:pt x="735" y="1515"/>
                  </a:cubicBezTo>
                  <a:lnTo>
                    <a:pt x="334" y="114"/>
                  </a:lnTo>
                  <a:cubicBezTo>
                    <a:pt x="309" y="38"/>
                    <a:pt x="247" y="1"/>
                    <a:pt x="189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1C050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447" name="Google Shape;3447;p36"/>
            <p:cNvSpPr/>
            <p:nvPr/>
          </p:nvSpPr>
          <p:spPr>
            <a:xfrm>
              <a:off x="-4428825" y="4692100"/>
              <a:ext cx="27550" cy="41750"/>
            </a:xfrm>
            <a:custGeom>
              <a:avLst/>
              <a:gdLst/>
              <a:ahLst/>
              <a:cxnLst/>
              <a:rect l="l" t="t" r="r" b="b"/>
              <a:pathLst>
                <a:path w="1102" h="1670" extrusionOk="0">
                  <a:moveTo>
                    <a:pt x="898" y="1"/>
                  </a:moveTo>
                  <a:cubicBezTo>
                    <a:pt x="839" y="1"/>
                    <a:pt x="789" y="37"/>
                    <a:pt x="768" y="102"/>
                  </a:cubicBezTo>
                  <a:lnTo>
                    <a:pt x="34" y="1436"/>
                  </a:lnTo>
                  <a:cubicBezTo>
                    <a:pt x="1" y="1536"/>
                    <a:pt x="34" y="1603"/>
                    <a:pt x="101" y="1670"/>
                  </a:cubicBezTo>
                  <a:lnTo>
                    <a:pt x="201" y="1670"/>
                  </a:lnTo>
                  <a:cubicBezTo>
                    <a:pt x="234" y="1670"/>
                    <a:pt x="301" y="1636"/>
                    <a:pt x="334" y="1603"/>
                  </a:cubicBezTo>
                  <a:lnTo>
                    <a:pt x="1035" y="235"/>
                  </a:lnTo>
                  <a:cubicBezTo>
                    <a:pt x="1101" y="169"/>
                    <a:pt x="1068" y="69"/>
                    <a:pt x="1001" y="35"/>
                  </a:cubicBezTo>
                  <a:cubicBezTo>
                    <a:pt x="966" y="12"/>
                    <a:pt x="930" y="1"/>
                    <a:pt x="898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1C050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448" name="Google Shape;3448;p36"/>
            <p:cNvSpPr/>
            <p:nvPr/>
          </p:nvSpPr>
          <p:spPr>
            <a:xfrm>
              <a:off x="-4417150" y="4747800"/>
              <a:ext cx="59225" cy="14400"/>
            </a:xfrm>
            <a:custGeom>
              <a:avLst/>
              <a:gdLst/>
              <a:ahLst/>
              <a:cxnLst/>
              <a:rect l="l" t="t" r="r" b="b"/>
              <a:pathLst>
                <a:path w="2369" h="576" extrusionOk="0">
                  <a:moveTo>
                    <a:pt x="2219" y="0"/>
                  </a:moveTo>
                  <a:cubicBezTo>
                    <a:pt x="2203" y="0"/>
                    <a:pt x="2186" y="3"/>
                    <a:pt x="2169" y="9"/>
                  </a:cubicBezTo>
                  <a:lnTo>
                    <a:pt x="167" y="276"/>
                  </a:lnTo>
                  <a:cubicBezTo>
                    <a:pt x="67" y="309"/>
                    <a:pt x="1" y="376"/>
                    <a:pt x="34" y="442"/>
                  </a:cubicBezTo>
                  <a:cubicBezTo>
                    <a:pt x="34" y="543"/>
                    <a:pt x="101" y="576"/>
                    <a:pt x="167" y="576"/>
                  </a:cubicBezTo>
                  <a:lnTo>
                    <a:pt x="201" y="576"/>
                  </a:lnTo>
                  <a:lnTo>
                    <a:pt x="2235" y="309"/>
                  </a:lnTo>
                  <a:cubicBezTo>
                    <a:pt x="2302" y="309"/>
                    <a:pt x="2369" y="209"/>
                    <a:pt x="2369" y="142"/>
                  </a:cubicBezTo>
                  <a:cubicBezTo>
                    <a:pt x="2341" y="60"/>
                    <a:pt x="2291" y="0"/>
                    <a:pt x="2219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1C050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449" name="Google Shape;3449;p36"/>
            <p:cNvSpPr/>
            <p:nvPr/>
          </p:nvSpPr>
          <p:spPr>
            <a:xfrm>
              <a:off x="-4419650" y="4782950"/>
              <a:ext cx="31700" cy="34300"/>
            </a:xfrm>
            <a:custGeom>
              <a:avLst/>
              <a:gdLst/>
              <a:ahLst/>
              <a:cxnLst/>
              <a:rect l="l" t="t" r="r" b="b"/>
              <a:pathLst>
                <a:path w="1268" h="1372" extrusionOk="0">
                  <a:moveTo>
                    <a:pt x="154" y="1"/>
                  </a:moveTo>
                  <a:cubicBezTo>
                    <a:pt x="123" y="1"/>
                    <a:pt x="93" y="12"/>
                    <a:pt x="67" y="37"/>
                  </a:cubicBezTo>
                  <a:cubicBezTo>
                    <a:pt x="0" y="104"/>
                    <a:pt x="0" y="204"/>
                    <a:pt x="67" y="271"/>
                  </a:cubicBezTo>
                  <a:lnTo>
                    <a:pt x="1001" y="1305"/>
                  </a:lnTo>
                  <a:cubicBezTo>
                    <a:pt x="1035" y="1338"/>
                    <a:pt x="1068" y="1371"/>
                    <a:pt x="1101" y="1371"/>
                  </a:cubicBezTo>
                  <a:cubicBezTo>
                    <a:pt x="1135" y="1371"/>
                    <a:pt x="1168" y="1338"/>
                    <a:pt x="1201" y="1305"/>
                  </a:cubicBezTo>
                  <a:cubicBezTo>
                    <a:pt x="1268" y="1271"/>
                    <a:pt x="1268" y="1171"/>
                    <a:pt x="1235" y="1105"/>
                  </a:cubicBezTo>
                  <a:lnTo>
                    <a:pt x="301" y="71"/>
                  </a:lnTo>
                  <a:cubicBezTo>
                    <a:pt x="259" y="29"/>
                    <a:pt x="205" y="1"/>
                    <a:pt x="154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1C050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450" name="Google Shape;3450;p36"/>
            <p:cNvSpPr/>
            <p:nvPr/>
          </p:nvSpPr>
          <p:spPr>
            <a:xfrm>
              <a:off x="-4453850" y="4792200"/>
              <a:ext cx="11700" cy="44225"/>
            </a:xfrm>
            <a:custGeom>
              <a:avLst/>
              <a:gdLst/>
              <a:ahLst/>
              <a:cxnLst/>
              <a:rect l="l" t="t" r="r" b="b"/>
              <a:pathLst>
                <a:path w="468" h="1769" extrusionOk="0">
                  <a:moveTo>
                    <a:pt x="134" y="1"/>
                  </a:moveTo>
                  <a:cubicBezTo>
                    <a:pt x="68" y="1"/>
                    <a:pt x="1" y="67"/>
                    <a:pt x="1" y="168"/>
                  </a:cubicBezTo>
                  <a:lnTo>
                    <a:pt x="134" y="1635"/>
                  </a:lnTo>
                  <a:cubicBezTo>
                    <a:pt x="134" y="1735"/>
                    <a:pt x="201" y="1769"/>
                    <a:pt x="301" y="1769"/>
                  </a:cubicBezTo>
                  <a:cubicBezTo>
                    <a:pt x="401" y="1769"/>
                    <a:pt x="468" y="1702"/>
                    <a:pt x="434" y="1602"/>
                  </a:cubicBezTo>
                  <a:lnTo>
                    <a:pt x="301" y="134"/>
                  </a:lnTo>
                  <a:cubicBezTo>
                    <a:pt x="301" y="67"/>
                    <a:pt x="234" y="1"/>
                    <a:pt x="134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1C050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451" name="Google Shape;3451;p36"/>
            <p:cNvSpPr/>
            <p:nvPr/>
          </p:nvSpPr>
          <p:spPr>
            <a:xfrm>
              <a:off x="-4495550" y="4712975"/>
              <a:ext cx="94275" cy="94275"/>
            </a:xfrm>
            <a:custGeom>
              <a:avLst/>
              <a:gdLst/>
              <a:ahLst/>
              <a:cxnLst/>
              <a:rect l="l" t="t" r="r" b="b"/>
              <a:pathLst>
                <a:path w="3771" h="3771" extrusionOk="0">
                  <a:moveTo>
                    <a:pt x="1902" y="1"/>
                  </a:moveTo>
                  <a:cubicBezTo>
                    <a:pt x="835" y="1"/>
                    <a:pt x="1" y="835"/>
                    <a:pt x="1" y="1902"/>
                  </a:cubicBezTo>
                  <a:cubicBezTo>
                    <a:pt x="1" y="2936"/>
                    <a:pt x="835" y="3770"/>
                    <a:pt x="1902" y="3770"/>
                  </a:cubicBezTo>
                  <a:cubicBezTo>
                    <a:pt x="2936" y="3770"/>
                    <a:pt x="3770" y="2936"/>
                    <a:pt x="3770" y="1902"/>
                  </a:cubicBezTo>
                  <a:cubicBezTo>
                    <a:pt x="3770" y="835"/>
                    <a:pt x="2936" y="1"/>
                    <a:pt x="1902" y="1"/>
                  </a:cubicBezTo>
                  <a:close/>
                </a:path>
              </a:pathLst>
            </a:custGeom>
            <a:solidFill>
              <a:srgbClr val="F7A7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1C050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100000" l="9972" r="100000">
                        <a14:foregroundMark x1="53047" y1="32353" x2="64266" y2="45294"/>
                        <a14:foregroundMark x1="73684" y1="29118" x2="86427" y2="479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442929" y="2396790"/>
            <a:ext cx="1268733" cy="1383462"/>
          </a:xfrm>
          <a:prstGeom prst="rect">
            <a:avLst/>
          </a:prstGeom>
        </p:spPr>
      </p:pic>
      <p:pic>
        <p:nvPicPr>
          <p:cNvPr id="48" name="Picture 4" descr="Merry Christmas Sticker by Biznet for iOS &amp;amp; Android | GIPHY in 2021 | Trees  to plant, Good morning beautiful gif, Kew gardens">
            <a:extLst>
              <a:ext uri="{FF2B5EF4-FFF2-40B4-BE49-F238E27FC236}">
                <a16:creationId xmlns:a16="http://schemas.microsoft.com/office/drawing/2014/main" id="{6F28202C-01C3-4DC0-BC99-1675CB36872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9842" y="2127874"/>
            <a:ext cx="1405656" cy="1608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752" b="94149" l="3191" r="97518">
                        <a14:foregroundMark x1="43794" y1="88475" x2="56738" y2="88652"/>
                      </a14:backgroundRemoval>
                    </a14:imgEffect>
                  </a14:imgLayer>
                </a14:imgProps>
              </a:ext>
            </a:extLst>
          </a:blip>
          <a:srcRect l="2703" t="9471"/>
          <a:stretch/>
        </p:blipFill>
        <p:spPr>
          <a:xfrm>
            <a:off x="5264797" y="2387613"/>
            <a:ext cx="3101349" cy="2885587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9934" y="2322699"/>
            <a:ext cx="1826338" cy="1826338"/>
          </a:xfrm>
          <a:prstGeom prst="rect">
            <a:avLst/>
          </a:prstGeom>
        </p:spPr>
      </p:pic>
      <p:pic>
        <p:nvPicPr>
          <p:cNvPr id="51" name="Picture 50" descr="sunflower.gif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7712753" y="3563289"/>
            <a:ext cx="2002390" cy="1623560"/>
          </a:xfrm>
          <a:prstGeom prst="rect">
            <a:avLst/>
          </a:prstGeom>
        </p:spPr>
      </p:pic>
      <p:pic>
        <p:nvPicPr>
          <p:cNvPr id="52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44" y="4185474"/>
            <a:ext cx="1726093" cy="124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2807" y="4231242"/>
            <a:ext cx="1726093" cy="124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1480" y="4231242"/>
            <a:ext cx="1726093" cy="124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3611" y="4231242"/>
            <a:ext cx="1726093" cy="124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9704" y="4231242"/>
            <a:ext cx="1726093" cy="124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56" descr="Bee_inkinch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997882" y="3897265"/>
            <a:ext cx="2157281" cy="1254329"/>
          </a:xfrm>
          <a:prstGeom prst="rect">
            <a:avLst/>
          </a:prstGeom>
        </p:spPr>
      </p:pic>
      <p:pic>
        <p:nvPicPr>
          <p:cNvPr id="58" name="Picture 57" descr="sunflower.gif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-242224" y="3805463"/>
            <a:ext cx="1625228" cy="1317753"/>
          </a:xfrm>
          <a:prstGeom prst="rect">
            <a:avLst/>
          </a:prstGeom>
        </p:spPr>
      </p:pic>
      <p:pic>
        <p:nvPicPr>
          <p:cNvPr id="60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9260" y="4231242"/>
            <a:ext cx="1726093" cy="124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60" descr="sunflower.gif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905053" y="3911537"/>
            <a:ext cx="1706200" cy="1383406"/>
          </a:xfrm>
          <a:prstGeom prst="rect">
            <a:avLst/>
          </a:prstGeom>
        </p:spPr>
      </p:pic>
      <p:pic>
        <p:nvPicPr>
          <p:cNvPr id="62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7034" y="4185474"/>
            <a:ext cx="1726093" cy="124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urple Planet Music - Ping Pong (1_18) 80bpm (L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9244002" y="594564"/>
            <a:ext cx="406400" cy="4064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6E0DAD65-29A2-1C37-703B-7B9107AB58AF}"/>
              </a:ext>
            </a:extLst>
          </p:cNvPr>
          <p:cNvGrpSpPr/>
          <p:nvPr/>
        </p:nvGrpSpPr>
        <p:grpSpPr>
          <a:xfrm>
            <a:off x="2439507" y="2493176"/>
            <a:ext cx="3871800" cy="498000"/>
            <a:chOff x="3162252" y="1734156"/>
            <a:chExt cx="3871800" cy="498000"/>
          </a:xfrm>
        </p:grpSpPr>
        <p:sp>
          <p:nvSpPr>
            <p:cNvPr id="64" name="Google Shape;3283;p36"/>
            <p:cNvSpPr/>
            <p:nvPr/>
          </p:nvSpPr>
          <p:spPr>
            <a:xfrm>
              <a:off x="3162252" y="1734156"/>
              <a:ext cx="3871800" cy="498000"/>
            </a:xfrm>
            <a:prstGeom prst="roundRect">
              <a:avLst>
                <a:gd name="adj" fmla="val 50000"/>
              </a:avLst>
            </a:prstGeom>
            <a:solidFill>
              <a:schemeClr val="accent1">
                <a:lumMod val="60000"/>
                <a:lumOff val="40000"/>
              </a:schemeClr>
            </a:solidFill>
            <a:ln w="2857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434343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6" name="Google Shape;3285;p36"/>
            <p:cNvSpPr txBox="1">
              <a:spLocks/>
            </p:cNvSpPr>
            <p:nvPr/>
          </p:nvSpPr>
          <p:spPr>
            <a:xfrm>
              <a:off x="3269586" y="1801907"/>
              <a:ext cx="3530100" cy="350700"/>
            </a:xfrm>
            <a:prstGeom prst="rect">
              <a:avLst/>
            </a:prstGeom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defTabSz="9141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omic Sans MS" panose="030F0702030302020204" pitchFamily="66" charset="0"/>
                  <a:cs typeface="Arial"/>
                  <a:sym typeface="Arial"/>
                </a:rPr>
                <a:t>Lesson </a:t>
              </a:r>
              <a:r>
                <a:rPr kumimoji="0" lang="vi-VN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omic Sans MS" panose="030F0702030302020204" pitchFamily="66" charset="0"/>
                  <a:cs typeface="Arial"/>
                  <a:sym typeface="Arial"/>
                </a:rPr>
                <a:t>2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omic Sans MS" panose="030F0702030302020204" pitchFamily="66" charset="0"/>
                  <a:cs typeface="Arial"/>
                  <a:sym typeface="Arial"/>
                </a:rPr>
                <a:t> – Task </a:t>
              </a:r>
              <a:r>
                <a:rPr kumimoji="0" lang="vi-VN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omic Sans MS" panose="030F0702030302020204" pitchFamily="66" charset="0"/>
                  <a:cs typeface="Arial"/>
                  <a:sym typeface="Arial"/>
                </a:rPr>
                <a:t>6, 7, 8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</p:grpSp>
      <p:grpSp>
        <p:nvGrpSpPr>
          <p:cNvPr id="67" name="Google Shape;3452;p36"/>
          <p:cNvGrpSpPr/>
          <p:nvPr/>
        </p:nvGrpSpPr>
        <p:grpSpPr>
          <a:xfrm>
            <a:off x="1070334" y="814847"/>
            <a:ext cx="826450" cy="1114175"/>
            <a:chOff x="1198150" y="721125"/>
            <a:chExt cx="826450" cy="1114175"/>
          </a:xfrm>
        </p:grpSpPr>
        <p:sp>
          <p:nvSpPr>
            <p:cNvPr id="68" name="Google Shape;3453;p36"/>
            <p:cNvSpPr/>
            <p:nvPr/>
          </p:nvSpPr>
          <p:spPr>
            <a:xfrm>
              <a:off x="1642650" y="721125"/>
              <a:ext cx="381950" cy="350275"/>
            </a:xfrm>
            <a:custGeom>
              <a:avLst/>
              <a:gdLst/>
              <a:ahLst/>
              <a:cxnLst/>
              <a:rect l="l" t="t" r="r" b="b"/>
              <a:pathLst>
                <a:path w="15278" h="14011" extrusionOk="0">
                  <a:moveTo>
                    <a:pt x="6872" y="1"/>
                  </a:moveTo>
                  <a:cubicBezTo>
                    <a:pt x="6572" y="1"/>
                    <a:pt x="6271" y="34"/>
                    <a:pt x="5971" y="134"/>
                  </a:cubicBezTo>
                  <a:cubicBezTo>
                    <a:pt x="5337" y="268"/>
                    <a:pt x="4804" y="635"/>
                    <a:pt x="4370" y="1102"/>
                  </a:cubicBezTo>
                  <a:cubicBezTo>
                    <a:pt x="3770" y="1735"/>
                    <a:pt x="3503" y="2603"/>
                    <a:pt x="3469" y="3470"/>
                  </a:cubicBezTo>
                  <a:cubicBezTo>
                    <a:pt x="3136" y="3637"/>
                    <a:pt x="2869" y="3804"/>
                    <a:pt x="2635" y="4070"/>
                  </a:cubicBezTo>
                  <a:cubicBezTo>
                    <a:pt x="1468" y="4738"/>
                    <a:pt x="634" y="5672"/>
                    <a:pt x="300" y="6706"/>
                  </a:cubicBezTo>
                  <a:cubicBezTo>
                    <a:pt x="0" y="7673"/>
                    <a:pt x="134" y="8674"/>
                    <a:pt x="667" y="9508"/>
                  </a:cubicBezTo>
                  <a:cubicBezTo>
                    <a:pt x="1068" y="10141"/>
                    <a:pt x="1635" y="10709"/>
                    <a:pt x="2302" y="11109"/>
                  </a:cubicBezTo>
                  <a:cubicBezTo>
                    <a:pt x="2335" y="11142"/>
                    <a:pt x="2369" y="11176"/>
                    <a:pt x="2402" y="11209"/>
                  </a:cubicBezTo>
                  <a:cubicBezTo>
                    <a:pt x="2902" y="11709"/>
                    <a:pt x="3569" y="11976"/>
                    <a:pt x="4303" y="11976"/>
                  </a:cubicBezTo>
                  <a:cubicBezTo>
                    <a:pt x="4370" y="11976"/>
                    <a:pt x="4437" y="11943"/>
                    <a:pt x="4503" y="11943"/>
                  </a:cubicBezTo>
                  <a:cubicBezTo>
                    <a:pt x="4970" y="12977"/>
                    <a:pt x="5838" y="13744"/>
                    <a:pt x="6905" y="13944"/>
                  </a:cubicBezTo>
                  <a:cubicBezTo>
                    <a:pt x="7139" y="13978"/>
                    <a:pt x="7372" y="14011"/>
                    <a:pt x="7606" y="14011"/>
                  </a:cubicBezTo>
                  <a:cubicBezTo>
                    <a:pt x="8173" y="14011"/>
                    <a:pt x="8740" y="13877"/>
                    <a:pt x="9273" y="13611"/>
                  </a:cubicBezTo>
                  <a:cubicBezTo>
                    <a:pt x="9574" y="13711"/>
                    <a:pt x="9907" y="13777"/>
                    <a:pt x="10207" y="13777"/>
                  </a:cubicBezTo>
                  <a:lnTo>
                    <a:pt x="10441" y="13777"/>
                  </a:lnTo>
                  <a:cubicBezTo>
                    <a:pt x="11575" y="13777"/>
                    <a:pt x="12643" y="13244"/>
                    <a:pt x="13310" y="12243"/>
                  </a:cubicBezTo>
                  <a:cubicBezTo>
                    <a:pt x="13743" y="11609"/>
                    <a:pt x="13977" y="10875"/>
                    <a:pt x="14010" y="10141"/>
                  </a:cubicBezTo>
                  <a:cubicBezTo>
                    <a:pt x="14944" y="9374"/>
                    <a:pt x="15278" y="8040"/>
                    <a:pt x="14744" y="6906"/>
                  </a:cubicBezTo>
                  <a:cubicBezTo>
                    <a:pt x="14611" y="6639"/>
                    <a:pt x="14410" y="6339"/>
                    <a:pt x="14144" y="6005"/>
                  </a:cubicBezTo>
                  <a:cubicBezTo>
                    <a:pt x="14244" y="5805"/>
                    <a:pt x="14310" y="5605"/>
                    <a:pt x="14344" y="5371"/>
                  </a:cubicBezTo>
                  <a:cubicBezTo>
                    <a:pt x="14544" y="4671"/>
                    <a:pt x="14410" y="3937"/>
                    <a:pt x="14044" y="3303"/>
                  </a:cubicBezTo>
                  <a:cubicBezTo>
                    <a:pt x="13777" y="2870"/>
                    <a:pt x="13376" y="2503"/>
                    <a:pt x="12943" y="2303"/>
                  </a:cubicBezTo>
                  <a:cubicBezTo>
                    <a:pt x="12809" y="2002"/>
                    <a:pt x="12643" y="1735"/>
                    <a:pt x="12442" y="1469"/>
                  </a:cubicBezTo>
                  <a:cubicBezTo>
                    <a:pt x="11809" y="635"/>
                    <a:pt x="10841" y="134"/>
                    <a:pt x="9807" y="101"/>
                  </a:cubicBezTo>
                  <a:lnTo>
                    <a:pt x="9674" y="101"/>
                  </a:lnTo>
                  <a:cubicBezTo>
                    <a:pt x="9240" y="101"/>
                    <a:pt x="8806" y="168"/>
                    <a:pt x="8373" y="334"/>
                  </a:cubicBezTo>
                  <a:cubicBezTo>
                    <a:pt x="7906" y="134"/>
                    <a:pt x="7405" y="1"/>
                    <a:pt x="68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1C050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9" name="Google Shape;3454;p36"/>
            <p:cNvSpPr/>
            <p:nvPr/>
          </p:nvSpPr>
          <p:spPr>
            <a:xfrm>
              <a:off x="1781275" y="788900"/>
              <a:ext cx="146600" cy="93775"/>
            </a:xfrm>
            <a:custGeom>
              <a:avLst/>
              <a:gdLst/>
              <a:ahLst/>
              <a:cxnLst/>
              <a:rect l="l" t="t" r="r" b="b"/>
              <a:pathLst>
                <a:path w="5864" h="3751" extrusionOk="0">
                  <a:moveTo>
                    <a:pt x="1299" y="1"/>
                  </a:moveTo>
                  <a:cubicBezTo>
                    <a:pt x="1232" y="1"/>
                    <a:pt x="1163" y="9"/>
                    <a:pt x="1093" y="25"/>
                  </a:cubicBezTo>
                  <a:cubicBezTo>
                    <a:pt x="0" y="313"/>
                    <a:pt x="842" y="3751"/>
                    <a:pt x="2592" y="3751"/>
                  </a:cubicBezTo>
                  <a:cubicBezTo>
                    <a:pt x="2871" y="3751"/>
                    <a:pt x="3174" y="3663"/>
                    <a:pt x="3495" y="3461"/>
                  </a:cubicBezTo>
                  <a:cubicBezTo>
                    <a:pt x="3495" y="3461"/>
                    <a:pt x="5863" y="1860"/>
                    <a:pt x="4763" y="425"/>
                  </a:cubicBezTo>
                  <a:cubicBezTo>
                    <a:pt x="4579" y="186"/>
                    <a:pt x="4364" y="87"/>
                    <a:pt x="4139" y="87"/>
                  </a:cubicBezTo>
                  <a:cubicBezTo>
                    <a:pt x="3601" y="87"/>
                    <a:pt x="3005" y="653"/>
                    <a:pt x="2646" y="1225"/>
                  </a:cubicBezTo>
                  <a:lnTo>
                    <a:pt x="2646" y="1225"/>
                  </a:lnTo>
                  <a:cubicBezTo>
                    <a:pt x="2384" y="617"/>
                    <a:pt x="1896" y="1"/>
                    <a:pt x="12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1C050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0" name="Google Shape;3455;p36"/>
            <p:cNvSpPr/>
            <p:nvPr/>
          </p:nvSpPr>
          <p:spPr>
            <a:xfrm>
              <a:off x="1784400" y="783750"/>
              <a:ext cx="133475" cy="104275"/>
            </a:xfrm>
            <a:custGeom>
              <a:avLst/>
              <a:gdLst/>
              <a:ahLst/>
              <a:cxnLst/>
              <a:rect l="l" t="t" r="r" b="b"/>
              <a:pathLst>
                <a:path w="5339" h="4171" extrusionOk="0">
                  <a:moveTo>
                    <a:pt x="2503" y="1966"/>
                  </a:moveTo>
                  <a:cubicBezTo>
                    <a:pt x="2536" y="2199"/>
                    <a:pt x="2536" y="2366"/>
                    <a:pt x="2536" y="2399"/>
                  </a:cubicBezTo>
                  <a:lnTo>
                    <a:pt x="2436" y="2399"/>
                  </a:lnTo>
                  <a:cubicBezTo>
                    <a:pt x="2403" y="2333"/>
                    <a:pt x="2403" y="2199"/>
                    <a:pt x="2503" y="1966"/>
                  </a:cubicBezTo>
                  <a:close/>
                  <a:moveTo>
                    <a:pt x="1193" y="412"/>
                  </a:moveTo>
                  <a:cubicBezTo>
                    <a:pt x="1660" y="412"/>
                    <a:pt x="2062" y="922"/>
                    <a:pt x="2303" y="1432"/>
                  </a:cubicBezTo>
                  <a:cubicBezTo>
                    <a:pt x="2102" y="1732"/>
                    <a:pt x="1836" y="2299"/>
                    <a:pt x="2069" y="2633"/>
                  </a:cubicBezTo>
                  <a:cubicBezTo>
                    <a:pt x="2125" y="2689"/>
                    <a:pt x="2251" y="2815"/>
                    <a:pt x="2468" y="2815"/>
                  </a:cubicBezTo>
                  <a:cubicBezTo>
                    <a:pt x="2509" y="2815"/>
                    <a:pt x="2554" y="2810"/>
                    <a:pt x="2603" y="2800"/>
                  </a:cubicBezTo>
                  <a:cubicBezTo>
                    <a:pt x="2703" y="2800"/>
                    <a:pt x="2770" y="2766"/>
                    <a:pt x="2803" y="2700"/>
                  </a:cubicBezTo>
                  <a:cubicBezTo>
                    <a:pt x="3036" y="2433"/>
                    <a:pt x="2936" y="1899"/>
                    <a:pt x="2770" y="1465"/>
                  </a:cubicBezTo>
                  <a:cubicBezTo>
                    <a:pt x="2836" y="1332"/>
                    <a:pt x="2936" y="1199"/>
                    <a:pt x="3036" y="1098"/>
                  </a:cubicBezTo>
                  <a:cubicBezTo>
                    <a:pt x="3403" y="698"/>
                    <a:pt x="3737" y="498"/>
                    <a:pt x="4037" y="498"/>
                  </a:cubicBezTo>
                  <a:cubicBezTo>
                    <a:pt x="4204" y="498"/>
                    <a:pt x="4337" y="598"/>
                    <a:pt x="4471" y="765"/>
                  </a:cubicBezTo>
                  <a:cubicBezTo>
                    <a:pt x="4904" y="1332"/>
                    <a:pt x="4771" y="1999"/>
                    <a:pt x="4070" y="2766"/>
                  </a:cubicBezTo>
                  <a:cubicBezTo>
                    <a:pt x="3670" y="3200"/>
                    <a:pt x="3270" y="3500"/>
                    <a:pt x="3270" y="3500"/>
                  </a:cubicBezTo>
                  <a:cubicBezTo>
                    <a:pt x="2973" y="3683"/>
                    <a:pt x="2704" y="3756"/>
                    <a:pt x="2463" y="3756"/>
                  </a:cubicBezTo>
                  <a:cubicBezTo>
                    <a:pt x="2000" y="3756"/>
                    <a:pt x="1643" y="3485"/>
                    <a:pt x="1402" y="3200"/>
                  </a:cubicBezTo>
                  <a:cubicBezTo>
                    <a:pt x="635" y="2266"/>
                    <a:pt x="468" y="598"/>
                    <a:pt x="1035" y="431"/>
                  </a:cubicBezTo>
                  <a:cubicBezTo>
                    <a:pt x="1089" y="418"/>
                    <a:pt x="1141" y="412"/>
                    <a:pt x="1193" y="412"/>
                  </a:cubicBezTo>
                  <a:close/>
                  <a:moveTo>
                    <a:pt x="1193" y="0"/>
                  </a:moveTo>
                  <a:cubicBezTo>
                    <a:pt x="1109" y="0"/>
                    <a:pt x="1023" y="10"/>
                    <a:pt x="935" y="31"/>
                  </a:cubicBezTo>
                  <a:cubicBezTo>
                    <a:pt x="768" y="64"/>
                    <a:pt x="668" y="164"/>
                    <a:pt x="568" y="265"/>
                  </a:cubicBezTo>
                  <a:cubicBezTo>
                    <a:pt x="1" y="865"/>
                    <a:pt x="301" y="2499"/>
                    <a:pt x="1102" y="3467"/>
                  </a:cubicBezTo>
                  <a:cubicBezTo>
                    <a:pt x="1501" y="3926"/>
                    <a:pt x="1973" y="4171"/>
                    <a:pt x="2473" y="4171"/>
                  </a:cubicBezTo>
                  <a:cubicBezTo>
                    <a:pt x="2808" y="4171"/>
                    <a:pt x="3156" y="4061"/>
                    <a:pt x="3503" y="3834"/>
                  </a:cubicBezTo>
                  <a:cubicBezTo>
                    <a:pt x="3537" y="3834"/>
                    <a:pt x="3970" y="3534"/>
                    <a:pt x="4371" y="3067"/>
                  </a:cubicBezTo>
                  <a:cubicBezTo>
                    <a:pt x="5205" y="2133"/>
                    <a:pt x="5338" y="1232"/>
                    <a:pt x="4804" y="498"/>
                  </a:cubicBezTo>
                  <a:cubicBezTo>
                    <a:pt x="4604" y="231"/>
                    <a:pt x="4337" y="98"/>
                    <a:pt x="4037" y="98"/>
                  </a:cubicBezTo>
                  <a:cubicBezTo>
                    <a:pt x="4019" y="97"/>
                    <a:pt x="4001" y="96"/>
                    <a:pt x="3983" y="96"/>
                  </a:cubicBezTo>
                  <a:cubicBezTo>
                    <a:pt x="3470" y="96"/>
                    <a:pt x="2994" y="540"/>
                    <a:pt x="2736" y="798"/>
                  </a:cubicBezTo>
                  <a:cubicBezTo>
                    <a:pt x="2669" y="865"/>
                    <a:pt x="2603" y="932"/>
                    <a:pt x="2569" y="1032"/>
                  </a:cubicBezTo>
                  <a:cubicBezTo>
                    <a:pt x="2249" y="478"/>
                    <a:pt x="1775" y="0"/>
                    <a:pt x="119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1C050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1" name="Google Shape;3456;p36"/>
            <p:cNvSpPr/>
            <p:nvPr/>
          </p:nvSpPr>
          <p:spPr>
            <a:xfrm>
              <a:off x="1800225" y="908350"/>
              <a:ext cx="144325" cy="95150"/>
            </a:xfrm>
            <a:custGeom>
              <a:avLst/>
              <a:gdLst/>
              <a:ahLst/>
              <a:cxnLst/>
              <a:rect l="l" t="t" r="r" b="b"/>
              <a:pathLst>
                <a:path w="5773" h="3806" extrusionOk="0">
                  <a:moveTo>
                    <a:pt x="2498" y="0"/>
                  </a:moveTo>
                  <a:cubicBezTo>
                    <a:pt x="669" y="0"/>
                    <a:pt x="1" y="3583"/>
                    <a:pt x="1136" y="3787"/>
                  </a:cubicBezTo>
                  <a:cubicBezTo>
                    <a:pt x="1197" y="3799"/>
                    <a:pt x="1257" y="3806"/>
                    <a:pt x="1315" y="3806"/>
                  </a:cubicBezTo>
                  <a:cubicBezTo>
                    <a:pt x="1918" y="3806"/>
                    <a:pt x="2381" y="3155"/>
                    <a:pt x="2613" y="2524"/>
                  </a:cubicBezTo>
                  <a:lnTo>
                    <a:pt x="2613" y="2524"/>
                  </a:lnTo>
                  <a:cubicBezTo>
                    <a:pt x="2990" y="3067"/>
                    <a:pt x="3592" y="3594"/>
                    <a:pt x="4122" y="3594"/>
                  </a:cubicBezTo>
                  <a:cubicBezTo>
                    <a:pt x="4363" y="3594"/>
                    <a:pt x="4589" y="3485"/>
                    <a:pt x="4772" y="3220"/>
                  </a:cubicBezTo>
                  <a:cubicBezTo>
                    <a:pt x="5772" y="1752"/>
                    <a:pt x="3371" y="251"/>
                    <a:pt x="3371" y="251"/>
                  </a:cubicBezTo>
                  <a:cubicBezTo>
                    <a:pt x="3056" y="77"/>
                    <a:pt x="2765" y="0"/>
                    <a:pt x="249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1C050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2" name="Google Shape;3457;p36"/>
            <p:cNvSpPr/>
            <p:nvPr/>
          </p:nvSpPr>
          <p:spPr>
            <a:xfrm>
              <a:off x="1806100" y="903275"/>
              <a:ext cx="125950" cy="105475"/>
            </a:xfrm>
            <a:custGeom>
              <a:avLst/>
              <a:gdLst/>
              <a:ahLst/>
              <a:cxnLst/>
              <a:rect l="l" t="t" r="r" b="b"/>
              <a:pathLst>
                <a:path w="5038" h="4219" extrusionOk="0">
                  <a:moveTo>
                    <a:pt x="2302" y="1755"/>
                  </a:moveTo>
                  <a:cubicBezTo>
                    <a:pt x="2335" y="1788"/>
                    <a:pt x="2369" y="1955"/>
                    <a:pt x="2302" y="2188"/>
                  </a:cubicBezTo>
                  <a:cubicBezTo>
                    <a:pt x="2202" y="1955"/>
                    <a:pt x="2202" y="1821"/>
                    <a:pt x="2235" y="1788"/>
                  </a:cubicBezTo>
                  <a:cubicBezTo>
                    <a:pt x="2235" y="1788"/>
                    <a:pt x="2268" y="1755"/>
                    <a:pt x="2302" y="1755"/>
                  </a:cubicBezTo>
                  <a:close/>
                  <a:moveTo>
                    <a:pt x="2235" y="423"/>
                  </a:moveTo>
                  <a:cubicBezTo>
                    <a:pt x="2480" y="423"/>
                    <a:pt x="2738" y="501"/>
                    <a:pt x="3002" y="654"/>
                  </a:cubicBezTo>
                  <a:cubicBezTo>
                    <a:pt x="3036" y="654"/>
                    <a:pt x="4337" y="1454"/>
                    <a:pt x="4537" y="2422"/>
                  </a:cubicBezTo>
                  <a:cubicBezTo>
                    <a:pt x="4603" y="2722"/>
                    <a:pt x="4537" y="3022"/>
                    <a:pt x="4337" y="3322"/>
                  </a:cubicBezTo>
                  <a:cubicBezTo>
                    <a:pt x="4337" y="3356"/>
                    <a:pt x="4303" y="3389"/>
                    <a:pt x="4270" y="3389"/>
                  </a:cubicBezTo>
                  <a:cubicBezTo>
                    <a:pt x="4170" y="3523"/>
                    <a:pt x="4003" y="3589"/>
                    <a:pt x="3836" y="3589"/>
                  </a:cubicBezTo>
                  <a:cubicBezTo>
                    <a:pt x="3436" y="3556"/>
                    <a:pt x="2936" y="3122"/>
                    <a:pt x="2602" y="2689"/>
                  </a:cubicBezTo>
                  <a:cubicBezTo>
                    <a:pt x="2735" y="2288"/>
                    <a:pt x="2836" y="1788"/>
                    <a:pt x="2669" y="1521"/>
                  </a:cubicBezTo>
                  <a:cubicBezTo>
                    <a:pt x="2602" y="1421"/>
                    <a:pt x="2502" y="1354"/>
                    <a:pt x="2402" y="1354"/>
                  </a:cubicBezTo>
                  <a:cubicBezTo>
                    <a:pt x="2365" y="1350"/>
                    <a:pt x="2331" y="1348"/>
                    <a:pt x="2300" y="1348"/>
                  </a:cubicBezTo>
                  <a:cubicBezTo>
                    <a:pt x="2099" y="1348"/>
                    <a:pt x="1988" y="1430"/>
                    <a:pt x="1902" y="1488"/>
                  </a:cubicBezTo>
                  <a:cubicBezTo>
                    <a:pt x="1601" y="1821"/>
                    <a:pt x="1968" y="2455"/>
                    <a:pt x="2135" y="2755"/>
                  </a:cubicBezTo>
                  <a:cubicBezTo>
                    <a:pt x="2035" y="3022"/>
                    <a:pt x="1902" y="3289"/>
                    <a:pt x="1735" y="3456"/>
                  </a:cubicBezTo>
                  <a:cubicBezTo>
                    <a:pt x="1514" y="3677"/>
                    <a:pt x="1293" y="3806"/>
                    <a:pt x="1072" y="3806"/>
                  </a:cubicBezTo>
                  <a:cubicBezTo>
                    <a:pt x="1026" y="3806"/>
                    <a:pt x="980" y="3801"/>
                    <a:pt x="934" y="3789"/>
                  </a:cubicBezTo>
                  <a:cubicBezTo>
                    <a:pt x="801" y="3756"/>
                    <a:pt x="701" y="3656"/>
                    <a:pt x="634" y="3456"/>
                  </a:cubicBezTo>
                  <a:cubicBezTo>
                    <a:pt x="434" y="2822"/>
                    <a:pt x="667" y="1588"/>
                    <a:pt x="1301" y="887"/>
                  </a:cubicBezTo>
                  <a:cubicBezTo>
                    <a:pt x="1574" y="576"/>
                    <a:pt x="1892" y="423"/>
                    <a:pt x="2235" y="423"/>
                  </a:cubicBezTo>
                  <a:close/>
                  <a:moveTo>
                    <a:pt x="2243" y="1"/>
                  </a:moveTo>
                  <a:cubicBezTo>
                    <a:pt x="1778" y="1"/>
                    <a:pt x="1343" y="205"/>
                    <a:pt x="968" y="621"/>
                  </a:cubicBezTo>
                  <a:cubicBezTo>
                    <a:pt x="234" y="1454"/>
                    <a:pt x="0" y="2855"/>
                    <a:pt x="234" y="3589"/>
                  </a:cubicBezTo>
                  <a:cubicBezTo>
                    <a:pt x="367" y="4023"/>
                    <a:pt x="634" y="4156"/>
                    <a:pt x="867" y="4190"/>
                  </a:cubicBezTo>
                  <a:cubicBezTo>
                    <a:pt x="943" y="4209"/>
                    <a:pt x="1019" y="4218"/>
                    <a:pt x="1095" y="4218"/>
                  </a:cubicBezTo>
                  <a:cubicBezTo>
                    <a:pt x="1418" y="4218"/>
                    <a:pt x="1738" y="4047"/>
                    <a:pt x="2035" y="3723"/>
                  </a:cubicBezTo>
                  <a:cubicBezTo>
                    <a:pt x="2202" y="3556"/>
                    <a:pt x="2335" y="3322"/>
                    <a:pt x="2435" y="3156"/>
                  </a:cubicBezTo>
                  <a:cubicBezTo>
                    <a:pt x="2802" y="3589"/>
                    <a:pt x="3303" y="3956"/>
                    <a:pt x="3836" y="3990"/>
                  </a:cubicBezTo>
                  <a:cubicBezTo>
                    <a:pt x="3869" y="3993"/>
                    <a:pt x="3902" y="3995"/>
                    <a:pt x="3934" y="3995"/>
                  </a:cubicBezTo>
                  <a:cubicBezTo>
                    <a:pt x="4229" y="3995"/>
                    <a:pt x="4493" y="3857"/>
                    <a:pt x="4704" y="3556"/>
                  </a:cubicBezTo>
                  <a:cubicBezTo>
                    <a:pt x="4970" y="3156"/>
                    <a:pt x="5037" y="2755"/>
                    <a:pt x="4937" y="2322"/>
                  </a:cubicBezTo>
                  <a:cubicBezTo>
                    <a:pt x="4704" y="1188"/>
                    <a:pt x="3303" y="320"/>
                    <a:pt x="3236" y="287"/>
                  </a:cubicBezTo>
                  <a:cubicBezTo>
                    <a:pt x="2897" y="97"/>
                    <a:pt x="2563" y="1"/>
                    <a:pt x="224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1C050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3" name="Google Shape;3458;p36"/>
            <p:cNvSpPr/>
            <p:nvPr/>
          </p:nvSpPr>
          <p:spPr>
            <a:xfrm>
              <a:off x="1698525" y="865375"/>
              <a:ext cx="126775" cy="89300"/>
            </a:xfrm>
            <a:custGeom>
              <a:avLst/>
              <a:gdLst/>
              <a:ahLst/>
              <a:cxnLst/>
              <a:rect l="l" t="t" r="r" b="b"/>
              <a:pathLst>
                <a:path w="5071" h="3572" extrusionOk="0">
                  <a:moveTo>
                    <a:pt x="3006" y="1"/>
                  </a:moveTo>
                  <a:cubicBezTo>
                    <a:pt x="2824" y="1"/>
                    <a:pt x="2633" y="31"/>
                    <a:pt x="2435" y="102"/>
                  </a:cubicBezTo>
                  <a:cubicBezTo>
                    <a:pt x="1134" y="535"/>
                    <a:pt x="0" y="1569"/>
                    <a:pt x="534" y="2403"/>
                  </a:cubicBezTo>
                  <a:cubicBezTo>
                    <a:pt x="914" y="3021"/>
                    <a:pt x="1751" y="3571"/>
                    <a:pt x="2636" y="3571"/>
                  </a:cubicBezTo>
                  <a:cubicBezTo>
                    <a:pt x="2993" y="3571"/>
                    <a:pt x="3357" y="3482"/>
                    <a:pt x="3703" y="3271"/>
                  </a:cubicBezTo>
                  <a:cubicBezTo>
                    <a:pt x="4937" y="2570"/>
                    <a:pt x="5070" y="1303"/>
                    <a:pt x="4737" y="936"/>
                  </a:cubicBezTo>
                  <a:cubicBezTo>
                    <a:pt x="4737" y="936"/>
                    <a:pt x="4018" y="1"/>
                    <a:pt x="30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1C050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4" name="Google Shape;3459;p36"/>
            <p:cNvSpPr/>
            <p:nvPr/>
          </p:nvSpPr>
          <p:spPr>
            <a:xfrm>
              <a:off x="1787750" y="867900"/>
              <a:ext cx="15025" cy="71750"/>
            </a:xfrm>
            <a:custGeom>
              <a:avLst/>
              <a:gdLst/>
              <a:ahLst/>
              <a:cxnLst/>
              <a:rect l="l" t="t" r="r" b="b"/>
              <a:pathLst>
                <a:path w="601" h="2870" extrusionOk="0">
                  <a:moveTo>
                    <a:pt x="0" y="1"/>
                  </a:moveTo>
                  <a:cubicBezTo>
                    <a:pt x="0" y="2"/>
                    <a:pt x="267" y="2503"/>
                    <a:pt x="601" y="2869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1C050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5" name="Google Shape;3460;p36"/>
            <p:cNvSpPr/>
            <p:nvPr/>
          </p:nvSpPr>
          <p:spPr>
            <a:xfrm>
              <a:off x="1782750" y="862750"/>
              <a:ext cx="25025" cy="81825"/>
            </a:xfrm>
            <a:custGeom>
              <a:avLst/>
              <a:gdLst/>
              <a:ahLst/>
              <a:cxnLst/>
              <a:rect l="l" t="t" r="r" b="b"/>
              <a:pathLst>
                <a:path w="1001" h="3273" extrusionOk="0">
                  <a:moveTo>
                    <a:pt x="219" y="0"/>
                  </a:moveTo>
                  <a:cubicBezTo>
                    <a:pt x="202" y="0"/>
                    <a:pt x="185" y="2"/>
                    <a:pt x="167" y="7"/>
                  </a:cubicBezTo>
                  <a:cubicBezTo>
                    <a:pt x="134" y="7"/>
                    <a:pt x="67" y="40"/>
                    <a:pt x="34" y="73"/>
                  </a:cubicBezTo>
                  <a:cubicBezTo>
                    <a:pt x="0" y="107"/>
                    <a:pt x="0" y="173"/>
                    <a:pt x="0" y="240"/>
                  </a:cubicBezTo>
                  <a:cubicBezTo>
                    <a:pt x="67" y="841"/>
                    <a:pt x="300" y="2842"/>
                    <a:pt x="634" y="3209"/>
                  </a:cubicBezTo>
                  <a:cubicBezTo>
                    <a:pt x="671" y="3245"/>
                    <a:pt x="727" y="3272"/>
                    <a:pt x="787" y="3272"/>
                  </a:cubicBezTo>
                  <a:cubicBezTo>
                    <a:pt x="837" y="3272"/>
                    <a:pt x="889" y="3254"/>
                    <a:pt x="934" y="3209"/>
                  </a:cubicBezTo>
                  <a:cubicBezTo>
                    <a:pt x="1001" y="3142"/>
                    <a:pt x="1001" y="3009"/>
                    <a:pt x="934" y="2909"/>
                  </a:cubicBezTo>
                  <a:cubicBezTo>
                    <a:pt x="767" y="2742"/>
                    <a:pt x="534" y="1374"/>
                    <a:pt x="400" y="173"/>
                  </a:cubicBezTo>
                  <a:cubicBezTo>
                    <a:pt x="400" y="87"/>
                    <a:pt x="325" y="0"/>
                    <a:pt x="21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1C050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6" name="Google Shape;3461;p36"/>
            <p:cNvSpPr/>
            <p:nvPr/>
          </p:nvSpPr>
          <p:spPr>
            <a:xfrm>
              <a:off x="1756900" y="869575"/>
              <a:ext cx="20025" cy="84250"/>
            </a:xfrm>
            <a:custGeom>
              <a:avLst/>
              <a:gdLst/>
              <a:ahLst/>
              <a:cxnLst/>
              <a:rect l="l" t="t" r="r" b="b"/>
              <a:pathLst>
                <a:path w="801" h="3370" extrusionOk="0">
                  <a:moveTo>
                    <a:pt x="0" y="0"/>
                  </a:moveTo>
                  <a:cubicBezTo>
                    <a:pt x="0" y="1"/>
                    <a:pt x="400" y="2936"/>
                    <a:pt x="801" y="337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1C050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7" name="Google Shape;3462;p36"/>
            <p:cNvSpPr/>
            <p:nvPr/>
          </p:nvSpPr>
          <p:spPr>
            <a:xfrm>
              <a:off x="1751050" y="864575"/>
              <a:ext cx="31725" cy="94175"/>
            </a:xfrm>
            <a:custGeom>
              <a:avLst/>
              <a:gdLst/>
              <a:ahLst/>
              <a:cxnLst/>
              <a:rect l="l" t="t" r="r" b="b"/>
              <a:pathLst>
                <a:path w="1269" h="3767" extrusionOk="0">
                  <a:moveTo>
                    <a:pt x="201" y="0"/>
                  </a:moveTo>
                  <a:cubicBezTo>
                    <a:pt x="134" y="0"/>
                    <a:pt x="101" y="34"/>
                    <a:pt x="67" y="67"/>
                  </a:cubicBezTo>
                  <a:cubicBezTo>
                    <a:pt x="34" y="100"/>
                    <a:pt x="1" y="167"/>
                    <a:pt x="34" y="234"/>
                  </a:cubicBezTo>
                  <a:cubicBezTo>
                    <a:pt x="101" y="734"/>
                    <a:pt x="468" y="3236"/>
                    <a:pt x="868" y="3703"/>
                  </a:cubicBezTo>
                  <a:cubicBezTo>
                    <a:pt x="923" y="3740"/>
                    <a:pt x="988" y="3766"/>
                    <a:pt x="1046" y="3766"/>
                  </a:cubicBezTo>
                  <a:cubicBezTo>
                    <a:pt x="1094" y="3766"/>
                    <a:pt x="1138" y="3748"/>
                    <a:pt x="1168" y="3703"/>
                  </a:cubicBezTo>
                  <a:cubicBezTo>
                    <a:pt x="1268" y="3636"/>
                    <a:pt x="1268" y="3503"/>
                    <a:pt x="1201" y="3403"/>
                  </a:cubicBezTo>
                  <a:cubicBezTo>
                    <a:pt x="935" y="3169"/>
                    <a:pt x="601" y="1368"/>
                    <a:pt x="434" y="167"/>
                  </a:cubicBezTo>
                  <a:cubicBezTo>
                    <a:pt x="434" y="67"/>
                    <a:pt x="301" y="0"/>
                    <a:pt x="20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1C050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8" name="Google Shape;3463;p36"/>
            <p:cNvSpPr/>
            <p:nvPr/>
          </p:nvSpPr>
          <p:spPr>
            <a:xfrm>
              <a:off x="1877800" y="833500"/>
              <a:ext cx="63425" cy="56950"/>
            </a:xfrm>
            <a:custGeom>
              <a:avLst/>
              <a:gdLst/>
              <a:ahLst/>
              <a:cxnLst/>
              <a:rect l="l" t="t" r="r" b="b"/>
              <a:pathLst>
                <a:path w="2537" h="2278" extrusionOk="0">
                  <a:moveTo>
                    <a:pt x="2315" y="1"/>
                  </a:moveTo>
                  <a:cubicBezTo>
                    <a:pt x="2226" y="1"/>
                    <a:pt x="2130" y="65"/>
                    <a:pt x="2102" y="176"/>
                  </a:cubicBezTo>
                  <a:cubicBezTo>
                    <a:pt x="1735" y="1710"/>
                    <a:pt x="268" y="1844"/>
                    <a:pt x="201" y="1844"/>
                  </a:cubicBezTo>
                  <a:cubicBezTo>
                    <a:pt x="134" y="1844"/>
                    <a:pt x="101" y="1877"/>
                    <a:pt x="68" y="1910"/>
                  </a:cubicBezTo>
                  <a:cubicBezTo>
                    <a:pt x="34" y="1977"/>
                    <a:pt x="1" y="2011"/>
                    <a:pt x="1" y="2077"/>
                  </a:cubicBezTo>
                  <a:cubicBezTo>
                    <a:pt x="34" y="2177"/>
                    <a:pt x="134" y="2277"/>
                    <a:pt x="234" y="2277"/>
                  </a:cubicBezTo>
                  <a:cubicBezTo>
                    <a:pt x="268" y="2277"/>
                    <a:pt x="2069" y="2111"/>
                    <a:pt x="2536" y="276"/>
                  </a:cubicBezTo>
                  <a:cubicBezTo>
                    <a:pt x="2536" y="143"/>
                    <a:pt x="2469" y="42"/>
                    <a:pt x="2369" y="9"/>
                  </a:cubicBezTo>
                  <a:cubicBezTo>
                    <a:pt x="2352" y="3"/>
                    <a:pt x="2334" y="1"/>
                    <a:pt x="231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1C050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9" name="Google Shape;3464;p36"/>
            <p:cNvSpPr/>
            <p:nvPr/>
          </p:nvSpPr>
          <p:spPr>
            <a:xfrm>
              <a:off x="1733550" y="886250"/>
              <a:ext cx="15850" cy="66750"/>
            </a:xfrm>
            <a:custGeom>
              <a:avLst/>
              <a:gdLst/>
              <a:ahLst/>
              <a:cxnLst/>
              <a:rect l="l" t="t" r="r" b="b"/>
              <a:pathLst>
                <a:path w="634" h="2670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4" y="2169"/>
                    <a:pt x="634" y="2669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1C050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0" name="Google Shape;3465;p36"/>
            <p:cNvSpPr/>
            <p:nvPr/>
          </p:nvSpPr>
          <p:spPr>
            <a:xfrm>
              <a:off x="1728525" y="881250"/>
              <a:ext cx="27550" cy="76325"/>
            </a:xfrm>
            <a:custGeom>
              <a:avLst/>
              <a:gdLst/>
              <a:ahLst/>
              <a:cxnLst/>
              <a:rect l="l" t="t" r="r" b="b"/>
              <a:pathLst>
                <a:path w="1102" h="3053" extrusionOk="0">
                  <a:moveTo>
                    <a:pt x="201" y="0"/>
                  </a:moveTo>
                  <a:cubicBezTo>
                    <a:pt x="134" y="0"/>
                    <a:pt x="101" y="34"/>
                    <a:pt x="68" y="67"/>
                  </a:cubicBezTo>
                  <a:cubicBezTo>
                    <a:pt x="34" y="101"/>
                    <a:pt x="1" y="167"/>
                    <a:pt x="1" y="234"/>
                  </a:cubicBezTo>
                  <a:cubicBezTo>
                    <a:pt x="34" y="434"/>
                    <a:pt x="168" y="2469"/>
                    <a:pt x="701" y="3003"/>
                  </a:cubicBezTo>
                  <a:cubicBezTo>
                    <a:pt x="752" y="3036"/>
                    <a:pt x="810" y="3053"/>
                    <a:pt x="864" y="3053"/>
                  </a:cubicBezTo>
                  <a:cubicBezTo>
                    <a:pt x="918" y="3053"/>
                    <a:pt x="968" y="3036"/>
                    <a:pt x="1002" y="3003"/>
                  </a:cubicBezTo>
                  <a:cubicBezTo>
                    <a:pt x="1102" y="2903"/>
                    <a:pt x="1068" y="2769"/>
                    <a:pt x="1002" y="2702"/>
                  </a:cubicBezTo>
                  <a:cubicBezTo>
                    <a:pt x="668" y="2402"/>
                    <a:pt x="468" y="1001"/>
                    <a:pt x="435" y="201"/>
                  </a:cubicBezTo>
                  <a:cubicBezTo>
                    <a:pt x="401" y="67"/>
                    <a:pt x="335" y="0"/>
                    <a:pt x="20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1C050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1" name="Google Shape;3466;p36"/>
            <p:cNvSpPr/>
            <p:nvPr/>
          </p:nvSpPr>
          <p:spPr>
            <a:xfrm>
              <a:off x="1876975" y="889925"/>
              <a:ext cx="78425" cy="37525"/>
            </a:xfrm>
            <a:custGeom>
              <a:avLst/>
              <a:gdLst/>
              <a:ahLst/>
              <a:cxnLst/>
              <a:rect l="l" t="t" r="r" b="b"/>
              <a:pathLst>
                <a:path w="3137" h="1501" extrusionOk="0">
                  <a:moveTo>
                    <a:pt x="940" y="0"/>
                  </a:moveTo>
                  <a:cubicBezTo>
                    <a:pt x="705" y="0"/>
                    <a:pt x="448" y="27"/>
                    <a:pt x="167" y="87"/>
                  </a:cubicBezTo>
                  <a:cubicBezTo>
                    <a:pt x="134" y="120"/>
                    <a:pt x="101" y="120"/>
                    <a:pt x="67" y="154"/>
                  </a:cubicBezTo>
                  <a:cubicBezTo>
                    <a:pt x="1" y="221"/>
                    <a:pt x="1" y="287"/>
                    <a:pt x="1" y="354"/>
                  </a:cubicBezTo>
                  <a:cubicBezTo>
                    <a:pt x="34" y="454"/>
                    <a:pt x="134" y="521"/>
                    <a:pt x="267" y="521"/>
                  </a:cubicBezTo>
                  <a:cubicBezTo>
                    <a:pt x="524" y="464"/>
                    <a:pt x="756" y="439"/>
                    <a:pt x="967" y="439"/>
                  </a:cubicBezTo>
                  <a:cubicBezTo>
                    <a:pt x="2237" y="439"/>
                    <a:pt x="2707" y="1331"/>
                    <a:pt x="2736" y="1388"/>
                  </a:cubicBezTo>
                  <a:cubicBezTo>
                    <a:pt x="2761" y="1463"/>
                    <a:pt x="2842" y="1501"/>
                    <a:pt x="2923" y="1501"/>
                  </a:cubicBezTo>
                  <a:cubicBezTo>
                    <a:pt x="2951" y="1501"/>
                    <a:pt x="2978" y="1496"/>
                    <a:pt x="3003" y="1488"/>
                  </a:cubicBezTo>
                  <a:cubicBezTo>
                    <a:pt x="3103" y="1421"/>
                    <a:pt x="3136" y="1321"/>
                    <a:pt x="3103" y="1221"/>
                  </a:cubicBezTo>
                  <a:cubicBezTo>
                    <a:pt x="3103" y="1192"/>
                    <a:pt x="2521" y="0"/>
                    <a:pt x="94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1C050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2" name="Google Shape;3467;p36"/>
            <p:cNvSpPr/>
            <p:nvPr/>
          </p:nvSpPr>
          <p:spPr>
            <a:xfrm>
              <a:off x="1198150" y="938800"/>
              <a:ext cx="386150" cy="896500"/>
            </a:xfrm>
            <a:custGeom>
              <a:avLst/>
              <a:gdLst/>
              <a:ahLst/>
              <a:cxnLst/>
              <a:rect l="l" t="t" r="r" b="b"/>
              <a:pathLst>
                <a:path w="15446" h="35860" extrusionOk="0">
                  <a:moveTo>
                    <a:pt x="13611" y="0"/>
                  </a:moveTo>
                  <a:cubicBezTo>
                    <a:pt x="13310" y="0"/>
                    <a:pt x="13043" y="0"/>
                    <a:pt x="12743" y="33"/>
                  </a:cubicBezTo>
                  <a:cubicBezTo>
                    <a:pt x="12677" y="33"/>
                    <a:pt x="12643" y="67"/>
                    <a:pt x="12610" y="100"/>
                  </a:cubicBezTo>
                  <a:cubicBezTo>
                    <a:pt x="12576" y="134"/>
                    <a:pt x="12543" y="200"/>
                    <a:pt x="12576" y="267"/>
                  </a:cubicBezTo>
                  <a:cubicBezTo>
                    <a:pt x="12576" y="354"/>
                    <a:pt x="12652" y="440"/>
                    <a:pt x="12758" y="440"/>
                  </a:cubicBezTo>
                  <a:cubicBezTo>
                    <a:pt x="12775" y="440"/>
                    <a:pt x="12792" y="438"/>
                    <a:pt x="12810" y="434"/>
                  </a:cubicBezTo>
                  <a:cubicBezTo>
                    <a:pt x="12927" y="417"/>
                    <a:pt x="13052" y="409"/>
                    <a:pt x="13181" y="409"/>
                  </a:cubicBezTo>
                  <a:cubicBezTo>
                    <a:pt x="13310" y="409"/>
                    <a:pt x="13444" y="417"/>
                    <a:pt x="13577" y="434"/>
                  </a:cubicBezTo>
                  <a:cubicBezTo>
                    <a:pt x="13711" y="434"/>
                    <a:pt x="13811" y="334"/>
                    <a:pt x="13811" y="234"/>
                  </a:cubicBezTo>
                  <a:cubicBezTo>
                    <a:pt x="13811" y="100"/>
                    <a:pt x="13744" y="0"/>
                    <a:pt x="13611" y="0"/>
                  </a:cubicBezTo>
                  <a:close/>
                  <a:moveTo>
                    <a:pt x="14419" y="154"/>
                  </a:moveTo>
                  <a:cubicBezTo>
                    <a:pt x="14362" y="154"/>
                    <a:pt x="14302" y="185"/>
                    <a:pt x="14278" y="234"/>
                  </a:cubicBezTo>
                  <a:cubicBezTo>
                    <a:pt x="14244" y="234"/>
                    <a:pt x="14244" y="267"/>
                    <a:pt x="14211" y="300"/>
                  </a:cubicBezTo>
                  <a:cubicBezTo>
                    <a:pt x="14178" y="400"/>
                    <a:pt x="14244" y="534"/>
                    <a:pt x="14378" y="567"/>
                  </a:cubicBezTo>
                  <a:cubicBezTo>
                    <a:pt x="14811" y="701"/>
                    <a:pt x="15078" y="834"/>
                    <a:pt x="15078" y="834"/>
                  </a:cubicBezTo>
                  <a:cubicBezTo>
                    <a:pt x="15114" y="858"/>
                    <a:pt x="15153" y="869"/>
                    <a:pt x="15193" y="869"/>
                  </a:cubicBezTo>
                  <a:cubicBezTo>
                    <a:pt x="15265" y="869"/>
                    <a:pt x="15335" y="832"/>
                    <a:pt x="15378" y="767"/>
                  </a:cubicBezTo>
                  <a:cubicBezTo>
                    <a:pt x="15445" y="667"/>
                    <a:pt x="15412" y="534"/>
                    <a:pt x="15312" y="500"/>
                  </a:cubicBezTo>
                  <a:cubicBezTo>
                    <a:pt x="15278" y="467"/>
                    <a:pt x="14978" y="300"/>
                    <a:pt x="14478" y="167"/>
                  </a:cubicBezTo>
                  <a:cubicBezTo>
                    <a:pt x="14460" y="158"/>
                    <a:pt x="14440" y="154"/>
                    <a:pt x="14419" y="154"/>
                  </a:cubicBezTo>
                  <a:close/>
                  <a:moveTo>
                    <a:pt x="11944" y="225"/>
                  </a:moveTo>
                  <a:cubicBezTo>
                    <a:pt x="11922" y="225"/>
                    <a:pt x="11900" y="228"/>
                    <a:pt x="11876" y="234"/>
                  </a:cubicBezTo>
                  <a:cubicBezTo>
                    <a:pt x="11609" y="334"/>
                    <a:pt x="11342" y="467"/>
                    <a:pt x="11109" y="634"/>
                  </a:cubicBezTo>
                  <a:cubicBezTo>
                    <a:pt x="11075" y="634"/>
                    <a:pt x="11075" y="667"/>
                    <a:pt x="11075" y="667"/>
                  </a:cubicBezTo>
                  <a:cubicBezTo>
                    <a:pt x="11009" y="734"/>
                    <a:pt x="10975" y="834"/>
                    <a:pt x="11042" y="901"/>
                  </a:cubicBezTo>
                  <a:cubicBezTo>
                    <a:pt x="11085" y="965"/>
                    <a:pt x="11156" y="1002"/>
                    <a:pt x="11228" y="1002"/>
                  </a:cubicBezTo>
                  <a:cubicBezTo>
                    <a:pt x="11267" y="1002"/>
                    <a:pt x="11307" y="991"/>
                    <a:pt x="11342" y="967"/>
                  </a:cubicBezTo>
                  <a:cubicBezTo>
                    <a:pt x="11542" y="834"/>
                    <a:pt x="11776" y="734"/>
                    <a:pt x="12043" y="634"/>
                  </a:cubicBezTo>
                  <a:cubicBezTo>
                    <a:pt x="12143" y="601"/>
                    <a:pt x="12210" y="467"/>
                    <a:pt x="12143" y="367"/>
                  </a:cubicBezTo>
                  <a:cubicBezTo>
                    <a:pt x="12115" y="285"/>
                    <a:pt x="12043" y="225"/>
                    <a:pt x="11944" y="225"/>
                  </a:cubicBezTo>
                  <a:close/>
                  <a:moveTo>
                    <a:pt x="10571" y="1093"/>
                  </a:moveTo>
                  <a:cubicBezTo>
                    <a:pt x="10517" y="1093"/>
                    <a:pt x="10458" y="1118"/>
                    <a:pt x="10408" y="1168"/>
                  </a:cubicBezTo>
                  <a:cubicBezTo>
                    <a:pt x="10275" y="1301"/>
                    <a:pt x="10108" y="1434"/>
                    <a:pt x="9975" y="1601"/>
                  </a:cubicBezTo>
                  <a:cubicBezTo>
                    <a:pt x="9908" y="1635"/>
                    <a:pt x="9875" y="1701"/>
                    <a:pt x="9808" y="1768"/>
                  </a:cubicBezTo>
                  <a:cubicBezTo>
                    <a:pt x="9741" y="1868"/>
                    <a:pt x="9741" y="2002"/>
                    <a:pt x="9841" y="2068"/>
                  </a:cubicBezTo>
                  <a:cubicBezTo>
                    <a:pt x="9886" y="2098"/>
                    <a:pt x="9938" y="2115"/>
                    <a:pt x="9987" y="2115"/>
                  </a:cubicBezTo>
                  <a:cubicBezTo>
                    <a:pt x="10048" y="2115"/>
                    <a:pt x="10105" y="2090"/>
                    <a:pt x="10141" y="2035"/>
                  </a:cubicBezTo>
                  <a:cubicBezTo>
                    <a:pt x="10308" y="1835"/>
                    <a:pt x="10508" y="1635"/>
                    <a:pt x="10708" y="1468"/>
                  </a:cubicBezTo>
                  <a:cubicBezTo>
                    <a:pt x="10775" y="1401"/>
                    <a:pt x="10775" y="1268"/>
                    <a:pt x="10708" y="1168"/>
                  </a:cubicBezTo>
                  <a:cubicBezTo>
                    <a:pt x="10675" y="1118"/>
                    <a:pt x="10625" y="1093"/>
                    <a:pt x="10571" y="1093"/>
                  </a:cubicBezTo>
                  <a:close/>
                  <a:moveTo>
                    <a:pt x="9495" y="2365"/>
                  </a:moveTo>
                  <a:cubicBezTo>
                    <a:pt x="9436" y="2365"/>
                    <a:pt x="9382" y="2394"/>
                    <a:pt x="9341" y="2435"/>
                  </a:cubicBezTo>
                  <a:cubicBezTo>
                    <a:pt x="9307" y="2435"/>
                    <a:pt x="9307" y="2469"/>
                    <a:pt x="9307" y="2469"/>
                  </a:cubicBezTo>
                  <a:cubicBezTo>
                    <a:pt x="9174" y="2702"/>
                    <a:pt x="9007" y="2936"/>
                    <a:pt x="8874" y="3202"/>
                  </a:cubicBezTo>
                  <a:cubicBezTo>
                    <a:pt x="8807" y="3302"/>
                    <a:pt x="8874" y="3436"/>
                    <a:pt x="8974" y="3469"/>
                  </a:cubicBezTo>
                  <a:cubicBezTo>
                    <a:pt x="9009" y="3493"/>
                    <a:pt x="9045" y="3504"/>
                    <a:pt x="9079" y="3504"/>
                  </a:cubicBezTo>
                  <a:cubicBezTo>
                    <a:pt x="9141" y="3504"/>
                    <a:pt x="9198" y="3467"/>
                    <a:pt x="9241" y="3403"/>
                  </a:cubicBezTo>
                  <a:cubicBezTo>
                    <a:pt x="9374" y="3136"/>
                    <a:pt x="9508" y="2902"/>
                    <a:pt x="9641" y="2702"/>
                  </a:cubicBezTo>
                  <a:cubicBezTo>
                    <a:pt x="9708" y="2602"/>
                    <a:pt x="9708" y="2469"/>
                    <a:pt x="9608" y="2402"/>
                  </a:cubicBezTo>
                  <a:cubicBezTo>
                    <a:pt x="9569" y="2376"/>
                    <a:pt x="9531" y="2365"/>
                    <a:pt x="9495" y="2365"/>
                  </a:cubicBezTo>
                  <a:close/>
                  <a:moveTo>
                    <a:pt x="8686" y="3833"/>
                  </a:moveTo>
                  <a:cubicBezTo>
                    <a:pt x="8635" y="3833"/>
                    <a:pt x="8582" y="3862"/>
                    <a:pt x="8540" y="3903"/>
                  </a:cubicBezTo>
                  <a:cubicBezTo>
                    <a:pt x="8540" y="3936"/>
                    <a:pt x="8507" y="3936"/>
                    <a:pt x="8507" y="3970"/>
                  </a:cubicBezTo>
                  <a:cubicBezTo>
                    <a:pt x="8407" y="4203"/>
                    <a:pt x="8273" y="4470"/>
                    <a:pt x="8173" y="4737"/>
                  </a:cubicBezTo>
                  <a:cubicBezTo>
                    <a:pt x="8140" y="4837"/>
                    <a:pt x="8207" y="4970"/>
                    <a:pt x="8307" y="5004"/>
                  </a:cubicBezTo>
                  <a:cubicBezTo>
                    <a:pt x="8332" y="5012"/>
                    <a:pt x="8359" y="5016"/>
                    <a:pt x="8386" y="5016"/>
                  </a:cubicBezTo>
                  <a:cubicBezTo>
                    <a:pt x="8467" y="5016"/>
                    <a:pt x="8549" y="4979"/>
                    <a:pt x="8574" y="4904"/>
                  </a:cubicBezTo>
                  <a:cubicBezTo>
                    <a:pt x="8674" y="4637"/>
                    <a:pt x="8774" y="4370"/>
                    <a:pt x="8874" y="4136"/>
                  </a:cubicBezTo>
                  <a:cubicBezTo>
                    <a:pt x="8941" y="4036"/>
                    <a:pt x="8874" y="3903"/>
                    <a:pt x="8774" y="3870"/>
                  </a:cubicBezTo>
                  <a:cubicBezTo>
                    <a:pt x="8748" y="3844"/>
                    <a:pt x="8718" y="3833"/>
                    <a:pt x="8686" y="3833"/>
                  </a:cubicBezTo>
                  <a:close/>
                  <a:moveTo>
                    <a:pt x="8099" y="5391"/>
                  </a:moveTo>
                  <a:cubicBezTo>
                    <a:pt x="8038" y="5391"/>
                    <a:pt x="7989" y="5422"/>
                    <a:pt x="7940" y="5471"/>
                  </a:cubicBezTo>
                  <a:cubicBezTo>
                    <a:pt x="7940" y="5504"/>
                    <a:pt x="7906" y="5504"/>
                    <a:pt x="7906" y="5537"/>
                  </a:cubicBezTo>
                  <a:cubicBezTo>
                    <a:pt x="7840" y="5738"/>
                    <a:pt x="7773" y="5938"/>
                    <a:pt x="7740" y="6138"/>
                  </a:cubicBezTo>
                  <a:lnTo>
                    <a:pt x="7673" y="6338"/>
                  </a:lnTo>
                  <a:cubicBezTo>
                    <a:pt x="7640" y="6471"/>
                    <a:pt x="7706" y="6571"/>
                    <a:pt x="7806" y="6605"/>
                  </a:cubicBezTo>
                  <a:cubicBezTo>
                    <a:pt x="7830" y="6611"/>
                    <a:pt x="7853" y="6614"/>
                    <a:pt x="7874" y="6614"/>
                  </a:cubicBezTo>
                  <a:cubicBezTo>
                    <a:pt x="7973" y="6614"/>
                    <a:pt x="8046" y="6554"/>
                    <a:pt x="8073" y="6471"/>
                  </a:cubicBezTo>
                  <a:lnTo>
                    <a:pt x="8140" y="6238"/>
                  </a:lnTo>
                  <a:cubicBezTo>
                    <a:pt x="8173" y="6038"/>
                    <a:pt x="8240" y="5871"/>
                    <a:pt x="8307" y="5671"/>
                  </a:cubicBezTo>
                  <a:cubicBezTo>
                    <a:pt x="8340" y="5571"/>
                    <a:pt x="8273" y="5437"/>
                    <a:pt x="8173" y="5404"/>
                  </a:cubicBezTo>
                  <a:cubicBezTo>
                    <a:pt x="8147" y="5395"/>
                    <a:pt x="8122" y="5391"/>
                    <a:pt x="8099" y="5391"/>
                  </a:cubicBezTo>
                  <a:close/>
                  <a:moveTo>
                    <a:pt x="7706" y="7005"/>
                  </a:moveTo>
                  <a:cubicBezTo>
                    <a:pt x="7640" y="7005"/>
                    <a:pt x="7573" y="7005"/>
                    <a:pt x="7506" y="7072"/>
                  </a:cubicBezTo>
                  <a:cubicBezTo>
                    <a:pt x="7473" y="7105"/>
                    <a:pt x="7473" y="7139"/>
                    <a:pt x="7473" y="7172"/>
                  </a:cubicBezTo>
                  <a:cubicBezTo>
                    <a:pt x="7406" y="7472"/>
                    <a:pt x="7339" y="7739"/>
                    <a:pt x="7306" y="8006"/>
                  </a:cubicBezTo>
                  <a:cubicBezTo>
                    <a:pt x="7306" y="8106"/>
                    <a:pt x="7373" y="8206"/>
                    <a:pt x="7473" y="8239"/>
                  </a:cubicBezTo>
                  <a:cubicBezTo>
                    <a:pt x="7491" y="8244"/>
                    <a:pt x="7508" y="8246"/>
                    <a:pt x="7525" y="8246"/>
                  </a:cubicBezTo>
                  <a:cubicBezTo>
                    <a:pt x="7631" y="8246"/>
                    <a:pt x="7706" y="8159"/>
                    <a:pt x="7706" y="8073"/>
                  </a:cubicBezTo>
                  <a:cubicBezTo>
                    <a:pt x="7773" y="7806"/>
                    <a:pt x="7806" y="7539"/>
                    <a:pt x="7873" y="7272"/>
                  </a:cubicBezTo>
                  <a:cubicBezTo>
                    <a:pt x="7906" y="7139"/>
                    <a:pt x="7840" y="7038"/>
                    <a:pt x="7706" y="7005"/>
                  </a:cubicBezTo>
                  <a:close/>
                  <a:moveTo>
                    <a:pt x="7439" y="8640"/>
                  </a:moveTo>
                  <a:cubicBezTo>
                    <a:pt x="7373" y="8640"/>
                    <a:pt x="7306" y="8673"/>
                    <a:pt x="7273" y="8706"/>
                  </a:cubicBezTo>
                  <a:cubicBezTo>
                    <a:pt x="7239" y="8740"/>
                    <a:pt x="7206" y="8806"/>
                    <a:pt x="7206" y="8840"/>
                  </a:cubicBezTo>
                  <a:cubicBezTo>
                    <a:pt x="7173" y="9140"/>
                    <a:pt x="7173" y="9440"/>
                    <a:pt x="7173" y="9707"/>
                  </a:cubicBezTo>
                  <a:cubicBezTo>
                    <a:pt x="7173" y="9807"/>
                    <a:pt x="7273" y="9907"/>
                    <a:pt x="7406" y="9907"/>
                  </a:cubicBezTo>
                  <a:cubicBezTo>
                    <a:pt x="7506" y="9907"/>
                    <a:pt x="7606" y="9807"/>
                    <a:pt x="7606" y="9674"/>
                  </a:cubicBezTo>
                  <a:cubicBezTo>
                    <a:pt x="7606" y="9440"/>
                    <a:pt x="7606" y="9173"/>
                    <a:pt x="7640" y="8873"/>
                  </a:cubicBezTo>
                  <a:cubicBezTo>
                    <a:pt x="7640" y="8773"/>
                    <a:pt x="7540" y="8673"/>
                    <a:pt x="7439" y="8640"/>
                  </a:cubicBezTo>
                  <a:close/>
                  <a:moveTo>
                    <a:pt x="8207" y="9874"/>
                  </a:moveTo>
                  <a:cubicBezTo>
                    <a:pt x="8140" y="9874"/>
                    <a:pt x="8107" y="9907"/>
                    <a:pt x="8073" y="9941"/>
                  </a:cubicBezTo>
                  <a:cubicBezTo>
                    <a:pt x="8040" y="9974"/>
                    <a:pt x="8007" y="10007"/>
                    <a:pt x="8007" y="10074"/>
                  </a:cubicBezTo>
                  <a:cubicBezTo>
                    <a:pt x="8007" y="10174"/>
                    <a:pt x="8107" y="10274"/>
                    <a:pt x="8207" y="10274"/>
                  </a:cubicBezTo>
                  <a:cubicBezTo>
                    <a:pt x="8474" y="10274"/>
                    <a:pt x="8740" y="10307"/>
                    <a:pt x="9007" y="10374"/>
                  </a:cubicBezTo>
                  <a:cubicBezTo>
                    <a:pt x="9021" y="10379"/>
                    <a:pt x="9035" y="10381"/>
                    <a:pt x="9049" y="10381"/>
                  </a:cubicBezTo>
                  <a:cubicBezTo>
                    <a:pt x="9141" y="10381"/>
                    <a:pt x="9241" y="10294"/>
                    <a:pt x="9241" y="10207"/>
                  </a:cubicBezTo>
                  <a:cubicBezTo>
                    <a:pt x="9274" y="10107"/>
                    <a:pt x="9207" y="9974"/>
                    <a:pt x="9074" y="9974"/>
                  </a:cubicBezTo>
                  <a:cubicBezTo>
                    <a:pt x="8807" y="9907"/>
                    <a:pt x="8507" y="9874"/>
                    <a:pt x="8207" y="9874"/>
                  </a:cubicBezTo>
                  <a:close/>
                  <a:moveTo>
                    <a:pt x="9813" y="10219"/>
                  </a:moveTo>
                  <a:cubicBezTo>
                    <a:pt x="9764" y="10219"/>
                    <a:pt x="9713" y="10235"/>
                    <a:pt x="9674" y="10274"/>
                  </a:cubicBezTo>
                  <a:cubicBezTo>
                    <a:pt x="9674" y="10307"/>
                    <a:pt x="9641" y="10307"/>
                    <a:pt x="9641" y="10341"/>
                  </a:cubicBezTo>
                  <a:cubicBezTo>
                    <a:pt x="9608" y="10441"/>
                    <a:pt x="9641" y="10574"/>
                    <a:pt x="9741" y="10608"/>
                  </a:cubicBezTo>
                  <a:cubicBezTo>
                    <a:pt x="9975" y="10708"/>
                    <a:pt x="10141" y="10841"/>
                    <a:pt x="10308" y="10975"/>
                  </a:cubicBezTo>
                  <a:cubicBezTo>
                    <a:pt x="10342" y="11008"/>
                    <a:pt x="10342" y="11008"/>
                    <a:pt x="10375" y="11041"/>
                  </a:cubicBezTo>
                  <a:cubicBezTo>
                    <a:pt x="10408" y="11075"/>
                    <a:pt x="10458" y="11091"/>
                    <a:pt x="10513" y="11091"/>
                  </a:cubicBezTo>
                  <a:cubicBezTo>
                    <a:pt x="10567" y="11091"/>
                    <a:pt x="10625" y="11075"/>
                    <a:pt x="10675" y="11041"/>
                  </a:cubicBezTo>
                  <a:cubicBezTo>
                    <a:pt x="10742" y="10941"/>
                    <a:pt x="10742" y="10808"/>
                    <a:pt x="10675" y="10741"/>
                  </a:cubicBezTo>
                  <a:cubicBezTo>
                    <a:pt x="10642" y="10708"/>
                    <a:pt x="10608" y="10674"/>
                    <a:pt x="10575" y="10674"/>
                  </a:cubicBezTo>
                  <a:cubicBezTo>
                    <a:pt x="10408" y="10508"/>
                    <a:pt x="10175" y="10341"/>
                    <a:pt x="9908" y="10241"/>
                  </a:cubicBezTo>
                  <a:cubicBezTo>
                    <a:pt x="9880" y="10227"/>
                    <a:pt x="9847" y="10219"/>
                    <a:pt x="9813" y="10219"/>
                  </a:cubicBezTo>
                  <a:close/>
                  <a:moveTo>
                    <a:pt x="5784" y="10362"/>
                  </a:moveTo>
                  <a:cubicBezTo>
                    <a:pt x="5757" y="10362"/>
                    <a:pt x="5730" y="10366"/>
                    <a:pt x="5705" y="10374"/>
                  </a:cubicBezTo>
                  <a:cubicBezTo>
                    <a:pt x="5438" y="10474"/>
                    <a:pt x="5171" y="10608"/>
                    <a:pt x="4938" y="10741"/>
                  </a:cubicBezTo>
                  <a:cubicBezTo>
                    <a:pt x="4904" y="10774"/>
                    <a:pt x="4904" y="10774"/>
                    <a:pt x="4871" y="10808"/>
                  </a:cubicBezTo>
                  <a:cubicBezTo>
                    <a:pt x="4804" y="10875"/>
                    <a:pt x="4804" y="10941"/>
                    <a:pt x="4838" y="11041"/>
                  </a:cubicBezTo>
                  <a:cubicBezTo>
                    <a:pt x="4881" y="11106"/>
                    <a:pt x="4952" y="11143"/>
                    <a:pt x="5023" y="11143"/>
                  </a:cubicBezTo>
                  <a:cubicBezTo>
                    <a:pt x="5063" y="11143"/>
                    <a:pt x="5102" y="11132"/>
                    <a:pt x="5138" y="11108"/>
                  </a:cubicBezTo>
                  <a:cubicBezTo>
                    <a:pt x="5371" y="10975"/>
                    <a:pt x="5605" y="10875"/>
                    <a:pt x="5872" y="10741"/>
                  </a:cubicBezTo>
                  <a:cubicBezTo>
                    <a:pt x="5972" y="10708"/>
                    <a:pt x="6005" y="10574"/>
                    <a:pt x="5972" y="10474"/>
                  </a:cubicBezTo>
                  <a:cubicBezTo>
                    <a:pt x="5947" y="10399"/>
                    <a:pt x="5865" y="10362"/>
                    <a:pt x="5784" y="10362"/>
                  </a:cubicBezTo>
                  <a:close/>
                  <a:moveTo>
                    <a:pt x="7339" y="9907"/>
                  </a:moveTo>
                  <a:cubicBezTo>
                    <a:pt x="7073" y="9941"/>
                    <a:pt x="6806" y="10007"/>
                    <a:pt x="6505" y="10074"/>
                  </a:cubicBezTo>
                  <a:cubicBezTo>
                    <a:pt x="6472" y="10107"/>
                    <a:pt x="6439" y="10107"/>
                    <a:pt x="6405" y="10141"/>
                  </a:cubicBezTo>
                  <a:cubicBezTo>
                    <a:pt x="6372" y="10207"/>
                    <a:pt x="6339" y="10274"/>
                    <a:pt x="6372" y="10341"/>
                  </a:cubicBezTo>
                  <a:cubicBezTo>
                    <a:pt x="6400" y="10423"/>
                    <a:pt x="6472" y="10483"/>
                    <a:pt x="6553" y="10483"/>
                  </a:cubicBezTo>
                  <a:cubicBezTo>
                    <a:pt x="6570" y="10483"/>
                    <a:pt x="6588" y="10480"/>
                    <a:pt x="6606" y="10474"/>
                  </a:cubicBezTo>
                  <a:cubicBezTo>
                    <a:pt x="6872" y="10408"/>
                    <a:pt x="7139" y="10374"/>
                    <a:pt x="7373" y="10341"/>
                  </a:cubicBezTo>
                  <a:lnTo>
                    <a:pt x="7373" y="10341"/>
                  </a:lnTo>
                  <a:cubicBezTo>
                    <a:pt x="7306" y="10374"/>
                    <a:pt x="7239" y="10474"/>
                    <a:pt x="7273" y="10541"/>
                  </a:cubicBezTo>
                  <a:cubicBezTo>
                    <a:pt x="7306" y="10875"/>
                    <a:pt x="7373" y="11141"/>
                    <a:pt x="7473" y="11408"/>
                  </a:cubicBezTo>
                  <a:cubicBezTo>
                    <a:pt x="7497" y="11480"/>
                    <a:pt x="7573" y="11535"/>
                    <a:pt x="7651" y="11535"/>
                  </a:cubicBezTo>
                  <a:cubicBezTo>
                    <a:pt x="7681" y="11535"/>
                    <a:pt x="7712" y="11527"/>
                    <a:pt x="7740" y="11508"/>
                  </a:cubicBezTo>
                  <a:cubicBezTo>
                    <a:pt x="7873" y="11475"/>
                    <a:pt x="7906" y="11375"/>
                    <a:pt x="7873" y="11241"/>
                  </a:cubicBezTo>
                  <a:cubicBezTo>
                    <a:pt x="7773" y="11008"/>
                    <a:pt x="7706" y="10774"/>
                    <a:pt x="7673" y="10474"/>
                  </a:cubicBezTo>
                  <a:cubicBezTo>
                    <a:pt x="7673" y="10374"/>
                    <a:pt x="7573" y="10307"/>
                    <a:pt x="7473" y="10307"/>
                  </a:cubicBezTo>
                  <a:cubicBezTo>
                    <a:pt x="7540" y="10274"/>
                    <a:pt x="7606" y="10207"/>
                    <a:pt x="7573" y="10107"/>
                  </a:cubicBezTo>
                  <a:cubicBezTo>
                    <a:pt x="7573" y="9974"/>
                    <a:pt x="7473" y="9907"/>
                    <a:pt x="7339" y="9907"/>
                  </a:cubicBezTo>
                  <a:close/>
                  <a:moveTo>
                    <a:pt x="4340" y="11181"/>
                  </a:moveTo>
                  <a:cubicBezTo>
                    <a:pt x="4294" y="11181"/>
                    <a:pt x="4246" y="11200"/>
                    <a:pt x="4204" y="11241"/>
                  </a:cubicBezTo>
                  <a:cubicBezTo>
                    <a:pt x="3970" y="11408"/>
                    <a:pt x="3770" y="11575"/>
                    <a:pt x="3570" y="11775"/>
                  </a:cubicBezTo>
                  <a:cubicBezTo>
                    <a:pt x="3570" y="11775"/>
                    <a:pt x="3537" y="11775"/>
                    <a:pt x="3537" y="11809"/>
                  </a:cubicBezTo>
                  <a:cubicBezTo>
                    <a:pt x="3470" y="11875"/>
                    <a:pt x="3470" y="12009"/>
                    <a:pt x="3537" y="12075"/>
                  </a:cubicBezTo>
                  <a:cubicBezTo>
                    <a:pt x="3587" y="12125"/>
                    <a:pt x="3645" y="12150"/>
                    <a:pt x="3699" y="12150"/>
                  </a:cubicBezTo>
                  <a:cubicBezTo>
                    <a:pt x="3754" y="12150"/>
                    <a:pt x="3804" y="12125"/>
                    <a:pt x="3837" y="12075"/>
                  </a:cubicBezTo>
                  <a:cubicBezTo>
                    <a:pt x="4037" y="11909"/>
                    <a:pt x="4237" y="11708"/>
                    <a:pt x="4471" y="11542"/>
                  </a:cubicBezTo>
                  <a:cubicBezTo>
                    <a:pt x="4537" y="11475"/>
                    <a:pt x="4571" y="11342"/>
                    <a:pt x="4504" y="11275"/>
                  </a:cubicBezTo>
                  <a:cubicBezTo>
                    <a:pt x="4465" y="11217"/>
                    <a:pt x="4404" y="11181"/>
                    <a:pt x="4340" y="11181"/>
                  </a:cubicBezTo>
                  <a:close/>
                  <a:moveTo>
                    <a:pt x="10964" y="11366"/>
                  </a:moveTo>
                  <a:cubicBezTo>
                    <a:pt x="10945" y="11366"/>
                    <a:pt x="10926" y="11369"/>
                    <a:pt x="10909" y="11375"/>
                  </a:cubicBezTo>
                  <a:cubicBezTo>
                    <a:pt x="10875" y="11408"/>
                    <a:pt x="10842" y="11408"/>
                    <a:pt x="10809" y="11442"/>
                  </a:cubicBezTo>
                  <a:cubicBezTo>
                    <a:pt x="10775" y="11508"/>
                    <a:pt x="10742" y="11575"/>
                    <a:pt x="10775" y="11642"/>
                  </a:cubicBezTo>
                  <a:cubicBezTo>
                    <a:pt x="10842" y="11875"/>
                    <a:pt x="10842" y="12109"/>
                    <a:pt x="10708" y="12276"/>
                  </a:cubicBezTo>
                  <a:cubicBezTo>
                    <a:pt x="10675" y="12376"/>
                    <a:pt x="10708" y="12509"/>
                    <a:pt x="10809" y="12576"/>
                  </a:cubicBezTo>
                  <a:cubicBezTo>
                    <a:pt x="10835" y="12585"/>
                    <a:pt x="10862" y="12589"/>
                    <a:pt x="10888" y="12589"/>
                  </a:cubicBezTo>
                  <a:cubicBezTo>
                    <a:pt x="10960" y="12589"/>
                    <a:pt x="11027" y="12558"/>
                    <a:pt x="11075" y="12509"/>
                  </a:cubicBezTo>
                  <a:cubicBezTo>
                    <a:pt x="11242" y="12209"/>
                    <a:pt x="11276" y="11875"/>
                    <a:pt x="11175" y="11508"/>
                  </a:cubicBezTo>
                  <a:cubicBezTo>
                    <a:pt x="11148" y="11426"/>
                    <a:pt x="11053" y="11366"/>
                    <a:pt x="10964" y="11366"/>
                  </a:cubicBezTo>
                  <a:close/>
                  <a:moveTo>
                    <a:pt x="8086" y="11862"/>
                  </a:moveTo>
                  <a:cubicBezTo>
                    <a:pt x="8037" y="11862"/>
                    <a:pt x="7985" y="11879"/>
                    <a:pt x="7940" y="11909"/>
                  </a:cubicBezTo>
                  <a:cubicBezTo>
                    <a:pt x="7940" y="11909"/>
                    <a:pt x="7906" y="11909"/>
                    <a:pt x="7906" y="11942"/>
                  </a:cubicBezTo>
                  <a:cubicBezTo>
                    <a:pt x="7840" y="12009"/>
                    <a:pt x="7840" y="12109"/>
                    <a:pt x="7906" y="12175"/>
                  </a:cubicBezTo>
                  <a:cubicBezTo>
                    <a:pt x="8007" y="12342"/>
                    <a:pt x="8140" y="12476"/>
                    <a:pt x="8273" y="12609"/>
                  </a:cubicBezTo>
                  <a:cubicBezTo>
                    <a:pt x="8340" y="12676"/>
                    <a:pt x="8440" y="12743"/>
                    <a:pt x="8540" y="12809"/>
                  </a:cubicBezTo>
                  <a:cubicBezTo>
                    <a:pt x="8576" y="12833"/>
                    <a:pt x="8615" y="12844"/>
                    <a:pt x="8655" y="12844"/>
                  </a:cubicBezTo>
                  <a:cubicBezTo>
                    <a:pt x="8727" y="12844"/>
                    <a:pt x="8797" y="12807"/>
                    <a:pt x="8840" y="12743"/>
                  </a:cubicBezTo>
                  <a:cubicBezTo>
                    <a:pt x="8907" y="12676"/>
                    <a:pt x="8874" y="12542"/>
                    <a:pt x="8774" y="12476"/>
                  </a:cubicBezTo>
                  <a:cubicBezTo>
                    <a:pt x="8707" y="12409"/>
                    <a:pt x="8607" y="12342"/>
                    <a:pt x="8540" y="12276"/>
                  </a:cubicBezTo>
                  <a:cubicBezTo>
                    <a:pt x="8440" y="12175"/>
                    <a:pt x="8340" y="12075"/>
                    <a:pt x="8240" y="11942"/>
                  </a:cubicBezTo>
                  <a:cubicBezTo>
                    <a:pt x="8203" y="11887"/>
                    <a:pt x="8146" y="11862"/>
                    <a:pt x="8086" y="11862"/>
                  </a:cubicBezTo>
                  <a:close/>
                  <a:moveTo>
                    <a:pt x="10242" y="12667"/>
                  </a:moveTo>
                  <a:cubicBezTo>
                    <a:pt x="10221" y="12667"/>
                    <a:pt x="10198" y="12670"/>
                    <a:pt x="10175" y="12676"/>
                  </a:cubicBezTo>
                  <a:cubicBezTo>
                    <a:pt x="10028" y="12725"/>
                    <a:pt x="9846" y="12756"/>
                    <a:pt x="9667" y="12756"/>
                  </a:cubicBezTo>
                  <a:cubicBezTo>
                    <a:pt x="9602" y="12756"/>
                    <a:pt x="9537" y="12751"/>
                    <a:pt x="9474" y="12743"/>
                  </a:cubicBezTo>
                  <a:cubicBezTo>
                    <a:pt x="9374" y="12743"/>
                    <a:pt x="9307" y="12743"/>
                    <a:pt x="9274" y="12809"/>
                  </a:cubicBezTo>
                  <a:cubicBezTo>
                    <a:pt x="9241" y="12843"/>
                    <a:pt x="9241" y="12876"/>
                    <a:pt x="9207" y="12909"/>
                  </a:cubicBezTo>
                  <a:cubicBezTo>
                    <a:pt x="9207" y="13009"/>
                    <a:pt x="9274" y="13143"/>
                    <a:pt x="9408" y="13143"/>
                  </a:cubicBezTo>
                  <a:cubicBezTo>
                    <a:pt x="9514" y="13166"/>
                    <a:pt x="9624" y="13178"/>
                    <a:pt x="9735" y="13178"/>
                  </a:cubicBezTo>
                  <a:cubicBezTo>
                    <a:pt x="9936" y="13178"/>
                    <a:pt x="10136" y="13141"/>
                    <a:pt x="10308" y="13076"/>
                  </a:cubicBezTo>
                  <a:cubicBezTo>
                    <a:pt x="10442" y="13043"/>
                    <a:pt x="10475" y="12909"/>
                    <a:pt x="10442" y="12809"/>
                  </a:cubicBezTo>
                  <a:cubicBezTo>
                    <a:pt x="10414" y="12727"/>
                    <a:pt x="10342" y="12667"/>
                    <a:pt x="10242" y="12667"/>
                  </a:cubicBezTo>
                  <a:close/>
                  <a:moveTo>
                    <a:pt x="3135" y="12329"/>
                  </a:moveTo>
                  <a:cubicBezTo>
                    <a:pt x="3080" y="12329"/>
                    <a:pt x="3025" y="12354"/>
                    <a:pt x="2970" y="12409"/>
                  </a:cubicBezTo>
                  <a:cubicBezTo>
                    <a:pt x="2803" y="12642"/>
                    <a:pt x="2636" y="12876"/>
                    <a:pt x="2469" y="13109"/>
                  </a:cubicBezTo>
                  <a:cubicBezTo>
                    <a:pt x="2403" y="13210"/>
                    <a:pt x="2436" y="13343"/>
                    <a:pt x="2536" y="13410"/>
                  </a:cubicBezTo>
                  <a:cubicBezTo>
                    <a:pt x="2571" y="13433"/>
                    <a:pt x="2611" y="13444"/>
                    <a:pt x="2650" y="13444"/>
                  </a:cubicBezTo>
                  <a:cubicBezTo>
                    <a:pt x="2722" y="13444"/>
                    <a:pt x="2793" y="13408"/>
                    <a:pt x="2836" y="13343"/>
                  </a:cubicBezTo>
                  <a:cubicBezTo>
                    <a:pt x="2970" y="13109"/>
                    <a:pt x="3136" y="12876"/>
                    <a:pt x="3303" y="12676"/>
                  </a:cubicBezTo>
                  <a:cubicBezTo>
                    <a:pt x="3370" y="12576"/>
                    <a:pt x="3370" y="12442"/>
                    <a:pt x="3270" y="12376"/>
                  </a:cubicBezTo>
                  <a:cubicBezTo>
                    <a:pt x="3225" y="12346"/>
                    <a:pt x="3180" y="12329"/>
                    <a:pt x="3135" y="12329"/>
                  </a:cubicBezTo>
                  <a:close/>
                  <a:moveTo>
                    <a:pt x="2225" y="13740"/>
                  </a:moveTo>
                  <a:cubicBezTo>
                    <a:pt x="2169" y="13740"/>
                    <a:pt x="2123" y="13769"/>
                    <a:pt x="2102" y="13810"/>
                  </a:cubicBezTo>
                  <a:cubicBezTo>
                    <a:pt x="2069" y="13810"/>
                    <a:pt x="2069" y="13843"/>
                    <a:pt x="2069" y="13843"/>
                  </a:cubicBezTo>
                  <a:cubicBezTo>
                    <a:pt x="1936" y="14110"/>
                    <a:pt x="1802" y="14377"/>
                    <a:pt x="1735" y="14644"/>
                  </a:cubicBezTo>
                  <a:cubicBezTo>
                    <a:pt x="1669" y="14744"/>
                    <a:pt x="1735" y="14877"/>
                    <a:pt x="1835" y="14911"/>
                  </a:cubicBezTo>
                  <a:cubicBezTo>
                    <a:pt x="1867" y="14919"/>
                    <a:pt x="1897" y="14923"/>
                    <a:pt x="1924" y="14923"/>
                  </a:cubicBezTo>
                  <a:cubicBezTo>
                    <a:pt x="2012" y="14923"/>
                    <a:pt x="2077" y="14879"/>
                    <a:pt x="2102" y="14777"/>
                  </a:cubicBezTo>
                  <a:cubicBezTo>
                    <a:pt x="2202" y="14544"/>
                    <a:pt x="2302" y="14277"/>
                    <a:pt x="2436" y="14043"/>
                  </a:cubicBezTo>
                  <a:cubicBezTo>
                    <a:pt x="2469" y="13943"/>
                    <a:pt x="2436" y="13810"/>
                    <a:pt x="2336" y="13777"/>
                  </a:cubicBezTo>
                  <a:cubicBezTo>
                    <a:pt x="2298" y="13751"/>
                    <a:pt x="2259" y="13740"/>
                    <a:pt x="2225" y="13740"/>
                  </a:cubicBezTo>
                  <a:close/>
                  <a:moveTo>
                    <a:pt x="1735" y="15311"/>
                  </a:moveTo>
                  <a:cubicBezTo>
                    <a:pt x="1635" y="15311"/>
                    <a:pt x="1569" y="15311"/>
                    <a:pt x="1535" y="15378"/>
                  </a:cubicBezTo>
                  <a:cubicBezTo>
                    <a:pt x="1502" y="15411"/>
                    <a:pt x="1502" y="15444"/>
                    <a:pt x="1469" y="15478"/>
                  </a:cubicBezTo>
                  <a:cubicBezTo>
                    <a:pt x="1402" y="15745"/>
                    <a:pt x="1368" y="16045"/>
                    <a:pt x="1335" y="16312"/>
                  </a:cubicBezTo>
                  <a:cubicBezTo>
                    <a:pt x="1335" y="16445"/>
                    <a:pt x="1435" y="16545"/>
                    <a:pt x="1535" y="16545"/>
                  </a:cubicBezTo>
                  <a:cubicBezTo>
                    <a:pt x="1669" y="16545"/>
                    <a:pt x="1769" y="16479"/>
                    <a:pt x="1769" y="16345"/>
                  </a:cubicBezTo>
                  <a:cubicBezTo>
                    <a:pt x="1769" y="16078"/>
                    <a:pt x="1835" y="15811"/>
                    <a:pt x="1869" y="15578"/>
                  </a:cubicBezTo>
                  <a:cubicBezTo>
                    <a:pt x="1902" y="15444"/>
                    <a:pt x="1835" y="15344"/>
                    <a:pt x="1735" y="15311"/>
                  </a:cubicBezTo>
                  <a:close/>
                  <a:moveTo>
                    <a:pt x="1587" y="16972"/>
                  </a:moveTo>
                  <a:cubicBezTo>
                    <a:pt x="1570" y="16972"/>
                    <a:pt x="1553" y="16974"/>
                    <a:pt x="1535" y="16979"/>
                  </a:cubicBezTo>
                  <a:cubicBezTo>
                    <a:pt x="1502" y="16979"/>
                    <a:pt x="1435" y="16979"/>
                    <a:pt x="1402" y="17046"/>
                  </a:cubicBezTo>
                  <a:cubicBezTo>
                    <a:pt x="1368" y="17079"/>
                    <a:pt x="1335" y="17146"/>
                    <a:pt x="1368" y="17179"/>
                  </a:cubicBezTo>
                  <a:cubicBezTo>
                    <a:pt x="1368" y="17479"/>
                    <a:pt x="1435" y="17779"/>
                    <a:pt x="1502" y="18046"/>
                  </a:cubicBezTo>
                  <a:cubicBezTo>
                    <a:pt x="1529" y="18129"/>
                    <a:pt x="1625" y="18188"/>
                    <a:pt x="1713" y="18188"/>
                  </a:cubicBezTo>
                  <a:cubicBezTo>
                    <a:pt x="1732" y="18188"/>
                    <a:pt x="1751" y="18186"/>
                    <a:pt x="1769" y="18180"/>
                  </a:cubicBezTo>
                  <a:cubicBezTo>
                    <a:pt x="1869" y="18146"/>
                    <a:pt x="1936" y="18046"/>
                    <a:pt x="1902" y="17946"/>
                  </a:cubicBezTo>
                  <a:cubicBezTo>
                    <a:pt x="1835" y="17679"/>
                    <a:pt x="1802" y="17413"/>
                    <a:pt x="1769" y="17146"/>
                  </a:cubicBezTo>
                  <a:cubicBezTo>
                    <a:pt x="1769" y="17059"/>
                    <a:pt x="1694" y="16972"/>
                    <a:pt x="1587" y="16972"/>
                  </a:cubicBezTo>
                  <a:close/>
                  <a:moveTo>
                    <a:pt x="2006" y="18553"/>
                  </a:moveTo>
                  <a:cubicBezTo>
                    <a:pt x="1974" y="18553"/>
                    <a:pt x="1939" y="18561"/>
                    <a:pt x="1902" y="18580"/>
                  </a:cubicBezTo>
                  <a:cubicBezTo>
                    <a:pt x="1902" y="18580"/>
                    <a:pt x="1869" y="18613"/>
                    <a:pt x="1869" y="18613"/>
                  </a:cubicBezTo>
                  <a:cubicBezTo>
                    <a:pt x="1802" y="18680"/>
                    <a:pt x="1769" y="18780"/>
                    <a:pt x="1835" y="18847"/>
                  </a:cubicBezTo>
                  <a:cubicBezTo>
                    <a:pt x="1936" y="19114"/>
                    <a:pt x="2102" y="19381"/>
                    <a:pt x="2269" y="19614"/>
                  </a:cubicBezTo>
                  <a:cubicBezTo>
                    <a:pt x="2310" y="19655"/>
                    <a:pt x="2377" y="19684"/>
                    <a:pt x="2446" y="19684"/>
                  </a:cubicBezTo>
                  <a:cubicBezTo>
                    <a:pt x="2488" y="19684"/>
                    <a:pt x="2531" y="19673"/>
                    <a:pt x="2569" y="19647"/>
                  </a:cubicBezTo>
                  <a:cubicBezTo>
                    <a:pt x="2669" y="19581"/>
                    <a:pt x="2669" y="19447"/>
                    <a:pt x="2603" y="19347"/>
                  </a:cubicBezTo>
                  <a:cubicBezTo>
                    <a:pt x="2436" y="19147"/>
                    <a:pt x="2302" y="18914"/>
                    <a:pt x="2202" y="18680"/>
                  </a:cubicBezTo>
                  <a:cubicBezTo>
                    <a:pt x="2154" y="18608"/>
                    <a:pt x="2089" y="18553"/>
                    <a:pt x="2006" y="18553"/>
                  </a:cubicBezTo>
                  <a:close/>
                  <a:moveTo>
                    <a:pt x="5038" y="19614"/>
                  </a:moveTo>
                  <a:cubicBezTo>
                    <a:pt x="4738" y="19614"/>
                    <a:pt x="4437" y="19647"/>
                    <a:pt x="4137" y="19748"/>
                  </a:cubicBezTo>
                  <a:cubicBezTo>
                    <a:pt x="4104" y="19748"/>
                    <a:pt x="4070" y="19781"/>
                    <a:pt x="4037" y="19814"/>
                  </a:cubicBezTo>
                  <a:cubicBezTo>
                    <a:pt x="4004" y="19848"/>
                    <a:pt x="3970" y="19948"/>
                    <a:pt x="4004" y="20014"/>
                  </a:cubicBezTo>
                  <a:cubicBezTo>
                    <a:pt x="4031" y="20097"/>
                    <a:pt x="4104" y="20157"/>
                    <a:pt x="4203" y="20157"/>
                  </a:cubicBezTo>
                  <a:cubicBezTo>
                    <a:pt x="4224" y="20157"/>
                    <a:pt x="4247" y="20154"/>
                    <a:pt x="4271" y="20148"/>
                  </a:cubicBezTo>
                  <a:cubicBezTo>
                    <a:pt x="4446" y="20073"/>
                    <a:pt x="4640" y="20035"/>
                    <a:pt x="4824" y="20035"/>
                  </a:cubicBezTo>
                  <a:cubicBezTo>
                    <a:pt x="4886" y="20035"/>
                    <a:pt x="4946" y="20039"/>
                    <a:pt x="5004" y="20048"/>
                  </a:cubicBezTo>
                  <a:cubicBezTo>
                    <a:pt x="5138" y="20048"/>
                    <a:pt x="5205" y="19948"/>
                    <a:pt x="5238" y="19848"/>
                  </a:cubicBezTo>
                  <a:cubicBezTo>
                    <a:pt x="5238" y="19714"/>
                    <a:pt x="5138" y="19614"/>
                    <a:pt x="5038" y="19614"/>
                  </a:cubicBezTo>
                  <a:close/>
                  <a:moveTo>
                    <a:pt x="5818" y="19811"/>
                  </a:moveTo>
                  <a:cubicBezTo>
                    <a:pt x="5767" y="19811"/>
                    <a:pt x="5713" y="19840"/>
                    <a:pt x="5672" y="19881"/>
                  </a:cubicBezTo>
                  <a:cubicBezTo>
                    <a:pt x="5638" y="19881"/>
                    <a:pt x="5638" y="19914"/>
                    <a:pt x="5638" y="19948"/>
                  </a:cubicBezTo>
                  <a:cubicBezTo>
                    <a:pt x="5571" y="20048"/>
                    <a:pt x="5638" y="20148"/>
                    <a:pt x="5738" y="20215"/>
                  </a:cubicBezTo>
                  <a:cubicBezTo>
                    <a:pt x="5872" y="20281"/>
                    <a:pt x="6038" y="20381"/>
                    <a:pt x="6139" y="20481"/>
                  </a:cubicBezTo>
                  <a:cubicBezTo>
                    <a:pt x="6205" y="20548"/>
                    <a:pt x="6272" y="20581"/>
                    <a:pt x="6305" y="20648"/>
                  </a:cubicBezTo>
                  <a:cubicBezTo>
                    <a:pt x="6342" y="20703"/>
                    <a:pt x="6399" y="20728"/>
                    <a:pt x="6459" y="20728"/>
                  </a:cubicBezTo>
                  <a:cubicBezTo>
                    <a:pt x="6509" y="20728"/>
                    <a:pt x="6561" y="20712"/>
                    <a:pt x="6606" y="20682"/>
                  </a:cubicBezTo>
                  <a:cubicBezTo>
                    <a:pt x="6706" y="20615"/>
                    <a:pt x="6706" y="20481"/>
                    <a:pt x="6639" y="20415"/>
                  </a:cubicBezTo>
                  <a:cubicBezTo>
                    <a:pt x="6572" y="20315"/>
                    <a:pt x="6505" y="20248"/>
                    <a:pt x="6439" y="20181"/>
                  </a:cubicBezTo>
                  <a:cubicBezTo>
                    <a:pt x="6272" y="20048"/>
                    <a:pt x="6105" y="19914"/>
                    <a:pt x="5905" y="19848"/>
                  </a:cubicBezTo>
                  <a:cubicBezTo>
                    <a:pt x="5880" y="19822"/>
                    <a:pt x="5849" y="19811"/>
                    <a:pt x="5818" y="19811"/>
                  </a:cubicBezTo>
                  <a:close/>
                  <a:moveTo>
                    <a:pt x="2974" y="19898"/>
                  </a:moveTo>
                  <a:cubicBezTo>
                    <a:pt x="2920" y="19898"/>
                    <a:pt x="2870" y="19914"/>
                    <a:pt x="2836" y="19948"/>
                  </a:cubicBezTo>
                  <a:cubicBezTo>
                    <a:pt x="2836" y="19981"/>
                    <a:pt x="2836" y="19981"/>
                    <a:pt x="2836" y="19981"/>
                  </a:cubicBezTo>
                  <a:cubicBezTo>
                    <a:pt x="2769" y="20048"/>
                    <a:pt x="2769" y="20181"/>
                    <a:pt x="2836" y="20248"/>
                  </a:cubicBezTo>
                  <a:cubicBezTo>
                    <a:pt x="2903" y="20315"/>
                    <a:pt x="2936" y="20348"/>
                    <a:pt x="3003" y="20415"/>
                  </a:cubicBezTo>
                  <a:cubicBezTo>
                    <a:pt x="2903" y="20515"/>
                    <a:pt x="2769" y="20615"/>
                    <a:pt x="2669" y="20715"/>
                  </a:cubicBezTo>
                  <a:cubicBezTo>
                    <a:pt x="2603" y="20815"/>
                    <a:pt x="2603" y="20948"/>
                    <a:pt x="2669" y="21015"/>
                  </a:cubicBezTo>
                  <a:cubicBezTo>
                    <a:pt x="2719" y="21048"/>
                    <a:pt x="2778" y="21065"/>
                    <a:pt x="2832" y="21065"/>
                  </a:cubicBezTo>
                  <a:cubicBezTo>
                    <a:pt x="2886" y="21065"/>
                    <a:pt x="2936" y="21048"/>
                    <a:pt x="2970" y="21015"/>
                  </a:cubicBezTo>
                  <a:cubicBezTo>
                    <a:pt x="3103" y="20882"/>
                    <a:pt x="3203" y="20782"/>
                    <a:pt x="3303" y="20682"/>
                  </a:cubicBezTo>
                  <a:cubicBezTo>
                    <a:pt x="3370" y="20748"/>
                    <a:pt x="3437" y="20782"/>
                    <a:pt x="3503" y="20815"/>
                  </a:cubicBezTo>
                  <a:cubicBezTo>
                    <a:pt x="3533" y="20845"/>
                    <a:pt x="3577" y="20861"/>
                    <a:pt x="3622" y="20861"/>
                  </a:cubicBezTo>
                  <a:cubicBezTo>
                    <a:pt x="3677" y="20861"/>
                    <a:pt x="3733" y="20837"/>
                    <a:pt x="3770" y="20782"/>
                  </a:cubicBezTo>
                  <a:cubicBezTo>
                    <a:pt x="3837" y="20682"/>
                    <a:pt x="3837" y="20548"/>
                    <a:pt x="3737" y="20481"/>
                  </a:cubicBezTo>
                  <a:cubicBezTo>
                    <a:pt x="3703" y="20448"/>
                    <a:pt x="3670" y="20448"/>
                    <a:pt x="3637" y="20415"/>
                  </a:cubicBezTo>
                  <a:cubicBezTo>
                    <a:pt x="3670" y="20348"/>
                    <a:pt x="3670" y="20281"/>
                    <a:pt x="3637" y="20215"/>
                  </a:cubicBezTo>
                  <a:cubicBezTo>
                    <a:pt x="3594" y="20150"/>
                    <a:pt x="3523" y="20113"/>
                    <a:pt x="3451" y="20113"/>
                  </a:cubicBezTo>
                  <a:cubicBezTo>
                    <a:pt x="3412" y="20113"/>
                    <a:pt x="3372" y="20124"/>
                    <a:pt x="3337" y="20148"/>
                  </a:cubicBezTo>
                  <a:cubicBezTo>
                    <a:pt x="3270" y="20081"/>
                    <a:pt x="3203" y="20014"/>
                    <a:pt x="3136" y="19948"/>
                  </a:cubicBezTo>
                  <a:cubicBezTo>
                    <a:pt x="3086" y="19914"/>
                    <a:pt x="3028" y="19898"/>
                    <a:pt x="2974" y="19898"/>
                  </a:cubicBezTo>
                  <a:close/>
                  <a:moveTo>
                    <a:pt x="4309" y="20893"/>
                  </a:moveTo>
                  <a:cubicBezTo>
                    <a:pt x="4260" y="20893"/>
                    <a:pt x="4210" y="20909"/>
                    <a:pt x="4170" y="20948"/>
                  </a:cubicBezTo>
                  <a:cubicBezTo>
                    <a:pt x="4170" y="20982"/>
                    <a:pt x="4137" y="20982"/>
                    <a:pt x="4137" y="21015"/>
                  </a:cubicBezTo>
                  <a:cubicBezTo>
                    <a:pt x="4070" y="21115"/>
                    <a:pt x="4137" y="21215"/>
                    <a:pt x="4237" y="21282"/>
                  </a:cubicBezTo>
                  <a:cubicBezTo>
                    <a:pt x="4504" y="21415"/>
                    <a:pt x="4771" y="21549"/>
                    <a:pt x="5038" y="21616"/>
                  </a:cubicBezTo>
                  <a:cubicBezTo>
                    <a:pt x="5061" y="21623"/>
                    <a:pt x="5085" y="21628"/>
                    <a:pt x="5108" y="21628"/>
                  </a:cubicBezTo>
                  <a:cubicBezTo>
                    <a:pt x="5181" y="21628"/>
                    <a:pt x="5246" y="21584"/>
                    <a:pt x="5271" y="21482"/>
                  </a:cubicBezTo>
                  <a:cubicBezTo>
                    <a:pt x="5305" y="21382"/>
                    <a:pt x="5271" y="21249"/>
                    <a:pt x="5138" y="21215"/>
                  </a:cubicBezTo>
                  <a:cubicBezTo>
                    <a:pt x="4904" y="21149"/>
                    <a:pt x="4671" y="21048"/>
                    <a:pt x="4404" y="20915"/>
                  </a:cubicBezTo>
                  <a:cubicBezTo>
                    <a:pt x="4376" y="20901"/>
                    <a:pt x="4343" y="20893"/>
                    <a:pt x="4309" y="20893"/>
                  </a:cubicBezTo>
                  <a:close/>
                  <a:moveTo>
                    <a:pt x="6650" y="21088"/>
                  </a:moveTo>
                  <a:cubicBezTo>
                    <a:pt x="6572" y="21088"/>
                    <a:pt x="6496" y="21143"/>
                    <a:pt x="6472" y="21215"/>
                  </a:cubicBezTo>
                  <a:cubicBezTo>
                    <a:pt x="6372" y="21315"/>
                    <a:pt x="6205" y="21382"/>
                    <a:pt x="5905" y="21382"/>
                  </a:cubicBezTo>
                  <a:cubicBezTo>
                    <a:pt x="5838" y="21382"/>
                    <a:pt x="5772" y="21415"/>
                    <a:pt x="5738" y="21449"/>
                  </a:cubicBezTo>
                  <a:cubicBezTo>
                    <a:pt x="5705" y="21482"/>
                    <a:pt x="5705" y="21515"/>
                    <a:pt x="5705" y="21582"/>
                  </a:cubicBezTo>
                  <a:cubicBezTo>
                    <a:pt x="5705" y="21682"/>
                    <a:pt x="5772" y="21782"/>
                    <a:pt x="5905" y="21782"/>
                  </a:cubicBezTo>
                  <a:cubicBezTo>
                    <a:pt x="5942" y="21785"/>
                    <a:pt x="5979" y="21787"/>
                    <a:pt x="6014" y="21787"/>
                  </a:cubicBezTo>
                  <a:cubicBezTo>
                    <a:pt x="6394" y="21787"/>
                    <a:pt x="6684" y="21629"/>
                    <a:pt x="6806" y="21415"/>
                  </a:cubicBezTo>
                  <a:cubicBezTo>
                    <a:pt x="6872" y="21282"/>
                    <a:pt x="6839" y="21182"/>
                    <a:pt x="6739" y="21115"/>
                  </a:cubicBezTo>
                  <a:cubicBezTo>
                    <a:pt x="6711" y="21097"/>
                    <a:pt x="6680" y="21088"/>
                    <a:pt x="6650" y="21088"/>
                  </a:cubicBezTo>
                  <a:close/>
                  <a:moveTo>
                    <a:pt x="2290" y="21302"/>
                  </a:moveTo>
                  <a:cubicBezTo>
                    <a:pt x="2229" y="21302"/>
                    <a:pt x="2172" y="21327"/>
                    <a:pt x="2136" y="21382"/>
                  </a:cubicBezTo>
                  <a:cubicBezTo>
                    <a:pt x="1969" y="21616"/>
                    <a:pt x="1835" y="21849"/>
                    <a:pt x="1669" y="22116"/>
                  </a:cubicBezTo>
                  <a:cubicBezTo>
                    <a:pt x="1602" y="22216"/>
                    <a:pt x="1635" y="22349"/>
                    <a:pt x="1769" y="22383"/>
                  </a:cubicBezTo>
                  <a:cubicBezTo>
                    <a:pt x="1804" y="22406"/>
                    <a:pt x="1840" y="22417"/>
                    <a:pt x="1874" y="22417"/>
                  </a:cubicBezTo>
                  <a:cubicBezTo>
                    <a:pt x="1936" y="22417"/>
                    <a:pt x="1993" y="22381"/>
                    <a:pt x="2036" y="22316"/>
                  </a:cubicBezTo>
                  <a:cubicBezTo>
                    <a:pt x="2169" y="22083"/>
                    <a:pt x="2336" y="21849"/>
                    <a:pt x="2469" y="21649"/>
                  </a:cubicBezTo>
                  <a:cubicBezTo>
                    <a:pt x="2536" y="21549"/>
                    <a:pt x="2503" y="21415"/>
                    <a:pt x="2436" y="21349"/>
                  </a:cubicBezTo>
                  <a:cubicBezTo>
                    <a:pt x="2391" y="21319"/>
                    <a:pt x="2339" y="21302"/>
                    <a:pt x="2290" y="21302"/>
                  </a:cubicBezTo>
                  <a:close/>
                  <a:moveTo>
                    <a:pt x="1458" y="22747"/>
                  </a:moveTo>
                  <a:cubicBezTo>
                    <a:pt x="1402" y="22747"/>
                    <a:pt x="1356" y="22775"/>
                    <a:pt x="1335" y="22816"/>
                  </a:cubicBezTo>
                  <a:cubicBezTo>
                    <a:pt x="1302" y="22850"/>
                    <a:pt x="1302" y="22850"/>
                    <a:pt x="1302" y="22883"/>
                  </a:cubicBezTo>
                  <a:cubicBezTo>
                    <a:pt x="1168" y="23117"/>
                    <a:pt x="1068" y="23384"/>
                    <a:pt x="968" y="23650"/>
                  </a:cubicBezTo>
                  <a:cubicBezTo>
                    <a:pt x="901" y="23750"/>
                    <a:pt x="968" y="23884"/>
                    <a:pt x="1068" y="23917"/>
                  </a:cubicBezTo>
                  <a:cubicBezTo>
                    <a:pt x="1093" y="23926"/>
                    <a:pt x="1120" y="23930"/>
                    <a:pt x="1147" y="23930"/>
                  </a:cubicBezTo>
                  <a:cubicBezTo>
                    <a:pt x="1229" y="23930"/>
                    <a:pt x="1310" y="23892"/>
                    <a:pt x="1335" y="23817"/>
                  </a:cubicBezTo>
                  <a:cubicBezTo>
                    <a:pt x="1435" y="23550"/>
                    <a:pt x="1569" y="23283"/>
                    <a:pt x="1669" y="23050"/>
                  </a:cubicBezTo>
                  <a:cubicBezTo>
                    <a:pt x="1702" y="22950"/>
                    <a:pt x="1669" y="22816"/>
                    <a:pt x="1569" y="22783"/>
                  </a:cubicBezTo>
                  <a:cubicBezTo>
                    <a:pt x="1530" y="22758"/>
                    <a:pt x="1492" y="22747"/>
                    <a:pt x="1458" y="22747"/>
                  </a:cubicBezTo>
                  <a:close/>
                  <a:moveTo>
                    <a:pt x="875" y="24304"/>
                  </a:moveTo>
                  <a:cubicBezTo>
                    <a:pt x="817" y="24304"/>
                    <a:pt x="750" y="24335"/>
                    <a:pt x="701" y="24384"/>
                  </a:cubicBezTo>
                  <a:cubicBezTo>
                    <a:pt x="701" y="24384"/>
                    <a:pt x="668" y="24418"/>
                    <a:pt x="668" y="24451"/>
                  </a:cubicBezTo>
                  <a:cubicBezTo>
                    <a:pt x="601" y="24618"/>
                    <a:pt x="568" y="24818"/>
                    <a:pt x="501" y="25018"/>
                  </a:cubicBezTo>
                  <a:lnTo>
                    <a:pt x="434" y="25252"/>
                  </a:lnTo>
                  <a:cubicBezTo>
                    <a:pt x="401" y="25352"/>
                    <a:pt x="468" y="25485"/>
                    <a:pt x="568" y="25518"/>
                  </a:cubicBezTo>
                  <a:cubicBezTo>
                    <a:pt x="585" y="25524"/>
                    <a:pt x="603" y="25527"/>
                    <a:pt x="622" y="25527"/>
                  </a:cubicBezTo>
                  <a:cubicBezTo>
                    <a:pt x="711" y="25527"/>
                    <a:pt x="807" y="25462"/>
                    <a:pt x="835" y="25352"/>
                  </a:cubicBezTo>
                  <a:lnTo>
                    <a:pt x="901" y="25151"/>
                  </a:lnTo>
                  <a:cubicBezTo>
                    <a:pt x="935" y="24951"/>
                    <a:pt x="1002" y="24751"/>
                    <a:pt x="1068" y="24584"/>
                  </a:cubicBezTo>
                  <a:cubicBezTo>
                    <a:pt x="1102" y="24484"/>
                    <a:pt x="1035" y="24351"/>
                    <a:pt x="935" y="24318"/>
                  </a:cubicBezTo>
                  <a:cubicBezTo>
                    <a:pt x="917" y="24309"/>
                    <a:pt x="897" y="24304"/>
                    <a:pt x="875" y="24304"/>
                  </a:cubicBezTo>
                  <a:close/>
                  <a:moveTo>
                    <a:pt x="414" y="25906"/>
                  </a:moveTo>
                  <a:cubicBezTo>
                    <a:pt x="365" y="25906"/>
                    <a:pt x="317" y="25937"/>
                    <a:pt x="268" y="25985"/>
                  </a:cubicBezTo>
                  <a:cubicBezTo>
                    <a:pt x="268" y="26019"/>
                    <a:pt x="234" y="26052"/>
                    <a:pt x="234" y="26085"/>
                  </a:cubicBezTo>
                  <a:cubicBezTo>
                    <a:pt x="168" y="26352"/>
                    <a:pt x="134" y="26653"/>
                    <a:pt x="68" y="26919"/>
                  </a:cubicBezTo>
                  <a:cubicBezTo>
                    <a:pt x="68" y="27019"/>
                    <a:pt x="134" y="27120"/>
                    <a:pt x="268" y="27153"/>
                  </a:cubicBezTo>
                  <a:cubicBezTo>
                    <a:pt x="368" y="27153"/>
                    <a:pt x="468" y="27086"/>
                    <a:pt x="501" y="26953"/>
                  </a:cubicBezTo>
                  <a:cubicBezTo>
                    <a:pt x="535" y="26719"/>
                    <a:pt x="568" y="26419"/>
                    <a:pt x="635" y="26152"/>
                  </a:cubicBezTo>
                  <a:cubicBezTo>
                    <a:pt x="668" y="26052"/>
                    <a:pt x="601" y="25952"/>
                    <a:pt x="468" y="25919"/>
                  </a:cubicBezTo>
                  <a:cubicBezTo>
                    <a:pt x="450" y="25910"/>
                    <a:pt x="432" y="25906"/>
                    <a:pt x="414" y="25906"/>
                  </a:cubicBezTo>
                  <a:close/>
                  <a:moveTo>
                    <a:pt x="234" y="27553"/>
                  </a:moveTo>
                  <a:cubicBezTo>
                    <a:pt x="168" y="27553"/>
                    <a:pt x="101" y="27587"/>
                    <a:pt x="68" y="27620"/>
                  </a:cubicBezTo>
                  <a:cubicBezTo>
                    <a:pt x="34" y="27653"/>
                    <a:pt x="1" y="27720"/>
                    <a:pt x="1" y="27753"/>
                  </a:cubicBezTo>
                  <a:cubicBezTo>
                    <a:pt x="1" y="28054"/>
                    <a:pt x="1" y="28320"/>
                    <a:pt x="1" y="28621"/>
                  </a:cubicBezTo>
                  <a:cubicBezTo>
                    <a:pt x="1" y="28721"/>
                    <a:pt x="101" y="28821"/>
                    <a:pt x="201" y="28821"/>
                  </a:cubicBezTo>
                  <a:cubicBezTo>
                    <a:pt x="334" y="28821"/>
                    <a:pt x="434" y="28721"/>
                    <a:pt x="401" y="28587"/>
                  </a:cubicBezTo>
                  <a:cubicBezTo>
                    <a:pt x="401" y="28320"/>
                    <a:pt x="401" y="28054"/>
                    <a:pt x="434" y="27787"/>
                  </a:cubicBezTo>
                  <a:cubicBezTo>
                    <a:pt x="434" y="27653"/>
                    <a:pt x="334" y="27553"/>
                    <a:pt x="234" y="27553"/>
                  </a:cubicBezTo>
                  <a:close/>
                  <a:moveTo>
                    <a:pt x="234" y="29221"/>
                  </a:moveTo>
                  <a:cubicBezTo>
                    <a:pt x="201" y="29221"/>
                    <a:pt x="134" y="29254"/>
                    <a:pt x="101" y="29288"/>
                  </a:cubicBezTo>
                  <a:cubicBezTo>
                    <a:pt x="68" y="29354"/>
                    <a:pt x="68" y="29388"/>
                    <a:pt x="68" y="29455"/>
                  </a:cubicBezTo>
                  <a:cubicBezTo>
                    <a:pt x="101" y="29755"/>
                    <a:pt x="168" y="30022"/>
                    <a:pt x="201" y="30288"/>
                  </a:cubicBezTo>
                  <a:cubicBezTo>
                    <a:pt x="229" y="30399"/>
                    <a:pt x="325" y="30464"/>
                    <a:pt x="414" y="30464"/>
                  </a:cubicBezTo>
                  <a:cubicBezTo>
                    <a:pt x="433" y="30464"/>
                    <a:pt x="451" y="30461"/>
                    <a:pt x="468" y="30455"/>
                  </a:cubicBezTo>
                  <a:cubicBezTo>
                    <a:pt x="568" y="30422"/>
                    <a:pt x="635" y="30322"/>
                    <a:pt x="635" y="30222"/>
                  </a:cubicBezTo>
                  <a:cubicBezTo>
                    <a:pt x="568" y="29955"/>
                    <a:pt x="501" y="29688"/>
                    <a:pt x="468" y="29421"/>
                  </a:cubicBezTo>
                  <a:cubicBezTo>
                    <a:pt x="468" y="29288"/>
                    <a:pt x="368" y="29221"/>
                    <a:pt x="234" y="29221"/>
                  </a:cubicBezTo>
                  <a:close/>
                  <a:moveTo>
                    <a:pt x="635" y="30847"/>
                  </a:moveTo>
                  <a:cubicBezTo>
                    <a:pt x="614" y="30847"/>
                    <a:pt x="592" y="30850"/>
                    <a:pt x="568" y="30856"/>
                  </a:cubicBezTo>
                  <a:cubicBezTo>
                    <a:pt x="535" y="30889"/>
                    <a:pt x="501" y="30889"/>
                    <a:pt x="501" y="30922"/>
                  </a:cubicBezTo>
                  <a:cubicBezTo>
                    <a:pt x="434" y="30989"/>
                    <a:pt x="434" y="31056"/>
                    <a:pt x="434" y="31122"/>
                  </a:cubicBezTo>
                  <a:cubicBezTo>
                    <a:pt x="535" y="31389"/>
                    <a:pt x="668" y="31656"/>
                    <a:pt x="768" y="31923"/>
                  </a:cubicBezTo>
                  <a:cubicBezTo>
                    <a:pt x="818" y="31998"/>
                    <a:pt x="887" y="32036"/>
                    <a:pt x="974" y="32036"/>
                  </a:cubicBezTo>
                  <a:cubicBezTo>
                    <a:pt x="1004" y="32036"/>
                    <a:pt x="1035" y="32031"/>
                    <a:pt x="1068" y="32023"/>
                  </a:cubicBezTo>
                  <a:cubicBezTo>
                    <a:pt x="1168" y="31956"/>
                    <a:pt x="1202" y="31856"/>
                    <a:pt x="1135" y="31723"/>
                  </a:cubicBezTo>
                  <a:cubicBezTo>
                    <a:pt x="1035" y="31489"/>
                    <a:pt x="935" y="31256"/>
                    <a:pt x="835" y="30989"/>
                  </a:cubicBezTo>
                  <a:cubicBezTo>
                    <a:pt x="807" y="30907"/>
                    <a:pt x="735" y="30847"/>
                    <a:pt x="635" y="30847"/>
                  </a:cubicBezTo>
                  <a:close/>
                  <a:moveTo>
                    <a:pt x="1358" y="32355"/>
                  </a:moveTo>
                  <a:cubicBezTo>
                    <a:pt x="1324" y="32355"/>
                    <a:pt x="1292" y="32366"/>
                    <a:pt x="1268" y="32390"/>
                  </a:cubicBezTo>
                  <a:cubicBezTo>
                    <a:pt x="1235" y="32390"/>
                    <a:pt x="1235" y="32390"/>
                    <a:pt x="1202" y="32423"/>
                  </a:cubicBezTo>
                  <a:cubicBezTo>
                    <a:pt x="1135" y="32490"/>
                    <a:pt x="1135" y="32590"/>
                    <a:pt x="1202" y="32657"/>
                  </a:cubicBezTo>
                  <a:cubicBezTo>
                    <a:pt x="1335" y="32924"/>
                    <a:pt x="1502" y="33157"/>
                    <a:pt x="1702" y="33357"/>
                  </a:cubicBezTo>
                  <a:cubicBezTo>
                    <a:pt x="1739" y="33412"/>
                    <a:pt x="1796" y="33437"/>
                    <a:pt x="1851" y="33437"/>
                  </a:cubicBezTo>
                  <a:cubicBezTo>
                    <a:pt x="1895" y="33437"/>
                    <a:pt x="1939" y="33421"/>
                    <a:pt x="1969" y="33391"/>
                  </a:cubicBezTo>
                  <a:cubicBezTo>
                    <a:pt x="2069" y="33324"/>
                    <a:pt x="2069" y="33191"/>
                    <a:pt x="2002" y="33090"/>
                  </a:cubicBezTo>
                  <a:cubicBezTo>
                    <a:pt x="1835" y="32890"/>
                    <a:pt x="1669" y="32690"/>
                    <a:pt x="1535" y="32457"/>
                  </a:cubicBezTo>
                  <a:cubicBezTo>
                    <a:pt x="1492" y="32392"/>
                    <a:pt x="1421" y="32355"/>
                    <a:pt x="1358" y="32355"/>
                  </a:cubicBezTo>
                  <a:close/>
                  <a:moveTo>
                    <a:pt x="2407" y="33641"/>
                  </a:moveTo>
                  <a:cubicBezTo>
                    <a:pt x="2353" y="33641"/>
                    <a:pt x="2302" y="33658"/>
                    <a:pt x="2269" y="33691"/>
                  </a:cubicBezTo>
                  <a:cubicBezTo>
                    <a:pt x="2269" y="33691"/>
                    <a:pt x="2269" y="33691"/>
                    <a:pt x="2269" y="33724"/>
                  </a:cubicBezTo>
                  <a:cubicBezTo>
                    <a:pt x="2202" y="33791"/>
                    <a:pt x="2202" y="33924"/>
                    <a:pt x="2269" y="33991"/>
                  </a:cubicBezTo>
                  <a:cubicBezTo>
                    <a:pt x="2302" y="34058"/>
                    <a:pt x="2369" y="34091"/>
                    <a:pt x="2403" y="34125"/>
                  </a:cubicBezTo>
                  <a:cubicBezTo>
                    <a:pt x="2569" y="34291"/>
                    <a:pt x="2769" y="34425"/>
                    <a:pt x="2936" y="34558"/>
                  </a:cubicBezTo>
                  <a:cubicBezTo>
                    <a:pt x="2972" y="34582"/>
                    <a:pt x="3011" y="34593"/>
                    <a:pt x="3051" y="34593"/>
                  </a:cubicBezTo>
                  <a:cubicBezTo>
                    <a:pt x="3123" y="34593"/>
                    <a:pt x="3193" y="34556"/>
                    <a:pt x="3236" y="34491"/>
                  </a:cubicBezTo>
                  <a:cubicBezTo>
                    <a:pt x="3303" y="34425"/>
                    <a:pt x="3270" y="34291"/>
                    <a:pt x="3170" y="34225"/>
                  </a:cubicBezTo>
                  <a:cubicBezTo>
                    <a:pt x="3003" y="34091"/>
                    <a:pt x="2836" y="33958"/>
                    <a:pt x="2703" y="33824"/>
                  </a:cubicBezTo>
                  <a:cubicBezTo>
                    <a:pt x="2636" y="33791"/>
                    <a:pt x="2603" y="33724"/>
                    <a:pt x="2569" y="33691"/>
                  </a:cubicBezTo>
                  <a:cubicBezTo>
                    <a:pt x="2519" y="33658"/>
                    <a:pt x="2461" y="33641"/>
                    <a:pt x="2407" y="33641"/>
                  </a:cubicBezTo>
                  <a:close/>
                  <a:moveTo>
                    <a:pt x="10922" y="34257"/>
                  </a:moveTo>
                  <a:cubicBezTo>
                    <a:pt x="10884" y="34257"/>
                    <a:pt x="10844" y="34268"/>
                    <a:pt x="10809" y="34291"/>
                  </a:cubicBezTo>
                  <a:cubicBezTo>
                    <a:pt x="10575" y="34425"/>
                    <a:pt x="10308" y="34558"/>
                    <a:pt x="10075" y="34692"/>
                  </a:cubicBezTo>
                  <a:cubicBezTo>
                    <a:pt x="10075" y="34692"/>
                    <a:pt x="10041" y="34725"/>
                    <a:pt x="10008" y="34725"/>
                  </a:cubicBezTo>
                  <a:cubicBezTo>
                    <a:pt x="9975" y="34792"/>
                    <a:pt x="9941" y="34892"/>
                    <a:pt x="9975" y="34958"/>
                  </a:cubicBezTo>
                  <a:cubicBezTo>
                    <a:pt x="10023" y="35031"/>
                    <a:pt x="10105" y="35085"/>
                    <a:pt x="10185" y="35085"/>
                  </a:cubicBezTo>
                  <a:cubicBezTo>
                    <a:pt x="10216" y="35085"/>
                    <a:pt x="10247" y="35077"/>
                    <a:pt x="10275" y="35059"/>
                  </a:cubicBezTo>
                  <a:cubicBezTo>
                    <a:pt x="10508" y="34925"/>
                    <a:pt x="10775" y="34792"/>
                    <a:pt x="11009" y="34658"/>
                  </a:cubicBezTo>
                  <a:cubicBezTo>
                    <a:pt x="11109" y="34592"/>
                    <a:pt x="11142" y="34458"/>
                    <a:pt x="11075" y="34358"/>
                  </a:cubicBezTo>
                  <a:cubicBezTo>
                    <a:pt x="11054" y="34293"/>
                    <a:pt x="10991" y="34257"/>
                    <a:pt x="10922" y="34257"/>
                  </a:cubicBezTo>
                  <a:close/>
                  <a:moveTo>
                    <a:pt x="3757" y="34622"/>
                  </a:moveTo>
                  <a:cubicBezTo>
                    <a:pt x="3699" y="34622"/>
                    <a:pt x="3645" y="34650"/>
                    <a:pt x="3603" y="34692"/>
                  </a:cubicBezTo>
                  <a:cubicBezTo>
                    <a:pt x="3603" y="34692"/>
                    <a:pt x="3570" y="34725"/>
                    <a:pt x="3570" y="34725"/>
                  </a:cubicBezTo>
                  <a:cubicBezTo>
                    <a:pt x="3537" y="34825"/>
                    <a:pt x="3570" y="34958"/>
                    <a:pt x="3670" y="35025"/>
                  </a:cubicBezTo>
                  <a:cubicBezTo>
                    <a:pt x="3904" y="35159"/>
                    <a:pt x="4170" y="35259"/>
                    <a:pt x="4437" y="35392"/>
                  </a:cubicBezTo>
                  <a:cubicBezTo>
                    <a:pt x="4455" y="35398"/>
                    <a:pt x="4474" y="35401"/>
                    <a:pt x="4493" y="35401"/>
                  </a:cubicBezTo>
                  <a:cubicBezTo>
                    <a:pt x="4582" y="35401"/>
                    <a:pt x="4677" y="35341"/>
                    <a:pt x="4704" y="35259"/>
                  </a:cubicBezTo>
                  <a:cubicBezTo>
                    <a:pt x="4738" y="35159"/>
                    <a:pt x="4704" y="35025"/>
                    <a:pt x="4604" y="34992"/>
                  </a:cubicBezTo>
                  <a:cubicBezTo>
                    <a:pt x="4337" y="34892"/>
                    <a:pt x="4104" y="34792"/>
                    <a:pt x="3870" y="34658"/>
                  </a:cubicBezTo>
                  <a:cubicBezTo>
                    <a:pt x="3832" y="34633"/>
                    <a:pt x="3794" y="34622"/>
                    <a:pt x="3757" y="34622"/>
                  </a:cubicBezTo>
                  <a:close/>
                  <a:moveTo>
                    <a:pt x="9396" y="34983"/>
                  </a:moveTo>
                  <a:cubicBezTo>
                    <a:pt x="9377" y="34983"/>
                    <a:pt x="9359" y="34986"/>
                    <a:pt x="9341" y="34992"/>
                  </a:cubicBezTo>
                  <a:cubicBezTo>
                    <a:pt x="9074" y="35092"/>
                    <a:pt x="8807" y="35159"/>
                    <a:pt x="8574" y="35225"/>
                  </a:cubicBezTo>
                  <a:cubicBezTo>
                    <a:pt x="8507" y="35225"/>
                    <a:pt x="8474" y="35259"/>
                    <a:pt x="8440" y="35292"/>
                  </a:cubicBezTo>
                  <a:cubicBezTo>
                    <a:pt x="8407" y="35359"/>
                    <a:pt x="8373" y="35425"/>
                    <a:pt x="8407" y="35492"/>
                  </a:cubicBezTo>
                  <a:cubicBezTo>
                    <a:pt x="8434" y="35575"/>
                    <a:pt x="8507" y="35634"/>
                    <a:pt x="8588" y="35634"/>
                  </a:cubicBezTo>
                  <a:cubicBezTo>
                    <a:pt x="8605" y="35634"/>
                    <a:pt x="8623" y="35632"/>
                    <a:pt x="8640" y="35626"/>
                  </a:cubicBezTo>
                  <a:cubicBezTo>
                    <a:pt x="8941" y="35559"/>
                    <a:pt x="9207" y="35492"/>
                    <a:pt x="9474" y="35392"/>
                  </a:cubicBezTo>
                  <a:cubicBezTo>
                    <a:pt x="9574" y="35359"/>
                    <a:pt x="9641" y="35225"/>
                    <a:pt x="9608" y="35125"/>
                  </a:cubicBezTo>
                  <a:cubicBezTo>
                    <a:pt x="9580" y="35043"/>
                    <a:pt x="9485" y="34983"/>
                    <a:pt x="9396" y="34983"/>
                  </a:cubicBezTo>
                  <a:close/>
                  <a:moveTo>
                    <a:pt x="5371" y="35225"/>
                  </a:moveTo>
                  <a:cubicBezTo>
                    <a:pt x="5271" y="35225"/>
                    <a:pt x="5205" y="35259"/>
                    <a:pt x="5138" y="35292"/>
                  </a:cubicBezTo>
                  <a:cubicBezTo>
                    <a:pt x="5138" y="35325"/>
                    <a:pt x="5104" y="35359"/>
                    <a:pt x="5104" y="35392"/>
                  </a:cubicBezTo>
                  <a:cubicBezTo>
                    <a:pt x="5071" y="35492"/>
                    <a:pt x="5138" y="35626"/>
                    <a:pt x="5271" y="35626"/>
                  </a:cubicBezTo>
                  <a:cubicBezTo>
                    <a:pt x="5538" y="35692"/>
                    <a:pt x="5805" y="35759"/>
                    <a:pt x="6105" y="35792"/>
                  </a:cubicBezTo>
                  <a:cubicBezTo>
                    <a:pt x="6119" y="35797"/>
                    <a:pt x="6132" y="35799"/>
                    <a:pt x="6145" y="35799"/>
                  </a:cubicBezTo>
                  <a:cubicBezTo>
                    <a:pt x="6231" y="35799"/>
                    <a:pt x="6310" y="35712"/>
                    <a:pt x="6339" y="35626"/>
                  </a:cubicBezTo>
                  <a:cubicBezTo>
                    <a:pt x="6339" y="35492"/>
                    <a:pt x="6272" y="35392"/>
                    <a:pt x="6139" y="35392"/>
                  </a:cubicBezTo>
                  <a:cubicBezTo>
                    <a:pt x="5872" y="35359"/>
                    <a:pt x="5605" y="35292"/>
                    <a:pt x="5371" y="35225"/>
                  </a:cubicBezTo>
                  <a:close/>
                  <a:moveTo>
                    <a:pt x="7813" y="35386"/>
                  </a:moveTo>
                  <a:cubicBezTo>
                    <a:pt x="7800" y="35386"/>
                    <a:pt x="7786" y="35388"/>
                    <a:pt x="7773" y="35392"/>
                  </a:cubicBezTo>
                  <a:cubicBezTo>
                    <a:pt x="7506" y="35425"/>
                    <a:pt x="7239" y="35425"/>
                    <a:pt x="6939" y="35425"/>
                  </a:cubicBezTo>
                  <a:cubicBezTo>
                    <a:pt x="6906" y="35425"/>
                    <a:pt x="6839" y="35459"/>
                    <a:pt x="6806" y="35492"/>
                  </a:cubicBezTo>
                  <a:cubicBezTo>
                    <a:pt x="6772" y="35526"/>
                    <a:pt x="6739" y="35592"/>
                    <a:pt x="6739" y="35626"/>
                  </a:cubicBezTo>
                  <a:cubicBezTo>
                    <a:pt x="6739" y="35759"/>
                    <a:pt x="6839" y="35859"/>
                    <a:pt x="6972" y="35859"/>
                  </a:cubicBezTo>
                  <a:cubicBezTo>
                    <a:pt x="7239" y="35859"/>
                    <a:pt x="7540" y="35826"/>
                    <a:pt x="7806" y="35792"/>
                  </a:cubicBezTo>
                  <a:cubicBezTo>
                    <a:pt x="7940" y="35792"/>
                    <a:pt x="8007" y="35659"/>
                    <a:pt x="8007" y="35559"/>
                  </a:cubicBezTo>
                  <a:cubicBezTo>
                    <a:pt x="7978" y="35472"/>
                    <a:pt x="7899" y="35386"/>
                    <a:pt x="7813" y="353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1C050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83" name="Google Shape;3468;p36"/>
          <p:cNvGrpSpPr/>
          <p:nvPr/>
        </p:nvGrpSpPr>
        <p:grpSpPr>
          <a:xfrm>
            <a:off x="8355348" y="1424551"/>
            <a:ext cx="717200" cy="356100"/>
            <a:chOff x="8025425" y="984400"/>
            <a:chExt cx="717200" cy="356100"/>
          </a:xfrm>
        </p:grpSpPr>
        <p:sp>
          <p:nvSpPr>
            <p:cNvPr id="84" name="Google Shape;3469;p36"/>
            <p:cNvSpPr/>
            <p:nvPr/>
          </p:nvSpPr>
          <p:spPr>
            <a:xfrm>
              <a:off x="8025425" y="984400"/>
              <a:ext cx="326925" cy="327750"/>
            </a:xfrm>
            <a:custGeom>
              <a:avLst/>
              <a:gdLst/>
              <a:ahLst/>
              <a:cxnLst/>
              <a:rect l="l" t="t" r="r" b="b"/>
              <a:pathLst>
                <a:path w="13077" h="13110" extrusionOk="0">
                  <a:moveTo>
                    <a:pt x="6372" y="0"/>
                  </a:moveTo>
                  <a:cubicBezTo>
                    <a:pt x="6071" y="0"/>
                    <a:pt x="5805" y="67"/>
                    <a:pt x="5471" y="167"/>
                  </a:cubicBezTo>
                  <a:cubicBezTo>
                    <a:pt x="5171" y="267"/>
                    <a:pt x="4237" y="667"/>
                    <a:pt x="3570" y="1701"/>
                  </a:cubicBezTo>
                  <a:cubicBezTo>
                    <a:pt x="3169" y="1735"/>
                    <a:pt x="2769" y="1801"/>
                    <a:pt x="2402" y="1901"/>
                  </a:cubicBezTo>
                  <a:cubicBezTo>
                    <a:pt x="1702" y="2102"/>
                    <a:pt x="1135" y="2569"/>
                    <a:pt x="801" y="3202"/>
                  </a:cubicBezTo>
                  <a:cubicBezTo>
                    <a:pt x="467" y="3836"/>
                    <a:pt x="367" y="4570"/>
                    <a:pt x="601" y="5271"/>
                  </a:cubicBezTo>
                  <a:cubicBezTo>
                    <a:pt x="601" y="5304"/>
                    <a:pt x="601" y="5337"/>
                    <a:pt x="634" y="5371"/>
                  </a:cubicBezTo>
                  <a:cubicBezTo>
                    <a:pt x="567" y="5471"/>
                    <a:pt x="501" y="5571"/>
                    <a:pt x="467" y="5671"/>
                  </a:cubicBezTo>
                  <a:cubicBezTo>
                    <a:pt x="0" y="6805"/>
                    <a:pt x="134" y="8039"/>
                    <a:pt x="768" y="8973"/>
                  </a:cubicBezTo>
                  <a:cubicBezTo>
                    <a:pt x="1201" y="9607"/>
                    <a:pt x="1802" y="10041"/>
                    <a:pt x="2436" y="10341"/>
                  </a:cubicBezTo>
                  <a:cubicBezTo>
                    <a:pt x="2502" y="10841"/>
                    <a:pt x="2702" y="11342"/>
                    <a:pt x="3036" y="11809"/>
                  </a:cubicBezTo>
                  <a:cubicBezTo>
                    <a:pt x="3603" y="12642"/>
                    <a:pt x="4537" y="13109"/>
                    <a:pt x="5571" y="13109"/>
                  </a:cubicBezTo>
                  <a:cubicBezTo>
                    <a:pt x="7005" y="13109"/>
                    <a:pt x="8373" y="12242"/>
                    <a:pt x="9107" y="10941"/>
                  </a:cubicBezTo>
                  <a:cubicBezTo>
                    <a:pt x="10475" y="10875"/>
                    <a:pt x="11742" y="10141"/>
                    <a:pt x="12409" y="9040"/>
                  </a:cubicBezTo>
                  <a:cubicBezTo>
                    <a:pt x="13010" y="8106"/>
                    <a:pt x="13076" y="6972"/>
                    <a:pt x="12576" y="6004"/>
                  </a:cubicBezTo>
                  <a:cubicBezTo>
                    <a:pt x="12343" y="5504"/>
                    <a:pt x="12009" y="5104"/>
                    <a:pt x="11575" y="4770"/>
                  </a:cubicBezTo>
                  <a:cubicBezTo>
                    <a:pt x="11609" y="4070"/>
                    <a:pt x="11509" y="3369"/>
                    <a:pt x="11175" y="2702"/>
                  </a:cubicBezTo>
                  <a:cubicBezTo>
                    <a:pt x="10641" y="1668"/>
                    <a:pt x="9641" y="967"/>
                    <a:pt x="8406" y="834"/>
                  </a:cubicBezTo>
                  <a:lnTo>
                    <a:pt x="8306" y="834"/>
                  </a:lnTo>
                  <a:cubicBezTo>
                    <a:pt x="7806" y="334"/>
                    <a:pt x="7106" y="0"/>
                    <a:pt x="63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1C050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5" name="Google Shape;3470;p36"/>
            <p:cNvSpPr/>
            <p:nvPr/>
          </p:nvSpPr>
          <p:spPr>
            <a:xfrm>
              <a:off x="8078600" y="1122125"/>
              <a:ext cx="156500" cy="122200"/>
            </a:xfrm>
            <a:custGeom>
              <a:avLst/>
              <a:gdLst/>
              <a:ahLst/>
              <a:cxnLst/>
              <a:rect l="l" t="t" r="r" b="b"/>
              <a:pathLst>
                <a:path w="6260" h="4888" extrusionOk="0">
                  <a:moveTo>
                    <a:pt x="2005" y="0"/>
                  </a:moveTo>
                  <a:cubicBezTo>
                    <a:pt x="1476" y="0"/>
                    <a:pt x="976" y="216"/>
                    <a:pt x="709" y="896"/>
                  </a:cubicBezTo>
                  <a:cubicBezTo>
                    <a:pt x="0" y="2699"/>
                    <a:pt x="3210" y="2730"/>
                    <a:pt x="3432" y="2730"/>
                  </a:cubicBezTo>
                  <a:cubicBezTo>
                    <a:pt x="3440" y="2730"/>
                    <a:pt x="3444" y="2730"/>
                    <a:pt x="3444" y="2730"/>
                  </a:cubicBezTo>
                  <a:lnTo>
                    <a:pt x="3444" y="2730"/>
                  </a:lnTo>
                  <a:cubicBezTo>
                    <a:pt x="3444" y="2730"/>
                    <a:pt x="2377" y="3798"/>
                    <a:pt x="2977" y="4665"/>
                  </a:cubicBezTo>
                  <a:cubicBezTo>
                    <a:pt x="3087" y="4816"/>
                    <a:pt x="3273" y="4888"/>
                    <a:pt x="3489" y="4888"/>
                  </a:cubicBezTo>
                  <a:cubicBezTo>
                    <a:pt x="4521" y="4888"/>
                    <a:pt x="6260" y="3253"/>
                    <a:pt x="3944" y="662"/>
                  </a:cubicBezTo>
                  <a:cubicBezTo>
                    <a:pt x="3944" y="662"/>
                    <a:pt x="2931" y="0"/>
                    <a:pt x="20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1C050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6" name="Google Shape;3471;p36"/>
            <p:cNvSpPr/>
            <p:nvPr/>
          </p:nvSpPr>
          <p:spPr>
            <a:xfrm>
              <a:off x="8179350" y="1062450"/>
              <a:ext cx="112625" cy="128850"/>
            </a:xfrm>
            <a:custGeom>
              <a:avLst/>
              <a:gdLst/>
              <a:ahLst/>
              <a:cxnLst/>
              <a:rect l="l" t="t" r="r" b="b"/>
              <a:pathLst>
                <a:path w="4505" h="5154" extrusionOk="0">
                  <a:moveTo>
                    <a:pt x="1767" y="1"/>
                  </a:moveTo>
                  <a:cubicBezTo>
                    <a:pt x="1" y="1"/>
                    <a:pt x="248" y="2782"/>
                    <a:pt x="248" y="2782"/>
                  </a:cubicBezTo>
                  <a:cubicBezTo>
                    <a:pt x="903" y="4580"/>
                    <a:pt x="1892" y="5153"/>
                    <a:pt x="2729" y="5153"/>
                  </a:cubicBezTo>
                  <a:cubicBezTo>
                    <a:pt x="3724" y="5153"/>
                    <a:pt x="4505" y="4342"/>
                    <a:pt x="4251" y="3816"/>
                  </a:cubicBezTo>
                  <a:cubicBezTo>
                    <a:pt x="3981" y="3313"/>
                    <a:pt x="3432" y="3197"/>
                    <a:pt x="2981" y="3197"/>
                  </a:cubicBezTo>
                  <a:cubicBezTo>
                    <a:pt x="2595" y="3197"/>
                    <a:pt x="2283" y="3283"/>
                    <a:pt x="2283" y="3283"/>
                  </a:cubicBezTo>
                  <a:cubicBezTo>
                    <a:pt x="2283" y="3283"/>
                    <a:pt x="3984" y="247"/>
                    <a:pt x="1983" y="14"/>
                  </a:cubicBezTo>
                  <a:cubicBezTo>
                    <a:pt x="1908" y="5"/>
                    <a:pt x="1836" y="1"/>
                    <a:pt x="17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1C050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7" name="Google Shape;3472;p36"/>
            <p:cNvSpPr/>
            <p:nvPr/>
          </p:nvSpPr>
          <p:spPr>
            <a:xfrm>
              <a:off x="8100475" y="1084250"/>
              <a:ext cx="71750" cy="36925"/>
            </a:xfrm>
            <a:custGeom>
              <a:avLst/>
              <a:gdLst/>
              <a:ahLst/>
              <a:cxnLst/>
              <a:rect l="l" t="t" r="r" b="b"/>
              <a:pathLst>
                <a:path w="2870" h="1477" extrusionOk="0">
                  <a:moveTo>
                    <a:pt x="966" y="0"/>
                  </a:moveTo>
                  <a:cubicBezTo>
                    <a:pt x="662" y="0"/>
                    <a:pt x="380" y="48"/>
                    <a:pt x="167" y="109"/>
                  </a:cubicBezTo>
                  <a:cubicBezTo>
                    <a:pt x="34" y="142"/>
                    <a:pt x="1" y="276"/>
                    <a:pt x="34" y="376"/>
                  </a:cubicBezTo>
                  <a:cubicBezTo>
                    <a:pt x="61" y="458"/>
                    <a:pt x="134" y="518"/>
                    <a:pt x="215" y="518"/>
                  </a:cubicBezTo>
                  <a:cubicBezTo>
                    <a:pt x="232" y="518"/>
                    <a:pt x="250" y="515"/>
                    <a:pt x="267" y="509"/>
                  </a:cubicBezTo>
                  <a:cubicBezTo>
                    <a:pt x="295" y="509"/>
                    <a:pt x="597" y="428"/>
                    <a:pt x="973" y="428"/>
                  </a:cubicBezTo>
                  <a:cubicBezTo>
                    <a:pt x="1496" y="428"/>
                    <a:pt x="2164" y="586"/>
                    <a:pt x="2436" y="1343"/>
                  </a:cubicBezTo>
                  <a:cubicBezTo>
                    <a:pt x="2469" y="1443"/>
                    <a:pt x="2536" y="1477"/>
                    <a:pt x="2636" y="1477"/>
                  </a:cubicBezTo>
                  <a:lnTo>
                    <a:pt x="2703" y="1477"/>
                  </a:lnTo>
                  <a:cubicBezTo>
                    <a:pt x="2803" y="1443"/>
                    <a:pt x="2869" y="1310"/>
                    <a:pt x="2803" y="1210"/>
                  </a:cubicBezTo>
                  <a:cubicBezTo>
                    <a:pt x="2477" y="256"/>
                    <a:pt x="1665" y="0"/>
                    <a:pt x="96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1C050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8" name="Google Shape;3473;p36"/>
            <p:cNvSpPr/>
            <p:nvPr/>
          </p:nvSpPr>
          <p:spPr>
            <a:xfrm>
              <a:off x="8160525" y="1042550"/>
              <a:ext cx="30875" cy="71950"/>
            </a:xfrm>
            <a:custGeom>
              <a:avLst/>
              <a:gdLst/>
              <a:ahLst/>
              <a:cxnLst/>
              <a:rect l="l" t="t" r="r" b="b"/>
              <a:pathLst>
                <a:path w="1235" h="2878" extrusionOk="0">
                  <a:moveTo>
                    <a:pt x="990" y="0"/>
                  </a:moveTo>
                  <a:cubicBezTo>
                    <a:pt x="971" y="0"/>
                    <a:pt x="952" y="3"/>
                    <a:pt x="934" y="9"/>
                  </a:cubicBezTo>
                  <a:cubicBezTo>
                    <a:pt x="901" y="9"/>
                    <a:pt x="467" y="176"/>
                    <a:pt x="234" y="710"/>
                  </a:cubicBezTo>
                  <a:cubicBezTo>
                    <a:pt x="0" y="1243"/>
                    <a:pt x="67" y="1910"/>
                    <a:pt x="434" y="2744"/>
                  </a:cubicBezTo>
                  <a:cubicBezTo>
                    <a:pt x="467" y="2811"/>
                    <a:pt x="534" y="2878"/>
                    <a:pt x="601" y="2878"/>
                  </a:cubicBezTo>
                  <a:cubicBezTo>
                    <a:pt x="634" y="2878"/>
                    <a:pt x="667" y="2878"/>
                    <a:pt x="701" y="2844"/>
                  </a:cubicBezTo>
                  <a:cubicBezTo>
                    <a:pt x="801" y="2811"/>
                    <a:pt x="868" y="2678"/>
                    <a:pt x="801" y="2578"/>
                  </a:cubicBezTo>
                  <a:cubicBezTo>
                    <a:pt x="501" y="1877"/>
                    <a:pt x="434" y="1277"/>
                    <a:pt x="601" y="876"/>
                  </a:cubicBezTo>
                  <a:cubicBezTo>
                    <a:pt x="768" y="509"/>
                    <a:pt x="1034" y="409"/>
                    <a:pt x="1068" y="409"/>
                  </a:cubicBezTo>
                  <a:cubicBezTo>
                    <a:pt x="1168" y="376"/>
                    <a:pt x="1235" y="243"/>
                    <a:pt x="1201" y="143"/>
                  </a:cubicBezTo>
                  <a:cubicBezTo>
                    <a:pt x="1174" y="60"/>
                    <a:pt x="1078" y="0"/>
                    <a:pt x="99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1C050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9" name="Google Shape;3474;p36"/>
            <p:cNvSpPr/>
            <p:nvPr/>
          </p:nvSpPr>
          <p:spPr>
            <a:xfrm>
              <a:off x="8273925" y="1156675"/>
              <a:ext cx="468700" cy="183825"/>
            </a:xfrm>
            <a:custGeom>
              <a:avLst/>
              <a:gdLst/>
              <a:ahLst/>
              <a:cxnLst/>
              <a:rect l="l" t="t" r="r" b="b"/>
              <a:pathLst>
                <a:path w="18748" h="7353" extrusionOk="0">
                  <a:moveTo>
                    <a:pt x="5783" y="0"/>
                  </a:moveTo>
                  <a:cubicBezTo>
                    <a:pt x="5746" y="0"/>
                    <a:pt x="5708" y="5"/>
                    <a:pt x="5672" y="14"/>
                  </a:cubicBezTo>
                  <a:cubicBezTo>
                    <a:pt x="5538" y="47"/>
                    <a:pt x="5505" y="147"/>
                    <a:pt x="5505" y="248"/>
                  </a:cubicBezTo>
                  <a:cubicBezTo>
                    <a:pt x="5532" y="358"/>
                    <a:pt x="5606" y="423"/>
                    <a:pt x="5706" y="423"/>
                  </a:cubicBezTo>
                  <a:cubicBezTo>
                    <a:pt x="5727" y="423"/>
                    <a:pt x="5749" y="420"/>
                    <a:pt x="5772" y="414"/>
                  </a:cubicBezTo>
                  <a:cubicBezTo>
                    <a:pt x="5805" y="414"/>
                    <a:pt x="5838" y="514"/>
                    <a:pt x="5838" y="681"/>
                  </a:cubicBezTo>
                  <a:cubicBezTo>
                    <a:pt x="5838" y="715"/>
                    <a:pt x="5838" y="781"/>
                    <a:pt x="5838" y="815"/>
                  </a:cubicBezTo>
                  <a:cubicBezTo>
                    <a:pt x="5838" y="915"/>
                    <a:pt x="5905" y="1048"/>
                    <a:pt x="6039" y="1048"/>
                  </a:cubicBezTo>
                  <a:cubicBezTo>
                    <a:pt x="6139" y="1048"/>
                    <a:pt x="6239" y="948"/>
                    <a:pt x="6272" y="848"/>
                  </a:cubicBezTo>
                  <a:cubicBezTo>
                    <a:pt x="6272" y="781"/>
                    <a:pt x="6272" y="748"/>
                    <a:pt x="6272" y="681"/>
                  </a:cubicBezTo>
                  <a:cubicBezTo>
                    <a:pt x="6272" y="191"/>
                    <a:pt x="6023" y="0"/>
                    <a:pt x="5783" y="0"/>
                  </a:cubicBezTo>
                  <a:close/>
                  <a:moveTo>
                    <a:pt x="5182" y="606"/>
                  </a:moveTo>
                  <a:cubicBezTo>
                    <a:pt x="5094" y="606"/>
                    <a:pt x="4999" y="666"/>
                    <a:pt x="4971" y="748"/>
                  </a:cubicBezTo>
                  <a:cubicBezTo>
                    <a:pt x="4904" y="915"/>
                    <a:pt x="4904" y="1081"/>
                    <a:pt x="4904" y="1248"/>
                  </a:cubicBezTo>
                  <a:cubicBezTo>
                    <a:pt x="4904" y="1382"/>
                    <a:pt x="4904" y="1548"/>
                    <a:pt x="4938" y="1682"/>
                  </a:cubicBezTo>
                  <a:cubicBezTo>
                    <a:pt x="4971" y="1782"/>
                    <a:pt x="5071" y="1849"/>
                    <a:pt x="5138" y="1849"/>
                  </a:cubicBezTo>
                  <a:lnTo>
                    <a:pt x="5205" y="1849"/>
                  </a:lnTo>
                  <a:cubicBezTo>
                    <a:pt x="5305" y="1815"/>
                    <a:pt x="5371" y="1682"/>
                    <a:pt x="5371" y="1582"/>
                  </a:cubicBezTo>
                  <a:cubicBezTo>
                    <a:pt x="5338" y="1482"/>
                    <a:pt x="5305" y="1348"/>
                    <a:pt x="5305" y="1248"/>
                  </a:cubicBezTo>
                  <a:cubicBezTo>
                    <a:pt x="5305" y="1115"/>
                    <a:pt x="5338" y="981"/>
                    <a:pt x="5371" y="881"/>
                  </a:cubicBezTo>
                  <a:cubicBezTo>
                    <a:pt x="5405" y="781"/>
                    <a:pt x="5338" y="648"/>
                    <a:pt x="5238" y="614"/>
                  </a:cubicBezTo>
                  <a:cubicBezTo>
                    <a:pt x="5220" y="609"/>
                    <a:pt x="5201" y="606"/>
                    <a:pt x="5182" y="606"/>
                  </a:cubicBezTo>
                  <a:close/>
                  <a:moveTo>
                    <a:pt x="12007" y="2348"/>
                  </a:moveTo>
                  <a:cubicBezTo>
                    <a:pt x="11793" y="2348"/>
                    <a:pt x="11551" y="2474"/>
                    <a:pt x="11309" y="2716"/>
                  </a:cubicBezTo>
                  <a:cubicBezTo>
                    <a:pt x="11209" y="2816"/>
                    <a:pt x="11209" y="2949"/>
                    <a:pt x="11309" y="3016"/>
                  </a:cubicBezTo>
                  <a:cubicBezTo>
                    <a:pt x="11342" y="3050"/>
                    <a:pt x="11409" y="3083"/>
                    <a:pt x="11442" y="3083"/>
                  </a:cubicBezTo>
                  <a:cubicBezTo>
                    <a:pt x="11509" y="3083"/>
                    <a:pt x="11576" y="3050"/>
                    <a:pt x="11609" y="3016"/>
                  </a:cubicBezTo>
                  <a:cubicBezTo>
                    <a:pt x="11776" y="2816"/>
                    <a:pt x="11909" y="2749"/>
                    <a:pt x="11976" y="2749"/>
                  </a:cubicBezTo>
                  <a:cubicBezTo>
                    <a:pt x="12009" y="2749"/>
                    <a:pt x="12009" y="2783"/>
                    <a:pt x="12009" y="2783"/>
                  </a:cubicBezTo>
                  <a:lnTo>
                    <a:pt x="12043" y="2783"/>
                  </a:lnTo>
                  <a:cubicBezTo>
                    <a:pt x="12088" y="2813"/>
                    <a:pt x="12133" y="2829"/>
                    <a:pt x="12178" y="2829"/>
                  </a:cubicBezTo>
                  <a:cubicBezTo>
                    <a:pt x="12233" y="2829"/>
                    <a:pt x="12288" y="2804"/>
                    <a:pt x="12343" y="2749"/>
                  </a:cubicBezTo>
                  <a:cubicBezTo>
                    <a:pt x="12410" y="2683"/>
                    <a:pt x="12376" y="2549"/>
                    <a:pt x="12310" y="2449"/>
                  </a:cubicBezTo>
                  <a:cubicBezTo>
                    <a:pt x="12219" y="2381"/>
                    <a:pt x="12117" y="2348"/>
                    <a:pt x="12007" y="2348"/>
                  </a:cubicBezTo>
                  <a:close/>
                  <a:moveTo>
                    <a:pt x="5830" y="1436"/>
                  </a:moveTo>
                  <a:cubicBezTo>
                    <a:pt x="5748" y="1436"/>
                    <a:pt x="5664" y="1480"/>
                    <a:pt x="5638" y="1582"/>
                  </a:cubicBezTo>
                  <a:cubicBezTo>
                    <a:pt x="5572" y="1782"/>
                    <a:pt x="5471" y="2015"/>
                    <a:pt x="5338" y="2249"/>
                  </a:cubicBezTo>
                  <a:cubicBezTo>
                    <a:pt x="5338" y="2282"/>
                    <a:pt x="5305" y="2282"/>
                    <a:pt x="5305" y="2316"/>
                  </a:cubicBezTo>
                  <a:cubicBezTo>
                    <a:pt x="5271" y="2416"/>
                    <a:pt x="5305" y="2549"/>
                    <a:pt x="5405" y="2583"/>
                  </a:cubicBezTo>
                  <a:cubicBezTo>
                    <a:pt x="5572" y="2783"/>
                    <a:pt x="5738" y="2949"/>
                    <a:pt x="5938" y="3150"/>
                  </a:cubicBezTo>
                  <a:cubicBezTo>
                    <a:pt x="6005" y="3183"/>
                    <a:pt x="6039" y="3183"/>
                    <a:pt x="6072" y="3183"/>
                  </a:cubicBezTo>
                  <a:cubicBezTo>
                    <a:pt x="6139" y="3183"/>
                    <a:pt x="6205" y="3150"/>
                    <a:pt x="6239" y="3116"/>
                  </a:cubicBezTo>
                  <a:cubicBezTo>
                    <a:pt x="6305" y="3016"/>
                    <a:pt x="6305" y="2883"/>
                    <a:pt x="6205" y="2816"/>
                  </a:cubicBezTo>
                  <a:cubicBezTo>
                    <a:pt x="6039" y="2683"/>
                    <a:pt x="5905" y="2516"/>
                    <a:pt x="5772" y="2349"/>
                  </a:cubicBezTo>
                  <a:cubicBezTo>
                    <a:pt x="5872" y="2116"/>
                    <a:pt x="5972" y="1915"/>
                    <a:pt x="6039" y="1715"/>
                  </a:cubicBezTo>
                  <a:cubicBezTo>
                    <a:pt x="6072" y="1615"/>
                    <a:pt x="6005" y="1482"/>
                    <a:pt x="5905" y="1448"/>
                  </a:cubicBezTo>
                  <a:cubicBezTo>
                    <a:pt x="5881" y="1441"/>
                    <a:pt x="5856" y="1436"/>
                    <a:pt x="5830" y="1436"/>
                  </a:cubicBezTo>
                  <a:close/>
                  <a:moveTo>
                    <a:pt x="5092" y="2915"/>
                  </a:moveTo>
                  <a:cubicBezTo>
                    <a:pt x="5023" y="2915"/>
                    <a:pt x="4959" y="2952"/>
                    <a:pt x="4938" y="3016"/>
                  </a:cubicBezTo>
                  <a:cubicBezTo>
                    <a:pt x="4771" y="3250"/>
                    <a:pt x="4604" y="3450"/>
                    <a:pt x="4437" y="3650"/>
                  </a:cubicBezTo>
                  <a:cubicBezTo>
                    <a:pt x="4337" y="3717"/>
                    <a:pt x="4371" y="3850"/>
                    <a:pt x="4437" y="3950"/>
                  </a:cubicBezTo>
                  <a:cubicBezTo>
                    <a:pt x="4471" y="3984"/>
                    <a:pt x="4537" y="3984"/>
                    <a:pt x="4571" y="3984"/>
                  </a:cubicBezTo>
                  <a:cubicBezTo>
                    <a:pt x="4638" y="3984"/>
                    <a:pt x="4704" y="3984"/>
                    <a:pt x="4738" y="3917"/>
                  </a:cubicBezTo>
                  <a:cubicBezTo>
                    <a:pt x="4938" y="3750"/>
                    <a:pt x="5105" y="3517"/>
                    <a:pt x="5271" y="3250"/>
                  </a:cubicBezTo>
                  <a:cubicBezTo>
                    <a:pt x="5338" y="3150"/>
                    <a:pt x="5305" y="3016"/>
                    <a:pt x="5205" y="2949"/>
                  </a:cubicBezTo>
                  <a:cubicBezTo>
                    <a:pt x="5169" y="2926"/>
                    <a:pt x="5129" y="2915"/>
                    <a:pt x="5092" y="2915"/>
                  </a:cubicBezTo>
                  <a:close/>
                  <a:moveTo>
                    <a:pt x="220" y="3086"/>
                  </a:moveTo>
                  <a:cubicBezTo>
                    <a:pt x="175" y="3086"/>
                    <a:pt x="131" y="3104"/>
                    <a:pt x="101" y="3150"/>
                  </a:cubicBezTo>
                  <a:cubicBezTo>
                    <a:pt x="1" y="3216"/>
                    <a:pt x="1" y="3350"/>
                    <a:pt x="68" y="3416"/>
                  </a:cubicBezTo>
                  <a:cubicBezTo>
                    <a:pt x="68" y="3450"/>
                    <a:pt x="334" y="3717"/>
                    <a:pt x="701" y="4017"/>
                  </a:cubicBezTo>
                  <a:cubicBezTo>
                    <a:pt x="768" y="4050"/>
                    <a:pt x="801" y="4050"/>
                    <a:pt x="835" y="4050"/>
                  </a:cubicBezTo>
                  <a:cubicBezTo>
                    <a:pt x="902" y="4050"/>
                    <a:pt x="968" y="4017"/>
                    <a:pt x="1002" y="3984"/>
                  </a:cubicBezTo>
                  <a:cubicBezTo>
                    <a:pt x="1068" y="3883"/>
                    <a:pt x="1068" y="3750"/>
                    <a:pt x="968" y="3683"/>
                  </a:cubicBezTo>
                  <a:cubicBezTo>
                    <a:pt x="601" y="3416"/>
                    <a:pt x="368" y="3150"/>
                    <a:pt x="368" y="3150"/>
                  </a:cubicBezTo>
                  <a:cubicBezTo>
                    <a:pt x="331" y="3113"/>
                    <a:pt x="275" y="3086"/>
                    <a:pt x="220" y="3086"/>
                  </a:cubicBezTo>
                  <a:close/>
                  <a:moveTo>
                    <a:pt x="6754" y="3263"/>
                  </a:moveTo>
                  <a:cubicBezTo>
                    <a:pt x="6684" y="3263"/>
                    <a:pt x="6615" y="3286"/>
                    <a:pt x="6572" y="3350"/>
                  </a:cubicBezTo>
                  <a:cubicBezTo>
                    <a:pt x="6506" y="3450"/>
                    <a:pt x="6539" y="3583"/>
                    <a:pt x="6639" y="3650"/>
                  </a:cubicBezTo>
                  <a:cubicBezTo>
                    <a:pt x="6906" y="3817"/>
                    <a:pt x="7139" y="3950"/>
                    <a:pt x="7406" y="4050"/>
                  </a:cubicBezTo>
                  <a:cubicBezTo>
                    <a:pt x="7440" y="4084"/>
                    <a:pt x="7473" y="4084"/>
                    <a:pt x="7473" y="4084"/>
                  </a:cubicBezTo>
                  <a:cubicBezTo>
                    <a:pt x="7573" y="4084"/>
                    <a:pt x="7640" y="4050"/>
                    <a:pt x="7673" y="3950"/>
                  </a:cubicBezTo>
                  <a:cubicBezTo>
                    <a:pt x="7740" y="3850"/>
                    <a:pt x="7673" y="3750"/>
                    <a:pt x="7573" y="3683"/>
                  </a:cubicBezTo>
                  <a:cubicBezTo>
                    <a:pt x="7339" y="3583"/>
                    <a:pt x="7106" y="3450"/>
                    <a:pt x="6872" y="3283"/>
                  </a:cubicBezTo>
                  <a:cubicBezTo>
                    <a:pt x="6836" y="3271"/>
                    <a:pt x="6795" y="3263"/>
                    <a:pt x="6754" y="3263"/>
                  </a:cubicBezTo>
                  <a:close/>
                  <a:moveTo>
                    <a:pt x="12097" y="3170"/>
                  </a:moveTo>
                  <a:cubicBezTo>
                    <a:pt x="12036" y="3170"/>
                    <a:pt x="11979" y="3195"/>
                    <a:pt x="11943" y="3250"/>
                  </a:cubicBezTo>
                  <a:cubicBezTo>
                    <a:pt x="11809" y="3416"/>
                    <a:pt x="11643" y="3583"/>
                    <a:pt x="11376" y="3750"/>
                  </a:cubicBezTo>
                  <a:cubicBezTo>
                    <a:pt x="11276" y="3817"/>
                    <a:pt x="11242" y="3917"/>
                    <a:pt x="11309" y="4017"/>
                  </a:cubicBezTo>
                  <a:cubicBezTo>
                    <a:pt x="11342" y="4084"/>
                    <a:pt x="11409" y="4117"/>
                    <a:pt x="11509" y="4117"/>
                  </a:cubicBezTo>
                  <a:lnTo>
                    <a:pt x="11609" y="4117"/>
                  </a:lnTo>
                  <a:cubicBezTo>
                    <a:pt x="11876" y="3917"/>
                    <a:pt x="12143" y="3717"/>
                    <a:pt x="12276" y="3517"/>
                  </a:cubicBezTo>
                  <a:cubicBezTo>
                    <a:pt x="12343" y="3416"/>
                    <a:pt x="12343" y="3283"/>
                    <a:pt x="12243" y="3216"/>
                  </a:cubicBezTo>
                  <a:cubicBezTo>
                    <a:pt x="12198" y="3186"/>
                    <a:pt x="12146" y="3170"/>
                    <a:pt x="12097" y="3170"/>
                  </a:cubicBezTo>
                  <a:close/>
                  <a:moveTo>
                    <a:pt x="8273" y="3975"/>
                  </a:moveTo>
                  <a:cubicBezTo>
                    <a:pt x="8173" y="3975"/>
                    <a:pt x="8101" y="4035"/>
                    <a:pt x="8073" y="4117"/>
                  </a:cubicBezTo>
                  <a:cubicBezTo>
                    <a:pt x="8040" y="4217"/>
                    <a:pt x="8107" y="4350"/>
                    <a:pt x="8207" y="4384"/>
                  </a:cubicBezTo>
                  <a:cubicBezTo>
                    <a:pt x="8474" y="4484"/>
                    <a:pt x="8774" y="4517"/>
                    <a:pt x="9041" y="4551"/>
                  </a:cubicBezTo>
                  <a:cubicBezTo>
                    <a:pt x="9074" y="4584"/>
                    <a:pt x="9074" y="4584"/>
                    <a:pt x="9074" y="4584"/>
                  </a:cubicBezTo>
                  <a:cubicBezTo>
                    <a:pt x="9174" y="4584"/>
                    <a:pt x="9274" y="4484"/>
                    <a:pt x="9274" y="4384"/>
                  </a:cubicBezTo>
                  <a:cubicBezTo>
                    <a:pt x="9308" y="4284"/>
                    <a:pt x="9207" y="4184"/>
                    <a:pt x="9107" y="4150"/>
                  </a:cubicBezTo>
                  <a:cubicBezTo>
                    <a:pt x="8841" y="4117"/>
                    <a:pt x="8574" y="4050"/>
                    <a:pt x="8340" y="3984"/>
                  </a:cubicBezTo>
                  <a:cubicBezTo>
                    <a:pt x="8317" y="3978"/>
                    <a:pt x="8294" y="3975"/>
                    <a:pt x="8273" y="3975"/>
                  </a:cubicBezTo>
                  <a:close/>
                  <a:moveTo>
                    <a:pt x="10987" y="3356"/>
                  </a:moveTo>
                  <a:cubicBezTo>
                    <a:pt x="10909" y="3356"/>
                    <a:pt x="10833" y="3411"/>
                    <a:pt x="10809" y="3483"/>
                  </a:cubicBezTo>
                  <a:cubicBezTo>
                    <a:pt x="10709" y="3683"/>
                    <a:pt x="10642" y="3883"/>
                    <a:pt x="10575" y="4084"/>
                  </a:cubicBezTo>
                  <a:cubicBezTo>
                    <a:pt x="10375" y="4117"/>
                    <a:pt x="10141" y="4150"/>
                    <a:pt x="9908" y="4184"/>
                  </a:cubicBezTo>
                  <a:cubicBezTo>
                    <a:pt x="9775" y="4184"/>
                    <a:pt x="9708" y="4284"/>
                    <a:pt x="9708" y="4417"/>
                  </a:cubicBezTo>
                  <a:cubicBezTo>
                    <a:pt x="9708" y="4517"/>
                    <a:pt x="9808" y="4584"/>
                    <a:pt x="9908" y="4584"/>
                  </a:cubicBezTo>
                  <a:cubicBezTo>
                    <a:pt x="10141" y="4584"/>
                    <a:pt x="10375" y="4551"/>
                    <a:pt x="10608" y="4484"/>
                  </a:cubicBezTo>
                  <a:cubicBezTo>
                    <a:pt x="10608" y="4517"/>
                    <a:pt x="10675" y="4551"/>
                    <a:pt x="10709" y="4551"/>
                  </a:cubicBezTo>
                  <a:cubicBezTo>
                    <a:pt x="10726" y="4556"/>
                    <a:pt x="10744" y="4559"/>
                    <a:pt x="10762" y="4559"/>
                  </a:cubicBezTo>
                  <a:cubicBezTo>
                    <a:pt x="10850" y="4559"/>
                    <a:pt x="10942" y="4494"/>
                    <a:pt x="10942" y="4384"/>
                  </a:cubicBezTo>
                  <a:cubicBezTo>
                    <a:pt x="10975" y="4150"/>
                    <a:pt x="11075" y="3883"/>
                    <a:pt x="11176" y="3650"/>
                  </a:cubicBezTo>
                  <a:cubicBezTo>
                    <a:pt x="11242" y="3550"/>
                    <a:pt x="11176" y="3416"/>
                    <a:pt x="11075" y="3383"/>
                  </a:cubicBezTo>
                  <a:cubicBezTo>
                    <a:pt x="11047" y="3364"/>
                    <a:pt x="11017" y="3356"/>
                    <a:pt x="10987" y="3356"/>
                  </a:cubicBezTo>
                  <a:close/>
                  <a:moveTo>
                    <a:pt x="18566" y="3543"/>
                  </a:moveTo>
                  <a:cubicBezTo>
                    <a:pt x="18549" y="3543"/>
                    <a:pt x="18532" y="3545"/>
                    <a:pt x="18514" y="3550"/>
                  </a:cubicBezTo>
                  <a:cubicBezTo>
                    <a:pt x="18414" y="3550"/>
                    <a:pt x="18314" y="3650"/>
                    <a:pt x="18347" y="3750"/>
                  </a:cubicBezTo>
                  <a:cubicBezTo>
                    <a:pt x="18347" y="3750"/>
                    <a:pt x="18347" y="3817"/>
                    <a:pt x="18347" y="3883"/>
                  </a:cubicBezTo>
                  <a:cubicBezTo>
                    <a:pt x="18347" y="3984"/>
                    <a:pt x="18347" y="4150"/>
                    <a:pt x="18314" y="4350"/>
                  </a:cubicBezTo>
                  <a:cubicBezTo>
                    <a:pt x="18281" y="4451"/>
                    <a:pt x="18381" y="4551"/>
                    <a:pt x="18481" y="4584"/>
                  </a:cubicBezTo>
                  <a:lnTo>
                    <a:pt x="18514" y="4584"/>
                  </a:lnTo>
                  <a:cubicBezTo>
                    <a:pt x="18614" y="4584"/>
                    <a:pt x="18714" y="4517"/>
                    <a:pt x="18714" y="4417"/>
                  </a:cubicBezTo>
                  <a:cubicBezTo>
                    <a:pt x="18748" y="4184"/>
                    <a:pt x="18748" y="3984"/>
                    <a:pt x="18748" y="3883"/>
                  </a:cubicBezTo>
                  <a:cubicBezTo>
                    <a:pt x="18748" y="3783"/>
                    <a:pt x="18748" y="3717"/>
                    <a:pt x="18748" y="3717"/>
                  </a:cubicBezTo>
                  <a:cubicBezTo>
                    <a:pt x="18748" y="3630"/>
                    <a:pt x="18673" y="3543"/>
                    <a:pt x="18566" y="3543"/>
                  </a:cubicBezTo>
                  <a:close/>
                  <a:moveTo>
                    <a:pt x="1529" y="4084"/>
                  </a:moveTo>
                  <a:cubicBezTo>
                    <a:pt x="1457" y="4084"/>
                    <a:pt x="1391" y="4128"/>
                    <a:pt x="1369" y="4217"/>
                  </a:cubicBezTo>
                  <a:cubicBezTo>
                    <a:pt x="1302" y="4317"/>
                    <a:pt x="1369" y="4417"/>
                    <a:pt x="1469" y="4484"/>
                  </a:cubicBezTo>
                  <a:cubicBezTo>
                    <a:pt x="1735" y="4617"/>
                    <a:pt x="2002" y="4717"/>
                    <a:pt x="2303" y="4784"/>
                  </a:cubicBezTo>
                  <a:lnTo>
                    <a:pt x="2336" y="4784"/>
                  </a:lnTo>
                  <a:cubicBezTo>
                    <a:pt x="2436" y="4784"/>
                    <a:pt x="2503" y="4717"/>
                    <a:pt x="2536" y="4617"/>
                  </a:cubicBezTo>
                  <a:cubicBezTo>
                    <a:pt x="2569" y="4517"/>
                    <a:pt x="2503" y="4384"/>
                    <a:pt x="2369" y="4384"/>
                  </a:cubicBezTo>
                  <a:cubicBezTo>
                    <a:pt x="2136" y="4317"/>
                    <a:pt x="1902" y="4217"/>
                    <a:pt x="1635" y="4117"/>
                  </a:cubicBezTo>
                  <a:cubicBezTo>
                    <a:pt x="1602" y="4095"/>
                    <a:pt x="1565" y="4084"/>
                    <a:pt x="1529" y="4084"/>
                  </a:cubicBezTo>
                  <a:close/>
                  <a:moveTo>
                    <a:pt x="3916" y="4104"/>
                  </a:moveTo>
                  <a:cubicBezTo>
                    <a:pt x="3889" y="4104"/>
                    <a:pt x="3862" y="4109"/>
                    <a:pt x="3837" y="4117"/>
                  </a:cubicBezTo>
                  <a:cubicBezTo>
                    <a:pt x="3603" y="4250"/>
                    <a:pt x="3370" y="4350"/>
                    <a:pt x="3136" y="4384"/>
                  </a:cubicBezTo>
                  <a:cubicBezTo>
                    <a:pt x="3003" y="4417"/>
                    <a:pt x="2936" y="4517"/>
                    <a:pt x="2970" y="4617"/>
                  </a:cubicBezTo>
                  <a:cubicBezTo>
                    <a:pt x="2970" y="4717"/>
                    <a:pt x="3070" y="4817"/>
                    <a:pt x="3170" y="4817"/>
                  </a:cubicBezTo>
                  <a:lnTo>
                    <a:pt x="3203" y="4817"/>
                  </a:lnTo>
                  <a:cubicBezTo>
                    <a:pt x="3503" y="4751"/>
                    <a:pt x="3770" y="4651"/>
                    <a:pt x="4037" y="4484"/>
                  </a:cubicBezTo>
                  <a:cubicBezTo>
                    <a:pt x="4137" y="4417"/>
                    <a:pt x="4171" y="4317"/>
                    <a:pt x="4104" y="4217"/>
                  </a:cubicBezTo>
                  <a:cubicBezTo>
                    <a:pt x="4079" y="4142"/>
                    <a:pt x="3997" y="4104"/>
                    <a:pt x="3916" y="4104"/>
                  </a:cubicBezTo>
                  <a:close/>
                  <a:moveTo>
                    <a:pt x="18287" y="4972"/>
                  </a:moveTo>
                  <a:cubicBezTo>
                    <a:pt x="18199" y="4972"/>
                    <a:pt x="18130" y="5009"/>
                    <a:pt x="18080" y="5084"/>
                  </a:cubicBezTo>
                  <a:cubicBezTo>
                    <a:pt x="17980" y="5351"/>
                    <a:pt x="17847" y="5551"/>
                    <a:pt x="17680" y="5751"/>
                  </a:cubicBezTo>
                  <a:cubicBezTo>
                    <a:pt x="17613" y="5852"/>
                    <a:pt x="17647" y="5985"/>
                    <a:pt x="17714" y="6052"/>
                  </a:cubicBezTo>
                  <a:cubicBezTo>
                    <a:pt x="17747" y="6085"/>
                    <a:pt x="17814" y="6085"/>
                    <a:pt x="17847" y="6085"/>
                  </a:cubicBezTo>
                  <a:cubicBezTo>
                    <a:pt x="17914" y="6085"/>
                    <a:pt x="17980" y="6085"/>
                    <a:pt x="18014" y="6018"/>
                  </a:cubicBezTo>
                  <a:cubicBezTo>
                    <a:pt x="18214" y="5785"/>
                    <a:pt x="18347" y="5551"/>
                    <a:pt x="18481" y="5251"/>
                  </a:cubicBezTo>
                  <a:cubicBezTo>
                    <a:pt x="18514" y="5151"/>
                    <a:pt x="18481" y="5018"/>
                    <a:pt x="18381" y="4984"/>
                  </a:cubicBezTo>
                  <a:cubicBezTo>
                    <a:pt x="18347" y="4976"/>
                    <a:pt x="18316" y="4972"/>
                    <a:pt x="18287" y="4972"/>
                  </a:cubicBezTo>
                  <a:close/>
                  <a:moveTo>
                    <a:pt x="10749" y="4978"/>
                  </a:moveTo>
                  <a:cubicBezTo>
                    <a:pt x="10735" y="4978"/>
                    <a:pt x="10722" y="4980"/>
                    <a:pt x="10709" y="4984"/>
                  </a:cubicBezTo>
                  <a:cubicBezTo>
                    <a:pt x="10575" y="5018"/>
                    <a:pt x="10508" y="5118"/>
                    <a:pt x="10542" y="5218"/>
                  </a:cubicBezTo>
                  <a:cubicBezTo>
                    <a:pt x="10575" y="5518"/>
                    <a:pt x="10709" y="5818"/>
                    <a:pt x="10875" y="6085"/>
                  </a:cubicBezTo>
                  <a:cubicBezTo>
                    <a:pt x="10909" y="6118"/>
                    <a:pt x="10975" y="6152"/>
                    <a:pt x="11042" y="6152"/>
                  </a:cubicBezTo>
                  <a:cubicBezTo>
                    <a:pt x="11109" y="6152"/>
                    <a:pt x="11142" y="6152"/>
                    <a:pt x="11176" y="6118"/>
                  </a:cubicBezTo>
                  <a:cubicBezTo>
                    <a:pt x="11276" y="6052"/>
                    <a:pt x="11276" y="5918"/>
                    <a:pt x="11209" y="5818"/>
                  </a:cubicBezTo>
                  <a:cubicBezTo>
                    <a:pt x="11075" y="5618"/>
                    <a:pt x="10975" y="5385"/>
                    <a:pt x="10942" y="5151"/>
                  </a:cubicBezTo>
                  <a:cubicBezTo>
                    <a:pt x="10913" y="5064"/>
                    <a:pt x="10834" y="4978"/>
                    <a:pt x="10749" y="4978"/>
                  </a:cubicBezTo>
                  <a:close/>
                  <a:moveTo>
                    <a:pt x="17237" y="6249"/>
                  </a:moveTo>
                  <a:cubicBezTo>
                    <a:pt x="17194" y="6249"/>
                    <a:pt x="17151" y="6260"/>
                    <a:pt x="17113" y="6285"/>
                  </a:cubicBezTo>
                  <a:cubicBezTo>
                    <a:pt x="16913" y="6419"/>
                    <a:pt x="16679" y="6552"/>
                    <a:pt x="16446" y="6652"/>
                  </a:cubicBezTo>
                  <a:cubicBezTo>
                    <a:pt x="16313" y="6685"/>
                    <a:pt x="16279" y="6786"/>
                    <a:pt x="16313" y="6919"/>
                  </a:cubicBezTo>
                  <a:cubicBezTo>
                    <a:pt x="16346" y="6986"/>
                    <a:pt x="16413" y="7052"/>
                    <a:pt x="16513" y="7052"/>
                  </a:cubicBezTo>
                  <a:cubicBezTo>
                    <a:pt x="16546" y="7052"/>
                    <a:pt x="16546" y="7052"/>
                    <a:pt x="16579" y="7019"/>
                  </a:cubicBezTo>
                  <a:cubicBezTo>
                    <a:pt x="16880" y="6919"/>
                    <a:pt x="17146" y="6786"/>
                    <a:pt x="17380" y="6619"/>
                  </a:cubicBezTo>
                  <a:cubicBezTo>
                    <a:pt x="17447" y="6552"/>
                    <a:pt x="17480" y="6419"/>
                    <a:pt x="17413" y="6319"/>
                  </a:cubicBezTo>
                  <a:cubicBezTo>
                    <a:pt x="17372" y="6277"/>
                    <a:pt x="17305" y="6249"/>
                    <a:pt x="17237" y="6249"/>
                  </a:cubicBezTo>
                  <a:close/>
                  <a:moveTo>
                    <a:pt x="11661" y="6317"/>
                  </a:moveTo>
                  <a:cubicBezTo>
                    <a:pt x="11590" y="6317"/>
                    <a:pt x="11519" y="6354"/>
                    <a:pt x="11476" y="6419"/>
                  </a:cubicBezTo>
                  <a:cubicBezTo>
                    <a:pt x="11409" y="6519"/>
                    <a:pt x="11442" y="6619"/>
                    <a:pt x="11542" y="6685"/>
                  </a:cubicBezTo>
                  <a:cubicBezTo>
                    <a:pt x="11776" y="6852"/>
                    <a:pt x="12043" y="6986"/>
                    <a:pt x="12343" y="7086"/>
                  </a:cubicBezTo>
                  <a:lnTo>
                    <a:pt x="12410" y="7086"/>
                  </a:lnTo>
                  <a:cubicBezTo>
                    <a:pt x="12510" y="7086"/>
                    <a:pt x="12577" y="7019"/>
                    <a:pt x="12610" y="6952"/>
                  </a:cubicBezTo>
                  <a:cubicBezTo>
                    <a:pt x="12643" y="6819"/>
                    <a:pt x="12577" y="6719"/>
                    <a:pt x="12476" y="6685"/>
                  </a:cubicBezTo>
                  <a:cubicBezTo>
                    <a:pt x="12210" y="6585"/>
                    <a:pt x="11976" y="6485"/>
                    <a:pt x="11776" y="6352"/>
                  </a:cubicBezTo>
                  <a:cubicBezTo>
                    <a:pt x="11740" y="6328"/>
                    <a:pt x="11701" y="6317"/>
                    <a:pt x="11661" y="6317"/>
                  </a:cubicBezTo>
                  <a:close/>
                  <a:moveTo>
                    <a:pt x="13244" y="6852"/>
                  </a:moveTo>
                  <a:cubicBezTo>
                    <a:pt x="13144" y="6852"/>
                    <a:pt x="13044" y="6919"/>
                    <a:pt x="13010" y="7019"/>
                  </a:cubicBezTo>
                  <a:cubicBezTo>
                    <a:pt x="13010" y="7152"/>
                    <a:pt x="13077" y="7253"/>
                    <a:pt x="13177" y="7253"/>
                  </a:cubicBezTo>
                  <a:cubicBezTo>
                    <a:pt x="13344" y="7286"/>
                    <a:pt x="13544" y="7319"/>
                    <a:pt x="13711" y="7319"/>
                  </a:cubicBezTo>
                  <a:cubicBezTo>
                    <a:pt x="13811" y="7353"/>
                    <a:pt x="13944" y="7353"/>
                    <a:pt x="14044" y="7353"/>
                  </a:cubicBezTo>
                  <a:cubicBezTo>
                    <a:pt x="14144" y="7353"/>
                    <a:pt x="14244" y="7253"/>
                    <a:pt x="14244" y="7152"/>
                  </a:cubicBezTo>
                  <a:cubicBezTo>
                    <a:pt x="14278" y="7052"/>
                    <a:pt x="14178" y="6952"/>
                    <a:pt x="14044" y="6952"/>
                  </a:cubicBezTo>
                  <a:cubicBezTo>
                    <a:pt x="13944" y="6919"/>
                    <a:pt x="13844" y="6919"/>
                    <a:pt x="13744" y="6919"/>
                  </a:cubicBezTo>
                  <a:cubicBezTo>
                    <a:pt x="13577" y="6886"/>
                    <a:pt x="13410" y="6886"/>
                    <a:pt x="13244" y="6852"/>
                  </a:cubicBezTo>
                  <a:close/>
                  <a:moveTo>
                    <a:pt x="15719" y="6846"/>
                  </a:moveTo>
                  <a:cubicBezTo>
                    <a:pt x="15706" y="6846"/>
                    <a:pt x="15692" y="6848"/>
                    <a:pt x="15679" y="6852"/>
                  </a:cubicBezTo>
                  <a:cubicBezTo>
                    <a:pt x="15412" y="6886"/>
                    <a:pt x="15145" y="6919"/>
                    <a:pt x="14878" y="6952"/>
                  </a:cubicBezTo>
                  <a:cubicBezTo>
                    <a:pt x="14745" y="6952"/>
                    <a:pt x="14678" y="7052"/>
                    <a:pt x="14678" y="7152"/>
                  </a:cubicBezTo>
                  <a:cubicBezTo>
                    <a:pt x="14678" y="7253"/>
                    <a:pt x="14778" y="7353"/>
                    <a:pt x="14878" y="7353"/>
                  </a:cubicBezTo>
                  <a:cubicBezTo>
                    <a:pt x="15178" y="7353"/>
                    <a:pt x="15479" y="7319"/>
                    <a:pt x="15745" y="7253"/>
                  </a:cubicBezTo>
                  <a:cubicBezTo>
                    <a:pt x="15846" y="7253"/>
                    <a:pt x="15946" y="7119"/>
                    <a:pt x="15912" y="7019"/>
                  </a:cubicBezTo>
                  <a:cubicBezTo>
                    <a:pt x="15883" y="6932"/>
                    <a:pt x="15804" y="6846"/>
                    <a:pt x="15719" y="6846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1C050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pic>
        <p:nvPicPr>
          <p:cNvPr id="91" name="Picture 2" descr="Sun GIFs - Get the best GIF on GIPHY"/>
          <p:cNvPicPr>
            <a:picLocks noChangeAspect="1" noChangeArrowheads="1" noCrop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6596" y="689052"/>
            <a:ext cx="1203687" cy="1166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90000" l="0" r="99375">
                        <a14:foregroundMark x1="15937" y1="50781" x2="18438" y2="5390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24070" y="2177016"/>
            <a:ext cx="2599423" cy="153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3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019" b="90000" l="2700" r="96400">
                        <a14:foregroundMark x1="15000" y1="9352" x2="27600" y2="32130"/>
                        <a14:foregroundMark x1="26400" y1="42315" x2="28000" y2="57778"/>
                        <a14:foregroundMark x1="20700" y1="64352" x2="19600" y2="76852"/>
                        <a14:foregroundMark x1="30100" y1="65370" x2="31900" y2="78333"/>
                        <a14:foregroundMark x1="12500" y1="83796" x2="15700" y2="85926"/>
                        <a14:foregroundMark x1="17300" y1="46944" x2="7900" y2="61389"/>
                        <a14:foregroundMark x1="18900" y1="40833" x2="34700" y2="45278"/>
                        <a14:foregroundMark x1="20500" y1="76389" x2="16600" y2="83426"/>
                        <a14:foregroundMark x1="63900" y1="24722" x2="79900" y2="28796"/>
                        <a14:foregroundMark x1="65300" y1="65185" x2="64400" y2="74259"/>
                        <a14:foregroundMark x1="55900" y1="86944" x2="59800" y2="84630"/>
                        <a14:foregroundMark x1="58700" y1="68981" x2="77600" y2="69444"/>
                        <a14:foregroundMark x1="73300" y1="75093" x2="74200" y2="76574"/>
                        <a14:foregroundMark x1="83600" y1="80463" x2="78500" y2="80000"/>
                        <a14:foregroundMark x1="69200" y1="43981" x2="78300" y2="46111"/>
                        <a14:foregroundMark x1="84500" y1="80833" x2="83300" y2="84259"/>
                        <a14:foregroundMark x1="67600" y1="32778" x2="72800" y2="34907"/>
                        <a14:foregroundMark x1="23700" y1="33611" x2="30300" y2="34537"/>
                        <a14:foregroundMark x1="66700" y1="34259" x2="68500" y2="36204"/>
                        <a14:foregroundMark x1="67000" y1="42130" x2="68200" y2="42593"/>
                        <a14:foregroundMark x1="62000" y1="80556" x2="59400" y2="85926"/>
                        <a14:backgroundMark x1="22200" y1="39537" x2="22900" y2="39259"/>
                        <a14:backgroundMark x1="23200" y1="39537" x2="24000" y2="39444"/>
                        <a14:backgroundMark x1="28500" y1="39537" x2="28500" y2="3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2959" y="3197334"/>
            <a:ext cx="610335" cy="6591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4" name="Picture 93" descr="138 Preschool Children Sharing Illustrations &amp;amp; Clip Art - iStock"/>
          <p:cNvPicPr>
            <a:picLocks noChangeAspect="1" noChangeArrowheads="1"/>
          </p:cNvPicPr>
          <p:nvPr/>
        </p:nvPicPr>
        <p:blipFill rotWithShape="1"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9804" b="89706" l="3268" r="98366">
                        <a14:foregroundMark x1="69281" y1="22712" x2="84641" y2="54739"/>
                        <a14:foregroundMark x1="81863" y1="38235" x2="69935" y2="68954"/>
                        <a14:foregroundMark x1="67974" y1="39216" x2="91830" y2="31536"/>
                        <a14:foregroundMark x1="70098" y1="58824" x2="66176" y2="73529"/>
                        <a14:foregroundMark x1="75490" y1="78431" x2="75490" y2="74837"/>
                        <a14:foregroundMark x1="20425" y1="78105" x2="21732" y2="77288"/>
                        <a14:foregroundMark x1="17810" y1="42157" x2="33007" y2="39542"/>
                        <a14:foregroundMark x1="58170" y1="50000" x2="59314" y2="51144"/>
                        <a14:foregroundMark x1="76307" y1="75490" x2="76797" y2="77288"/>
                        <a14:foregroundMark x1="76634" y1="76797" x2="76634" y2="77778"/>
                        <a14:backgroundMark x1="30392" y1="76797" x2="30392" y2="76797"/>
                        <a14:backgroundMark x1="25817" y1="78105" x2="25817" y2="78105"/>
                        <a14:backgroundMark x1="68464" y1="78431" x2="68464" y2="78431"/>
                        <a14:backgroundMark x1="64542" y1="75817" x2="64542" y2="75817"/>
                        <a14:backgroundMark x1="69444" y1="77451" x2="69444" y2="77451"/>
                        <a14:backgroundMark x1="69444" y1="77451" x2="69444" y2="77451"/>
                        <a14:backgroundMark x1="69444" y1="77451" x2="69444" y2="77451"/>
                        <a14:backgroundMark x1="27451" y1="79085" x2="27451" y2="79085"/>
                        <a14:backgroundMark x1="23366" y1="55392" x2="23366" y2="55392"/>
                        <a14:backgroundMark x1="27941" y1="55065" x2="27941" y2="550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372"/>
          <a:stretch/>
        </p:blipFill>
        <p:spPr bwMode="auto">
          <a:xfrm>
            <a:off x="2026990" y="3509832"/>
            <a:ext cx="1063146" cy="8997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5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0000" b="90000" l="2800" r="98000">
                        <a14:foregroundMark x1="19500" y1="16667" x2="27900" y2="40278"/>
                        <a14:foregroundMark x1="23700" y1="49167" x2="30000" y2="66944"/>
                        <a14:foregroundMark x1="9900" y1="69630" x2="17000" y2="70185"/>
                        <a14:foregroundMark x1="31400" y1="66944" x2="35000" y2="73148"/>
                        <a14:foregroundMark x1="79000" y1="49167" x2="87800" y2="65185"/>
                        <a14:foregroundMark x1="76100" y1="41019" x2="76300" y2="43889"/>
                        <a14:foregroundMark x1="41000" y1="44907" x2="41000" y2="44907"/>
                        <a14:foregroundMark x1="40200" y1="39259" x2="40200" y2="39259"/>
                        <a14:foregroundMark x1="93200" y1="39907" x2="93200" y2="39907"/>
                        <a14:foregroundMark x1="63200" y1="47037" x2="63200" y2="47037"/>
                        <a14:foregroundMark x1="93400" y1="45463" x2="93400" y2="45463"/>
                        <a14:foregroundMark x1="28100" y1="70185" x2="32100" y2="68519"/>
                        <a14:foregroundMark x1="8700" y1="69074" x2="8900" y2="71389"/>
                        <a14:foregroundMark x1="8500" y1="71759" x2="10800" y2="74444"/>
                        <a14:foregroundMark x1="35800" y1="76944" x2="37700" y2="78333"/>
                        <a14:foregroundMark x1="35600" y1="80648" x2="38300" y2="79907"/>
                        <a14:foregroundMark x1="38100" y1="79722" x2="40200" y2="78519"/>
                        <a14:foregroundMark x1="17700" y1="52037" x2="22500" y2="51481"/>
                        <a14:foregroundMark x1="26600" y1="40648" x2="28100" y2="43519"/>
                        <a14:foregroundMark x1="7400" y1="34630" x2="19100" y2="26111"/>
                        <a14:foregroundMark x1="24600" y1="23426" x2="35800" y2="23796"/>
                        <a14:foregroundMark x1="10200" y1="74815" x2="10200" y2="73519"/>
                        <a14:foregroundMark x1="46000" y1="70556" x2="50800" y2="78148"/>
                        <a14:foregroundMark x1="45200" y1="76944" x2="55400" y2="76759"/>
                        <a14:foregroundMark x1="43300" y1="73333" x2="43300" y2="75833"/>
                        <a14:foregroundMark x1="49000" y1="69074" x2="49600" y2="71019"/>
                        <a14:foregroundMark x1="43800" y1="77963" x2="49600" y2="80463"/>
                        <a14:foregroundMark x1="50800" y1="70185" x2="53800" y2="72315"/>
                        <a14:foregroundMark x1="51900" y1="79444" x2="53600" y2="79722"/>
                        <a14:foregroundMark x1="43800" y1="72315" x2="45800" y2="70000"/>
                        <a14:foregroundMark x1="14500" y1="45833" x2="15600" y2="46667"/>
                        <a14:foregroundMark x1="18500" y1="47963" x2="18500" y2="47963"/>
                        <a14:foregroundMark x1="11400" y1="43148" x2="12200" y2="43519"/>
                        <a14:backgroundMark x1="18700" y1="57222" x2="18900" y2="5518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44055"/>
          <a:stretch/>
        </p:blipFill>
        <p:spPr bwMode="auto">
          <a:xfrm flipH="1">
            <a:off x="3402010" y="3429571"/>
            <a:ext cx="698392" cy="11736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6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736" y="1583025"/>
            <a:ext cx="868701" cy="827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5" name="Google Shape;3284;p36"/>
          <p:cNvSpPr txBox="1">
            <a:spLocks/>
          </p:cNvSpPr>
          <p:nvPr/>
        </p:nvSpPr>
        <p:spPr>
          <a:xfrm>
            <a:off x="401589" y="209032"/>
            <a:ext cx="8336111" cy="21414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Font typeface="Changa One"/>
              <a:buNone/>
              <a:defRPr sz="1519" b="0" i="0" u="none" strike="noStrike" cap="none">
                <a:solidFill>
                  <a:schemeClr val="accent2"/>
                </a:solidFill>
                <a:latin typeface="Changa One"/>
                <a:ea typeface="Changa One"/>
                <a:cs typeface="Changa One"/>
                <a:sym typeface="Chang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usso One"/>
              <a:buNone/>
              <a:defRPr sz="1519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usso One"/>
              <a:buNone/>
              <a:defRPr sz="1519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usso One"/>
              <a:buNone/>
              <a:defRPr sz="1519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usso One"/>
              <a:buNone/>
              <a:defRPr sz="1519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usso One"/>
              <a:buNone/>
              <a:defRPr sz="1519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usso One"/>
              <a:buNone/>
              <a:defRPr sz="1519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usso One"/>
              <a:buNone/>
              <a:defRPr sz="1519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usso One"/>
              <a:buNone/>
              <a:defRPr sz="1519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9pPr>
          </a:lstStyle>
          <a:p>
            <a:pPr marL="0" marR="0" lvl="0" indent="0" algn="ctr" defTabSz="9141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9EFD2"/>
              </a:buClr>
              <a:buSzPts val="3600"/>
              <a:buFont typeface="Changa One"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sym typeface="Changa One"/>
              </a:rPr>
              <a:t>Unit 1: </a:t>
            </a:r>
          </a:p>
          <a:p>
            <a:pPr marL="0" marR="0" lvl="0" indent="0" algn="ctr" defTabSz="9141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9EFD2"/>
              </a:buClr>
              <a:buSzPts val="3600"/>
              <a:buFont typeface="Changa One"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sym typeface="Changa One"/>
              </a:rPr>
              <a:t>MY FAMILY </a:t>
            </a:r>
          </a:p>
          <a:p>
            <a:pPr marL="0" marR="0" lvl="0" indent="0" algn="ctr" defTabSz="9141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9EFD2"/>
              </a:buClr>
              <a:buSzPts val="3600"/>
              <a:buFont typeface="Changa One"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sym typeface="Changa One"/>
              </a:rPr>
              <a:t>AND FRIENDS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5" name="chimes.wav"/>
          </p:stSnd>
        </p:sndAc>
      </p:transition>
    </mc:Choice>
    <mc:Fallback xmlns="">
      <p:transition spd="slow">
        <p:sndAc>
          <p:stSnd>
            <p:snd r:embed="rId28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714" fill="hold"/>
                                        <p:tgtEl>
                                          <p:spTgt spid="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4.19753E-6 L 0.02518 -4.19753E-6 " pathEditMode="relative" rAng="0" ptsTypes="AA">
                                      <p:cBhvr>
                                        <p:cTn id="8" dur="1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551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okföring Destillera Att förorena tall short - dleditions.com">
            <a:extLst>
              <a:ext uri="{FF2B5EF4-FFF2-40B4-BE49-F238E27FC236}">
                <a16:creationId xmlns:a16="http://schemas.microsoft.com/office/drawing/2014/main" id="{C28DC423-C2CB-AF2B-3C39-CF6D99F709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287" y="1242695"/>
            <a:ext cx="3286746" cy="3286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ubtitle 6">
            <a:extLst>
              <a:ext uri="{FF2B5EF4-FFF2-40B4-BE49-F238E27FC236}">
                <a16:creationId xmlns:a16="http://schemas.microsoft.com/office/drawing/2014/main" id="{0AC5B657-AD7A-3043-8AE5-EF5763F510F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92725" y="3087444"/>
            <a:ext cx="2947988" cy="615522"/>
          </a:xfrm>
        </p:spPr>
        <p:txBody>
          <a:bodyPr/>
          <a:lstStyle/>
          <a:p>
            <a:pPr algn="ctr"/>
            <a:r>
              <a:rPr lang="en-US" sz="4000" b="1" dirty="0">
                <a:latin typeface="Comic Sans MS" panose="030F0702030302020204" pitchFamily="66" charset="0"/>
              </a:rPr>
              <a:t>tall</a:t>
            </a:r>
          </a:p>
        </p:txBody>
      </p:sp>
      <p:sp>
        <p:nvSpPr>
          <p:cNvPr id="16" name="Subtitle 4">
            <a:extLst>
              <a:ext uri="{FF2B5EF4-FFF2-40B4-BE49-F238E27FC236}">
                <a16:creationId xmlns:a16="http://schemas.microsoft.com/office/drawing/2014/main" id="{DC8E4228-B2A6-144D-A020-37E38DE8721A}"/>
              </a:ext>
            </a:extLst>
          </p:cNvPr>
          <p:cNvSpPr>
            <a:spLocks noGrp="1"/>
          </p:cNvSpPr>
          <p:nvPr>
            <p:ph type="title" idx="2"/>
          </p:nvPr>
        </p:nvSpPr>
        <p:spPr>
          <a:xfrm>
            <a:off x="5292725" y="2010167"/>
            <a:ext cx="2947988" cy="714375"/>
          </a:xfrm>
        </p:spPr>
        <p:txBody>
          <a:bodyPr/>
          <a:lstStyle/>
          <a:p>
            <a:pPr algn="ctr"/>
            <a:r>
              <a:rPr lang="en-US" sz="4000" dirty="0" err="1">
                <a:latin typeface="Comic Sans MS" panose="030F0702030302020204" pitchFamily="66" charset="0"/>
              </a:rPr>
              <a:t>atll</a:t>
            </a:r>
            <a:endParaRPr lang="en-US" sz="4000" dirty="0">
              <a:latin typeface="Comic Sans MS" panose="030F0702030302020204" pitchFamily="66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2174" y="140991"/>
            <a:ext cx="1072451" cy="514220"/>
          </a:xfrm>
          <a:prstGeom prst="rect">
            <a:avLst/>
          </a:prstGeom>
        </p:spPr>
      </p:pic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04990EEA-3BAE-1C5B-6922-2EE58B07B1F0}"/>
              </a:ext>
            </a:extLst>
          </p:cNvPr>
          <p:cNvCxnSpPr>
            <a:cxnSpLocks/>
          </p:cNvCxnSpPr>
          <p:nvPr/>
        </p:nvCxnSpPr>
        <p:spPr>
          <a:xfrm>
            <a:off x="993472" y="1172600"/>
            <a:ext cx="284480" cy="42799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E2E9E1E1-0F98-7D9A-E259-0B9F0755DD05}"/>
              </a:ext>
            </a:extLst>
          </p:cNvPr>
          <p:cNvGrpSpPr/>
          <p:nvPr/>
        </p:nvGrpSpPr>
        <p:grpSpPr>
          <a:xfrm>
            <a:off x="5882641" y="802755"/>
            <a:ext cx="1168400" cy="797835"/>
            <a:chOff x="5882641" y="802755"/>
            <a:chExt cx="1168400" cy="797835"/>
          </a:xfrm>
        </p:grpSpPr>
        <p:pic>
          <p:nvPicPr>
            <p:cNvPr id="4" name="Picture 2" descr="Cartoon Star Stock Illustrations – 293,099 Cartoon Star Stock  Illustrations, Vectors &amp; Clipart - Dreamstime">
              <a:extLst>
                <a:ext uri="{FF2B5EF4-FFF2-40B4-BE49-F238E27FC236}">
                  <a16:creationId xmlns:a16="http://schemas.microsoft.com/office/drawing/2014/main" id="{E94A646D-FC73-E6EE-C003-88BF2E1EF96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88" t="7112" r="3743" b="12494"/>
            <a:stretch/>
          </p:blipFill>
          <p:spPr bwMode="auto">
            <a:xfrm>
              <a:off x="6217920" y="802755"/>
              <a:ext cx="833121" cy="7978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2D75FE7-4B70-8479-F8CE-78CE8E487898}"/>
                </a:ext>
              </a:extLst>
            </p:cNvPr>
            <p:cNvSpPr txBox="1"/>
            <p:nvPr/>
          </p:nvSpPr>
          <p:spPr>
            <a:xfrm>
              <a:off x="5882641" y="997166"/>
              <a:ext cx="33527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FF0000"/>
                  </a:solidFill>
                  <a:latin typeface="Comic Sans MS" panose="030F0702030302020204" pitchFamily="66" charset="0"/>
                </a:rPr>
                <a:t>2</a:t>
              </a:r>
              <a:endParaRPr lang="vi-VN" sz="2800" b="1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87682370"/>
      </p:ext>
    </p:extLst>
  </p:cSld>
  <p:clrMapOvr>
    <a:masterClrMapping/>
  </p:clrMapOvr>
  <p:transition spd="slow">
    <p:wheel spokes="1"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6">
            <a:extLst>
              <a:ext uri="{FF2B5EF4-FFF2-40B4-BE49-F238E27FC236}">
                <a16:creationId xmlns:a16="http://schemas.microsoft.com/office/drawing/2014/main" id="{0AC5B657-AD7A-3043-8AE5-EF5763F510F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92725" y="3087444"/>
            <a:ext cx="2947988" cy="615522"/>
          </a:xfrm>
        </p:spPr>
        <p:txBody>
          <a:bodyPr/>
          <a:lstStyle/>
          <a:p>
            <a:pPr algn="ctr"/>
            <a:r>
              <a:rPr lang="en-US" sz="4000" b="1" dirty="0">
                <a:latin typeface="Comic Sans MS" panose="030F0702030302020204" pitchFamily="66" charset="0"/>
              </a:rPr>
              <a:t>polite</a:t>
            </a:r>
          </a:p>
        </p:txBody>
      </p:sp>
      <p:sp>
        <p:nvSpPr>
          <p:cNvPr id="16" name="Subtitle 4">
            <a:extLst>
              <a:ext uri="{FF2B5EF4-FFF2-40B4-BE49-F238E27FC236}">
                <a16:creationId xmlns:a16="http://schemas.microsoft.com/office/drawing/2014/main" id="{DC8E4228-B2A6-144D-A020-37E38DE8721A}"/>
              </a:ext>
            </a:extLst>
          </p:cNvPr>
          <p:cNvSpPr>
            <a:spLocks noGrp="1"/>
          </p:cNvSpPr>
          <p:nvPr>
            <p:ph type="title" idx="2"/>
          </p:nvPr>
        </p:nvSpPr>
        <p:spPr>
          <a:xfrm>
            <a:off x="5292725" y="2010167"/>
            <a:ext cx="2947988" cy="714375"/>
          </a:xfrm>
        </p:spPr>
        <p:txBody>
          <a:bodyPr/>
          <a:lstStyle/>
          <a:p>
            <a:pPr algn="ctr"/>
            <a:r>
              <a:rPr lang="en-US" sz="4000" dirty="0" err="1">
                <a:latin typeface="Comic Sans MS" panose="030F0702030302020204" pitchFamily="66" charset="0"/>
              </a:rPr>
              <a:t>lpoeti</a:t>
            </a:r>
            <a:endParaRPr lang="en-US" sz="4000" dirty="0">
              <a:latin typeface="Comic Sans MS" panose="030F0702030302020204" pitchFamily="66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2174" y="140991"/>
            <a:ext cx="1072451" cy="51422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67C242F-DAB3-5528-BEDC-0CD05267939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576" y="1352167"/>
            <a:ext cx="4040424" cy="27447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9AC65AE2-2C46-12F4-5C5E-7D27213DB4B5}"/>
              </a:ext>
            </a:extLst>
          </p:cNvPr>
          <p:cNvGrpSpPr/>
          <p:nvPr/>
        </p:nvGrpSpPr>
        <p:grpSpPr>
          <a:xfrm>
            <a:off x="5689600" y="802755"/>
            <a:ext cx="1361441" cy="797835"/>
            <a:chOff x="5689600" y="802755"/>
            <a:chExt cx="1361441" cy="797835"/>
          </a:xfrm>
        </p:grpSpPr>
        <p:pic>
          <p:nvPicPr>
            <p:cNvPr id="5" name="Picture 2" descr="Cartoon Star Stock Illustrations – 293,099 Cartoon Star Stock  Illustrations, Vectors &amp; Clipart - Dreamstime">
              <a:extLst>
                <a:ext uri="{FF2B5EF4-FFF2-40B4-BE49-F238E27FC236}">
                  <a16:creationId xmlns:a16="http://schemas.microsoft.com/office/drawing/2014/main" id="{0D3A86AF-6EF6-1CBF-5AB4-1E7658DC713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88" t="7112" r="3743" b="12494"/>
            <a:stretch/>
          </p:blipFill>
          <p:spPr bwMode="auto">
            <a:xfrm>
              <a:off x="6217920" y="802755"/>
              <a:ext cx="833121" cy="7978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72FD886-7C32-6842-5538-7E340623E376}"/>
                </a:ext>
              </a:extLst>
            </p:cNvPr>
            <p:cNvSpPr txBox="1"/>
            <p:nvPr/>
          </p:nvSpPr>
          <p:spPr>
            <a:xfrm>
              <a:off x="5689600" y="997166"/>
              <a:ext cx="67055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FF0000"/>
                  </a:solidFill>
                  <a:latin typeface="Comic Sans MS" panose="030F0702030302020204" pitchFamily="66" charset="0"/>
                </a:rPr>
                <a:t>10</a:t>
              </a:r>
              <a:endParaRPr lang="vi-VN" sz="2800" b="1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72404884"/>
      </p:ext>
    </p:extLst>
  </p:cSld>
  <p:clrMapOvr>
    <a:masterClrMapping/>
  </p:clrMapOvr>
  <p:transition spd="slow">
    <p:wheel spokes="1"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p31"/>
          <p:cNvSpPr/>
          <p:nvPr/>
        </p:nvSpPr>
        <p:spPr>
          <a:xfrm>
            <a:off x="1305040" y="2581470"/>
            <a:ext cx="6547800" cy="1097700"/>
          </a:xfrm>
          <a:prstGeom prst="ellipseRibbon">
            <a:avLst>
              <a:gd name="adj1" fmla="val 29595"/>
              <a:gd name="adj2" fmla="val 75000"/>
              <a:gd name="adj3" fmla="val 8085"/>
            </a:avLst>
          </a:prstGeom>
          <a:solidFill>
            <a:schemeClr val="accent6"/>
          </a:solidFill>
          <a:ln w="2857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defRPr/>
            </a:pPr>
            <a:endParaRPr dirty="0">
              <a:latin typeface="Comic Sans MS" panose="030F0702030302020204" pitchFamily="66" charset="0"/>
            </a:endParaRPr>
          </a:p>
        </p:txBody>
      </p:sp>
      <p:sp>
        <p:nvSpPr>
          <p:cNvPr id="439" name="Google Shape;439;p31"/>
          <p:cNvSpPr/>
          <p:nvPr/>
        </p:nvSpPr>
        <p:spPr>
          <a:xfrm>
            <a:off x="3374740" y="1274090"/>
            <a:ext cx="2408400" cy="1549800"/>
          </a:xfrm>
          <a:prstGeom prst="roundRect">
            <a:avLst>
              <a:gd name="adj" fmla="val 10238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defRPr/>
            </a:pPr>
            <a:endParaRPr/>
          </a:p>
        </p:txBody>
      </p:sp>
      <p:sp>
        <p:nvSpPr>
          <p:cNvPr id="440" name="Google Shape;440;p31"/>
          <p:cNvSpPr txBox="1">
            <a:spLocks noGrp="1"/>
          </p:cNvSpPr>
          <p:nvPr>
            <p:ph type="title"/>
          </p:nvPr>
        </p:nvSpPr>
        <p:spPr>
          <a:xfrm>
            <a:off x="2243391" y="2843155"/>
            <a:ext cx="46848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vi-VN" sz="3750" dirty="0">
                <a:solidFill>
                  <a:schemeClr val="accent1"/>
                </a:solidFill>
                <a:latin typeface="Comic Sans MS" panose="030F0702030302020204" pitchFamily="66" charset="0"/>
              </a:rPr>
              <a:t>PRESENTATION</a:t>
            </a:r>
            <a:endParaRPr sz="3750" dirty="0">
              <a:latin typeface="Comic Sans MS" panose="030F0702030302020204" pitchFamily="66" charset="0"/>
            </a:endParaRPr>
          </a:p>
        </p:txBody>
      </p:sp>
      <p:sp>
        <p:nvSpPr>
          <p:cNvPr id="441" name="Google Shape;441;p31"/>
          <p:cNvSpPr txBox="1">
            <a:spLocks noGrp="1"/>
          </p:cNvSpPr>
          <p:nvPr>
            <p:ph type="title" idx="2"/>
          </p:nvPr>
        </p:nvSpPr>
        <p:spPr>
          <a:xfrm>
            <a:off x="3668675" y="1201789"/>
            <a:ext cx="1820700" cy="169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en" dirty="0"/>
              <a:t>02</a:t>
            </a:r>
            <a:endParaRPr dirty="0"/>
          </a:p>
        </p:txBody>
      </p:sp>
      <p:cxnSp>
        <p:nvCxnSpPr>
          <p:cNvPr id="443" name="Google Shape;443;p31"/>
          <p:cNvCxnSpPr>
            <a:stCxn id="439" idx="2"/>
            <a:endCxn id="440" idx="0"/>
          </p:cNvCxnSpPr>
          <p:nvPr/>
        </p:nvCxnSpPr>
        <p:spPr>
          <a:xfrm>
            <a:off x="4578941" y="2823891"/>
            <a:ext cx="6851" cy="19265"/>
          </a:xfrm>
          <a:prstGeom prst="straightConnector1">
            <a:avLst/>
          </a:prstGeom>
          <a:noFill/>
          <a:ln w="28575" cap="rnd" cmpd="sng">
            <a:solidFill>
              <a:schemeClr val="accent5"/>
            </a:solidFill>
            <a:prstDash val="dot"/>
            <a:round/>
            <a:headEnd type="none" w="med" len="med"/>
            <a:tailEnd type="none" w="med" len="med"/>
          </a:ln>
        </p:spPr>
      </p:cxnSp>
      <p:grpSp>
        <p:nvGrpSpPr>
          <p:cNvPr id="444" name="Google Shape;444;p31"/>
          <p:cNvGrpSpPr/>
          <p:nvPr/>
        </p:nvGrpSpPr>
        <p:grpSpPr>
          <a:xfrm>
            <a:off x="4420802" y="344558"/>
            <a:ext cx="301989" cy="927697"/>
            <a:chOff x="3188000" y="4225325"/>
            <a:chExt cx="208125" cy="639350"/>
          </a:xfrm>
        </p:grpSpPr>
        <p:sp>
          <p:nvSpPr>
            <p:cNvPr id="445" name="Google Shape;445;p31"/>
            <p:cNvSpPr/>
            <p:nvPr/>
          </p:nvSpPr>
          <p:spPr>
            <a:xfrm>
              <a:off x="3273600" y="4232125"/>
              <a:ext cx="42000" cy="632550"/>
            </a:xfrm>
            <a:custGeom>
              <a:avLst/>
              <a:gdLst/>
              <a:ahLst/>
              <a:cxnLst/>
              <a:rect l="l" t="t" r="r" b="b"/>
              <a:pathLst>
                <a:path w="1680" h="25302" extrusionOk="0">
                  <a:moveTo>
                    <a:pt x="576" y="1"/>
                  </a:moveTo>
                  <a:lnTo>
                    <a:pt x="0" y="25301"/>
                  </a:lnTo>
                  <a:lnTo>
                    <a:pt x="1679" y="25301"/>
                  </a:lnTo>
                  <a:lnTo>
                    <a:pt x="1101" y="1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/>
            </a:p>
          </p:txBody>
        </p:sp>
        <p:sp>
          <p:nvSpPr>
            <p:cNvPr id="446" name="Google Shape;446;p31"/>
            <p:cNvSpPr/>
            <p:nvPr/>
          </p:nvSpPr>
          <p:spPr>
            <a:xfrm>
              <a:off x="3188000" y="4551950"/>
              <a:ext cx="208125" cy="178350"/>
            </a:xfrm>
            <a:custGeom>
              <a:avLst/>
              <a:gdLst/>
              <a:ahLst/>
              <a:cxnLst/>
              <a:rect l="l" t="t" r="r" b="b"/>
              <a:pathLst>
                <a:path w="8325" h="7134" extrusionOk="0">
                  <a:moveTo>
                    <a:pt x="4148" y="0"/>
                  </a:moveTo>
                  <a:cubicBezTo>
                    <a:pt x="3724" y="0"/>
                    <a:pt x="3299" y="213"/>
                    <a:pt x="3062" y="638"/>
                  </a:cubicBezTo>
                  <a:lnTo>
                    <a:pt x="463" y="5282"/>
                  </a:lnTo>
                  <a:cubicBezTo>
                    <a:pt x="0" y="6111"/>
                    <a:pt x="599" y="7134"/>
                    <a:pt x="1550" y="7134"/>
                  </a:cubicBezTo>
                  <a:lnTo>
                    <a:pt x="6773" y="7134"/>
                  </a:lnTo>
                  <a:cubicBezTo>
                    <a:pt x="7726" y="7134"/>
                    <a:pt x="8325" y="6106"/>
                    <a:pt x="7856" y="5276"/>
                  </a:cubicBezTo>
                  <a:lnTo>
                    <a:pt x="5230" y="632"/>
                  </a:lnTo>
                  <a:cubicBezTo>
                    <a:pt x="4992" y="211"/>
                    <a:pt x="4570" y="0"/>
                    <a:pt x="414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/>
            </a:p>
          </p:txBody>
        </p:sp>
        <p:sp>
          <p:nvSpPr>
            <p:cNvPr id="447" name="Google Shape;447;p31"/>
            <p:cNvSpPr/>
            <p:nvPr/>
          </p:nvSpPr>
          <p:spPr>
            <a:xfrm>
              <a:off x="3199500" y="4426250"/>
              <a:ext cx="184175" cy="149000"/>
            </a:xfrm>
            <a:custGeom>
              <a:avLst/>
              <a:gdLst/>
              <a:ahLst/>
              <a:cxnLst/>
              <a:rect l="l" t="t" r="r" b="b"/>
              <a:pathLst>
                <a:path w="7367" h="5960" extrusionOk="0">
                  <a:moveTo>
                    <a:pt x="3671" y="0"/>
                  </a:moveTo>
                  <a:cubicBezTo>
                    <a:pt x="3260" y="0"/>
                    <a:pt x="2850" y="200"/>
                    <a:pt x="2607" y="598"/>
                  </a:cubicBezTo>
                  <a:lnTo>
                    <a:pt x="503" y="4070"/>
                  </a:lnTo>
                  <a:cubicBezTo>
                    <a:pt x="0" y="4898"/>
                    <a:pt x="597" y="5959"/>
                    <a:pt x="1567" y="5959"/>
                  </a:cubicBezTo>
                  <a:lnTo>
                    <a:pt x="5798" y="5959"/>
                  </a:lnTo>
                  <a:cubicBezTo>
                    <a:pt x="6771" y="5959"/>
                    <a:pt x="7367" y="4894"/>
                    <a:pt x="6859" y="4065"/>
                  </a:cubicBezTo>
                  <a:lnTo>
                    <a:pt x="4733" y="595"/>
                  </a:lnTo>
                  <a:cubicBezTo>
                    <a:pt x="4489" y="199"/>
                    <a:pt x="4080" y="0"/>
                    <a:pt x="36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/>
            </a:p>
          </p:txBody>
        </p:sp>
        <p:sp>
          <p:nvSpPr>
            <p:cNvPr id="448" name="Google Shape;448;p31"/>
            <p:cNvSpPr/>
            <p:nvPr/>
          </p:nvSpPr>
          <p:spPr>
            <a:xfrm>
              <a:off x="3209550" y="4318575"/>
              <a:ext cx="163275" cy="126275"/>
            </a:xfrm>
            <a:custGeom>
              <a:avLst/>
              <a:gdLst/>
              <a:ahLst/>
              <a:cxnLst/>
              <a:rect l="l" t="t" r="r" b="b"/>
              <a:pathLst>
                <a:path w="6531" h="5051" extrusionOk="0">
                  <a:moveTo>
                    <a:pt x="3255" y="1"/>
                  </a:moveTo>
                  <a:cubicBezTo>
                    <a:pt x="2857" y="1"/>
                    <a:pt x="2459" y="189"/>
                    <a:pt x="2215" y="565"/>
                  </a:cubicBezTo>
                  <a:lnTo>
                    <a:pt x="542" y="3126"/>
                  </a:lnTo>
                  <a:cubicBezTo>
                    <a:pt x="0" y="3955"/>
                    <a:pt x="595" y="5051"/>
                    <a:pt x="1584" y="5051"/>
                  </a:cubicBezTo>
                  <a:lnTo>
                    <a:pt x="4946" y="5051"/>
                  </a:lnTo>
                  <a:cubicBezTo>
                    <a:pt x="5937" y="5051"/>
                    <a:pt x="6530" y="3949"/>
                    <a:pt x="5985" y="3121"/>
                  </a:cubicBezTo>
                  <a:lnTo>
                    <a:pt x="4295" y="559"/>
                  </a:lnTo>
                  <a:cubicBezTo>
                    <a:pt x="4049" y="187"/>
                    <a:pt x="3652" y="1"/>
                    <a:pt x="325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/>
            </a:p>
          </p:txBody>
        </p:sp>
        <p:sp>
          <p:nvSpPr>
            <p:cNvPr id="449" name="Google Shape;449;p31"/>
            <p:cNvSpPr/>
            <p:nvPr/>
          </p:nvSpPr>
          <p:spPr>
            <a:xfrm>
              <a:off x="3218450" y="4225325"/>
              <a:ext cx="144775" cy="108375"/>
            </a:xfrm>
            <a:custGeom>
              <a:avLst/>
              <a:gdLst/>
              <a:ahLst/>
              <a:cxnLst/>
              <a:rect l="l" t="t" r="r" b="b"/>
              <a:pathLst>
                <a:path w="5791" h="4335" extrusionOk="0">
                  <a:moveTo>
                    <a:pt x="2888" y="1"/>
                  </a:moveTo>
                  <a:cubicBezTo>
                    <a:pt x="2502" y="1"/>
                    <a:pt x="2116" y="178"/>
                    <a:pt x="1869" y="532"/>
                  </a:cubicBezTo>
                  <a:lnTo>
                    <a:pt x="577" y="2376"/>
                  </a:lnTo>
                  <a:cubicBezTo>
                    <a:pt x="0" y="3202"/>
                    <a:pt x="591" y="4335"/>
                    <a:pt x="1597" y="4335"/>
                  </a:cubicBezTo>
                  <a:lnTo>
                    <a:pt x="4192" y="4335"/>
                  </a:lnTo>
                  <a:cubicBezTo>
                    <a:pt x="5201" y="4335"/>
                    <a:pt x="5791" y="3197"/>
                    <a:pt x="5208" y="2373"/>
                  </a:cubicBezTo>
                  <a:lnTo>
                    <a:pt x="3904" y="528"/>
                  </a:lnTo>
                  <a:cubicBezTo>
                    <a:pt x="3656" y="176"/>
                    <a:pt x="3272" y="1"/>
                    <a:pt x="28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/>
            </a:p>
          </p:txBody>
        </p:sp>
      </p:grpSp>
      <p:grpSp>
        <p:nvGrpSpPr>
          <p:cNvPr id="450" name="Google Shape;450;p31"/>
          <p:cNvGrpSpPr/>
          <p:nvPr/>
        </p:nvGrpSpPr>
        <p:grpSpPr>
          <a:xfrm>
            <a:off x="4006270" y="1092639"/>
            <a:ext cx="502809" cy="181450"/>
            <a:chOff x="1893500" y="4742700"/>
            <a:chExt cx="338000" cy="121975"/>
          </a:xfrm>
        </p:grpSpPr>
        <p:sp>
          <p:nvSpPr>
            <p:cNvPr id="451" name="Google Shape;451;p31"/>
            <p:cNvSpPr/>
            <p:nvPr/>
          </p:nvSpPr>
          <p:spPr>
            <a:xfrm>
              <a:off x="1947300" y="4742700"/>
              <a:ext cx="243825" cy="121950"/>
            </a:xfrm>
            <a:custGeom>
              <a:avLst/>
              <a:gdLst/>
              <a:ahLst/>
              <a:cxnLst/>
              <a:rect l="l" t="t" r="r" b="b"/>
              <a:pathLst>
                <a:path w="9753" h="4878" extrusionOk="0">
                  <a:moveTo>
                    <a:pt x="4876" y="0"/>
                  </a:moveTo>
                  <a:cubicBezTo>
                    <a:pt x="2183" y="0"/>
                    <a:pt x="1" y="2184"/>
                    <a:pt x="1" y="4877"/>
                  </a:cubicBezTo>
                  <a:lnTo>
                    <a:pt x="9753" y="4877"/>
                  </a:lnTo>
                  <a:cubicBezTo>
                    <a:pt x="9753" y="2184"/>
                    <a:pt x="7570" y="0"/>
                    <a:pt x="48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/>
            </a:p>
          </p:txBody>
        </p:sp>
        <p:sp>
          <p:nvSpPr>
            <p:cNvPr id="452" name="Google Shape;452;p31"/>
            <p:cNvSpPr/>
            <p:nvPr/>
          </p:nvSpPr>
          <p:spPr>
            <a:xfrm>
              <a:off x="1893500" y="4791125"/>
              <a:ext cx="147000" cy="73550"/>
            </a:xfrm>
            <a:custGeom>
              <a:avLst/>
              <a:gdLst/>
              <a:ahLst/>
              <a:cxnLst/>
              <a:rect l="l" t="t" r="r" b="b"/>
              <a:pathLst>
                <a:path w="5880" h="2942" extrusionOk="0">
                  <a:moveTo>
                    <a:pt x="2939" y="1"/>
                  </a:moveTo>
                  <a:cubicBezTo>
                    <a:pt x="1317" y="1"/>
                    <a:pt x="1" y="1317"/>
                    <a:pt x="1" y="2941"/>
                  </a:cubicBezTo>
                  <a:lnTo>
                    <a:pt x="5880" y="2941"/>
                  </a:lnTo>
                  <a:cubicBezTo>
                    <a:pt x="5878" y="1317"/>
                    <a:pt x="4562" y="1"/>
                    <a:pt x="29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/>
            </a:p>
          </p:txBody>
        </p:sp>
        <p:sp>
          <p:nvSpPr>
            <p:cNvPr id="453" name="Google Shape;453;p31"/>
            <p:cNvSpPr/>
            <p:nvPr/>
          </p:nvSpPr>
          <p:spPr>
            <a:xfrm>
              <a:off x="1986175" y="4812800"/>
              <a:ext cx="103700" cy="51850"/>
            </a:xfrm>
            <a:custGeom>
              <a:avLst/>
              <a:gdLst/>
              <a:ahLst/>
              <a:cxnLst/>
              <a:rect l="l" t="t" r="r" b="b"/>
              <a:pathLst>
                <a:path w="4148" h="2074" extrusionOk="0">
                  <a:moveTo>
                    <a:pt x="2074" y="0"/>
                  </a:moveTo>
                  <a:cubicBezTo>
                    <a:pt x="928" y="0"/>
                    <a:pt x="1" y="928"/>
                    <a:pt x="1" y="2073"/>
                  </a:cubicBezTo>
                  <a:lnTo>
                    <a:pt x="4148" y="2073"/>
                  </a:lnTo>
                  <a:cubicBezTo>
                    <a:pt x="4148" y="929"/>
                    <a:pt x="3220" y="0"/>
                    <a:pt x="20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/>
            </a:p>
          </p:txBody>
        </p:sp>
        <p:sp>
          <p:nvSpPr>
            <p:cNvPr id="454" name="Google Shape;454;p31"/>
            <p:cNvSpPr/>
            <p:nvPr/>
          </p:nvSpPr>
          <p:spPr>
            <a:xfrm>
              <a:off x="2135100" y="4816450"/>
              <a:ext cx="96400" cy="48225"/>
            </a:xfrm>
            <a:custGeom>
              <a:avLst/>
              <a:gdLst/>
              <a:ahLst/>
              <a:cxnLst/>
              <a:rect l="l" t="t" r="r" b="b"/>
              <a:pathLst>
                <a:path w="3856" h="1929" extrusionOk="0">
                  <a:moveTo>
                    <a:pt x="1928" y="0"/>
                  </a:moveTo>
                  <a:cubicBezTo>
                    <a:pt x="864" y="0"/>
                    <a:pt x="0" y="864"/>
                    <a:pt x="0" y="1928"/>
                  </a:cubicBezTo>
                  <a:lnTo>
                    <a:pt x="3855" y="1928"/>
                  </a:lnTo>
                  <a:cubicBezTo>
                    <a:pt x="3856" y="864"/>
                    <a:pt x="2992" y="0"/>
                    <a:pt x="19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/>
            </a:p>
          </p:txBody>
        </p:sp>
      </p:grpSp>
      <p:grpSp>
        <p:nvGrpSpPr>
          <p:cNvPr id="455" name="Google Shape;455;p31"/>
          <p:cNvGrpSpPr/>
          <p:nvPr/>
        </p:nvGrpSpPr>
        <p:grpSpPr>
          <a:xfrm>
            <a:off x="4634920" y="1092639"/>
            <a:ext cx="502809" cy="181450"/>
            <a:chOff x="1893500" y="4742700"/>
            <a:chExt cx="338000" cy="121975"/>
          </a:xfrm>
        </p:grpSpPr>
        <p:sp>
          <p:nvSpPr>
            <p:cNvPr id="456" name="Google Shape;456;p31"/>
            <p:cNvSpPr/>
            <p:nvPr/>
          </p:nvSpPr>
          <p:spPr>
            <a:xfrm>
              <a:off x="1947300" y="4742700"/>
              <a:ext cx="243825" cy="121950"/>
            </a:xfrm>
            <a:custGeom>
              <a:avLst/>
              <a:gdLst/>
              <a:ahLst/>
              <a:cxnLst/>
              <a:rect l="l" t="t" r="r" b="b"/>
              <a:pathLst>
                <a:path w="9753" h="4878" extrusionOk="0">
                  <a:moveTo>
                    <a:pt x="4876" y="0"/>
                  </a:moveTo>
                  <a:cubicBezTo>
                    <a:pt x="2183" y="0"/>
                    <a:pt x="1" y="2184"/>
                    <a:pt x="1" y="4877"/>
                  </a:cubicBezTo>
                  <a:lnTo>
                    <a:pt x="9753" y="4877"/>
                  </a:lnTo>
                  <a:cubicBezTo>
                    <a:pt x="9753" y="2184"/>
                    <a:pt x="7570" y="0"/>
                    <a:pt x="48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/>
            </a:p>
          </p:txBody>
        </p:sp>
        <p:sp>
          <p:nvSpPr>
            <p:cNvPr id="457" name="Google Shape;457;p31"/>
            <p:cNvSpPr/>
            <p:nvPr/>
          </p:nvSpPr>
          <p:spPr>
            <a:xfrm>
              <a:off x="1893500" y="4791125"/>
              <a:ext cx="147000" cy="73550"/>
            </a:xfrm>
            <a:custGeom>
              <a:avLst/>
              <a:gdLst/>
              <a:ahLst/>
              <a:cxnLst/>
              <a:rect l="l" t="t" r="r" b="b"/>
              <a:pathLst>
                <a:path w="5880" h="2942" extrusionOk="0">
                  <a:moveTo>
                    <a:pt x="2939" y="1"/>
                  </a:moveTo>
                  <a:cubicBezTo>
                    <a:pt x="1317" y="1"/>
                    <a:pt x="1" y="1317"/>
                    <a:pt x="1" y="2941"/>
                  </a:cubicBezTo>
                  <a:lnTo>
                    <a:pt x="5880" y="2941"/>
                  </a:lnTo>
                  <a:cubicBezTo>
                    <a:pt x="5878" y="1317"/>
                    <a:pt x="4562" y="1"/>
                    <a:pt x="29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/>
            </a:p>
          </p:txBody>
        </p:sp>
        <p:sp>
          <p:nvSpPr>
            <p:cNvPr id="458" name="Google Shape;458;p31"/>
            <p:cNvSpPr/>
            <p:nvPr/>
          </p:nvSpPr>
          <p:spPr>
            <a:xfrm>
              <a:off x="1986175" y="4812800"/>
              <a:ext cx="103700" cy="51850"/>
            </a:xfrm>
            <a:custGeom>
              <a:avLst/>
              <a:gdLst/>
              <a:ahLst/>
              <a:cxnLst/>
              <a:rect l="l" t="t" r="r" b="b"/>
              <a:pathLst>
                <a:path w="4148" h="2074" extrusionOk="0">
                  <a:moveTo>
                    <a:pt x="2074" y="0"/>
                  </a:moveTo>
                  <a:cubicBezTo>
                    <a:pt x="928" y="0"/>
                    <a:pt x="1" y="928"/>
                    <a:pt x="1" y="2073"/>
                  </a:cubicBezTo>
                  <a:lnTo>
                    <a:pt x="4148" y="2073"/>
                  </a:lnTo>
                  <a:cubicBezTo>
                    <a:pt x="4148" y="929"/>
                    <a:pt x="3220" y="0"/>
                    <a:pt x="20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/>
            </a:p>
          </p:txBody>
        </p:sp>
        <p:sp>
          <p:nvSpPr>
            <p:cNvPr id="459" name="Google Shape;459;p31"/>
            <p:cNvSpPr/>
            <p:nvPr/>
          </p:nvSpPr>
          <p:spPr>
            <a:xfrm>
              <a:off x="2135100" y="4816450"/>
              <a:ext cx="96400" cy="48225"/>
            </a:xfrm>
            <a:custGeom>
              <a:avLst/>
              <a:gdLst/>
              <a:ahLst/>
              <a:cxnLst/>
              <a:rect l="l" t="t" r="r" b="b"/>
              <a:pathLst>
                <a:path w="3856" h="1929" extrusionOk="0">
                  <a:moveTo>
                    <a:pt x="1928" y="0"/>
                  </a:moveTo>
                  <a:cubicBezTo>
                    <a:pt x="864" y="0"/>
                    <a:pt x="0" y="864"/>
                    <a:pt x="0" y="1928"/>
                  </a:cubicBezTo>
                  <a:lnTo>
                    <a:pt x="3855" y="1928"/>
                  </a:lnTo>
                  <a:cubicBezTo>
                    <a:pt x="3856" y="864"/>
                    <a:pt x="2992" y="0"/>
                    <a:pt x="19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/>
            </a:p>
          </p:txBody>
        </p:sp>
      </p:grpSp>
      <p:sp>
        <p:nvSpPr>
          <p:cNvPr id="460" name="Google Shape;460;p31"/>
          <p:cNvSpPr/>
          <p:nvPr/>
        </p:nvSpPr>
        <p:spPr>
          <a:xfrm>
            <a:off x="989975" y="859151"/>
            <a:ext cx="1739106" cy="648449"/>
          </a:xfrm>
          <a:custGeom>
            <a:avLst/>
            <a:gdLst/>
            <a:ahLst/>
            <a:cxnLst/>
            <a:rect l="l" t="t" r="r" b="b"/>
            <a:pathLst>
              <a:path w="32237" h="12020" extrusionOk="0">
                <a:moveTo>
                  <a:pt x="20446" y="0"/>
                </a:moveTo>
                <a:cubicBezTo>
                  <a:pt x="18249" y="0"/>
                  <a:pt x="16382" y="1417"/>
                  <a:pt x="15711" y="3389"/>
                </a:cubicBezTo>
                <a:cubicBezTo>
                  <a:pt x="14728" y="2092"/>
                  <a:pt x="13173" y="1255"/>
                  <a:pt x="11421" y="1255"/>
                </a:cubicBezTo>
                <a:cubicBezTo>
                  <a:pt x="9249" y="1255"/>
                  <a:pt x="7379" y="2543"/>
                  <a:pt x="6529" y="4395"/>
                </a:cubicBezTo>
                <a:cubicBezTo>
                  <a:pt x="6136" y="4159"/>
                  <a:pt x="5678" y="4021"/>
                  <a:pt x="5186" y="4021"/>
                </a:cubicBezTo>
                <a:cubicBezTo>
                  <a:pt x="4142" y="4021"/>
                  <a:pt x="3243" y="4634"/>
                  <a:pt x="2823" y="5518"/>
                </a:cubicBezTo>
                <a:cubicBezTo>
                  <a:pt x="2526" y="5202"/>
                  <a:pt x="2104" y="5003"/>
                  <a:pt x="1635" y="5003"/>
                </a:cubicBezTo>
                <a:cubicBezTo>
                  <a:pt x="732" y="5003"/>
                  <a:pt x="0" y="5735"/>
                  <a:pt x="0" y="6638"/>
                </a:cubicBezTo>
                <a:cubicBezTo>
                  <a:pt x="2" y="7540"/>
                  <a:pt x="734" y="8273"/>
                  <a:pt x="1636" y="8273"/>
                </a:cubicBezTo>
                <a:cubicBezTo>
                  <a:pt x="2105" y="8273"/>
                  <a:pt x="2527" y="8074"/>
                  <a:pt x="2825" y="7756"/>
                </a:cubicBezTo>
                <a:cubicBezTo>
                  <a:pt x="3244" y="8642"/>
                  <a:pt x="4143" y="9254"/>
                  <a:pt x="5188" y="9254"/>
                </a:cubicBezTo>
                <a:cubicBezTo>
                  <a:pt x="5679" y="9254"/>
                  <a:pt x="6138" y="9116"/>
                  <a:pt x="6531" y="8881"/>
                </a:cubicBezTo>
                <a:cubicBezTo>
                  <a:pt x="7380" y="10733"/>
                  <a:pt x="9251" y="12019"/>
                  <a:pt x="11422" y="12019"/>
                </a:cubicBezTo>
                <a:cubicBezTo>
                  <a:pt x="13859" y="12019"/>
                  <a:pt x="15918" y="10398"/>
                  <a:pt x="16580" y="8175"/>
                </a:cubicBezTo>
                <a:cubicBezTo>
                  <a:pt x="17497" y="9292"/>
                  <a:pt x="18889" y="10006"/>
                  <a:pt x="20447" y="10006"/>
                </a:cubicBezTo>
                <a:cubicBezTo>
                  <a:pt x="21173" y="10006"/>
                  <a:pt x="21863" y="9849"/>
                  <a:pt x="22487" y="9570"/>
                </a:cubicBezTo>
                <a:cubicBezTo>
                  <a:pt x="23009" y="10930"/>
                  <a:pt x="24329" y="11897"/>
                  <a:pt x="25872" y="11897"/>
                </a:cubicBezTo>
                <a:cubicBezTo>
                  <a:pt x="26888" y="11897"/>
                  <a:pt x="27805" y="11478"/>
                  <a:pt x="28464" y="10806"/>
                </a:cubicBezTo>
                <a:cubicBezTo>
                  <a:pt x="28783" y="10936"/>
                  <a:pt x="29134" y="11008"/>
                  <a:pt x="29499" y="11008"/>
                </a:cubicBezTo>
                <a:cubicBezTo>
                  <a:pt x="31011" y="11008"/>
                  <a:pt x="32236" y="9783"/>
                  <a:pt x="32236" y="8271"/>
                </a:cubicBezTo>
                <a:cubicBezTo>
                  <a:pt x="32236" y="6759"/>
                  <a:pt x="31011" y="5534"/>
                  <a:pt x="29499" y="5534"/>
                </a:cubicBezTo>
                <a:cubicBezTo>
                  <a:pt x="29133" y="5534"/>
                  <a:pt x="28784" y="5606"/>
                  <a:pt x="28464" y="5737"/>
                </a:cubicBezTo>
                <a:cubicBezTo>
                  <a:pt x="27806" y="5063"/>
                  <a:pt x="26888" y="4645"/>
                  <a:pt x="25872" y="4645"/>
                </a:cubicBezTo>
                <a:cubicBezTo>
                  <a:pt x="25725" y="4645"/>
                  <a:pt x="25579" y="4656"/>
                  <a:pt x="25436" y="4671"/>
                </a:cubicBezTo>
                <a:cubicBezTo>
                  <a:pt x="25267" y="2064"/>
                  <a:pt x="23098" y="0"/>
                  <a:pt x="2044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defRPr/>
            </a:pPr>
            <a:endParaRPr/>
          </a:p>
        </p:txBody>
      </p:sp>
      <p:sp>
        <p:nvSpPr>
          <p:cNvPr id="461" name="Google Shape;461;p31"/>
          <p:cNvSpPr/>
          <p:nvPr/>
        </p:nvSpPr>
        <p:spPr>
          <a:xfrm>
            <a:off x="6914510" y="1387426"/>
            <a:ext cx="2260273" cy="842870"/>
          </a:xfrm>
          <a:custGeom>
            <a:avLst/>
            <a:gdLst/>
            <a:ahLst/>
            <a:cxnLst/>
            <a:rect l="l" t="t" r="r" b="b"/>
            <a:pathLst>
              <a:path w="51525" h="19214" extrusionOk="0">
                <a:moveTo>
                  <a:pt x="33270" y="0"/>
                </a:moveTo>
                <a:cubicBezTo>
                  <a:pt x="29373" y="0"/>
                  <a:pt x="26085" y="2591"/>
                  <a:pt x="25027" y="6144"/>
                </a:cubicBezTo>
                <a:cubicBezTo>
                  <a:pt x="23560" y="4357"/>
                  <a:pt x="21335" y="3218"/>
                  <a:pt x="18843" y="3218"/>
                </a:cubicBezTo>
                <a:cubicBezTo>
                  <a:pt x="17682" y="3218"/>
                  <a:pt x="16579" y="3467"/>
                  <a:pt x="15583" y="3914"/>
                </a:cubicBezTo>
                <a:cubicBezTo>
                  <a:pt x="14747" y="1739"/>
                  <a:pt x="12640" y="195"/>
                  <a:pt x="10171" y="195"/>
                </a:cubicBezTo>
                <a:cubicBezTo>
                  <a:pt x="8547" y="195"/>
                  <a:pt x="7080" y="864"/>
                  <a:pt x="6029" y="1940"/>
                </a:cubicBezTo>
                <a:cubicBezTo>
                  <a:pt x="5518" y="1732"/>
                  <a:pt x="4960" y="1617"/>
                  <a:pt x="4376" y="1617"/>
                </a:cubicBezTo>
                <a:cubicBezTo>
                  <a:pt x="1959" y="1617"/>
                  <a:pt x="0" y="3576"/>
                  <a:pt x="0" y="5992"/>
                </a:cubicBezTo>
                <a:cubicBezTo>
                  <a:pt x="0" y="8408"/>
                  <a:pt x="1959" y="10368"/>
                  <a:pt x="4376" y="10368"/>
                </a:cubicBezTo>
                <a:cubicBezTo>
                  <a:pt x="4961" y="10368"/>
                  <a:pt x="5518" y="10252"/>
                  <a:pt x="6029" y="10044"/>
                </a:cubicBezTo>
                <a:cubicBezTo>
                  <a:pt x="7081" y="11120"/>
                  <a:pt x="8547" y="11789"/>
                  <a:pt x="10171" y="11789"/>
                </a:cubicBezTo>
                <a:cubicBezTo>
                  <a:pt x="10407" y="11789"/>
                  <a:pt x="10639" y="11773"/>
                  <a:pt x="10866" y="11746"/>
                </a:cubicBezTo>
                <a:cubicBezTo>
                  <a:pt x="11139" y="15915"/>
                  <a:pt x="14605" y="19213"/>
                  <a:pt x="18842" y="19213"/>
                </a:cubicBezTo>
                <a:cubicBezTo>
                  <a:pt x="22357" y="19213"/>
                  <a:pt x="25337" y="16947"/>
                  <a:pt x="26411" y="13797"/>
                </a:cubicBezTo>
                <a:cubicBezTo>
                  <a:pt x="27981" y="15868"/>
                  <a:pt x="30469" y="17208"/>
                  <a:pt x="33269" y="17208"/>
                </a:cubicBezTo>
                <a:cubicBezTo>
                  <a:pt x="36739" y="17208"/>
                  <a:pt x="39728" y="15151"/>
                  <a:pt x="41087" y="12191"/>
                </a:cubicBezTo>
                <a:cubicBezTo>
                  <a:pt x="41715" y="12568"/>
                  <a:pt x="42448" y="12788"/>
                  <a:pt x="43234" y="12788"/>
                </a:cubicBezTo>
                <a:cubicBezTo>
                  <a:pt x="44903" y="12788"/>
                  <a:pt x="46340" y="11808"/>
                  <a:pt x="47011" y="10394"/>
                </a:cubicBezTo>
                <a:cubicBezTo>
                  <a:pt x="47487" y="10899"/>
                  <a:pt x="48161" y="11217"/>
                  <a:pt x="48911" y="11217"/>
                </a:cubicBezTo>
                <a:cubicBezTo>
                  <a:pt x="50353" y="11217"/>
                  <a:pt x="51522" y="10049"/>
                  <a:pt x="51522" y="8604"/>
                </a:cubicBezTo>
                <a:cubicBezTo>
                  <a:pt x="51525" y="7159"/>
                  <a:pt x="50354" y="5990"/>
                  <a:pt x="48912" y="5990"/>
                </a:cubicBezTo>
                <a:cubicBezTo>
                  <a:pt x="48162" y="5990"/>
                  <a:pt x="47489" y="6307"/>
                  <a:pt x="47012" y="6813"/>
                </a:cubicBezTo>
                <a:cubicBezTo>
                  <a:pt x="46341" y="5398"/>
                  <a:pt x="44905" y="4419"/>
                  <a:pt x="43235" y="4419"/>
                </a:cubicBezTo>
                <a:cubicBezTo>
                  <a:pt x="42450" y="4419"/>
                  <a:pt x="41716" y="4640"/>
                  <a:pt x="41088" y="5017"/>
                </a:cubicBezTo>
                <a:cubicBezTo>
                  <a:pt x="39729" y="2057"/>
                  <a:pt x="36740" y="0"/>
                  <a:pt x="3327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defRPr/>
            </a:pPr>
            <a:endParaRPr/>
          </a:p>
        </p:txBody>
      </p:sp>
      <p:sp>
        <p:nvSpPr>
          <p:cNvPr id="462" name="Google Shape;462;p31"/>
          <p:cNvSpPr/>
          <p:nvPr/>
        </p:nvSpPr>
        <p:spPr>
          <a:xfrm>
            <a:off x="4060280" y="850302"/>
            <a:ext cx="271164" cy="156906"/>
          </a:xfrm>
          <a:custGeom>
            <a:avLst/>
            <a:gdLst/>
            <a:ahLst/>
            <a:cxnLst/>
            <a:rect l="l" t="t" r="r" b="b"/>
            <a:pathLst>
              <a:path w="3586" h="2075" extrusionOk="0">
                <a:moveTo>
                  <a:pt x="1377" y="0"/>
                </a:moveTo>
                <a:cubicBezTo>
                  <a:pt x="642" y="0"/>
                  <a:pt x="0" y="316"/>
                  <a:pt x="0" y="316"/>
                </a:cubicBezTo>
                <a:cubicBezTo>
                  <a:pt x="0" y="316"/>
                  <a:pt x="442" y="1535"/>
                  <a:pt x="1432" y="1933"/>
                </a:cubicBezTo>
                <a:cubicBezTo>
                  <a:pt x="1688" y="2036"/>
                  <a:pt x="1955" y="2074"/>
                  <a:pt x="2210" y="2074"/>
                </a:cubicBezTo>
                <a:cubicBezTo>
                  <a:pt x="2945" y="2074"/>
                  <a:pt x="3586" y="1759"/>
                  <a:pt x="3586" y="1759"/>
                </a:cubicBezTo>
                <a:cubicBezTo>
                  <a:pt x="3586" y="1759"/>
                  <a:pt x="3144" y="540"/>
                  <a:pt x="2154" y="141"/>
                </a:cubicBezTo>
                <a:cubicBezTo>
                  <a:pt x="1899" y="38"/>
                  <a:pt x="1632" y="0"/>
                  <a:pt x="137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defRPr/>
            </a:pPr>
            <a:endParaRPr/>
          </a:p>
        </p:txBody>
      </p:sp>
      <p:sp>
        <p:nvSpPr>
          <p:cNvPr id="463" name="Google Shape;463;p31"/>
          <p:cNvSpPr/>
          <p:nvPr/>
        </p:nvSpPr>
        <p:spPr>
          <a:xfrm>
            <a:off x="2063119" y="1768666"/>
            <a:ext cx="180272" cy="284019"/>
          </a:xfrm>
          <a:custGeom>
            <a:avLst/>
            <a:gdLst/>
            <a:ahLst/>
            <a:cxnLst/>
            <a:rect l="l" t="t" r="r" b="b"/>
            <a:pathLst>
              <a:path w="2384" h="3756" extrusionOk="0">
                <a:moveTo>
                  <a:pt x="1650" y="1"/>
                </a:moveTo>
                <a:cubicBezTo>
                  <a:pt x="1650" y="1"/>
                  <a:pt x="507" y="612"/>
                  <a:pt x="254" y="1650"/>
                </a:cubicBezTo>
                <a:cubicBezTo>
                  <a:pt x="1" y="2687"/>
                  <a:pt x="736" y="3755"/>
                  <a:pt x="736" y="3755"/>
                </a:cubicBezTo>
                <a:cubicBezTo>
                  <a:pt x="736" y="3755"/>
                  <a:pt x="1880" y="3142"/>
                  <a:pt x="2132" y="2105"/>
                </a:cubicBezTo>
                <a:cubicBezTo>
                  <a:pt x="2383" y="1070"/>
                  <a:pt x="1650" y="1"/>
                  <a:pt x="165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defRPr/>
            </a:pPr>
            <a:endParaRPr/>
          </a:p>
        </p:txBody>
      </p:sp>
      <p:sp>
        <p:nvSpPr>
          <p:cNvPr id="464" name="Google Shape;464;p31"/>
          <p:cNvSpPr/>
          <p:nvPr/>
        </p:nvSpPr>
        <p:spPr>
          <a:xfrm>
            <a:off x="7419605" y="1007202"/>
            <a:ext cx="271164" cy="156906"/>
          </a:xfrm>
          <a:custGeom>
            <a:avLst/>
            <a:gdLst/>
            <a:ahLst/>
            <a:cxnLst/>
            <a:rect l="l" t="t" r="r" b="b"/>
            <a:pathLst>
              <a:path w="3586" h="2075" extrusionOk="0">
                <a:moveTo>
                  <a:pt x="1377" y="0"/>
                </a:moveTo>
                <a:cubicBezTo>
                  <a:pt x="642" y="0"/>
                  <a:pt x="0" y="316"/>
                  <a:pt x="0" y="316"/>
                </a:cubicBezTo>
                <a:cubicBezTo>
                  <a:pt x="0" y="316"/>
                  <a:pt x="442" y="1535"/>
                  <a:pt x="1432" y="1933"/>
                </a:cubicBezTo>
                <a:cubicBezTo>
                  <a:pt x="1688" y="2036"/>
                  <a:pt x="1955" y="2074"/>
                  <a:pt x="2210" y="2074"/>
                </a:cubicBezTo>
                <a:cubicBezTo>
                  <a:pt x="2945" y="2074"/>
                  <a:pt x="3586" y="1759"/>
                  <a:pt x="3586" y="1759"/>
                </a:cubicBezTo>
                <a:cubicBezTo>
                  <a:pt x="3586" y="1759"/>
                  <a:pt x="3144" y="540"/>
                  <a:pt x="2154" y="141"/>
                </a:cubicBezTo>
                <a:cubicBezTo>
                  <a:pt x="1899" y="38"/>
                  <a:pt x="1632" y="0"/>
                  <a:pt x="137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defRPr/>
            </a:pPr>
            <a:endParaRPr/>
          </a:p>
        </p:txBody>
      </p:sp>
      <p:sp>
        <p:nvSpPr>
          <p:cNvPr id="465" name="Google Shape;465;p31"/>
          <p:cNvSpPr/>
          <p:nvPr/>
        </p:nvSpPr>
        <p:spPr>
          <a:xfrm>
            <a:off x="840619" y="397991"/>
            <a:ext cx="180272" cy="284019"/>
          </a:xfrm>
          <a:custGeom>
            <a:avLst/>
            <a:gdLst/>
            <a:ahLst/>
            <a:cxnLst/>
            <a:rect l="l" t="t" r="r" b="b"/>
            <a:pathLst>
              <a:path w="2384" h="3756" extrusionOk="0">
                <a:moveTo>
                  <a:pt x="1650" y="1"/>
                </a:moveTo>
                <a:cubicBezTo>
                  <a:pt x="1650" y="1"/>
                  <a:pt x="507" y="612"/>
                  <a:pt x="254" y="1650"/>
                </a:cubicBezTo>
                <a:cubicBezTo>
                  <a:pt x="1" y="2687"/>
                  <a:pt x="736" y="3755"/>
                  <a:pt x="736" y="3755"/>
                </a:cubicBezTo>
                <a:cubicBezTo>
                  <a:pt x="736" y="3755"/>
                  <a:pt x="1880" y="3142"/>
                  <a:pt x="2132" y="2105"/>
                </a:cubicBezTo>
                <a:cubicBezTo>
                  <a:pt x="2383" y="1070"/>
                  <a:pt x="1650" y="1"/>
                  <a:pt x="165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defRPr/>
            </a:pPr>
            <a:endParaRPr/>
          </a:p>
        </p:txBody>
      </p:sp>
      <p:sp>
        <p:nvSpPr>
          <p:cNvPr id="466" name="Google Shape;466;p31"/>
          <p:cNvSpPr/>
          <p:nvPr/>
        </p:nvSpPr>
        <p:spPr>
          <a:xfrm>
            <a:off x="8243719" y="611540"/>
            <a:ext cx="180272" cy="284019"/>
          </a:xfrm>
          <a:custGeom>
            <a:avLst/>
            <a:gdLst/>
            <a:ahLst/>
            <a:cxnLst/>
            <a:rect l="l" t="t" r="r" b="b"/>
            <a:pathLst>
              <a:path w="2384" h="3756" extrusionOk="0">
                <a:moveTo>
                  <a:pt x="1650" y="1"/>
                </a:moveTo>
                <a:cubicBezTo>
                  <a:pt x="1650" y="1"/>
                  <a:pt x="507" y="612"/>
                  <a:pt x="254" y="1650"/>
                </a:cubicBezTo>
                <a:cubicBezTo>
                  <a:pt x="1" y="2687"/>
                  <a:pt x="736" y="3755"/>
                  <a:pt x="736" y="3755"/>
                </a:cubicBezTo>
                <a:cubicBezTo>
                  <a:pt x="736" y="3755"/>
                  <a:pt x="1880" y="3142"/>
                  <a:pt x="2132" y="2105"/>
                </a:cubicBezTo>
                <a:cubicBezTo>
                  <a:pt x="2383" y="1070"/>
                  <a:pt x="1650" y="1"/>
                  <a:pt x="165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defRPr/>
            </a:pPr>
            <a:endParaRPr/>
          </a:p>
        </p:txBody>
      </p:sp>
      <p:sp>
        <p:nvSpPr>
          <p:cNvPr id="3" name="Hộp chú thích: Mũi tên Xuống 2">
            <a:extLst>
              <a:ext uri="{FF2B5EF4-FFF2-40B4-BE49-F238E27FC236}">
                <a16:creationId xmlns:a16="http://schemas.microsoft.com/office/drawing/2014/main" id="{5AE81059-FEF8-470E-9171-4FCB9ADC10FA}"/>
              </a:ext>
            </a:extLst>
          </p:cNvPr>
          <p:cNvSpPr/>
          <p:nvPr/>
        </p:nvSpPr>
        <p:spPr>
          <a:xfrm>
            <a:off x="1690931" y="3970059"/>
            <a:ext cx="5789721" cy="377761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/>
            <a:r>
              <a:rPr lang="en-US" sz="2400" b="1" dirty="0">
                <a:ln w="22225">
                  <a:noFill/>
                  <a:prstDash val="solid"/>
                </a:ln>
                <a:solidFill>
                  <a:srgbClr val="C00000"/>
                </a:solidFill>
                <a:latin typeface="Comic Sans MS" panose="030F0702030302020204" pitchFamily="66" charset="0"/>
              </a:rPr>
              <a:t>Task 7</a:t>
            </a:r>
            <a:r>
              <a:rPr lang="en-US" sz="2400" b="1" dirty="0">
                <a:ln w="22225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  <a:latin typeface="Comic Sans MS" panose="030F0702030302020204" pitchFamily="66" charset="0"/>
              </a:rPr>
              <a:t>: </a:t>
            </a:r>
            <a:r>
              <a:rPr lang="en-US" sz="2400" dirty="0">
                <a:ln w="22225">
                  <a:noFill/>
                  <a:prstDash val="solid"/>
                </a:ln>
                <a:solidFill>
                  <a:srgbClr val="C00000"/>
                </a:solidFill>
                <a:latin typeface="Comic Sans MS" panose="030F0702030302020204" pitchFamily="66" charset="0"/>
              </a:rPr>
              <a:t>Listen and write the names</a:t>
            </a:r>
          </a:p>
          <a:p>
            <a:pPr algn="ctr" defTabSz="914378"/>
            <a:endParaRPr lang="en-US" sz="2400" dirty="0">
              <a:ln>
                <a:solidFill>
                  <a:srgbClr val="C00000"/>
                </a:solidFill>
              </a:ln>
              <a:solidFill>
                <a:srgbClr val="C00000"/>
              </a:solidFill>
              <a:latin typeface="Arial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20206" y="127807"/>
            <a:ext cx="804338" cy="38566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10558819"/>
      </p:ext>
    </p:extLst>
  </p:cSld>
  <p:clrMapOvr>
    <a:masterClrMapping/>
  </p:clrMapOvr>
  <p:transition spd="slow">
    <p:wheel spokes="1"/>
    <p:sndAc>
      <p:stSnd>
        <p:snd r:embed="rId4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4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4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20206" y="127807"/>
            <a:ext cx="804338" cy="38566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C9CA99B-9B26-A873-BF64-9CF772A8B1D0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4999" t="19659" r="16222" b="39161"/>
          <a:stretch/>
        </p:blipFill>
        <p:spPr>
          <a:xfrm>
            <a:off x="798382" y="320852"/>
            <a:ext cx="7967083" cy="450179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3253155-0ABD-1F65-EB38-3024D975A30E}"/>
              </a:ext>
            </a:extLst>
          </p:cNvPr>
          <p:cNvSpPr txBox="1"/>
          <p:nvPr/>
        </p:nvSpPr>
        <p:spPr>
          <a:xfrm>
            <a:off x="3208148" y="1400948"/>
            <a:ext cx="8911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Fred</a:t>
            </a:r>
            <a:endParaRPr lang="vi-VN" sz="20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5" name="track 1.8">
            <a:hlinkClick r:id="" action="ppaction://media"/>
            <a:extLst>
              <a:ext uri="{FF2B5EF4-FFF2-40B4-BE49-F238E27FC236}">
                <a16:creationId xmlns:a16="http://schemas.microsoft.com/office/drawing/2014/main" id="{68DEA95B-0782-BD54-A02A-ABF936C978F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985124" y="310272"/>
            <a:ext cx="406400" cy="4064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A373E38-4C5B-D811-D62B-51C69C314891}"/>
              </a:ext>
            </a:extLst>
          </p:cNvPr>
          <p:cNvSpPr txBox="1"/>
          <p:nvPr/>
        </p:nvSpPr>
        <p:spPr>
          <a:xfrm>
            <a:off x="3208148" y="2453905"/>
            <a:ext cx="7251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Amy</a:t>
            </a:r>
            <a:endParaRPr lang="vi-VN" sz="20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47A5F97-987F-A4B3-3B76-422A2BEE8116}"/>
              </a:ext>
            </a:extLst>
          </p:cNvPr>
          <p:cNvSpPr txBox="1"/>
          <p:nvPr/>
        </p:nvSpPr>
        <p:spPr>
          <a:xfrm>
            <a:off x="3187773" y="3472580"/>
            <a:ext cx="9115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Fred</a:t>
            </a:r>
            <a:endParaRPr lang="vi-VN" sz="20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B2029AF-E5BF-5854-DD63-B938F3421C45}"/>
              </a:ext>
            </a:extLst>
          </p:cNvPr>
          <p:cNvSpPr txBox="1"/>
          <p:nvPr/>
        </p:nvSpPr>
        <p:spPr>
          <a:xfrm>
            <a:off x="5792846" y="2453905"/>
            <a:ext cx="11130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Fred</a:t>
            </a:r>
            <a:endParaRPr lang="vi-VN" sz="20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C5260CE-8F11-34FE-38AD-66C7A18ED7B7}"/>
              </a:ext>
            </a:extLst>
          </p:cNvPr>
          <p:cNvSpPr txBox="1"/>
          <p:nvPr/>
        </p:nvSpPr>
        <p:spPr>
          <a:xfrm>
            <a:off x="5792846" y="3472580"/>
            <a:ext cx="7251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Amy</a:t>
            </a:r>
            <a:endParaRPr lang="vi-VN" sz="20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61993757"/>
      </p:ext>
    </p:extLst>
  </p:cSld>
  <p:clrMapOvr>
    <a:masterClrMapping/>
  </p:clrMapOvr>
  <p:transition spd="slow">
    <p:wheel spokes="1"/>
    <p:sndAc>
      <p:stSnd>
        <p:snd r:embed="rId6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/>
      <p:bldP spid="7" grpId="0"/>
      <p:bldP spid="8" grpId="0"/>
      <p:bldP spid="9" grpId="0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p31"/>
          <p:cNvSpPr/>
          <p:nvPr/>
        </p:nvSpPr>
        <p:spPr>
          <a:xfrm>
            <a:off x="1305040" y="2581470"/>
            <a:ext cx="6547800" cy="1097700"/>
          </a:xfrm>
          <a:prstGeom prst="ellipseRibbon">
            <a:avLst>
              <a:gd name="adj1" fmla="val 29595"/>
              <a:gd name="adj2" fmla="val 75000"/>
              <a:gd name="adj3" fmla="val 8085"/>
            </a:avLst>
          </a:prstGeom>
          <a:solidFill>
            <a:schemeClr val="accent6"/>
          </a:solidFill>
          <a:ln w="2857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defRPr/>
            </a:pPr>
            <a:endParaRPr/>
          </a:p>
        </p:txBody>
      </p:sp>
      <p:sp>
        <p:nvSpPr>
          <p:cNvPr id="439" name="Google Shape;439;p31"/>
          <p:cNvSpPr/>
          <p:nvPr/>
        </p:nvSpPr>
        <p:spPr>
          <a:xfrm>
            <a:off x="3374740" y="1274090"/>
            <a:ext cx="2408400" cy="1549800"/>
          </a:xfrm>
          <a:prstGeom prst="roundRect">
            <a:avLst>
              <a:gd name="adj" fmla="val 10238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defRPr/>
            </a:pPr>
            <a:endParaRPr/>
          </a:p>
        </p:txBody>
      </p:sp>
      <p:sp>
        <p:nvSpPr>
          <p:cNvPr id="440" name="Google Shape;440;p31"/>
          <p:cNvSpPr txBox="1">
            <a:spLocks noGrp="1"/>
          </p:cNvSpPr>
          <p:nvPr>
            <p:ph type="title"/>
          </p:nvPr>
        </p:nvSpPr>
        <p:spPr>
          <a:xfrm>
            <a:off x="2243391" y="2843155"/>
            <a:ext cx="46848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vi-VN" sz="3750" dirty="0">
                <a:solidFill>
                  <a:schemeClr val="accent1"/>
                </a:solidFill>
                <a:latin typeface="Comic Sans MS" panose="030F0702030302020204" pitchFamily="66" charset="0"/>
              </a:rPr>
              <a:t>PRACTICE</a:t>
            </a:r>
            <a:endParaRPr sz="3750" dirty="0">
              <a:latin typeface="Comic Sans MS" panose="030F0702030302020204" pitchFamily="66" charset="0"/>
            </a:endParaRPr>
          </a:p>
        </p:txBody>
      </p:sp>
      <p:sp>
        <p:nvSpPr>
          <p:cNvPr id="441" name="Google Shape;441;p31"/>
          <p:cNvSpPr txBox="1">
            <a:spLocks noGrp="1"/>
          </p:cNvSpPr>
          <p:nvPr>
            <p:ph type="title" idx="2"/>
          </p:nvPr>
        </p:nvSpPr>
        <p:spPr>
          <a:xfrm>
            <a:off x="3668675" y="1201789"/>
            <a:ext cx="1820700" cy="169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en" dirty="0">
                <a:latin typeface="Comic Sans MS" panose="030F0702030302020204" pitchFamily="66" charset="0"/>
              </a:rPr>
              <a:t>03</a:t>
            </a:r>
            <a:endParaRPr dirty="0">
              <a:latin typeface="Comic Sans MS" panose="030F0702030302020204" pitchFamily="66" charset="0"/>
            </a:endParaRPr>
          </a:p>
        </p:txBody>
      </p:sp>
      <p:cxnSp>
        <p:nvCxnSpPr>
          <p:cNvPr id="443" name="Google Shape;443;p31"/>
          <p:cNvCxnSpPr>
            <a:stCxn id="439" idx="2"/>
            <a:endCxn id="440" idx="0"/>
          </p:cNvCxnSpPr>
          <p:nvPr/>
        </p:nvCxnSpPr>
        <p:spPr>
          <a:xfrm>
            <a:off x="4578941" y="2823891"/>
            <a:ext cx="6851" cy="19265"/>
          </a:xfrm>
          <a:prstGeom prst="straightConnector1">
            <a:avLst/>
          </a:prstGeom>
          <a:noFill/>
          <a:ln w="28575" cap="rnd" cmpd="sng">
            <a:solidFill>
              <a:schemeClr val="accent5"/>
            </a:solidFill>
            <a:prstDash val="dot"/>
            <a:round/>
            <a:headEnd type="none" w="med" len="med"/>
            <a:tailEnd type="none" w="med" len="med"/>
          </a:ln>
        </p:spPr>
      </p:cxnSp>
      <p:grpSp>
        <p:nvGrpSpPr>
          <p:cNvPr id="444" name="Google Shape;444;p31"/>
          <p:cNvGrpSpPr/>
          <p:nvPr/>
        </p:nvGrpSpPr>
        <p:grpSpPr>
          <a:xfrm>
            <a:off x="4420802" y="344558"/>
            <a:ext cx="301989" cy="927697"/>
            <a:chOff x="3188000" y="4225325"/>
            <a:chExt cx="208125" cy="639350"/>
          </a:xfrm>
        </p:grpSpPr>
        <p:sp>
          <p:nvSpPr>
            <p:cNvPr id="445" name="Google Shape;445;p31"/>
            <p:cNvSpPr/>
            <p:nvPr/>
          </p:nvSpPr>
          <p:spPr>
            <a:xfrm>
              <a:off x="3273600" y="4232125"/>
              <a:ext cx="42000" cy="632550"/>
            </a:xfrm>
            <a:custGeom>
              <a:avLst/>
              <a:gdLst/>
              <a:ahLst/>
              <a:cxnLst/>
              <a:rect l="l" t="t" r="r" b="b"/>
              <a:pathLst>
                <a:path w="1680" h="25302" extrusionOk="0">
                  <a:moveTo>
                    <a:pt x="576" y="1"/>
                  </a:moveTo>
                  <a:lnTo>
                    <a:pt x="0" y="25301"/>
                  </a:lnTo>
                  <a:lnTo>
                    <a:pt x="1679" y="25301"/>
                  </a:lnTo>
                  <a:lnTo>
                    <a:pt x="1101" y="1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/>
            </a:p>
          </p:txBody>
        </p:sp>
        <p:sp>
          <p:nvSpPr>
            <p:cNvPr id="446" name="Google Shape;446;p31"/>
            <p:cNvSpPr/>
            <p:nvPr/>
          </p:nvSpPr>
          <p:spPr>
            <a:xfrm>
              <a:off x="3188000" y="4551950"/>
              <a:ext cx="208125" cy="178350"/>
            </a:xfrm>
            <a:custGeom>
              <a:avLst/>
              <a:gdLst/>
              <a:ahLst/>
              <a:cxnLst/>
              <a:rect l="l" t="t" r="r" b="b"/>
              <a:pathLst>
                <a:path w="8325" h="7134" extrusionOk="0">
                  <a:moveTo>
                    <a:pt x="4148" y="0"/>
                  </a:moveTo>
                  <a:cubicBezTo>
                    <a:pt x="3724" y="0"/>
                    <a:pt x="3299" y="213"/>
                    <a:pt x="3062" y="638"/>
                  </a:cubicBezTo>
                  <a:lnTo>
                    <a:pt x="463" y="5282"/>
                  </a:lnTo>
                  <a:cubicBezTo>
                    <a:pt x="0" y="6111"/>
                    <a:pt x="599" y="7134"/>
                    <a:pt x="1550" y="7134"/>
                  </a:cubicBezTo>
                  <a:lnTo>
                    <a:pt x="6773" y="7134"/>
                  </a:lnTo>
                  <a:cubicBezTo>
                    <a:pt x="7726" y="7134"/>
                    <a:pt x="8325" y="6106"/>
                    <a:pt x="7856" y="5276"/>
                  </a:cubicBezTo>
                  <a:lnTo>
                    <a:pt x="5230" y="632"/>
                  </a:lnTo>
                  <a:cubicBezTo>
                    <a:pt x="4992" y="211"/>
                    <a:pt x="4570" y="0"/>
                    <a:pt x="414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/>
            </a:p>
          </p:txBody>
        </p:sp>
        <p:sp>
          <p:nvSpPr>
            <p:cNvPr id="447" name="Google Shape;447;p31"/>
            <p:cNvSpPr/>
            <p:nvPr/>
          </p:nvSpPr>
          <p:spPr>
            <a:xfrm>
              <a:off x="3199500" y="4426250"/>
              <a:ext cx="184175" cy="149000"/>
            </a:xfrm>
            <a:custGeom>
              <a:avLst/>
              <a:gdLst/>
              <a:ahLst/>
              <a:cxnLst/>
              <a:rect l="l" t="t" r="r" b="b"/>
              <a:pathLst>
                <a:path w="7367" h="5960" extrusionOk="0">
                  <a:moveTo>
                    <a:pt x="3671" y="0"/>
                  </a:moveTo>
                  <a:cubicBezTo>
                    <a:pt x="3260" y="0"/>
                    <a:pt x="2850" y="200"/>
                    <a:pt x="2607" y="598"/>
                  </a:cubicBezTo>
                  <a:lnTo>
                    <a:pt x="503" y="4070"/>
                  </a:lnTo>
                  <a:cubicBezTo>
                    <a:pt x="0" y="4898"/>
                    <a:pt x="597" y="5959"/>
                    <a:pt x="1567" y="5959"/>
                  </a:cubicBezTo>
                  <a:lnTo>
                    <a:pt x="5798" y="5959"/>
                  </a:lnTo>
                  <a:cubicBezTo>
                    <a:pt x="6771" y="5959"/>
                    <a:pt x="7367" y="4894"/>
                    <a:pt x="6859" y="4065"/>
                  </a:cubicBezTo>
                  <a:lnTo>
                    <a:pt x="4733" y="595"/>
                  </a:lnTo>
                  <a:cubicBezTo>
                    <a:pt x="4489" y="199"/>
                    <a:pt x="4080" y="0"/>
                    <a:pt x="36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/>
            </a:p>
          </p:txBody>
        </p:sp>
        <p:sp>
          <p:nvSpPr>
            <p:cNvPr id="448" name="Google Shape;448;p31"/>
            <p:cNvSpPr/>
            <p:nvPr/>
          </p:nvSpPr>
          <p:spPr>
            <a:xfrm>
              <a:off x="3209550" y="4318575"/>
              <a:ext cx="163275" cy="126275"/>
            </a:xfrm>
            <a:custGeom>
              <a:avLst/>
              <a:gdLst/>
              <a:ahLst/>
              <a:cxnLst/>
              <a:rect l="l" t="t" r="r" b="b"/>
              <a:pathLst>
                <a:path w="6531" h="5051" extrusionOk="0">
                  <a:moveTo>
                    <a:pt x="3255" y="1"/>
                  </a:moveTo>
                  <a:cubicBezTo>
                    <a:pt x="2857" y="1"/>
                    <a:pt x="2459" y="189"/>
                    <a:pt x="2215" y="565"/>
                  </a:cubicBezTo>
                  <a:lnTo>
                    <a:pt x="542" y="3126"/>
                  </a:lnTo>
                  <a:cubicBezTo>
                    <a:pt x="0" y="3955"/>
                    <a:pt x="595" y="5051"/>
                    <a:pt x="1584" y="5051"/>
                  </a:cubicBezTo>
                  <a:lnTo>
                    <a:pt x="4946" y="5051"/>
                  </a:lnTo>
                  <a:cubicBezTo>
                    <a:pt x="5937" y="5051"/>
                    <a:pt x="6530" y="3949"/>
                    <a:pt x="5985" y="3121"/>
                  </a:cubicBezTo>
                  <a:lnTo>
                    <a:pt x="4295" y="559"/>
                  </a:lnTo>
                  <a:cubicBezTo>
                    <a:pt x="4049" y="187"/>
                    <a:pt x="3652" y="1"/>
                    <a:pt x="325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/>
            </a:p>
          </p:txBody>
        </p:sp>
        <p:sp>
          <p:nvSpPr>
            <p:cNvPr id="449" name="Google Shape;449;p31"/>
            <p:cNvSpPr/>
            <p:nvPr/>
          </p:nvSpPr>
          <p:spPr>
            <a:xfrm>
              <a:off x="3218450" y="4225325"/>
              <a:ext cx="144775" cy="108375"/>
            </a:xfrm>
            <a:custGeom>
              <a:avLst/>
              <a:gdLst/>
              <a:ahLst/>
              <a:cxnLst/>
              <a:rect l="l" t="t" r="r" b="b"/>
              <a:pathLst>
                <a:path w="5791" h="4335" extrusionOk="0">
                  <a:moveTo>
                    <a:pt x="2888" y="1"/>
                  </a:moveTo>
                  <a:cubicBezTo>
                    <a:pt x="2502" y="1"/>
                    <a:pt x="2116" y="178"/>
                    <a:pt x="1869" y="532"/>
                  </a:cubicBezTo>
                  <a:lnTo>
                    <a:pt x="577" y="2376"/>
                  </a:lnTo>
                  <a:cubicBezTo>
                    <a:pt x="0" y="3202"/>
                    <a:pt x="591" y="4335"/>
                    <a:pt x="1597" y="4335"/>
                  </a:cubicBezTo>
                  <a:lnTo>
                    <a:pt x="4192" y="4335"/>
                  </a:lnTo>
                  <a:cubicBezTo>
                    <a:pt x="5201" y="4335"/>
                    <a:pt x="5791" y="3197"/>
                    <a:pt x="5208" y="2373"/>
                  </a:cubicBezTo>
                  <a:lnTo>
                    <a:pt x="3904" y="528"/>
                  </a:lnTo>
                  <a:cubicBezTo>
                    <a:pt x="3656" y="176"/>
                    <a:pt x="3272" y="1"/>
                    <a:pt x="28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/>
            </a:p>
          </p:txBody>
        </p:sp>
      </p:grpSp>
      <p:grpSp>
        <p:nvGrpSpPr>
          <p:cNvPr id="450" name="Google Shape;450;p31"/>
          <p:cNvGrpSpPr/>
          <p:nvPr/>
        </p:nvGrpSpPr>
        <p:grpSpPr>
          <a:xfrm>
            <a:off x="4006270" y="1092639"/>
            <a:ext cx="502809" cy="181450"/>
            <a:chOff x="1893500" y="4742700"/>
            <a:chExt cx="338000" cy="121975"/>
          </a:xfrm>
        </p:grpSpPr>
        <p:sp>
          <p:nvSpPr>
            <p:cNvPr id="451" name="Google Shape;451;p31"/>
            <p:cNvSpPr/>
            <p:nvPr/>
          </p:nvSpPr>
          <p:spPr>
            <a:xfrm>
              <a:off x="1947300" y="4742700"/>
              <a:ext cx="243825" cy="121950"/>
            </a:xfrm>
            <a:custGeom>
              <a:avLst/>
              <a:gdLst/>
              <a:ahLst/>
              <a:cxnLst/>
              <a:rect l="l" t="t" r="r" b="b"/>
              <a:pathLst>
                <a:path w="9753" h="4878" extrusionOk="0">
                  <a:moveTo>
                    <a:pt x="4876" y="0"/>
                  </a:moveTo>
                  <a:cubicBezTo>
                    <a:pt x="2183" y="0"/>
                    <a:pt x="1" y="2184"/>
                    <a:pt x="1" y="4877"/>
                  </a:cubicBezTo>
                  <a:lnTo>
                    <a:pt x="9753" y="4877"/>
                  </a:lnTo>
                  <a:cubicBezTo>
                    <a:pt x="9753" y="2184"/>
                    <a:pt x="7570" y="0"/>
                    <a:pt x="48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/>
            </a:p>
          </p:txBody>
        </p:sp>
        <p:sp>
          <p:nvSpPr>
            <p:cNvPr id="452" name="Google Shape;452;p31"/>
            <p:cNvSpPr/>
            <p:nvPr/>
          </p:nvSpPr>
          <p:spPr>
            <a:xfrm>
              <a:off x="1893500" y="4791125"/>
              <a:ext cx="147000" cy="73550"/>
            </a:xfrm>
            <a:custGeom>
              <a:avLst/>
              <a:gdLst/>
              <a:ahLst/>
              <a:cxnLst/>
              <a:rect l="l" t="t" r="r" b="b"/>
              <a:pathLst>
                <a:path w="5880" h="2942" extrusionOk="0">
                  <a:moveTo>
                    <a:pt x="2939" y="1"/>
                  </a:moveTo>
                  <a:cubicBezTo>
                    <a:pt x="1317" y="1"/>
                    <a:pt x="1" y="1317"/>
                    <a:pt x="1" y="2941"/>
                  </a:cubicBezTo>
                  <a:lnTo>
                    <a:pt x="5880" y="2941"/>
                  </a:lnTo>
                  <a:cubicBezTo>
                    <a:pt x="5878" y="1317"/>
                    <a:pt x="4562" y="1"/>
                    <a:pt x="29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/>
            </a:p>
          </p:txBody>
        </p:sp>
        <p:sp>
          <p:nvSpPr>
            <p:cNvPr id="453" name="Google Shape;453;p31"/>
            <p:cNvSpPr/>
            <p:nvPr/>
          </p:nvSpPr>
          <p:spPr>
            <a:xfrm>
              <a:off x="1986175" y="4812800"/>
              <a:ext cx="103700" cy="51850"/>
            </a:xfrm>
            <a:custGeom>
              <a:avLst/>
              <a:gdLst/>
              <a:ahLst/>
              <a:cxnLst/>
              <a:rect l="l" t="t" r="r" b="b"/>
              <a:pathLst>
                <a:path w="4148" h="2074" extrusionOk="0">
                  <a:moveTo>
                    <a:pt x="2074" y="0"/>
                  </a:moveTo>
                  <a:cubicBezTo>
                    <a:pt x="928" y="0"/>
                    <a:pt x="1" y="928"/>
                    <a:pt x="1" y="2073"/>
                  </a:cubicBezTo>
                  <a:lnTo>
                    <a:pt x="4148" y="2073"/>
                  </a:lnTo>
                  <a:cubicBezTo>
                    <a:pt x="4148" y="929"/>
                    <a:pt x="3220" y="0"/>
                    <a:pt x="20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/>
            </a:p>
          </p:txBody>
        </p:sp>
        <p:sp>
          <p:nvSpPr>
            <p:cNvPr id="454" name="Google Shape;454;p31"/>
            <p:cNvSpPr/>
            <p:nvPr/>
          </p:nvSpPr>
          <p:spPr>
            <a:xfrm>
              <a:off x="2135100" y="4816450"/>
              <a:ext cx="96400" cy="48225"/>
            </a:xfrm>
            <a:custGeom>
              <a:avLst/>
              <a:gdLst/>
              <a:ahLst/>
              <a:cxnLst/>
              <a:rect l="l" t="t" r="r" b="b"/>
              <a:pathLst>
                <a:path w="3856" h="1929" extrusionOk="0">
                  <a:moveTo>
                    <a:pt x="1928" y="0"/>
                  </a:moveTo>
                  <a:cubicBezTo>
                    <a:pt x="864" y="0"/>
                    <a:pt x="0" y="864"/>
                    <a:pt x="0" y="1928"/>
                  </a:cubicBezTo>
                  <a:lnTo>
                    <a:pt x="3855" y="1928"/>
                  </a:lnTo>
                  <a:cubicBezTo>
                    <a:pt x="3856" y="864"/>
                    <a:pt x="2992" y="0"/>
                    <a:pt x="19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/>
            </a:p>
          </p:txBody>
        </p:sp>
      </p:grpSp>
      <p:grpSp>
        <p:nvGrpSpPr>
          <p:cNvPr id="455" name="Google Shape;455;p31"/>
          <p:cNvGrpSpPr/>
          <p:nvPr/>
        </p:nvGrpSpPr>
        <p:grpSpPr>
          <a:xfrm>
            <a:off x="4634920" y="1092639"/>
            <a:ext cx="502809" cy="181450"/>
            <a:chOff x="1893500" y="4742700"/>
            <a:chExt cx="338000" cy="121975"/>
          </a:xfrm>
        </p:grpSpPr>
        <p:sp>
          <p:nvSpPr>
            <p:cNvPr id="456" name="Google Shape;456;p31"/>
            <p:cNvSpPr/>
            <p:nvPr/>
          </p:nvSpPr>
          <p:spPr>
            <a:xfrm>
              <a:off x="1947300" y="4742700"/>
              <a:ext cx="243825" cy="121950"/>
            </a:xfrm>
            <a:custGeom>
              <a:avLst/>
              <a:gdLst/>
              <a:ahLst/>
              <a:cxnLst/>
              <a:rect l="l" t="t" r="r" b="b"/>
              <a:pathLst>
                <a:path w="9753" h="4878" extrusionOk="0">
                  <a:moveTo>
                    <a:pt x="4876" y="0"/>
                  </a:moveTo>
                  <a:cubicBezTo>
                    <a:pt x="2183" y="0"/>
                    <a:pt x="1" y="2184"/>
                    <a:pt x="1" y="4877"/>
                  </a:cubicBezTo>
                  <a:lnTo>
                    <a:pt x="9753" y="4877"/>
                  </a:lnTo>
                  <a:cubicBezTo>
                    <a:pt x="9753" y="2184"/>
                    <a:pt x="7570" y="0"/>
                    <a:pt x="48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/>
            </a:p>
          </p:txBody>
        </p:sp>
        <p:sp>
          <p:nvSpPr>
            <p:cNvPr id="457" name="Google Shape;457;p31"/>
            <p:cNvSpPr/>
            <p:nvPr/>
          </p:nvSpPr>
          <p:spPr>
            <a:xfrm>
              <a:off x="1893500" y="4791125"/>
              <a:ext cx="147000" cy="73550"/>
            </a:xfrm>
            <a:custGeom>
              <a:avLst/>
              <a:gdLst/>
              <a:ahLst/>
              <a:cxnLst/>
              <a:rect l="l" t="t" r="r" b="b"/>
              <a:pathLst>
                <a:path w="5880" h="2942" extrusionOk="0">
                  <a:moveTo>
                    <a:pt x="2939" y="1"/>
                  </a:moveTo>
                  <a:cubicBezTo>
                    <a:pt x="1317" y="1"/>
                    <a:pt x="1" y="1317"/>
                    <a:pt x="1" y="2941"/>
                  </a:cubicBezTo>
                  <a:lnTo>
                    <a:pt x="5880" y="2941"/>
                  </a:lnTo>
                  <a:cubicBezTo>
                    <a:pt x="5878" y="1317"/>
                    <a:pt x="4562" y="1"/>
                    <a:pt x="29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/>
            </a:p>
          </p:txBody>
        </p:sp>
        <p:sp>
          <p:nvSpPr>
            <p:cNvPr id="458" name="Google Shape;458;p31"/>
            <p:cNvSpPr/>
            <p:nvPr/>
          </p:nvSpPr>
          <p:spPr>
            <a:xfrm>
              <a:off x="1986175" y="4812800"/>
              <a:ext cx="103700" cy="51850"/>
            </a:xfrm>
            <a:custGeom>
              <a:avLst/>
              <a:gdLst/>
              <a:ahLst/>
              <a:cxnLst/>
              <a:rect l="l" t="t" r="r" b="b"/>
              <a:pathLst>
                <a:path w="4148" h="2074" extrusionOk="0">
                  <a:moveTo>
                    <a:pt x="2074" y="0"/>
                  </a:moveTo>
                  <a:cubicBezTo>
                    <a:pt x="928" y="0"/>
                    <a:pt x="1" y="928"/>
                    <a:pt x="1" y="2073"/>
                  </a:cubicBezTo>
                  <a:lnTo>
                    <a:pt x="4148" y="2073"/>
                  </a:lnTo>
                  <a:cubicBezTo>
                    <a:pt x="4148" y="929"/>
                    <a:pt x="3220" y="0"/>
                    <a:pt x="20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/>
            </a:p>
          </p:txBody>
        </p:sp>
        <p:sp>
          <p:nvSpPr>
            <p:cNvPr id="459" name="Google Shape;459;p31"/>
            <p:cNvSpPr/>
            <p:nvPr/>
          </p:nvSpPr>
          <p:spPr>
            <a:xfrm>
              <a:off x="2135100" y="4816450"/>
              <a:ext cx="96400" cy="48225"/>
            </a:xfrm>
            <a:custGeom>
              <a:avLst/>
              <a:gdLst/>
              <a:ahLst/>
              <a:cxnLst/>
              <a:rect l="l" t="t" r="r" b="b"/>
              <a:pathLst>
                <a:path w="3856" h="1929" extrusionOk="0">
                  <a:moveTo>
                    <a:pt x="1928" y="0"/>
                  </a:moveTo>
                  <a:cubicBezTo>
                    <a:pt x="864" y="0"/>
                    <a:pt x="0" y="864"/>
                    <a:pt x="0" y="1928"/>
                  </a:cubicBezTo>
                  <a:lnTo>
                    <a:pt x="3855" y="1928"/>
                  </a:lnTo>
                  <a:cubicBezTo>
                    <a:pt x="3856" y="864"/>
                    <a:pt x="2992" y="0"/>
                    <a:pt x="19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/>
            </a:p>
          </p:txBody>
        </p:sp>
      </p:grpSp>
      <p:sp>
        <p:nvSpPr>
          <p:cNvPr id="460" name="Google Shape;460;p31"/>
          <p:cNvSpPr/>
          <p:nvPr/>
        </p:nvSpPr>
        <p:spPr>
          <a:xfrm>
            <a:off x="989975" y="859151"/>
            <a:ext cx="1739106" cy="648449"/>
          </a:xfrm>
          <a:custGeom>
            <a:avLst/>
            <a:gdLst/>
            <a:ahLst/>
            <a:cxnLst/>
            <a:rect l="l" t="t" r="r" b="b"/>
            <a:pathLst>
              <a:path w="32237" h="12020" extrusionOk="0">
                <a:moveTo>
                  <a:pt x="20446" y="0"/>
                </a:moveTo>
                <a:cubicBezTo>
                  <a:pt x="18249" y="0"/>
                  <a:pt x="16382" y="1417"/>
                  <a:pt x="15711" y="3389"/>
                </a:cubicBezTo>
                <a:cubicBezTo>
                  <a:pt x="14728" y="2092"/>
                  <a:pt x="13173" y="1255"/>
                  <a:pt x="11421" y="1255"/>
                </a:cubicBezTo>
                <a:cubicBezTo>
                  <a:pt x="9249" y="1255"/>
                  <a:pt x="7379" y="2543"/>
                  <a:pt x="6529" y="4395"/>
                </a:cubicBezTo>
                <a:cubicBezTo>
                  <a:pt x="6136" y="4159"/>
                  <a:pt x="5678" y="4021"/>
                  <a:pt x="5186" y="4021"/>
                </a:cubicBezTo>
                <a:cubicBezTo>
                  <a:pt x="4142" y="4021"/>
                  <a:pt x="3243" y="4634"/>
                  <a:pt x="2823" y="5518"/>
                </a:cubicBezTo>
                <a:cubicBezTo>
                  <a:pt x="2526" y="5202"/>
                  <a:pt x="2104" y="5003"/>
                  <a:pt x="1635" y="5003"/>
                </a:cubicBezTo>
                <a:cubicBezTo>
                  <a:pt x="732" y="5003"/>
                  <a:pt x="0" y="5735"/>
                  <a:pt x="0" y="6638"/>
                </a:cubicBezTo>
                <a:cubicBezTo>
                  <a:pt x="2" y="7540"/>
                  <a:pt x="734" y="8273"/>
                  <a:pt x="1636" y="8273"/>
                </a:cubicBezTo>
                <a:cubicBezTo>
                  <a:pt x="2105" y="8273"/>
                  <a:pt x="2527" y="8074"/>
                  <a:pt x="2825" y="7756"/>
                </a:cubicBezTo>
                <a:cubicBezTo>
                  <a:pt x="3244" y="8642"/>
                  <a:pt x="4143" y="9254"/>
                  <a:pt x="5188" y="9254"/>
                </a:cubicBezTo>
                <a:cubicBezTo>
                  <a:pt x="5679" y="9254"/>
                  <a:pt x="6138" y="9116"/>
                  <a:pt x="6531" y="8881"/>
                </a:cubicBezTo>
                <a:cubicBezTo>
                  <a:pt x="7380" y="10733"/>
                  <a:pt x="9251" y="12019"/>
                  <a:pt x="11422" y="12019"/>
                </a:cubicBezTo>
                <a:cubicBezTo>
                  <a:pt x="13859" y="12019"/>
                  <a:pt x="15918" y="10398"/>
                  <a:pt x="16580" y="8175"/>
                </a:cubicBezTo>
                <a:cubicBezTo>
                  <a:pt x="17497" y="9292"/>
                  <a:pt x="18889" y="10006"/>
                  <a:pt x="20447" y="10006"/>
                </a:cubicBezTo>
                <a:cubicBezTo>
                  <a:pt x="21173" y="10006"/>
                  <a:pt x="21863" y="9849"/>
                  <a:pt x="22487" y="9570"/>
                </a:cubicBezTo>
                <a:cubicBezTo>
                  <a:pt x="23009" y="10930"/>
                  <a:pt x="24329" y="11897"/>
                  <a:pt x="25872" y="11897"/>
                </a:cubicBezTo>
                <a:cubicBezTo>
                  <a:pt x="26888" y="11897"/>
                  <a:pt x="27805" y="11478"/>
                  <a:pt x="28464" y="10806"/>
                </a:cubicBezTo>
                <a:cubicBezTo>
                  <a:pt x="28783" y="10936"/>
                  <a:pt x="29134" y="11008"/>
                  <a:pt x="29499" y="11008"/>
                </a:cubicBezTo>
                <a:cubicBezTo>
                  <a:pt x="31011" y="11008"/>
                  <a:pt x="32236" y="9783"/>
                  <a:pt x="32236" y="8271"/>
                </a:cubicBezTo>
                <a:cubicBezTo>
                  <a:pt x="32236" y="6759"/>
                  <a:pt x="31011" y="5534"/>
                  <a:pt x="29499" y="5534"/>
                </a:cubicBezTo>
                <a:cubicBezTo>
                  <a:pt x="29133" y="5534"/>
                  <a:pt x="28784" y="5606"/>
                  <a:pt x="28464" y="5737"/>
                </a:cubicBezTo>
                <a:cubicBezTo>
                  <a:pt x="27806" y="5063"/>
                  <a:pt x="26888" y="4645"/>
                  <a:pt x="25872" y="4645"/>
                </a:cubicBezTo>
                <a:cubicBezTo>
                  <a:pt x="25725" y="4645"/>
                  <a:pt x="25579" y="4656"/>
                  <a:pt x="25436" y="4671"/>
                </a:cubicBezTo>
                <a:cubicBezTo>
                  <a:pt x="25267" y="2064"/>
                  <a:pt x="23098" y="0"/>
                  <a:pt x="2044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defRPr/>
            </a:pPr>
            <a:endParaRPr/>
          </a:p>
        </p:txBody>
      </p:sp>
      <p:sp>
        <p:nvSpPr>
          <p:cNvPr id="461" name="Google Shape;461;p31"/>
          <p:cNvSpPr/>
          <p:nvPr/>
        </p:nvSpPr>
        <p:spPr>
          <a:xfrm>
            <a:off x="6914510" y="1387426"/>
            <a:ext cx="2260273" cy="842870"/>
          </a:xfrm>
          <a:custGeom>
            <a:avLst/>
            <a:gdLst/>
            <a:ahLst/>
            <a:cxnLst/>
            <a:rect l="l" t="t" r="r" b="b"/>
            <a:pathLst>
              <a:path w="51525" h="19214" extrusionOk="0">
                <a:moveTo>
                  <a:pt x="33270" y="0"/>
                </a:moveTo>
                <a:cubicBezTo>
                  <a:pt x="29373" y="0"/>
                  <a:pt x="26085" y="2591"/>
                  <a:pt x="25027" y="6144"/>
                </a:cubicBezTo>
                <a:cubicBezTo>
                  <a:pt x="23560" y="4357"/>
                  <a:pt x="21335" y="3218"/>
                  <a:pt x="18843" y="3218"/>
                </a:cubicBezTo>
                <a:cubicBezTo>
                  <a:pt x="17682" y="3218"/>
                  <a:pt x="16579" y="3467"/>
                  <a:pt x="15583" y="3914"/>
                </a:cubicBezTo>
                <a:cubicBezTo>
                  <a:pt x="14747" y="1739"/>
                  <a:pt x="12640" y="195"/>
                  <a:pt x="10171" y="195"/>
                </a:cubicBezTo>
                <a:cubicBezTo>
                  <a:pt x="8547" y="195"/>
                  <a:pt x="7080" y="864"/>
                  <a:pt x="6029" y="1940"/>
                </a:cubicBezTo>
                <a:cubicBezTo>
                  <a:pt x="5518" y="1732"/>
                  <a:pt x="4960" y="1617"/>
                  <a:pt x="4376" y="1617"/>
                </a:cubicBezTo>
                <a:cubicBezTo>
                  <a:pt x="1959" y="1617"/>
                  <a:pt x="0" y="3576"/>
                  <a:pt x="0" y="5992"/>
                </a:cubicBezTo>
                <a:cubicBezTo>
                  <a:pt x="0" y="8408"/>
                  <a:pt x="1959" y="10368"/>
                  <a:pt x="4376" y="10368"/>
                </a:cubicBezTo>
                <a:cubicBezTo>
                  <a:pt x="4961" y="10368"/>
                  <a:pt x="5518" y="10252"/>
                  <a:pt x="6029" y="10044"/>
                </a:cubicBezTo>
                <a:cubicBezTo>
                  <a:pt x="7081" y="11120"/>
                  <a:pt x="8547" y="11789"/>
                  <a:pt x="10171" y="11789"/>
                </a:cubicBezTo>
                <a:cubicBezTo>
                  <a:pt x="10407" y="11789"/>
                  <a:pt x="10639" y="11773"/>
                  <a:pt x="10866" y="11746"/>
                </a:cubicBezTo>
                <a:cubicBezTo>
                  <a:pt x="11139" y="15915"/>
                  <a:pt x="14605" y="19213"/>
                  <a:pt x="18842" y="19213"/>
                </a:cubicBezTo>
                <a:cubicBezTo>
                  <a:pt x="22357" y="19213"/>
                  <a:pt x="25337" y="16947"/>
                  <a:pt x="26411" y="13797"/>
                </a:cubicBezTo>
                <a:cubicBezTo>
                  <a:pt x="27981" y="15868"/>
                  <a:pt x="30469" y="17208"/>
                  <a:pt x="33269" y="17208"/>
                </a:cubicBezTo>
                <a:cubicBezTo>
                  <a:pt x="36739" y="17208"/>
                  <a:pt x="39728" y="15151"/>
                  <a:pt x="41087" y="12191"/>
                </a:cubicBezTo>
                <a:cubicBezTo>
                  <a:pt x="41715" y="12568"/>
                  <a:pt x="42448" y="12788"/>
                  <a:pt x="43234" y="12788"/>
                </a:cubicBezTo>
                <a:cubicBezTo>
                  <a:pt x="44903" y="12788"/>
                  <a:pt x="46340" y="11808"/>
                  <a:pt x="47011" y="10394"/>
                </a:cubicBezTo>
                <a:cubicBezTo>
                  <a:pt x="47487" y="10899"/>
                  <a:pt x="48161" y="11217"/>
                  <a:pt x="48911" y="11217"/>
                </a:cubicBezTo>
                <a:cubicBezTo>
                  <a:pt x="50353" y="11217"/>
                  <a:pt x="51522" y="10049"/>
                  <a:pt x="51522" y="8604"/>
                </a:cubicBezTo>
                <a:cubicBezTo>
                  <a:pt x="51525" y="7159"/>
                  <a:pt x="50354" y="5990"/>
                  <a:pt x="48912" y="5990"/>
                </a:cubicBezTo>
                <a:cubicBezTo>
                  <a:pt x="48162" y="5990"/>
                  <a:pt x="47489" y="6307"/>
                  <a:pt x="47012" y="6813"/>
                </a:cubicBezTo>
                <a:cubicBezTo>
                  <a:pt x="46341" y="5398"/>
                  <a:pt x="44905" y="4419"/>
                  <a:pt x="43235" y="4419"/>
                </a:cubicBezTo>
                <a:cubicBezTo>
                  <a:pt x="42450" y="4419"/>
                  <a:pt x="41716" y="4640"/>
                  <a:pt x="41088" y="5017"/>
                </a:cubicBezTo>
                <a:cubicBezTo>
                  <a:pt x="39729" y="2057"/>
                  <a:pt x="36740" y="0"/>
                  <a:pt x="3327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defRPr/>
            </a:pPr>
            <a:endParaRPr/>
          </a:p>
        </p:txBody>
      </p:sp>
      <p:sp>
        <p:nvSpPr>
          <p:cNvPr id="462" name="Google Shape;462;p31"/>
          <p:cNvSpPr/>
          <p:nvPr/>
        </p:nvSpPr>
        <p:spPr>
          <a:xfrm>
            <a:off x="4060280" y="850302"/>
            <a:ext cx="271164" cy="156906"/>
          </a:xfrm>
          <a:custGeom>
            <a:avLst/>
            <a:gdLst/>
            <a:ahLst/>
            <a:cxnLst/>
            <a:rect l="l" t="t" r="r" b="b"/>
            <a:pathLst>
              <a:path w="3586" h="2075" extrusionOk="0">
                <a:moveTo>
                  <a:pt x="1377" y="0"/>
                </a:moveTo>
                <a:cubicBezTo>
                  <a:pt x="642" y="0"/>
                  <a:pt x="0" y="316"/>
                  <a:pt x="0" y="316"/>
                </a:cubicBezTo>
                <a:cubicBezTo>
                  <a:pt x="0" y="316"/>
                  <a:pt x="442" y="1535"/>
                  <a:pt x="1432" y="1933"/>
                </a:cubicBezTo>
                <a:cubicBezTo>
                  <a:pt x="1688" y="2036"/>
                  <a:pt x="1955" y="2074"/>
                  <a:pt x="2210" y="2074"/>
                </a:cubicBezTo>
                <a:cubicBezTo>
                  <a:pt x="2945" y="2074"/>
                  <a:pt x="3586" y="1759"/>
                  <a:pt x="3586" y="1759"/>
                </a:cubicBezTo>
                <a:cubicBezTo>
                  <a:pt x="3586" y="1759"/>
                  <a:pt x="3144" y="540"/>
                  <a:pt x="2154" y="141"/>
                </a:cubicBezTo>
                <a:cubicBezTo>
                  <a:pt x="1899" y="38"/>
                  <a:pt x="1632" y="0"/>
                  <a:pt x="137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defRPr/>
            </a:pPr>
            <a:endParaRPr/>
          </a:p>
        </p:txBody>
      </p:sp>
      <p:sp>
        <p:nvSpPr>
          <p:cNvPr id="463" name="Google Shape;463;p31"/>
          <p:cNvSpPr/>
          <p:nvPr/>
        </p:nvSpPr>
        <p:spPr>
          <a:xfrm>
            <a:off x="2063119" y="1768666"/>
            <a:ext cx="180272" cy="284019"/>
          </a:xfrm>
          <a:custGeom>
            <a:avLst/>
            <a:gdLst/>
            <a:ahLst/>
            <a:cxnLst/>
            <a:rect l="l" t="t" r="r" b="b"/>
            <a:pathLst>
              <a:path w="2384" h="3756" extrusionOk="0">
                <a:moveTo>
                  <a:pt x="1650" y="1"/>
                </a:moveTo>
                <a:cubicBezTo>
                  <a:pt x="1650" y="1"/>
                  <a:pt x="507" y="612"/>
                  <a:pt x="254" y="1650"/>
                </a:cubicBezTo>
                <a:cubicBezTo>
                  <a:pt x="1" y="2687"/>
                  <a:pt x="736" y="3755"/>
                  <a:pt x="736" y="3755"/>
                </a:cubicBezTo>
                <a:cubicBezTo>
                  <a:pt x="736" y="3755"/>
                  <a:pt x="1880" y="3142"/>
                  <a:pt x="2132" y="2105"/>
                </a:cubicBezTo>
                <a:cubicBezTo>
                  <a:pt x="2383" y="1070"/>
                  <a:pt x="1650" y="1"/>
                  <a:pt x="165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defRPr/>
            </a:pPr>
            <a:endParaRPr/>
          </a:p>
        </p:txBody>
      </p:sp>
      <p:sp>
        <p:nvSpPr>
          <p:cNvPr id="464" name="Google Shape;464;p31"/>
          <p:cNvSpPr/>
          <p:nvPr/>
        </p:nvSpPr>
        <p:spPr>
          <a:xfrm>
            <a:off x="7419605" y="1007202"/>
            <a:ext cx="271164" cy="156906"/>
          </a:xfrm>
          <a:custGeom>
            <a:avLst/>
            <a:gdLst/>
            <a:ahLst/>
            <a:cxnLst/>
            <a:rect l="l" t="t" r="r" b="b"/>
            <a:pathLst>
              <a:path w="3586" h="2075" extrusionOk="0">
                <a:moveTo>
                  <a:pt x="1377" y="0"/>
                </a:moveTo>
                <a:cubicBezTo>
                  <a:pt x="642" y="0"/>
                  <a:pt x="0" y="316"/>
                  <a:pt x="0" y="316"/>
                </a:cubicBezTo>
                <a:cubicBezTo>
                  <a:pt x="0" y="316"/>
                  <a:pt x="442" y="1535"/>
                  <a:pt x="1432" y="1933"/>
                </a:cubicBezTo>
                <a:cubicBezTo>
                  <a:pt x="1688" y="2036"/>
                  <a:pt x="1955" y="2074"/>
                  <a:pt x="2210" y="2074"/>
                </a:cubicBezTo>
                <a:cubicBezTo>
                  <a:pt x="2945" y="2074"/>
                  <a:pt x="3586" y="1759"/>
                  <a:pt x="3586" y="1759"/>
                </a:cubicBezTo>
                <a:cubicBezTo>
                  <a:pt x="3586" y="1759"/>
                  <a:pt x="3144" y="540"/>
                  <a:pt x="2154" y="141"/>
                </a:cubicBezTo>
                <a:cubicBezTo>
                  <a:pt x="1899" y="38"/>
                  <a:pt x="1632" y="0"/>
                  <a:pt x="137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defRPr/>
            </a:pPr>
            <a:endParaRPr/>
          </a:p>
        </p:txBody>
      </p:sp>
      <p:sp>
        <p:nvSpPr>
          <p:cNvPr id="465" name="Google Shape;465;p31"/>
          <p:cNvSpPr/>
          <p:nvPr/>
        </p:nvSpPr>
        <p:spPr>
          <a:xfrm>
            <a:off x="840619" y="397991"/>
            <a:ext cx="180272" cy="284019"/>
          </a:xfrm>
          <a:custGeom>
            <a:avLst/>
            <a:gdLst/>
            <a:ahLst/>
            <a:cxnLst/>
            <a:rect l="l" t="t" r="r" b="b"/>
            <a:pathLst>
              <a:path w="2384" h="3756" extrusionOk="0">
                <a:moveTo>
                  <a:pt x="1650" y="1"/>
                </a:moveTo>
                <a:cubicBezTo>
                  <a:pt x="1650" y="1"/>
                  <a:pt x="507" y="612"/>
                  <a:pt x="254" y="1650"/>
                </a:cubicBezTo>
                <a:cubicBezTo>
                  <a:pt x="1" y="2687"/>
                  <a:pt x="736" y="3755"/>
                  <a:pt x="736" y="3755"/>
                </a:cubicBezTo>
                <a:cubicBezTo>
                  <a:pt x="736" y="3755"/>
                  <a:pt x="1880" y="3142"/>
                  <a:pt x="2132" y="2105"/>
                </a:cubicBezTo>
                <a:cubicBezTo>
                  <a:pt x="2383" y="1070"/>
                  <a:pt x="1650" y="1"/>
                  <a:pt x="165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defRPr/>
            </a:pPr>
            <a:endParaRPr/>
          </a:p>
        </p:txBody>
      </p:sp>
      <p:sp>
        <p:nvSpPr>
          <p:cNvPr id="466" name="Google Shape;466;p31"/>
          <p:cNvSpPr/>
          <p:nvPr/>
        </p:nvSpPr>
        <p:spPr>
          <a:xfrm>
            <a:off x="8243719" y="611540"/>
            <a:ext cx="180272" cy="284019"/>
          </a:xfrm>
          <a:custGeom>
            <a:avLst/>
            <a:gdLst/>
            <a:ahLst/>
            <a:cxnLst/>
            <a:rect l="l" t="t" r="r" b="b"/>
            <a:pathLst>
              <a:path w="2384" h="3756" extrusionOk="0">
                <a:moveTo>
                  <a:pt x="1650" y="1"/>
                </a:moveTo>
                <a:cubicBezTo>
                  <a:pt x="1650" y="1"/>
                  <a:pt x="507" y="612"/>
                  <a:pt x="254" y="1650"/>
                </a:cubicBezTo>
                <a:cubicBezTo>
                  <a:pt x="1" y="2687"/>
                  <a:pt x="736" y="3755"/>
                  <a:pt x="736" y="3755"/>
                </a:cubicBezTo>
                <a:cubicBezTo>
                  <a:pt x="736" y="3755"/>
                  <a:pt x="1880" y="3142"/>
                  <a:pt x="2132" y="2105"/>
                </a:cubicBezTo>
                <a:cubicBezTo>
                  <a:pt x="2383" y="1070"/>
                  <a:pt x="1650" y="1"/>
                  <a:pt x="165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defRPr/>
            </a:pPr>
            <a:endParaRPr/>
          </a:p>
        </p:txBody>
      </p:sp>
      <p:sp>
        <p:nvSpPr>
          <p:cNvPr id="3" name="Hộp chú thích: Mũi tên Xuống 2">
            <a:extLst>
              <a:ext uri="{FF2B5EF4-FFF2-40B4-BE49-F238E27FC236}">
                <a16:creationId xmlns:a16="http://schemas.microsoft.com/office/drawing/2014/main" id="{5AE81059-FEF8-470E-9171-4FCB9ADC10FA}"/>
              </a:ext>
            </a:extLst>
          </p:cNvPr>
          <p:cNvSpPr/>
          <p:nvPr/>
        </p:nvSpPr>
        <p:spPr>
          <a:xfrm>
            <a:off x="2063120" y="3787140"/>
            <a:ext cx="4604381" cy="63460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/>
            <a:r>
              <a:rPr lang="en-US" sz="2400" b="1" dirty="0">
                <a:ln w="22225">
                  <a:noFill/>
                  <a:prstDash val="solid"/>
                </a:ln>
                <a:solidFill>
                  <a:srgbClr val="C00000"/>
                </a:solidFill>
                <a:latin typeface="Comic Sans MS" panose="030F0702030302020204" pitchFamily="66" charset="0"/>
              </a:rPr>
              <a:t>Task 8: </a:t>
            </a:r>
            <a:r>
              <a:rPr lang="en-US" sz="2400" dirty="0">
                <a:ln w="22225">
                  <a:noFill/>
                  <a:prstDash val="solid"/>
                </a:ln>
                <a:solidFill>
                  <a:srgbClr val="C00000"/>
                </a:solidFill>
                <a:latin typeface="Comic Sans MS" panose="030F0702030302020204" pitchFamily="66" charset="0"/>
              </a:rPr>
              <a:t>Look and </a:t>
            </a:r>
            <a:r>
              <a:rPr lang="vi-VN" sz="2400" dirty="0">
                <a:ln w="22225">
                  <a:noFill/>
                  <a:prstDash val="solid"/>
                </a:ln>
                <a:solidFill>
                  <a:srgbClr val="C00000"/>
                </a:solidFill>
                <a:latin typeface="Comic Sans MS" panose="030F0702030302020204" pitchFamily="66" charset="0"/>
              </a:rPr>
              <a:t>say.</a:t>
            </a:r>
            <a:endParaRPr lang="en-US" sz="2400" dirty="0">
              <a:ln w="22225">
                <a:noFill/>
                <a:prstDash val="solid"/>
              </a:ln>
              <a:solidFill>
                <a:srgbClr val="C00000"/>
              </a:solidFill>
              <a:latin typeface="Comic Sans MS" panose="030F0702030302020204" pitchFamily="66" charset="0"/>
            </a:endParaRPr>
          </a:p>
          <a:p>
            <a:pPr algn="ctr" defTabSz="914378"/>
            <a:endParaRPr lang="en-US" sz="2400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20206" y="127807"/>
            <a:ext cx="804338" cy="38566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95183553"/>
      </p:ext>
    </p:extLst>
  </p:cSld>
  <p:clrMapOvr>
    <a:masterClrMapping/>
  </p:clrMapOvr>
  <p:transition spd="slow">
    <p:wheel spokes="1"/>
    <p:sndAc>
      <p:stSnd>
        <p:snd r:embed="rId4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4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4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96323" y="107945"/>
            <a:ext cx="1072451" cy="5142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483A496-0738-A20C-DF80-FB2A5799C691}"/>
              </a:ext>
            </a:extLst>
          </p:cNvPr>
          <p:cNvSpPr txBox="1"/>
          <p:nvPr/>
        </p:nvSpPr>
        <p:spPr>
          <a:xfrm>
            <a:off x="3025090" y="2152017"/>
            <a:ext cx="53964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His father isn’t funny. He’s polite and clever.</a:t>
            </a:r>
            <a:endParaRPr lang="vi-VN" sz="2000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43E9153-BBF8-E692-DA10-278E22A5D5F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08369" y="72183"/>
            <a:ext cx="1457396" cy="125637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C5FD2CB-CC44-8677-69BB-1881DF9E3FC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603" b="89540" l="1218" r="99682">
                        <a14:foregroundMark x1="1218" y1="75314" x2="9688" y2="69874"/>
                        <a14:foregroundMark x1="99349" y1="19665" x2="99682" y2="17155"/>
                        <a14:foregroundMark x1="99071" y1="21757" x2="99349" y2="19665"/>
                        <a14:foregroundMark x1="99015" y1="22176" x2="99071" y2="21757"/>
                        <a14:foregroundMark x1="98634" y1="25054" x2="99015" y2="22176"/>
                        <a14:foregroundMark x1="98184" y1="28452" x2="98516" y2="25949"/>
                        <a14:foregroundMark x1="92800" y1="69038" x2="98184" y2="28452"/>
                        <a14:foregroundMark x1="99025" y1="15481" x2="98852" y2="15040"/>
                        <a14:foregroundMark x1="99682" y1="17155" x2="99025" y2="15481"/>
                        <a14:foregroundMark x1="14187" y1="10879" x2="39704" y2="12134"/>
                        <a14:foregroundMark x1="39704" y1="12134" x2="81789" y2="7113"/>
                        <a14:foregroundMark x1="81789" y1="7113" x2="89677" y2="8787"/>
                        <a14:backgroundMark x1="1694" y1="88285" x2="37692" y2="93305"/>
                        <a14:backgroundMark x1="37692" y1="93305" x2="85707" y2="87448"/>
                        <a14:backgroundMark x1="85707" y1="87448" x2="96718" y2="97071"/>
                        <a14:backgroundMark x1="96718" y1="97071" x2="98200" y2="89540"/>
                        <a14:backgroundMark x1="99682" y1="53556" x2="97618" y2="1255"/>
                        <a14:backgroundMark x1="1800" y1="56904" x2="3441" y2="7950"/>
                        <a14:backgroundMark x1="11593" y1="1674" x2="14847" y2="2719"/>
                        <a14:backgroundMark x1="89998" y1="4867" x2="96188" y2="4603"/>
                        <a14:backgroundMark x1="96188" y1="4603" x2="98518" y2="17573"/>
                        <a14:backgroundMark x1="99471" y1="21757" x2="99471" y2="21757"/>
                        <a14:backgroundMark x1="98306" y1="28452" x2="98306" y2="28452"/>
                        <a14:backgroundMark x1="99206" y1="22176" x2="99206" y2="22176"/>
                        <a14:backgroundMark x1="99153" y1="19665" x2="99153" y2="19665"/>
                        <a14:backgroundMark x1="99153" y1="15481" x2="99153" y2="1548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18058" y="258551"/>
            <a:ext cx="5141843" cy="65055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A514805-2B7B-E79D-D7D8-80EFF29CCAFC}"/>
              </a:ext>
            </a:extLst>
          </p:cNvPr>
          <p:cNvSpPr txBox="1"/>
          <p:nvPr/>
        </p:nvSpPr>
        <p:spPr>
          <a:xfrm>
            <a:off x="2801447" y="909107"/>
            <a:ext cx="586408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latin typeface="Comic Sans MS" panose="030F0702030302020204" pitchFamily="66" charset="0"/>
              </a:rPr>
              <a:t>1</a:t>
            </a:r>
            <a:r>
              <a:rPr lang="en-US" sz="2000" dirty="0">
                <a:latin typeface="Comic Sans MS" panose="030F0702030302020204" pitchFamily="66" charset="0"/>
              </a:rPr>
              <a:t> My friend / ugly (</a:t>
            </a:r>
            <a:r>
              <a:rPr lang="en-US" sz="2000" dirty="0">
                <a:solidFill>
                  <a:srgbClr val="FF0000"/>
                </a:solidFill>
                <a:latin typeface="Comic Sans MS" panose="030F0702030302020204" pitchFamily="66" charset="0"/>
              </a:rPr>
              <a:t>✘</a:t>
            </a:r>
            <a:r>
              <a:rPr lang="en-US" sz="2000" dirty="0">
                <a:latin typeface="Comic Sans MS" panose="030F0702030302020204" pitchFamily="66" charset="0"/>
              </a:rPr>
              <a:t>) / pretty (</a:t>
            </a:r>
            <a:r>
              <a:rPr lang="en-US" sz="2000" dirty="0">
                <a:solidFill>
                  <a:srgbClr val="00B0F0"/>
                </a:solidFill>
                <a:latin typeface="Comic Sans MS" panose="030F0702030302020204" pitchFamily="66" charset="0"/>
              </a:rPr>
              <a:t>✓</a:t>
            </a:r>
            <a:r>
              <a:rPr lang="en-US" sz="2000" dirty="0">
                <a:latin typeface="Comic Sans MS" panose="030F0702030302020204" pitchFamily="66" charset="0"/>
              </a:rPr>
              <a:t>) / tα</a:t>
            </a:r>
            <a:r>
              <a:rPr lang="en-US" sz="2000" dirty="0" err="1">
                <a:latin typeface="Comic Sans MS" panose="030F0702030302020204" pitchFamily="66" charset="0"/>
              </a:rPr>
              <a:t>ll</a:t>
            </a:r>
            <a:r>
              <a:rPr lang="en-US" sz="2000" dirty="0">
                <a:latin typeface="Comic Sans MS" panose="030F0702030302020204" pitchFamily="66" charset="0"/>
              </a:rPr>
              <a:t> (</a:t>
            </a:r>
            <a:r>
              <a:rPr lang="en-US" sz="2000" dirty="0">
                <a:solidFill>
                  <a:srgbClr val="00B0F0"/>
                </a:solidFill>
                <a:latin typeface="Comic Sans MS" panose="030F0702030302020204" pitchFamily="66" charset="0"/>
              </a:rPr>
              <a:t>✓</a:t>
            </a:r>
            <a:r>
              <a:rPr lang="en-US" sz="2000" dirty="0">
                <a:latin typeface="Comic Sans MS" panose="030F0702030302020204" pitchFamily="66" charset="0"/>
              </a:rPr>
              <a:t>).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CBA9FDB-5114-D849-7258-1515C5A10C7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38604" y="1358671"/>
            <a:ext cx="1427161" cy="124506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E0D8EEF-BF1E-84A9-8CB8-F06C02CA26A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51634" y="2615924"/>
            <a:ext cx="1383897" cy="1207316"/>
          </a:xfrm>
          <a:prstGeom prst="rect">
            <a:avLst/>
          </a:prstGeom>
        </p:spPr>
      </p:pic>
      <p:sp>
        <p:nvSpPr>
          <p:cNvPr id="11" name="Title 2">
            <a:extLst>
              <a:ext uri="{FF2B5EF4-FFF2-40B4-BE49-F238E27FC236}">
                <a16:creationId xmlns:a16="http://schemas.microsoft.com/office/drawing/2014/main" id="{2CCBED6D-662C-9823-EF6D-50846BD722B2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621465" cy="393405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3000000" algn="bl" rotWithShape="0">
              <a:schemeClr val="accen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Patua One"/>
              <a:buNone/>
              <a:defRPr sz="6000" b="0" i="0" u="none" strike="noStrike" cap="none">
                <a:solidFill>
                  <a:schemeClr val="dk1"/>
                </a:solidFill>
                <a:latin typeface="Patua One"/>
                <a:ea typeface="Patua One"/>
                <a:cs typeface="Patua One"/>
                <a:sym typeface="Patu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Patua One"/>
              <a:buNone/>
              <a:defRPr sz="6000" b="0" i="0" u="none" strike="noStrike" cap="none">
                <a:solidFill>
                  <a:schemeClr val="dk1"/>
                </a:solidFill>
                <a:latin typeface="Patua One"/>
                <a:ea typeface="Patua One"/>
                <a:cs typeface="Patua One"/>
                <a:sym typeface="Patu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Patua One"/>
              <a:buNone/>
              <a:defRPr sz="6000" b="0" i="0" u="none" strike="noStrike" cap="none">
                <a:solidFill>
                  <a:schemeClr val="dk1"/>
                </a:solidFill>
                <a:latin typeface="Patua One"/>
                <a:ea typeface="Patua One"/>
                <a:cs typeface="Patua One"/>
                <a:sym typeface="Patu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Patua One"/>
              <a:buNone/>
              <a:defRPr sz="6000" b="0" i="0" u="none" strike="noStrike" cap="none">
                <a:solidFill>
                  <a:schemeClr val="dk1"/>
                </a:solidFill>
                <a:latin typeface="Patua One"/>
                <a:ea typeface="Patua One"/>
                <a:cs typeface="Patua One"/>
                <a:sym typeface="Patu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Patua One"/>
              <a:buNone/>
              <a:defRPr sz="6000" b="0" i="0" u="none" strike="noStrike" cap="none">
                <a:solidFill>
                  <a:schemeClr val="dk1"/>
                </a:solidFill>
                <a:latin typeface="Patua One"/>
                <a:ea typeface="Patua One"/>
                <a:cs typeface="Patua One"/>
                <a:sym typeface="Patu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Patua One"/>
              <a:buNone/>
              <a:defRPr sz="6000" b="0" i="0" u="none" strike="noStrike" cap="none">
                <a:solidFill>
                  <a:schemeClr val="dk1"/>
                </a:solidFill>
                <a:latin typeface="Patua One"/>
                <a:ea typeface="Patua One"/>
                <a:cs typeface="Patua One"/>
                <a:sym typeface="Patu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Patua One"/>
              <a:buNone/>
              <a:defRPr sz="6000" b="0" i="0" u="none" strike="noStrike" cap="none">
                <a:solidFill>
                  <a:schemeClr val="dk1"/>
                </a:solidFill>
                <a:latin typeface="Patua One"/>
                <a:ea typeface="Patua One"/>
                <a:cs typeface="Patua One"/>
                <a:sym typeface="Patu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Patua One"/>
              <a:buNone/>
              <a:defRPr sz="6000" b="0" i="0" u="none" strike="noStrike" cap="none">
                <a:solidFill>
                  <a:schemeClr val="dk1"/>
                </a:solidFill>
                <a:latin typeface="Patua One"/>
                <a:ea typeface="Patua One"/>
                <a:cs typeface="Patua One"/>
                <a:sym typeface="Patu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Patua One"/>
              <a:buNone/>
              <a:defRPr sz="6000" b="0" i="0" u="none" strike="noStrike" cap="none">
                <a:solidFill>
                  <a:schemeClr val="dk1"/>
                </a:solidFill>
                <a:latin typeface="Patua One"/>
                <a:ea typeface="Patua One"/>
                <a:cs typeface="Patua One"/>
                <a:sym typeface="Patua One"/>
              </a:defRPr>
            </a:lvl9pPr>
          </a:lstStyle>
          <a:p>
            <a:r>
              <a:rPr lang="en-GB" sz="1800" dirty="0">
                <a:latin typeface="Comic Sans MS" panose="030F0702030302020204" pitchFamily="66" charset="0"/>
              </a:rPr>
              <a:t>Look and say</a:t>
            </a:r>
            <a:endParaRPr lang="en-US" sz="1800" dirty="0">
              <a:latin typeface="Comic Sans MS" panose="030F0702030302020204" pitchFamily="66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FB4D852D-909D-3DC2-7A75-33BD94E295A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351635" y="3835432"/>
            <a:ext cx="1414130" cy="1200123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82AE7B36-F691-7E2A-B40E-F1D1C78584DD}"/>
              </a:ext>
            </a:extLst>
          </p:cNvPr>
          <p:cNvSpPr txBox="1"/>
          <p:nvPr/>
        </p:nvSpPr>
        <p:spPr>
          <a:xfrm>
            <a:off x="3007674" y="3238122"/>
            <a:ext cx="54516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Her grandma isn’t young. She’s old and kind.</a:t>
            </a:r>
            <a:endParaRPr lang="vi-VN" sz="20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1F74163-2D89-D3D5-FB75-BD27EC5B6F43}"/>
              </a:ext>
            </a:extLst>
          </p:cNvPr>
          <p:cNvSpPr txBox="1"/>
          <p:nvPr/>
        </p:nvSpPr>
        <p:spPr>
          <a:xfrm>
            <a:off x="3025090" y="4529292"/>
            <a:ext cx="60846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His twin brother isn’t short. He’s tall and cute.</a:t>
            </a:r>
            <a:endParaRPr lang="vi-VN" sz="20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EC2EFBB-0190-AA95-0200-32948299B066}"/>
              </a:ext>
            </a:extLst>
          </p:cNvPr>
          <p:cNvSpPr txBox="1"/>
          <p:nvPr/>
        </p:nvSpPr>
        <p:spPr>
          <a:xfrm>
            <a:off x="2801447" y="1736051"/>
            <a:ext cx="642891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latin typeface="Comic Sans MS" panose="030F0702030302020204" pitchFamily="66" charset="0"/>
              </a:rPr>
              <a:t>2</a:t>
            </a:r>
            <a:r>
              <a:rPr lang="en-US" sz="2000" dirty="0">
                <a:latin typeface="Comic Sans MS" panose="030F0702030302020204" pitchFamily="66" charset="0"/>
              </a:rPr>
              <a:t> His father / funny (</a:t>
            </a:r>
            <a:r>
              <a:rPr lang="en-US" sz="2000" dirty="0">
                <a:solidFill>
                  <a:srgbClr val="FF0000"/>
                </a:solidFill>
                <a:latin typeface="Comic Sans MS" panose="030F0702030302020204" pitchFamily="66" charset="0"/>
              </a:rPr>
              <a:t>✘</a:t>
            </a:r>
            <a:r>
              <a:rPr lang="en-US" sz="2000" dirty="0">
                <a:latin typeface="Comic Sans MS" panose="030F0702030302020204" pitchFamily="66" charset="0"/>
              </a:rPr>
              <a:t>) / polite (</a:t>
            </a:r>
            <a:r>
              <a:rPr lang="en-US" sz="2000" dirty="0">
                <a:solidFill>
                  <a:srgbClr val="00B0F0"/>
                </a:solidFill>
                <a:latin typeface="Comic Sans MS" panose="030F0702030302020204" pitchFamily="66" charset="0"/>
              </a:rPr>
              <a:t>✓</a:t>
            </a:r>
            <a:r>
              <a:rPr lang="en-US" sz="2000" dirty="0">
                <a:latin typeface="Comic Sans MS" panose="030F0702030302020204" pitchFamily="66" charset="0"/>
              </a:rPr>
              <a:t>) / clever (</a:t>
            </a:r>
            <a:r>
              <a:rPr lang="en-US" sz="2000" dirty="0">
                <a:solidFill>
                  <a:srgbClr val="00B0F0"/>
                </a:solidFill>
                <a:latin typeface="Comic Sans MS" panose="030F0702030302020204" pitchFamily="66" charset="0"/>
              </a:rPr>
              <a:t>✓</a:t>
            </a:r>
            <a:r>
              <a:rPr lang="en-US" sz="2000" dirty="0">
                <a:latin typeface="Comic Sans MS" panose="030F0702030302020204" pitchFamily="66" charset="0"/>
              </a:rPr>
              <a:t>).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5276786-3E25-8AD9-52F2-D93CA2CDABFF}"/>
              </a:ext>
            </a:extLst>
          </p:cNvPr>
          <p:cNvSpPr txBox="1"/>
          <p:nvPr/>
        </p:nvSpPr>
        <p:spPr>
          <a:xfrm>
            <a:off x="2801447" y="2872350"/>
            <a:ext cx="642891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latin typeface="Comic Sans MS" panose="030F0702030302020204" pitchFamily="66" charset="0"/>
              </a:rPr>
              <a:t>3</a:t>
            </a:r>
            <a:r>
              <a:rPr lang="en-US" sz="2000" dirty="0">
                <a:latin typeface="Comic Sans MS" panose="030F0702030302020204" pitchFamily="66" charset="0"/>
              </a:rPr>
              <a:t> Her grα</a:t>
            </a:r>
            <a:r>
              <a:rPr lang="en-US" sz="2000" dirty="0" err="1">
                <a:latin typeface="Comic Sans MS" panose="030F0702030302020204" pitchFamily="66" charset="0"/>
              </a:rPr>
              <a:t>ndm</a:t>
            </a:r>
            <a:r>
              <a:rPr lang="en-US" sz="2000" dirty="0">
                <a:latin typeface="Comic Sans MS" panose="030F0702030302020204" pitchFamily="66" charset="0"/>
              </a:rPr>
              <a:t>α / young (</a:t>
            </a:r>
            <a:r>
              <a:rPr lang="en-US" sz="2000" dirty="0">
                <a:solidFill>
                  <a:srgbClr val="FF0000"/>
                </a:solidFill>
                <a:latin typeface="Comic Sans MS" panose="030F0702030302020204" pitchFamily="66" charset="0"/>
              </a:rPr>
              <a:t>✘</a:t>
            </a:r>
            <a:r>
              <a:rPr lang="en-US" sz="2000" dirty="0">
                <a:latin typeface="Comic Sans MS" panose="030F0702030302020204" pitchFamily="66" charset="0"/>
              </a:rPr>
              <a:t>) / old (</a:t>
            </a:r>
            <a:r>
              <a:rPr lang="en-US" sz="2000" dirty="0">
                <a:solidFill>
                  <a:srgbClr val="00B0F0"/>
                </a:solidFill>
                <a:latin typeface="Comic Sans MS" panose="030F0702030302020204" pitchFamily="66" charset="0"/>
              </a:rPr>
              <a:t>✓</a:t>
            </a:r>
            <a:r>
              <a:rPr lang="en-US" sz="2000" dirty="0">
                <a:latin typeface="Comic Sans MS" panose="030F0702030302020204" pitchFamily="66" charset="0"/>
              </a:rPr>
              <a:t>) / kind (</a:t>
            </a:r>
            <a:r>
              <a:rPr lang="en-US" sz="2000" dirty="0">
                <a:solidFill>
                  <a:srgbClr val="00B0F0"/>
                </a:solidFill>
                <a:latin typeface="Comic Sans MS" panose="030F0702030302020204" pitchFamily="66" charset="0"/>
              </a:rPr>
              <a:t>✓</a:t>
            </a:r>
            <a:r>
              <a:rPr lang="en-US" sz="2000" dirty="0">
                <a:latin typeface="Comic Sans MS" panose="030F0702030302020204" pitchFamily="66" charset="0"/>
              </a:rPr>
              <a:t>)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8302480-FF21-6C6B-137D-7D5A2BD5B024}"/>
              </a:ext>
            </a:extLst>
          </p:cNvPr>
          <p:cNvSpPr txBox="1"/>
          <p:nvPr/>
        </p:nvSpPr>
        <p:spPr>
          <a:xfrm>
            <a:off x="2852946" y="4158510"/>
            <a:ext cx="642891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latin typeface="Comic Sans MS" panose="030F0702030302020204" pitchFamily="66" charset="0"/>
              </a:rPr>
              <a:t>4</a:t>
            </a:r>
            <a:r>
              <a:rPr lang="en-US" sz="2000" dirty="0">
                <a:latin typeface="Comic Sans MS" panose="030F0702030302020204" pitchFamily="66" charset="0"/>
              </a:rPr>
              <a:t> His twin brother / short (</a:t>
            </a:r>
            <a:r>
              <a:rPr lang="en-US" sz="2000" dirty="0">
                <a:solidFill>
                  <a:srgbClr val="FF0000"/>
                </a:solidFill>
                <a:latin typeface="Comic Sans MS" panose="030F0702030302020204" pitchFamily="66" charset="0"/>
              </a:rPr>
              <a:t>✘</a:t>
            </a:r>
            <a:r>
              <a:rPr lang="en-US" sz="2000" dirty="0">
                <a:latin typeface="Comic Sans MS" panose="030F0702030302020204" pitchFamily="66" charset="0"/>
              </a:rPr>
              <a:t>) / tα</a:t>
            </a:r>
            <a:r>
              <a:rPr lang="en-US" sz="2000" dirty="0" err="1">
                <a:latin typeface="Comic Sans MS" panose="030F0702030302020204" pitchFamily="66" charset="0"/>
              </a:rPr>
              <a:t>ll</a:t>
            </a:r>
            <a:r>
              <a:rPr lang="en-US" sz="2000" dirty="0">
                <a:latin typeface="Comic Sans MS" panose="030F0702030302020204" pitchFamily="66" charset="0"/>
              </a:rPr>
              <a:t> (</a:t>
            </a:r>
            <a:r>
              <a:rPr lang="en-US" sz="2000" dirty="0">
                <a:solidFill>
                  <a:srgbClr val="00B0F0"/>
                </a:solidFill>
                <a:latin typeface="Comic Sans MS" panose="030F0702030302020204" pitchFamily="66" charset="0"/>
              </a:rPr>
              <a:t>✓</a:t>
            </a:r>
            <a:r>
              <a:rPr lang="en-US" sz="2000" dirty="0">
                <a:latin typeface="Comic Sans MS" panose="030F0702030302020204" pitchFamily="66" charset="0"/>
              </a:rPr>
              <a:t>) / cute (</a:t>
            </a:r>
            <a:r>
              <a:rPr lang="en-US" sz="2000" dirty="0">
                <a:solidFill>
                  <a:srgbClr val="00B0F0"/>
                </a:solidFill>
                <a:latin typeface="Comic Sans MS" panose="030F0702030302020204" pitchFamily="66" charset="0"/>
              </a:rPr>
              <a:t>✓</a:t>
            </a:r>
            <a:r>
              <a:rPr lang="en-US" sz="2000" dirty="0">
                <a:latin typeface="Comic Sans MS" panose="030F0702030302020204" pitchFamily="66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73501466"/>
      </p:ext>
    </p:extLst>
  </p:cSld>
  <p:clrMapOvr>
    <a:masterClrMapping/>
  </p:clrMapOvr>
  <p:transition spd="slow">
    <p:wheel spokes="1"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  <p:bldP spid="18" grpId="0"/>
      <p:bldP spid="19" grpId="0"/>
      <p:bldP spid="21" grpId="0"/>
      <p:bldP spid="23" grpId="0"/>
      <p:bldP spid="2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1624;p34"/>
          <p:cNvSpPr/>
          <p:nvPr/>
        </p:nvSpPr>
        <p:spPr>
          <a:xfrm rot="21207182">
            <a:off x="6405584" y="2866499"/>
            <a:ext cx="895260" cy="826595"/>
          </a:xfrm>
          <a:custGeom>
            <a:avLst/>
            <a:gdLst/>
            <a:ahLst/>
            <a:cxnLst/>
            <a:rect l="l" t="t" r="r" b="b"/>
            <a:pathLst>
              <a:path w="39302" h="37068" extrusionOk="0">
                <a:moveTo>
                  <a:pt x="18336" y="1"/>
                </a:moveTo>
                <a:cubicBezTo>
                  <a:pt x="17121" y="1"/>
                  <a:pt x="15914" y="696"/>
                  <a:pt x="15411" y="2021"/>
                </a:cubicBezTo>
                <a:lnTo>
                  <a:pt x="12797" y="9255"/>
                </a:lnTo>
                <a:cubicBezTo>
                  <a:pt x="12432" y="10228"/>
                  <a:pt x="11642" y="10958"/>
                  <a:pt x="10639" y="11231"/>
                </a:cubicBezTo>
                <a:lnTo>
                  <a:pt x="3192" y="13176"/>
                </a:lnTo>
                <a:cubicBezTo>
                  <a:pt x="669" y="13815"/>
                  <a:pt x="0" y="17067"/>
                  <a:pt x="2037" y="18648"/>
                </a:cubicBezTo>
                <a:lnTo>
                  <a:pt x="8116" y="23389"/>
                </a:lnTo>
                <a:cubicBezTo>
                  <a:pt x="8937" y="24028"/>
                  <a:pt x="9393" y="25031"/>
                  <a:pt x="9332" y="26064"/>
                </a:cubicBezTo>
                <a:lnTo>
                  <a:pt x="8876" y="33754"/>
                </a:lnTo>
                <a:cubicBezTo>
                  <a:pt x="8763" y="35670"/>
                  <a:pt x="10321" y="37067"/>
                  <a:pt x="12014" y="37067"/>
                </a:cubicBezTo>
                <a:cubicBezTo>
                  <a:pt x="12605" y="37067"/>
                  <a:pt x="13212" y="36897"/>
                  <a:pt x="13770" y="36520"/>
                </a:cubicBezTo>
                <a:lnTo>
                  <a:pt x="20122" y="32174"/>
                </a:lnTo>
                <a:cubicBezTo>
                  <a:pt x="20640" y="31822"/>
                  <a:pt x="21237" y="31640"/>
                  <a:pt x="21844" y="31640"/>
                </a:cubicBezTo>
                <a:cubicBezTo>
                  <a:pt x="22235" y="31640"/>
                  <a:pt x="22629" y="31715"/>
                  <a:pt x="23010" y="31870"/>
                </a:cubicBezTo>
                <a:lnTo>
                  <a:pt x="30183" y="34666"/>
                </a:lnTo>
                <a:cubicBezTo>
                  <a:pt x="30566" y="34816"/>
                  <a:pt x="30950" y="34885"/>
                  <a:pt x="31323" y="34885"/>
                </a:cubicBezTo>
                <a:cubicBezTo>
                  <a:pt x="33288" y="34885"/>
                  <a:pt x="34930" y="32962"/>
                  <a:pt x="34317" y="30867"/>
                </a:cubicBezTo>
                <a:lnTo>
                  <a:pt x="32159" y="23481"/>
                </a:lnTo>
                <a:cubicBezTo>
                  <a:pt x="31885" y="22478"/>
                  <a:pt x="32098" y="21414"/>
                  <a:pt x="32767" y="20623"/>
                </a:cubicBezTo>
                <a:lnTo>
                  <a:pt x="37661" y="14696"/>
                </a:lnTo>
                <a:cubicBezTo>
                  <a:pt x="39302" y="12690"/>
                  <a:pt x="37934" y="9651"/>
                  <a:pt x="35350" y="9590"/>
                </a:cubicBezTo>
                <a:lnTo>
                  <a:pt x="27630" y="9347"/>
                </a:lnTo>
                <a:cubicBezTo>
                  <a:pt x="26596" y="9316"/>
                  <a:pt x="25654" y="8769"/>
                  <a:pt x="25107" y="7888"/>
                </a:cubicBezTo>
                <a:lnTo>
                  <a:pt x="20943" y="1413"/>
                </a:lnTo>
                <a:cubicBezTo>
                  <a:pt x="20316" y="460"/>
                  <a:pt x="19323" y="1"/>
                  <a:pt x="1833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>
              <a:buClrTx/>
            </a:pPr>
            <a:endParaRPr sz="1350" kern="1200" dirty="0">
              <a:ea typeface="+mn-ea"/>
              <a:cs typeface="+mn-cs"/>
            </a:endParaRPr>
          </a:p>
        </p:txBody>
      </p:sp>
      <p:sp>
        <p:nvSpPr>
          <p:cNvPr id="29" name="Google Shape;831;p33"/>
          <p:cNvSpPr/>
          <p:nvPr/>
        </p:nvSpPr>
        <p:spPr>
          <a:xfrm rot="2914819">
            <a:off x="2341270" y="954204"/>
            <a:ext cx="378902" cy="1161216"/>
          </a:xfrm>
          <a:custGeom>
            <a:avLst/>
            <a:gdLst/>
            <a:ahLst/>
            <a:cxnLst/>
            <a:rect l="l" t="t" r="r" b="b"/>
            <a:pathLst>
              <a:path w="45249" h="87700" extrusionOk="0">
                <a:moveTo>
                  <a:pt x="676" y="1"/>
                </a:moveTo>
                <a:lnTo>
                  <a:pt x="193" y="290"/>
                </a:lnTo>
                <a:lnTo>
                  <a:pt x="1" y="387"/>
                </a:lnTo>
                <a:lnTo>
                  <a:pt x="3088" y="82489"/>
                </a:lnTo>
                <a:lnTo>
                  <a:pt x="3667" y="82972"/>
                </a:lnTo>
                <a:lnTo>
                  <a:pt x="4149" y="82586"/>
                </a:lnTo>
                <a:lnTo>
                  <a:pt x="4631" y="82296"/>
                </a:lnTo>
                <a:lnTo>
                  <a:pt x="5114" y="82682"/>
                </a:lnTo>
                <a:lnTo>
                  <a:pt x="5693" y="83165"/>
                </a:lnTo>
                <a:lnTo>
                  <a:pt x="6175" y="82875"/>
                </a:lnTo>
                <a:lnTo>
                  <a:pt x="6657" y="82489"/>
                </a:lnTo>
                <a:lnTo>
                  <a:pt x="7236" y="82972"/>
                </a:lnTo>
                <a:lnTo>
                  <a:pt x="7719" y="83358"/>
                </a:lnTo>
                <a:lnTo>
                  <a:pt x="8201" y="83068"/>
                </a:lnTo>
                <a:lnTo>
                  <a:pt x="8683" y="82779"/>
                </a:lnTo>
                <a:lnTo>
                  <a:pt x="9262" y="83165"/>
                </a:lnTo>
                <a:lnTo>
                  <a:pt x="9745" y="83647"/>
                </a:lnTo>
                <a:lnTo>
                  <a:pt x="10227" y="83358"/>
                </a:lnTo>
                <a:lnTo>
                  <a:pt x="10806" y="82972"/>
                </a:lnTo>
                <a:lnTo>
                  <a:pt x="11288" y="83454"/>
                </a:lnTo>
                <a:lnTo>
                  <a:pt x="11771" y="83840"/>
                </a:lnTo>
                <a:lnTo>
                  <a:pt x="11867" y="83840"/>
                </a:lnTo>
                <a:lnTo>
                  <a:pt x="12350" y="83550"/>
                </a:lnTo>
                <a:lnTo>
                  <a:pt x="12832" y="83261"/>
                </a:lnTo>
                <a:lnTo>
                  <a:pt x="13314" y="83647"/>
                </a:lnTo>
                <a:lnTo>
                  <a:pt x="13797" y="84129"/>
                </a:lnTo>
                <a:lnTo>
                  <a:pt x="13893" y="84129"/>
                </a:lnTo>
                <a:lnTo>
                  <a:pt x="14376" y="83743"/>
                </a:lnTo>
                <a:lnTo>
                  <a:pt x="14858" y="83454"/>
                </a:lnTo>
                <a:lnTo>
                  <a:pt x="15340" y="83936"/>
                </a:lnTo>
                <a:lnTo>
                  <a:pt x="15919" y="84322"/>
                </a:lnTo>
                <a:lnTo>
                  <a:pt x="16402" y="84033"/>
                </a:lnTo>
                <a:lnTo>
                  <a:pt x="16884" y="83743"/>
                </a:lnTo>
                <a:lnTo>
                  <a:pt x="17366" y="84129"/>
                </a:lnTo>
                <a:lnTo>
                  <a:pt x="17945" y="84612"/>
                </a:lnTo>
                <a:lnTo>
                  <a:pt x="18428" y="84226"/>
                </a:lnTo>
                <a:lnTo>
                  <a:pt x="18910" y="83936"/>
                </a:lnTo>
                <a:lnTo>
                  <a:pt x="19392" y="84322"/>
                </a:lnTo>
                <a:lnTo>
                  <a:pt x="19971" y="84805"/>
                </a:lnTo>
                <a:lnTo>
                  <a:pt x="20454" y="84515"/>
                </a:lnTo>
                <a:lnTo>
                  <a:pt x="20936" y="84226"/>
                </a:lnTo>
                <a:lnTo>
                  <a:pt x="21515" y="84612"/>
                </a:lnTo>
                <a:lnTo>
                  <a:pt x="21997" y="85094"/>
                </a:lnTo>
                <a:lnTo>
                  <a:pt x="22480" y="84708"/>
                </a:lnTo>
                <a:lnTo>
                  <a:pt x="22962" y="84419"/>
                </a:lnTo>
                <a:lnTo>
                  <a:pt x="23541" y="84901"/>
                </a:lnTo>
                <a:lnTo>
                  <a:pt x="24023" y="85287"/>
                </a:lnTo>
                <a:lnTo>
                  <a:pt x="24120" y="85287"/>
                </a:lnTo>
                <a:lnTo>
                  <a:pt x="24602" y="84998"/>
                </a:lnTo>
                <a:lnTo>
                  <a:pt x="25085" y="84612"/>
                </a:lnTo>
                <a:lnTo>
                  <a:pt x="25567" y="85094"/>
                </a:lnTo>
                <a:lnTo>
                  <a:pt x="26049" y="85576"/>
                </a:lnTo>
                <a:lnTo>
                  <a:pt x="26146" y="85576"/>
                </a:lnTo>
                <a:lnTo>
                  <a:pt x="26628" y="85191"/>
                </a:lnTo>
                <a:lnTo>
                  <a:pt x="27111" y="84901"/>
                </a:lnTo>
                <a:lnTo>
                  <a:pt x="27593" y="85287"/>
                </a:lnTo>
                <a:lnTo>
                  <a:pt x="28075" y="85769"/>
                </a:lnTo>
                <a:lnTo>
                  <a:pt x="28172" y="85769"/>
                </a:lnTo>
                <a:lnTo>
                  <a:pt x="28654" y="85480"/>
                </a:lnTo>
                <a:lnTo>
                  <a:pt x="29137" y="85094"/>
                </a:lnTo>
                <a:lnTo>
                  <a:pt x="29619" y="85576"/>
                </a:lnTo>
                <a:lnTo>
                  <a:pt x="30198" y="85962"/>
                </a:lnTo>
                <a:lnTo>
                  <a:pt x="30680" y="85673"/>
                </a:lnTo>
                <a:lnTo>
                  <a:pt x="31163" y="85384"/>
                </a:lnTo>
                <a:lnTo>
                  <a:pt x="31645" y="85769"/>
                </a:lnTo>
                <a:lnTo>
                  <a:pt x="32224" y="86252"/>
                </a:lnTo>
                <a:lnTo>
                  <a:pt x="32706" y="85962"/>
                </a:lnTo>
                <a:lnTo>
                  <a:pt x="33189" y="85576"/>
                </a:lnTo>
                <a:lnTo>
                  <a:pt x="33768" y="86059"/>
                </a:lnTo>
                <a:lnTo>
                  <a:pt x="34250" y="86445"/>
                </a:lnTo>
                <a:lnTo>
                  <a:pt x="34732" y="86155"/>
                </a:lnTo>
                <a:lnTo>
                  <a:pt x="35215" y="85866"/>
                </a:lnTo>
                <a:lnTo>
                  <a:pt x="35794" y="86252"/>
                </a:lnTo>
                <a:lnTo>
                  <a:pt x="36276" y="86734"/>
                </a:lnTo>
                <a:lnTo>
                  <a:pt x="36855" y="86445"/>
                </a:lnTo>
                <a:lnTo>
                  <a:pt x="37337" y="86059"/>
                </a:lnTo>
                <a:lnTo>
                  <a:pt x="37820" y="86541"/>
                </a:lnTo>
                <a:lnTo>
                  <a:pt x="38302" y="86927"/>
                </a:lnTo>
                <a:lnTo>
                  <a:pt x="38398" y="86927"/>
                </a:lnTo>
                <a:lnTo>
                  <a:pt x="38881" y="86638"/>
                </a:lnTo>
                <a:lnTo>
                  <a:pt x="39363" y="86348"/>
                </a:lnTo>
                <a:lnTo>
                  <a:pt x="39846" y="86734"/>
                </a:lnTo>
                <a:lnTo>
                  <a:pt x="40328" y="87217"/>
                </a:lnTo>
                <a:lnTo>
                  <a:pt x="40424" y="87217"/>
                </a:lnTo>
                <a:lnTo>
                  <a:pt x="40907" y="86831"/>
                </a:lnTo>
                <a:lnTo>
                  <a:pt x="41389" y="86541"/>
                </a:lnTo>
                <a:lnTo>
                  <a:pt x="41872" y="87024"/>
                </a:lnTo>
                <a:lnTo>
                  <a:pt x="42450" y="87410"/>
                </a:lnTo>
                <a:lnTo>
                  <a:pt x="42933" y="87120"/>
                </a:lnTo>
                <a:lnTo>
                  <a:pt x="43415" y="86734"/>
                </a:lnTo>
                <a:lnTo>
                  <a:pt x="43898" y="87217"/>
                </a:lnTo>
                <a:lnTo>
                  <a:pt x="44477" y="87603"/>
                </a:lnTo>
                <a:lnTo>
                  <a:pt x="44477" y="87699"/>
                </a:lnTo>
                <a:lnTo>
                  <a:pt x="44959" y="87313"/>
                </a:lnTo>
                <a:lnTo>
                  <a:pt x="45248" y="87120"/>
                </a:lnTo>
                <a:lnTo>
                  <a:pt x="42258" y="5403"/>
                </a:lnTo>
                <a:lnTo>
                  <a:pt x="41968" y="5210"/>
                </a:lnTo>
                <a:lnTo>
                  <a:pt x="41486" y="4728"/>
                </a:lnTo>
                <a:lnTo>
                  <a:pt x="41003" y="5017"/>
                </a:lnTo>
                <a:lnTo>
                  <a:pt x="40521" y="5403"/>
                </a:lnTo>
                <a:lnTo>
                  <a:pt x="39942" y="4921"/>
                </a:lnTo>
                <a:lnTo>
                  <a:pt x="39460" y="4535"/>
                </a:lnTo>
                <a:lnTo>
                  <a:pt x="38977" y="4824"/>
                </a:lnTo>
                <a:lnTo>
                  <a:pt x="38398" y="5114"/>
                </a:lnTo>
                <a:lnTo>
                  <a:pt x="37916" y="4728"/>
                </a:lnTo>
                <a:lnTo>
                  <a:pt x="37434" y="4246"/>
                </a:lnTo>
                <a:lnTo>
                  <a:pt x="37337" y="4246"/>
                </a:lnTo>
                <a:lnTo>
                  <a:pt x="36855" y="4632"/>
                </a:lnTo>
                <a:lnTo>
                  <a:pt x="36372" y="4921"/>
                </a:lnTo>
                <a:lnTo>
                  <a:pt x="35890" y="4439"/>
                </a:lnTo>
                <a:lnTo>
                  <a:pt x="35408" y="4053"/>
                </a:lnTo>
                <a:lnTo>
                  <a:pt x="35311" y="4053"/>
                </a:lnTo>
                <a:lnTo>
                  <a:pt x="34829" y="4342"/>
                </a:lnTo>
                <a:lnTo>
                  <a:pt x="34346" y="4632"/>
                </a:lnTo>
                <a:lnTo>
                  <a:pt x="33864" y="4246"/>
                </a:lnTo>
                <a:lnTo>
                  <a:pt x="33382" y="3763"/>
                </a:lnTo>
                <a:lnTo>
                  <a:pt x="33285" y="3763"/>
                </a:lnTo>
                <a:lnTo>
                  <a:pt x="32803" y="4149"/>
                </a:lnTo>
                <a:lnTo>
                  <a:pt x="32320" y="4439"/>
                </a:lnTo>
                <a:lnTo>
                  <a:pt x="31838" y="3956"/>
                </a:lnTo>
                <a:lnTo>
                  <a:pt x="31259" y="3570"/>
                </a:lnTo>
                <a:lnTo>
                  <a:pt x="30777" y="3860"/>
                </a:lnTo>
                <a:lnTo>
                  <a:pt x="30294" y="4149"/>
                </a:lnTo>
                <a:lnTo>
                  <a:pt x="29812" y="3763"/>
                </a:lnTo>
                <a:lnTo>
                  <a:pt x="29233" y="3281"/>
                </a:lnTo>
                <a:lnTo>
                  <a:pt x="28751" y="3667"/>
                </a:lnTo>
                <a:lnTo>
                  <a:pt x="28268" y="3956"/>
                </a:lnTo>
                <a:lnTo>
                  <a:pt x="27689" y="3474"/>
                </a:lnTo>
                <a:lnTo>
                  <a:pt x="27207" y="3088"/>
                </a:lnTo>
                <a:lnTo>
                  <a:pt x="26725" y="3377"/>
                </a:lnTo>
                <a:lnTo>
                  <a:pt x="26242" y="3763"/>
                </a:lnTo>
                <a:lnTo>
                  <a:pt x="25663" y="3281"/>
                </a:lnTo>
                <a:lnTo>
                  <a:pt x="25181" y="2895"/>
                </a:lnTo>
                <a:lnTo>
                  <a:pt x="25085" y="2798"/>
                </a:lnTo>
                <a:lnTo>
                  <a:pt x="24602" y="3184"/>
                </a:lnTo>
                <a:lnTo>
                  <a:pt x="24120" y="3474"/>
                </a:lnTo>
                <a:lnTo>
                  <a:pt x="23637" y="3088"/>
                </a:lnTo>
                <a:lnTo>
                  <a:pt x="23155" y="2605"/>
                </a:lnTo>
                <a:lnTo>
                  <a:pt x="23059" y="2605"/>
                </a:lnTo>
                <a:lnTo>
                  <a:pt x="22576" y="2895"/>
                </a:lnTo>
                <a:lnTo>
                  <a:pt x="22094" y="3281"/>
                </a:lnTo>
                <a:lnTo>
                  <a:pt x="21611" y="2798"/>
                </a:lnTo>
                <a:lnTo>
                  <a:pt x="21129" y="2413"/>
                </a:lnTo>
                <a:lnTo>
                  <a:pt x="21033" y="2413"/>
                </a:lnTo>
                <a:lnTo>
                  <a:pt x="20550" y="2702"/>
                </a:lnTo>
                <a:lnTo>
                  <a:pt x="20068" y="2991"/>
                </a:lnTo>
                <a:lnTo>
                  <a:pt x="19585" y="2605"/>
                </a:lnTo>
                <a:lnTo>
                  <a:pt x="19007" y="2123"/>
                </a:lnTo>
                <a:lnTo>
                  <a:pt x="18524" y="2413"/>
                </a:lnTo>
                <a:lnTo>
                  <a:pt x="18042" y="2798"/>
                </a:lnTo>
                <a:lnTo>
                  <a:pt x="17559" y="2316"/>
                </a:lnTo>
                <a:lnTo>
                  <a:pt x="16981" y="1930"/>
                </a:lnTo>
                <a:lnTo>
                  <a:pt x="16498" y="2220"/>
                </a:lnTo>
                <a:lnTo>
                  <a:pt x="16016" y="2509"/>
                </a:lnTo>
                <a:lnTo>
                  <a:pt x="15437" y="2123"/>
                </a:lnTo>
                <a:lnTo>
                  <a:pt x="14955" y="1641"/>
                </a:lnTo>
                <a:lnTo>
                  <a:pt x="14472" y="2027"/>
                </a:lnTo>
                <a:lnTo>
                  <a:pt x="13990" y="2316"/>
                </a:lnTo>
                <a:lnTo>
                  <a:pt x="13411" y="1834"/>
                </a:lnTo>
                <a:lnTo>
                  <a:pt x="12928" y="1448"/>
                </a:lnTo>
                <a:lnTo>
                  <a:pt x="12350" y="1737"/>
                </a:lnTo>
                <a:lnTo>
                  <a:pt x="11867" y="2027"/>
                </a:lnTo>
                <a:lnTo>
                  <a:pt x="11385" y="1641"/>
                </a:lnTo>
                <a:lnTo>
                  <a:pt x="10902" y="1158"/>
                </a:lnTo>
                <a:lnTo>
                  <a:pt x="10806" y="1158"/>
                </a:lnTo>
                <a:lnTo>
                  <a:pt x="10324" y="1448"/>
                </a:lnTo>
                <a:lnTo>
                  <a:pt x="9841" y="1834"/>
                </a:lnTo>
                <a:lnTo>
                  <a:pt x="9359" y="1351"/>
                </a:lnTo>
                <a:lnTo>
                  <a:pt x="8876" y="965"/>
                </a:lnTo>
                <a:lnTo>
                  <a:pt x="8780" y="965"/>
                </a:lnTo>
                <a:lnTo>
                  <a:pt x="8298" y="1255"/>
                </a:lnTo>
                <a:lnTo>
                  <a:pt x="7815" y="1544"/>
                </a:lnTo>
                <a:lnTo>
                  <a:pt x="7333" y="1158"/>
                </a:lnTo>
                <a:lnTo>
                  <a:pt x="6754" y="676"/>
                </a:lnTo>
                <a:lnTo>
                  <a:pt x="6272" y="1062"/>
                </a:lnTo>
                <a:lnTo>
                  <a:pt x="5789" y="1351"/>
                </a:lnTo>
                <a:lnTo>
                  <a:pt x="5307" y="869"/>
                </a:lnTo>
                <a:lnTo>
                  <a:pt x="4728" y="483"/>
                </a:lnTo>
                <a:lnTo>
                  <a:pt x="4246" y="772"/>
                </a:lnTo>
                <a:lnTo>
                  <a:pt x="3763" y="1158"/>
                </a:lnTo>
                <a:lnTo>
                  <a:pt x="3184" y="676"/>
                </a:lnTo>
                <a:lnTo>
                  <a:pt x="2702" y="290"/>
                </a:lnTo>
                <a:lnTo>
                  <a:pt x="2702" y="194"/>
                </a:lnTo>
                <a:lnTo>
                  <a:pt x="2220" y="579"/>
                </a:lnTo>
                <a:lnTo>
                  <a:pt x="1737" y="869"/>
                </a:lnTo>
                <a:lnTo>
                  <a:pt x="1158" y="483"/>
                </a:lnTo>
                <a:lnTo>
                  <a:pt x="676" y="1"/>
                </a:lnTo>
                <a:close/>
              </a:path>
            </a:pathLst>
          </a:custGeom>
          <a:solidFill>
            <a:schemeClr val="accent6">
              <a:alpha val="69270"/>
            </a:schemeClr>
          </a:solidFill>
          <a:ln>
            <a:noFill/>
          </a:ln>
          <a:effectLst>
            <a:outerShdw blurRad="57150" dist="19050" dir="5400000" algn="bl" rotWithShape="0">
              <a:srgbClr val="783F04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>
              <a:ea typeface="+mn-ea"/>
            </a:endParaRPr>
          </a:p>
        </p:txBody>
      </p:sp>
      <p:sp>
        <p:nvSpPr>
          <p:cNvPr id="9" name="Google Shape;2837;p71"/>
          <p:cNvSpPr/>
          <p:nvPr/>
        </p:nvSpPr>
        <p:spPr>
          <a:xfrm>
            <a:off x="2435113" y="169297"/>
            <a:ext cx="4248400" cy="839336"/>
          </a:xfrm>
          <a:custGeom>
            <a:avLst/>
            <a:gdLst/>
            <a:ahLst/>
            <a:cxnLst/>
            <a:rect l="l" t="t" r="r" b="b"/>
            <a:pathLst>
              <a:path w="13143" h="3572" extrusionOk="0">
                <a:moveTo>
                  <a:pt x="5553" y="1"/>
                </a:moveTo>
                <a:cubicBezTo>
                  <a:pt x="5066" y="1"/>
                  <a:pt x="346" y="73"/>
                  <a:pt x="346" y="73"/>
                </a:cubicBezTo>
                <a:lnTo>
                  <a:pt x="778" y="401"/>
                </a:lnTo>
                <a:lnTo>
                  <a:pt x="700" y="528"/>
                </a:lnTo>
                <a:lnTo>
                  <a:pt x="96" y="887"/>
                </a:lnTo>
                <a:cubicBezTo>
                  <a:pt x="96" y="887"/>
                  <a:pt x="669" y="1583"/>
                  <a:pt x="605" y="1620"/>
                </a:cubicBezTo>
                <a:cubicBezTo>
                  <a:pt x="541" y="1651"/>
                  <a:pt x="0" y="2152"/>
                  <a:pt x="0" y="2152"/>
                </a:cubicBezTo>
                <a:lnTo>
                  <a:pt x="632" y="2566"/>
                </a:lnTo>
                <a:lnTo>
                  <a:pt x="209" y="2834"/>
                </a:lnTo>
                <a:lnTo>
                  <a:pt x="519" y="3120"/>
                </a:lnTo>
                <a:lnTo>
                  <a:pt x="259" y="3571"/>
                </a:lnTo>
                <a:cubicBezTo>
                  <a:pt x="259" y="3571"/>
                  <a:pt x="727" y="3517"/>
                  <a:pt x="962" y="3517"/>
                </a:cubicBezTo>
                <a:cubicBezTo>
                  <a:pt x="993" y="3517"/>
                  <a:pt x="1020" y="3518"/>
                  <a:pt x="1041" y="3521"/>
                </a:cubicBezTo>
                <a:cubicBezTo>
                  <a:pt x="1075" y="3525"/>
                  <a:pt x="1173" y="3526"/>
                  <a:pt x="1315" y="3526"/>
                </a:cubicBezTo>
                <a:cubicBezTo>
                  <a:pt x="1764" y="3526"/>
                  <a:pt x="2646" y="3510"/>
                  <a:pt x="3222" y="3510"/>
                </a:cubicBezTo>
                <a:cubicBezTo>
                  <a:pt x="3458" y="3510"/>
                  <a:pt x="3642" y="3513"/>
                  <a:pt x="3725" y="3521"/>
                </a:cubicBezTo>
                <a:cubicBezTo>
                  <a:pt x="4070" y="3552"/>
                  <a:pt x="8309" y="3543"/>
                  <a:pt x="9445" y="3561"/>
                </a:cubicBezTo>
                <a:cubicBezTo>
                  <a:pt x="9826" y="3569"/>
                  <a:pt x="10358" y="3572"/>
                  <a:pt x="10898" y="3572"/>
                </a:cubicBezTo>
                <a:cubicBezTo>
                  <a:pt x="11979" y="3572"/>
                  <a:pt x="13093" y="3561"/>
                  <a:pt x="13093" y="3561"/>
                </a:cubicBezTo>
                <a:lnTo>
                  <a:pt x="12920" y="3266"/>
                </a:lnTo>
                <a:cubicBezTo>
                  <a:pt x="12920" y="3266"/>
                  <a:pt x="12674" y="2761"/>
                  <a:pt x="12702" y="2688"/>
                </a:cubicBezTo>
                <a:cubicBezTo>
                  <a:pt x="12729" y="2616"/>
                  <a:pt x="13143" y="2411"/>
                  <a:pt x="13143" y="2411"/>
                </a:cubicBezTo>
                <a:cubicBezTo>
                  <a:pt x="13143" y="2411"/>
                  <a:pt x="12847" y="2206"/>
                  <a:pt x="12738" y="2093"/>
                </a:cubicBezTo>
                <a:cubicBezTo>
                  <a:pt x="12633" y="1979"/>
                  <a:pt x="12552" y="1692"/>
                  <a:pt x="12552" y="1692"/>
                </a:cubicBezTo>
                <a:lnTo>
                  <a:pt x="13024" y="1506"/>
                </a:lnTo>
                <a:cubicBezTo>
                  <a:pt x="13024" y="1506"/>
                  <a:pt x="12911" y="1338"/>
                  <a:pt x="12797" y="1229"/>
                </a:cubicBezTo>
                <a:cubicBezTo>
                  <a:pt x="12683" y="1115"/>
                  <a:pt x="12692" y="824"/>
                  <a:pt x="12729" y="628"/>
                </a:cubicBezTo>
                <a:cubicBezTo>
                  <a:pt x="12770" y="433"/>
                  <a:pt x="13024" y="96"/>
                  <a:pt x="13024" y="96"/>
                </a:cubicBezTo>
                <a:lnTo>
                  <a:pt x="13024" y="96"/>
                </a:lnTo>
                <a:lnTo>
                  <a:pt x="12883" y="123"/>
                </a:lnTo>
                <a:lnTo>
                  <a:pt x="11506" y="73"/>
                </a:lnTo>
                <a:cubicBezTo>
                  <a:pt x="11506" y="73"/>
                  <a:pt x="9573" y="55"/>
                  <a:pt x="9027" y="37"/>
                </a:cubicBezTo>
                <a:cubicBezTo>
                  <a:pt x="8481" y="19"/>
                  <a:pt x="6039" y="1"/>
                  <a:pt x="5553" y="1"/>
                </a:cubicBezTo>
                <a:close/>
              </a:path>
            </a:pathLst>
          </a:custGeom>
          <a:solidFill>
            <a:srgbClr val="E9BDB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>
              <a:defRPr/>
            </a:pPr>
            <a:r>
              <a:rPr lang="en-US" sz="4500" b="1" kern="1200" dirty="0">
                <a:latin typeface="Comic Sans MS" panose="030F0702030302020204" pitchFamily="66" charset="0"/>
                <a:ea typeface="+mn-ea"/>
                <a:cs typeface="+mn-cs"/>
              </a:rPr>
              <a:t>   Game Time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2174" y="140991"/>
            <a:ext cx="1072451" cy="514220"/>
          </a:xfrm>
          <a:prstGeom prst="rect">
            <a:avLst/>
          </a:prstGeom>
        </p:spPr>
      </p:pic>
      <p:pic>
        <p:nvPicPr>
          <p:cNvPr id="1026" name="Picture 2" descr="Download Free KIDS PNG transparent background and clipart">
            <a:extLst>
              <a:ext uri="{FF2B5EF4-FFF2-40B4-BE49-F238E27FC236}">
                <a16:creationId xmlns:a16="http://schemas.microsoft.com/office/drawing/2014/main" id="{59722C13-DB3C-C8F1-62B6-683C564CDB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7450" y="1638852"/>
            <a:ext cx="4075172" cy="3504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8226271"/>
      </p:ext>
    </p:extLst>
  </p:cSld>
  <p:clrMapOvr>
    <a:masterClrMapping/>
  </p:clrMapOvr>
  <p:transition spd="slow">
    <p:wheel spokes="1"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38 Rectángulo">
            <a:extLst>
              <a:ext uri="{FF2B5EF4-FFF2-40B4-BE49-F238E27FC236}">
                <a16:creationId xmlns:a16="http://schemas.microsoft.com/office/drawing/2014/main" id="{E348D32C-D44A-4443-93A4-19C83F0F92D1}"/>
              </a:ext>
            </a:extLst>
          </p:cNvPr>
          <p:cNvSpPr/>
          <p:nvPr/>
        </p:nvSpPr>
        <p:spPr>
          <a:xfrm>
            <a:off x="1143000" y="0"/>
            <a:ext cx="6858000" cy="5056026"/>
          </a:xfrm>
          <a:prstGeom prst="rect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lin ang="16200000" scaled="1"/>
            <a:tileRect/>
          </a:gra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050">
              <a:latin typeface="Comic Sans MS" panose="030F0702030302020204" pitchFamily="66" charset="0"/>
            </a:endParaRPr>
          </a:p>
        </p:txBody>
      </p:sp>
      <p:sp>
        <p:nvSpPr>
          <p:cNvPr id="25" name="3 Marco"/>
          <p:cNvSpPr/>
          <p:nvPr/>
        </p:nvSpPr>
        <p:spPr>
          <a:xfrm>
            <a:off x="1143000" y="0"/>
            <a:ext cx="6858000" cy="5143500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319377" y="319377"/>
                </a:moveTo>
                <a:cubicBezTo>
                  <a:pt x="104224" y="2405906"/>
                  <a:pt x="77330" y="4411753"/>
                  <a:pt x="319377" y="6538623"/>
                </a:cubicBezTo>
                <a:cubicBezTo>
                  <a:pt x="3167906" y="6740329"/>
                  <a:pt x="6016435" y="6767223"/>
                  <a:pt x="8824623" y="6538623"/>
                </a:cubicBezTo>
                <a:cubicBezTo>
                  <a:pt x="9039775" y="4478988"/>
                  <a:pt x="9026329" y="2432801"/>
                  <a:pt x="8824623" y="319377"/>
                </a:cubicBezTo>
                <a:cubicBezTo>
                  <a:pt x="6029882" y="90777"/>
                  <a:pt x="3181353" y="104224"/>
                  <a:pt x="319377" y="319377"/>
                </a:cubicBezTo>
                <a:close/>
              </a:path>
            </a:pathLst>
          </a:cu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050">
              <a:solidFill>
                <a:prstClr val="white"/>
              </a:solidFill>
              <a:latin typeface="Comic Sans MS" panose="030F0702030302020204" pitchFamily="66" charset="0"/>
            </a:endParaRPr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479894" y="646038"/>
            <a:ext cx="4144334" cy="4139958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40" descr="hour hand red.png"/>
          <p:cNvPicPr>
            <a:picLocks noChangeAspect="1"/>
          </p:cNvPicPr>
          <p:nvPr/>
        </p:nvPicPr>
        <p:blipFill rotWithShape="1">
          <a:blip r:embed="rId7"/>
          <a:srcRect b="6381"/>
          <a:stretch/>
        </p:blipFill>
        <p:spPr bwMode="auto">
          <a:xfrm rot="10800000">
            <a:off x="3269481" y="1491630"/>
            <a:ext cx="2544657" cy="238227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5 Imagen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8724" y="2188852"/>
            <a:ext cx="986673" cy="98783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8" name="27 Luna"/>
          <p:cNvSpPr/>
          <p:nvPr/>
        </p:nvSpPr>
        <p:spPr>
          <a:xfrm rot="16200000">
            <a:off x="4098468" y="2536343"/>
            <a:ext cx="976561" cy="2369726"/>
          </a:xfrm>
          <a:prstGeom prst="moon">
            <a:avLst>
              <a:gd name="adj" fmla="val 23622"/>
            </a:avLst>
          </a:prstGeom>
          <a:solidFill>
            <a:schemeClr val="tx1">
              <a:alpha val="45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050">
              <a:solidFill>
                <a:prstClr val="white"/>
              </a:solidFill>
              <a:latin typeface="Comic Sans MS" panose="030F0702030302020204" pitchFamily="66" charset="0"/>
            </a:endParaRPr>
          </a:p>
        </p:txBody>
      </p:sp>
      <p:sp>
        <p:nvSpPr>
          <p:cNvPr id="27" name="26 Luna"/>
          <p:cNvSpPr/>
          <p:nvPr/>
        </p:nvSpPr>
        <p:spPr>
          <a:xfrm rot="5400000">
            <a:off x="4098466" y="-121272"/>
            <a:ext cx="976564" cy="2906224"/>
          </a:xfrm>
          <a:prstGeom prst="moon">
            <a:avLst>
              <a:gd name="adj" fmla="val 23622"/>
            </a:avLst>
          </a:prstGeom>
          <a:solidFill>
            <a:schemeClr val="tx1">
              <a:alpha val="45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050">
              <a:solidFill>
                <a:prstClr val="white"/>
              </a:solidFill>
              <a:latin typeface="Comic Sans MS" panose="030F0702030302020204" pitchFamily="66" charset="0"/>
            </a:endParaRPr>
          </a:p>
        </p:txBody>
      </p:sp>
      <p:pic>
        <p:nvPicPr>
          <p:cNvPr id="1026" name="Picture 2" descr="http://www.ghank.com/wp-content/uploads/2012/12/38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33" b="100000" l="2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8388" y="764283"/>
            <a:ext cx="727346" cy="72734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4 Image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2235" y="4187478"/>
            <a:ext cx="1113137" cy="55747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1 Imagen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5647" y="2083530"/>
            <a:ext cx="1017539" cy="1838371"/>
          </a:xfrm>
          <a:prstGeom prst="rect">
            <a:avLst/>
          </a:prstGeom>
        </p:spPr>
      </p:pic>
      <p:pic>
        <p:nvPicPr>
          <p:cNvPr id="14" name="13 Imagen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9437" y="2153352"/>
            <a:ext cx="1104839" cy="175994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2174" y="140991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6551987"/>
      </p:ext>
    </p:extLst>
  </p:cSld>
  <p:clrMapOvr>
    <a:masterClrMapping/>
  </p:clrMapOvr>
  <p:transition spd="slow">
    <p:wheel spokes="1"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ULETA_sho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750"/>
                            </p:stCondLst>
                            <p:childTnLst>
                              <p:par>
                                <p:cTn id="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38 Rectángulo">
            <a:extLst>
              <a:ext uri="{FF2B5EF4-FFF2-40B4-BE49-F238E27FC236}">
                <a16:creationId xmlns:a16="http://schemas.microsoft.com/office/drawing/2014/main" id="{1707F0AF-4C8F-F141-98FD-92D3A8C23094}"/>
              </a:ext>
            </a:extLst>
          </p:cNvPr>
          <p:cNvSpPr/>
          <p:nvPr/>
        </p:nvSpPr>
        <p:spPr>
          <a:xfrm>
            <a:off x="1143000" y="0"/>
            <a:ext cx="6858000" cy="5056026"/>
          </a:xfrm>
          <a:prstGeom prst="rect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lin ang="16200000" scaled="1"/>
            <a:tileRect/>
          </a:gra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050"/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479894" y="646038"/>
            <a:ext cx="4144334" cy="4139958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40" descr="hour hand red.png"/>
          <p:cNvPicPr>
            <a:picLocks noChangeAspect="1"/>
          </p:cNvPicPr>
          <p:nvPr/>
        </p:nvPicPr>
        <p:blipFill rotWithShape="1">
          <a:blip r:embed="rId7"/>
          <a:srcRect b="6381"/>
          <a:stretch/>
        </p:blipFill>
        <p:spPr bwMode="auto">
          <a:xfrm rot="12637511">
            <a:off x="3250738" y="1524877"/>
            <a:ext cx="2569205" cy="240526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140" descr="hour hand red.png"/>
          <p:cNvPicPr>
            <a:picLocks noChangeAspect="1"/>
          </p:cNvPicPr>
          <p:nvPr/>
        </p:nvPicPr>
        <p:blipFill rotWithShape="1">
          <a:blip r:embed="rId7"/>
          <a:srcRect b="6381"/>
          <a:stretch/>
        </p:blipFill>
        <p:spPr bwMode="auto">
          <a:xfrm rot="10800000">
            <a:off x="3269481" y="1491630"/>
            <a:ext cx="2544657" cy="238227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5 Imagen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8724" y="2222099"/>
            <a:ext cx="986673" cy="98783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7 Imagen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8645" y="4137924"/>
            <a:ext cx="1399169" cy="698443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30 Imagen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1175" y="4137924"/>
            <a:ext cx="1399168" cy="698443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27 Luna"/>
          <p:cNvSpPr/>
          <p:nvPr/>
        </p:nvSpPr>
        <p:spPr>
          <a:xfrm rot="16200000">
            <a:off x="4098468" y="2536343"/>
            <a:ext cx="976561" cy="2369726"/>
          </a:xfrm>
          <a:prstGeom prst="moon">
            <a:avLst>
              <a:gd name="adj" fmla="val 23622"/>
            </a:avLst>
          </a:prstGeom>
          <a:solidFill>
            <a:schemeClr val="tx1">
              <a:alpha val="45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050">
              <a:solidFill>
                <a:prstClr val="white"/>
              </a:solidFill>
            </a:endParaRPr>
          </a:p>
        </p:txBody>
      </p:sp>
      <p:sp>
        <p:nvSpPr>
          <p:cNvPr id="27" name="26 Luna"/>
          <p:cNvSpPr/>
          <p:nvPr/>
        </p:nvSpPr>
        <p:spPr>
          <a:xfrm rot="5400000">
            <a:off x="4098466" y="-121272"/>
            <a:ext cx="976564" cy="2906224"/>
          </a:xfrm>
          <a:prstGeom prst="moon">
            <a:avLst>
              <a:gd name="adj" fmla="val 23622"/>
            </a:avLst>
          </a:prstGeom>
          <a:solidFill>
            <a:schemeClr val="tx1">
              <a:alpha val="45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050">
              <a:solidFill>
                <a:prstClr val="white"/>
              </a:solidFill>
            </a:endParaRPr>
          </a:p>
        </p:txBody>
      </p:sp>
      <p:pic>
        <p:nvPicPr>
          <p:cNvPr id="1026" name="Picture 2" descr="http://www.ghank.com/wp-content/uploads/2012/12/38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333" b="100000" l="2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8388" y="764283"/>
            <a:ext cx="727346" cy="72734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3 Marco"/>
          <p:cNvSpPr/>
          <p:nvPr/>
        </p:nvSpPr>
        <p:spPr>
          <a:xfrm>
            <a:off x="1143000" y="0"/>
            <a:ext cx="6858000" cy="5143500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319377" y="319377"/>
                </a:moveTo>
                <a:cubicBezTo>
                  <a:pt x="104224" y="2405906"/>
                  <a:pt x="77330" y="4411753"/>
                  <a:pt x="319377" y="6538623"/>
                </a:cubicBezTo>
                <a:cubicBezTo>
                  <a:pt x="3167906" y="6740329"/>
                  <a:pt x="6016435" y="6767223"/>
                  <a:pt x="8824623" y="6538623"/>
                </a:cubicBezTo>
                <a:cubicBezTo>
                  <a:pt x="9039775" y="4478988"/>
                  <a:pt x="9026329" y="2432801"/>
                  <a:pt x="8824623" y="319377"/>
                </a:cubicBezTo>
                <a:cubicBezTo>
                  <a:pt x="6029882" y="90777"/>
                  <a:pt x="3181353" y="104224"/>
                  <a:pt x="319377" y="319377"/>
                </a:cubicBezTo>
                <a:close/>
              </a:path>
            </a:pathLst>
          </a:custGeom>
          <a:blipFill dpi="0"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050">
              <a:solidFill>
                <a:prstClr val="white"/>
              </a:solidFill>
            </a:endParaRPr>
          </a:p>
        </p:txBody>
      </p:sp>
      <p:sp>
        <p:nvSpPr>
          <p:cNvPr id="25" name="24 Rectángulo">
            <a:hlinkClick r:id="" action="ppaction://hlinkshowjump?jump=nextslide"/>
          </p:cNvPr>
          <p:cNvSpPr/>
          <p:nvPr/>
        </p:nvSpPr>
        <p:spPr>
          <a:xfrm>
            <a:off x="4950042" y="1221601"/>
            <a:ext cx="721023" cy="2368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endParaRPr lang="es-ES" sz="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1" name="40 Rectángulo"/>
          <p:cNvSpPr/>
          <p:nvPr/>
        </p:nvSpPr>
        <p:spPr>
          <a:xfrm>
            <a:off x="5598114" y="1653649"/>
            <a:ext cx="575121" cy="3736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endParaRPr lang="es-ES" sz="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2" name="41 Rectángulo"/>
          <p:cNvSpPr/>
          <p:nvPr/>
        </p:nvSpPr>
        <p:spPr>
          <a:xfrm>
            <a:off x="5829568" y="2428885"/>
            <a:ext cx="632642" cy="2908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endParaRPr lang="es-ES" sz="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3" name="42 Rectángulo"/>
          <p:cNvSpPr/>
          <p:nvPr/>
        </p:nvSpPr>
        <p:spPr>
          <a:xfrm>
            <a:off x="5741473" y="3109585"/>
            <a:ext cx="613922" cy="2908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endParaRPr lang="es-ES" sz="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4" name="43 Rectángulo"/>
          <p:cNvSpPr/>
          <p:nvPr/>
        </p:nvSpPr>
        <p:spPr>
          <a:xfrm>
            <a:off x="5255133" y="3662469"/>
            <a:ext cx="721023" cy="3674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  <a:endParaRPr lang="es-ES" sz="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5" name="44 Rectángulo"/>
          <p:cNvSpPr/>
          <p:nvPr/>
        </p:nvSpPr>
        <p:spPr>
          <a:xfrm>
            <a:off x="4684690" y="4132531"/>
            <a:ext cx="643394" cy="1674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</a:t>
            </a:r>
            <a:endParaRPr lang="es-ES" sz="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6" name="45 Rectángulo"/>
          <p:cNvSpPr/>
          <p:nvPr/>
        </p:nvSpPr>
        <p:spPr>
          <a:xfrm>
            <a:off x="3869922" y="4164802"/>
            <a:ext cx="686336" cy="1674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</a:t>
            </a:r>
            <a:endParaRPr lang="es-ES" sz="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8" name="47 Rectángulo"/>
          <p:cNvSpPr/>
          <p:nvPr/>
        </p:nvSpPr>
        <p:spPr>
          <a:xfrm>
            <a:off x="2776260" y="3245389"/>
            <a:ext cx="661614" cy="19045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</a:t>
            </a:r>
            <a:endParaRPr lang="es-ES" sz="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9" name="48 Rectángulo"/>
          <p:cNvSpPr/>
          <p:nvPr/>
        </p:nvSpPr>
        <p:spPr>
          <a:xfrm>
            <a:off x="2658480" y="2463738"/>
            <a:ext cx="671383" cy="3048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</a:t>
            </a:r>
            <a:endParaRPr lang="es-ES" sz="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0" name="49 Rectángulo"/>
          <p:cNvSpPr/>
          <p:nvPr/>
        </p:nvSpPr>
        <p:spPr>
          <a:xfrm>
            <a:off x="2789802" y="1760983"/>
            <a:ext cx="797766" cy="26635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11</a:t>
            </a:r>
            <a:endParaRPr lang="es-ES" sz="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1" name="50 Rectángulo"/>
          <p:cNvSpPr/>
          <p:nvPr/>
        </p:nvSpPr>
        <p:spPr>
          <a:xfrm>
            <a:off x="3416825" y="1221600"/>
            <a:ext cx="721023" cy="2556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12</a:t>
            </a:r>
            <a:endParaRPr lang="es-ES" sz="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9" name="28 Rectángulo"/>
          <p:cNvSpPr/>
          <p:nvPr/>
        </p:nvSpPr>
        <p:spPr>
          <a:xfrm>
            <a:off x="3235711" y="3846191"/>
            <a:ext cx="634211" cy="2540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</a:t>
            </a:r>
            <a:endParaRPr lang="es-ES" sz="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2174" y="140991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2499272"/>
      </p:ext>
    </p:extLst>
  </p:cSld>
  <p:clrMapOvr>
    <a:masterClrMapping/>
  </p:clrMapOvr>
  <p:transition spd="slow">
    <p:wheel spokes="1"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8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ing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RULETA_sho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25" grpId="0"/>
      <p:bldP spid="41" grpId="0"/>
      <p:bldP spid="42" grpId="0"/>
      <p:bldP spid="43" grpId="0"/>
      <p:bldP spid="44" grpId="0"/>
      <p:bldP spid="45" grpId="0"/>
      <p:bldP spid="46" grpId="0"/>
      <p:bldP spid="48" grpId="0"/>
      <p:bldP spid="49" grpId="0"/>
      <p:bldP spid="50" grpId="0"/>
      <p:bldP spid="5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38 Rectángulo"/>
          <p:cNvSpPr/>
          <p:nvPr/>
        </p:nvSpPr>
        <p:spPr>
          <a:xfrm>
            <a:off x="1143000" y="0"/>
            <a:ext cx="6858000" cy="5056026"/>
          </a:xfrm>
          <a:prstGeom prst="rect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lin ang="16200000" scaled="1"/>
            <a:tileRect/>
          </a:gra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050">
              <a:latin typeface="Comic Sans MS" panose="030F0702030302020204" pitchFamily="66" charset="0"/>
            </a:endParaRPr>
          </a:p>
        </p:txBody>
      </p:sp>
      <p:sp>
        <p:nvSpPr>
          <p:cNvPr id="4" name="3 CuadroTexto"/>
          <p:cNvSpPr txBox="1"/>
          <p:nvPr/>
        </p:nvSpPr>
        <p:spPr>
          <a:xfrm>
            <a:off x="1547663" y="685577"/>
            <a:ext cx="5721639" cy="669414"/>
          </a:xfrm>
          <a:prstGeom prst="rect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3750" dirty="0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My</a:t>
            </a:r>
            <a:r>
              <a:rPr lang="es-ES" sz="3750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3750" dirty="0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friend</a:t>
            </a:r>
            <a:r>
              <a:rPr lang="es-ES" sz="3750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/ </a:t>
            </a:r>
            <a:r>
              <a:rPr lang="es-ES" sz="3750" dirty="0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ugly</a:t>
            </a:r>
            <a:r>
              <a:rPr lang="es-ES" sz="3750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.(X)</a:t>
            </a:r>
          </a:p>
        </p:txBody>
      </p:sp>
      <p:sp>
        <p:nvSpPr>
          <p:cNvPr id="5" name="4 Rectángulo redondeado"/>
          <p:cNvSpPr/>
          <p:nvPr/>
        </p:nvSpPr>
        <p:spPr>
          <a:xfrm>
            <a:off x="6099586" y="4353948"/>
            <a:ext cx="1443727" cy="43204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400" b="1" dirty="0">
                <a:solidFill>
                  <a:schemeClr val="tx1"/>
                </a:solidFill>
                <a:latin typeface="Comic Sans MS" panose="030F0702030302020204" pitchFamily="66" charset="0"/>
              </a:rPr>
              <a:t>CHECK</a:t>
            </a:r>
            <a:endParaRPr lang="es-ES" sz="24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6 Flecha izquierda">
            <a:hlinkClick r:id="" action="ppaction://hlinkshowjump?jump=nextslide"/>
          </p:cNvPr>
          <p:cNvSpPr/>
          <p:nvPr/>
        </p:nvSpPr>
        <p:spPr>
          <a:xfrm>
            <a:off x="1547663" y="4297891"/>
            <a:ext cx="1356901" cy="540060"/>
          </a:xfrm>
          <a:prstGeom prst="leftArrow">
            <a:avLst>
              <a:gd name="adj1" fmla="val 61544"/>
              <a:gd name="adj2" fmla="val 50000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1800" b="1" dirty="0">
                <a:latin typeface="Comic Sans MS" panose="030F0702030302020204" pitchFamily="66" charset="0"/>
              </a:rPr>
              <a:t>WHEEL</a:t>
            </a:r>
            <a:endParaRPr lang="es-ES" sz="1050" b="1" dirty="0">
              <a:latin typeface="Comic Sans MS" panose="030F0702030302020204" pitchFamily="66" charset="0"/>
            </a:endParaRPr>
          </a:p>
        </p:txBody>
      </p:sp>
      <p:sp>
        <p:nvSpPr>
          <p:cNvPr id="19" name="3 Marco"/>
          <p:cNvSpPr/>
          <p:nvPr/>
        </p:nvSpPr>
        <p:spPr>
          <a:xfrm>
            <a:off x="1143000" y="0"/>
            <a:ext cx="6858000" cy="5143500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319377" y="319377"/>
                </a:moveTo>
                <a:cubicBezTo>
                  <a:pt x="104224" y="2405906"/>
                  <a:pt x="77330" y="4411753"/>
                  <a:pt x="319377" y="6538623"/>
                </a:cubicBezTo>
                <a:cubicBezTo>
                  <a:pt x="3167906" y="6740329"/>
                  <a:pt x="6016435" y="6767223"/>
                  <a:pt x="8824623" y="6538623"/>
                </a:cubicBezTo>
                <a:cubicBezTo>
                  <a:pt x="9039775" y="4478988"/>
                  <a:pt x="9026329" y="2432801"/>
                  <a:pt x="8824623" y="319377"/>
                </a:cubicBezTo>
                <a:cubicBezTo>
                  <a:pt x="6029882" y="90777"/>
                  <a:pt x="3181353" y="104224"/>
                  <a:pt x="319377" y="319377"/>
                </a:cubicBezTo>
                <a:close/>
              </a:path>
            </a:pathLst>
          </a:cu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050">
              <a:solidFill>
                <a:prstClr val="white"/>
              </a:solidFill>
              <a:latin typeface="Comic Sans MS" panose="030F0702030302020204" pitchFamily="66" charset="0"/>
            </a:endParaRPr>
          </a:p>
        </p:txBody>
      </p:sp>
      <p:sp>
        <p:nvSpPr>
          <p:cNvPr id="20" name="3 CuadroTexto">
            <a:extLst>
              <a:ext uri="{FF2B5EF4-FFF2-40B4-BE49-F238E27FC236}">
                <a16:creationId xmlns:a16="http://schemas.microsoft.com/office/drawing/2014/main" id="{06424D25-FB19-2748-A948-10CBE21A8371}"/>
              </a:ext>
            </a:extLst>
          </p:cNvPr>
          <p:cNvSpPr txBox="1"/>
          <p:nvPr/>
        </p:nvSpPr>
        <p:spPr>
          <a:xfrm>
            <a:off x="1711181" y="2203194"/>
            <a:ext cx="5721639" cy="669414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_tradnl" sz="375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My</a:t>
            </a:r>
            <a:r>
              <a:rPr lang="es-ES_tradnl" sz="375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_tradnl" sz="375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friend</a:t>
            </a:r>
            <a:r>
              <a:rPr lang="es-ES_tradnl" sz="375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_tradnl" sz="375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isn’t</a:t>
            </a:r>
            <a:r>
              <a:rPr lang="es-ES_tradnl" sz="375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_tradnl" sz="375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ugly</a:t>
            </a:r>
            <a:r>
              <a:rPr lang="es-ES_tradnl" sz="375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.</a:t>
            </a:r>
            <a:endParaRPr lang="es-ES" sz="375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2174" y="140991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010340"/>
      </p:ext>
    </p:extLst>
  </p:cSld>
  <p:clrMapOvr>
    <a:masterClrMapping/>
  </p:clrMapOvr>
  <p:transition spd="slow">
    <p:wheel spokes="1"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7" grpId="0" animBg="1"/>
      <p:bldP spid="2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p31"/>
          <p:cNvSpPr/>
          <p:nvPr/>
        </p:nvSpPr>
        <p:spPr>
          <a:xfrm>
            <a:off x="1305040" y="2581470"/>
            <a:ext cx="6547800" cy="1097700"/>
          </a:xfrm>
          <a:prstGeom prst="ellipseRibbon">
            <a:avLst>
              <a:gd name="adj1" fmla="val 29595"/>
              <a:gd name="adj2" fmla="val 75000"/>
              <a:gd name="adj3" fmla="val 8085"/>
            </a:avLst>
          </a:prstGeom>
          <a:solidFill>
            <a:srgbClr val="FF9999"/>
          </a:solidFill>
          <a:ln w="28575" cap="flat" cmpd="sng">
            <a:solidFill>
              <a:srgbClr val="FF99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defRPr/>
            </a:pPr>
            <a:endParaRPr dirty="0">
              <a:solidFill>
                <a:sysClr val="windowText" lastClr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439" name="Google Shape;439;p31"/>
          <p:cNvSpPr/>
          <p:nvPr/>
        </p:nvSpPr>
        <p:spPr>
          <a:xfrm>
            <a:off x="3374740" y="1274090"/>
            <a:ext cx="2408400" cy="1549800"/>
          </a:xfrm>
          <a:prstGeom prst="roundRect">
            <a:avLst>
              <a:gd name="adj" fmla="val 10238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defRPr/>
            </a:pPr>
            <a:endParaRPr dirty="0"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440" name="Google Shape;440;p31"/>
          <p:cNvSpPr txBox="1">
            <a:spLocks noGrp="1"/>
          </p:cNvSpPr>
          <p:nvPr>
            <p:ph type="title"/>
          </p:nvPr>
        </p:nvSpPr>
        <p:spPr>
          <a:xfrm>
            <a:off x="2243391" y="2843155"/>
            <a:ext cx="46848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" sz="3750" dirty="0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WARM UP</a:t>
            </a:r>
            <a:endParaRPr sz="3750" dirty="0">
              <a:solidFill>
                <a:sysClr val="windowText" lastClr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441" name="Google Shape;441;p31"/>
          <p:cNvSpPr txBox="1">
            <a:spLocks noGrp="1"/>
          </p:cNvSpPr>
          <p:nvPr>
            <p:ph type="title" idx="2"/>
          </p:nvPr>
        </p:nvSpPr>
        <p:spPr>
          <a:xfrm>
            <a:off x="3668675" y="1201789"/>
            <a:ext cx="1820700" cy="169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en" dirty="0">
                <a:latin typeface="Comic Sans MS" panose="030F0702030302020204" pitchFamily="66" charset="0"/>
              </a:rPr>
              <a:t>01</a:t>
            </a:r>
            <a:endParaRPr dirty="0">
              <a:latin typeface="Comic Sans MS" panose="030F0702030302020204" pitchFamily="66" charset="0"/>
            </a:endParaRPr>
          </a:p>
        </p:txBody>
      </p:sp>
      <p:cxnSp>
        <p:nvCxnSpPr>
          <p:cNvPr id="443" name="Google Shape;443;p31"/>
          <p:cNvCxnSpPr>
            <a:cxnSpLocks/>
            <a:stCxn id="439" idx="2"/>
            <a:endCxn id="440" idx="0"/>
          </p:cNvCxnSpPr>
          <p:nvPr/>
        </p:nvCxnSpPr>
        <p:spPr>
          <a:xfrm>
            <a:off x="4578941" y="2823891"/>
            <a:ext cx="6851" cy="19265"/>
          </a:xfrm>
          <a:prstGeom prst="straightConnector1">
            <a:avLst/>
          </a:prstGeom>
          <a:noFill/>
          <a:ln w="28575" cap="rnd" cmpd="sng">
            <a:solidFill>
              <a:schemeClr val="accent5"/>
            </a:solidFill>
            <a:prstDash val="dot"/>
            <a:round/>
            <a:headEnd type="none" w="med" len="med"/>
            <a:tailEnd type="none" w="med" len="med"/>
          </a:ln>
        </p:spPr>
      </p:cxnSp>
      <p:grpSp>
        <p:nvGrpSpPr>
          <p:cNvPr id="444" name="Google Shape;444;p31"/>
          <p:cNvGrpSpPr/>
          <p:nvPr/>
        </p:nvGrpSpPr>
        <p:grpSpPr>
          <a:xfrm>
            <a:off x="4420802" y="344558"/>
            <a:ext cx="301989" cy="927697"/>
            <a:chOff x="3188000" y="4225325"/>
            <a:chExt cx="208125" cy="639350"/>
          </a:xfrm>
        </p:grpSpPr>
        <p:sp>
          <p:nvSpPr>
            <p:cNvPr id="445" name="Google Shape;445;p31"/>
            <p:cNvSpPr/>
            <p:nvPr/>
          </p:nvSpPr>
          <p:spPr>
            <a:xfrm>
              <a:off x="3273600" y="4232125"/>
              <a:ext cx="42000" cy="632550"/>
            </a:xfrm>
            <a:custGeom>
              <a:avLst/>
              <a:gdLst/>
              <a:ahLst/>
              <a:cxnLst/>
              <a:rect l="l" t="t" r="r" b="b"/>
              <a:pathLst>
                <a:path w="1680" h="25302" extrusionOk="0">
                  <a:moveTo>
                    <a:pt x="576" y="1"/>
                  </a:moveTo>
                  <a:lnTo>
                    <a:pt x="0" y="25301"/>
                  </a:lnTo>
                  <a:lnTo>
                    <a:pt x="1679" y="25301"/>
                  </a:lnTo>
                  <a:lnTo>
                    <a:pt x="1101" y="1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/>
            </a:p>
          </p:txBody>
        </p:sp>
        <p:sp>
          <p:nvSpPr>
            <p:cNvPr id="446" name="Google Shape;446;p31"/>
            <p:cNvSpPr/>
            <p:nvPr/>
          </p:nvSpPr>
          <p:spPr>
            <a:xfrm>
              <a:off x="3188000" y="4551950"/>
              <a:ext cx="208125" cy="178350"/>
            </a:xfrm>
            <a:custGeom>
              <a:avLst/>
              <a:gdLst/>
              <a:ahLst/>
              <a:cxnLst/>
              <a:rect l="l" t="t" r="r" b="b"/>
              <a:pathLst>
                <a:path w="8325" h="7134" extrusionOk="0">
                  <a:moveTo>
                    <a:pt x="4148" y="0"/>
                  </a:moveTo>
                  <a:cubicBezTo>
                    <a:pt x="3724" y="0"/>
                    <a:pt x="3299" y="213"/>
                    <a:pt x="3062" y="638"/>
                  </a:cubicBezTo>
                  <a:lnTo>
                    <a:pt x="463" y="5282"/>
                  </a:lnTo>
                  <a:cubicBezTo>
                    <a:pt x="0" y="6111"/>
                    <a:pt x="599" y="7134"/>
                    <a:pt x="1550" y="7134"/>
                  </a:cubicBezTo>
                  <a:lnTo>
                    <a:pt x="6773" y="7134"/>
                  </a:lnTo>
                  <a:cubicBezTo>
                    <a:pt x="7726" y="7134"/>
                    <a:pt x="8325" y="6106"/>
                    <a:pt x="7856" y="5276"/>
                  </a:cubicBezTo>
                  <a:lnTo>
                    <a:pt x="5230" y="632"/>
                  </a:lnTo>
                  <a:cubicBezTo>
                    <a:pt x="4992" y="211"/>
                    <a:pt x="4570" y="0"/>
                    <a:pt x="414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/>
            </a:p>
          </p:txBody>
        </p:sp>
        <p:sp>
          <p:nvSpPr>
            <p:cNvPr id="447" name="Google Shape;447;p31"/>
            <p:cNvSpPr/>
            <p:nvPr/>
          </p:nvSpPr>
          <p:spPr>
            <a:xfrm>
              <a:off x="3199500" y="4426250"/>
              <a:ext cx="184175" cy="149000"/>
            </a:xfrm>
            <a:custGeom>
              <a:avLst/>
              <a:gdLst/>
              <a:ahLst/>
              <a:cxnLst/>
              <a:rect l="l" t="t" r="r" b="b"/>
              <a:pathLst>
                <a:path w="7367" h="5960" extrusionOk="0">
                  <a:moveTo>
                    <a:pt x="3671" y="0"/>
                  </a:moveTo>
                  <a:cubicBezTo>
                    <a:pt x="3260" y="0"/>
                    <a:pt x="2850" y="200"/>
                    <a:pt x="2607" y="598"/>
                  </a:cubicBezTo>
                  <a:lnTo>
                    <a:pt x="503" y="4070"/>
                  </a:lnTo>
                  <a:cubicBezTo>
                    <a:pt x="0" y="4898"/>
                    <a:pt x="597" y="5959"/>
                    <a:pt x="1567" y="5959"/>
                  </a:cubicBezTo>
                  <a:lnTo>
                    <a:pt x="5798" y="5959"/>
                  </a:lnTo>
                  <a:cubicBezTo>
                    <a:pt x="6771" y="5959"/>
                    <a:pt x="7367" y="4894"/>
                    <a:pt x="6859" y="4065"/>
                  </a:cubicBezTo>
                  <a:lnTo>
                    <a:pt x="4733" y="595"/>
                  </a:lnTo>
                  <a:cubicBezTo>
                    <a:pt x="4489" y="199"/>
                    <a:pt x="4080" y="0"/>
                    <a:pt x="36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/>
            </a:p>
          </p:txBody>
        </p:sp>
        <p:sp>
          <p:nvSpPr>
            <p:cNvPr id="448" name="Google Shape;448;p31"/>
            <p:cNvSpPr/>
            <p:nvPr/>
          </p:nvSpPr>
          <p:spPr>
            <a:xfrm>
              <a:off x="3209550" y="4318575"/>
              <a:ext cx="163275" cy="126275"/>
            </a:xfrm>
            <a:custGeom>
              <a:avLst/>
              <a:gdLst/>
              <a:ahLst/>
              <a:cxnLst/>
              <a:rect l="l" t="t" r="r" b="b"/>
              <a:pathLst>
                <a:path w="6531" h="5051" extrusionOk="0">
                  <a:moveTo>
                    <a:pt x="3255" y="1"/>
                  </a:moveTo>
                  <a:cubicBezTo>
                    <a:pt x="2857" y="1"/>
                    <a:pt x="2459" y="189"/>
                    <a:pt x="2215" y="565"/>
                  </a:cubicBezTo>
                  <a:lnTo>
                    <a:pt x="542" y="3126"/>
                  </a:lnTo>
                  <a:cubicBezTo>
                    <a:pt x="0" y="3955"/>
                    <a:pt x="595" y="5051"/>
                    <a:pt x="1584" y="5051"/>
                  </a:cubicBezTo>
                  <a:lnTo>
                    <a:pt x="4946" y="5051"/>
                  </a:lnTo>
                  <a:cubicBezTo>
                    <a:pt x="5937" y="5051"/>
                    <a:pt x="6530" y="3949"/>
                    <a:pt x="5985" y="3121"/>
                  </a:cubicBezTo>
                  <a:lnTo>
                    <a:pt x="4295" y="559"/>
                  </a:lnTo>
                  <a:cubicBezTo>
                    <a:pt x="4049" y="187"/>
                    <a:pt x="3652" y="1"/>
                    <a:pt x="325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/>
            </a:p>
          </p:txBody>
        </p:sp>
        <p:sp>
          <p:nvSpPr>
            <p:cNvPr id="449" name="Google Shape;449;p31"/>
            <p:cNvSpPr/>
            <p:nvPr/>
          </p:nvSpPr>
          <p:spPr>
            <a:xfrm>
              <a:off x="3218450" y="4225325"/>
              <a:ext cx="144775" cy="108375"/>
            </a:xfrm>
            <a:custGeom>
              <a:avLst/>
              <a:gdLst/>
              <a:ahLst/>
              <a:cxnLst/>
              <a:rect l="l" t="t" r="r" b="b"/>
              <a:pathLst>
                <a:path w="5791" h="4335" extrusionOk="0">
                  <a:moveTo>
                    <a:pt x="2888" y="1"/>
                  </a:moveTo>
                  <a:cubicBezTo>
                    <a:pt x="2502" y="1"/>
                    <a:pt x="2116" y="178"/>
                    <a:pt x="1869" y="532"/>
                  </a:cubicBezTo>
                  <a:lnTo>
                    <a:pt x="577" y="2376"/>
                  </a:lnTo>
                  <a:cubicBezTo>
                    <a:pt x="0" y="3202"/>
                    <a:pt x="591" y="4335"/>
                    <a:pt x="1597" y="4335"/>
                  </a:cubicBezTo>
                  <a:lnTo>
                    <a:pt x="4192" y="4335"/>
                  </a:lnTo>
                  <a:cubicBezTo>
                    <a:pt x="5201" y="4335"/>
                    <a:pt x="5791" y="3197"/>
                    <a:pt x="5208" y="2373"/>
                  </a:cubicBezTo>
                  <a:lnTo>
                    <a:pt x="3904" y="528"/>
                  </a:lnTo>
                  <a:cubicBezTo>
                    <a:pt x="3656" y="176"/>
                    <a:pt x="3272" y="1"/>
                    <a:pt x="28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/>
            </a:p>
          </p:txBody>
        </p:sp>
      </p:grpSp>
      <p:grpSp>
        <p:nvGrpSpPr>
          <p:cNvPr id="450" name="Google Shape;450;p31"/>
          <p:cNvGrpSpPr/>
          <p:nvPr/>
        </p:nvGrpSpPr>
        <p:grpSpPr>
          <a:xfrm>
            <a:off x="4006270" y="1092639"/>
            <a:ext cx="502809" cy="181450"/>
            <a:chOff x="1893500" y="4742700"/>
            <a:chExt cx="338000" cy="121975"/>
          </a:xfrm>
        </p:grpSpPr>
        <p:sp>
          <p:nvSpPr>
            <p:cNvPr id="451" name="Google Shape;451;p31"/>
            <p:cNvSpPr/>
            <p:nvPr/>
          </p:nvSpPr>
          <p:spPr>
            <a:xfrm>
              <a:off x="1947300" y="4742700"/>
              <a:ext cx="243825" cy="121950"/>
            </a:xfrm>
            <a:custGeom>
              <a:avLst/>
              <a:gdLst/>
              <a:ahLst/>
              <a:cxnLst/>
              <a:rect l="l" t="t" r="r" b="b"/>
              <a:pathLst>
                <a:path w="9753" h="4878" extrusionOk="0">
                  <a:moveTo>
                    <a:pt x="4876" y="0"/>
                  </a:moveTo>
                  <a:cubicBezTo>
                    <a:pt x="2183" y="0"/>
                    <a:pt x="1" y="2184"/>
                    <a:pt x="1" y="4877"/>
                  </a:cubicBezTo>
                  <a:lnTo>
                    <a:pt x="9753" y="4877"/>
                  </a:lnTo>
                  <a:cubicBezTo>
                    <a:pt x="9753" y="2184"/>
                    <a:pt x="7570" y="0"/>
                    <a:pt x="48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/>
            </a:p>
          </p:txBody>
        </p:sp>
        <p:sp>
          <p:nvSpPr>
            <p:cNvPr id="452" name="Google Shape;452;p31"/>
            <p:cNvSpPr/>
            <p:nvPr/>
          </p:nvSpPr>
          <p:spPr>
            <a:xfrm>
              <a:off x="1893500" y="4791125"/>
              <a:ext cx="147000" cy="73550"/>
            </a:xfrm>
            <a:custGeom>
              <a:avLst/>
              <a:gdLst/>
              <a:ahLst/>
              <a:cxnLst/>
              <a:rect l="l" t="t" r="r" b="b"/>
              <a:pathLst>
                <a:path w="5880" h="2942" extrusionOk="0">
                  <a:moveTo>
                    <a:pt x="2939" y="1"/>
                  </a:moveTo>
                  <a:cubicBezTo>
                    <a:pt x="1317" y="1"/>
                    <a:pt x="1" y="1317"/>
                    <a:pt x="1" y="2941"/>
                  </a:cubicBezTo>
                  <a:lnTo>
                    <a:pt x="5880" y="2941"/>
                  </a:lnTo>
                  <a:cubicBezTo>
                    <a:pt x="5878" y="1317"/>
                    <a:pt x="4562" y="1"/>
                    <a:pt x="29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/>
            </a:p>
          </p:txBody>
        </p:sp>
        <p:sp>
          <p:nvSpPr>
            <p:cNvPr id="453" name="Google Shape;453;p31"/>
            <p:cNvSpPr/>
            <p:nvPr/>
          </p:nvSpPr>
          <p:spPr>
            <a:xfrm>
              <a:off x="1986175" y="4812800"/>
              <a:ext cx="103700" cy="51850"/>
            </a:xfrm>
            <a:custGeom>
              <a:avLst/>
              <a:gdLst/>
              <a:ahLst/>
              <a:cxnLst/>
              <a:rect l="l" t="t" r="r" b="b"/>
              <a:pathLst>
                <a:path w="4148" h="2074" extrusionOk="0">
                  <a:moveTo>
                    <a:pt x="2074" y="0"/>
                  </a:moveTo>
                  <a:cubicBezTo>
                    <a:pt x="928" y="0"/>
                    <a:pt x="1" y="928"/>
                    <a:pt x="1" y="2073"/>
                  </a:cubicBezTo>
                  <a:lnTo>
                    <a:pt x="4148" y="2073"/>
                  </a:lnTo>
                  <a:cubicBezTo>
                    <a:pt x="4148" y="929"/>
                    <a:pt x="3220" y="0"/>
                    <a:pt x="20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/>
            </a:p>
          </p:txBody>
        </p:sp>
        <p:sp>
          <p:nvSpPr>
            <p:cNvPr id="454" name="Google Shape;454;p31"/>
            <p:cNvSpPr/>
            <p:nvPr/>
          </p:nvSpPr>
          <p:spPr>
            <a:xfrm>
              <a:off x="2135100" y="4816450"/>
              <a:ext cx="96400" cy="48225"/>
            </a:xfrm>
            <a:custGeom>
              <a:avLst/>
              <a:gdLst/>
              <a:ahLst/>
              <a:cxnLst/>
              <a:rect l="l" t="t" r="r" b="b"/>
              <a:pathLst>
                <a:path w="3856" h="1929" extrusionOk="0">
                  <a:moveTo>
                    <a:pt x="1928" y="0"/>
                  </a:moveTo>
                  <a:cubicBezTo>
                    <a:pt x="864" y="0"/>
                    <a:pt x="0" y="864"/>
                    <a:pt x="0" y="1928"/>
                  </a:cubicBezTo>
                  <a:lnTo>
                    <a:pt x="3855" y="1928"/>
                  </a:lnTo>
                  <a:cubicBezTo>
                    <a:pt x="3856" y="864"/>
                    <a:pt x="2992" y="0"/>
                    <a:pt x="19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/>
            </a:p>
          </p:txBody>
        </p:sp>
      </p:grpSp>
      <p:grpSp>
        <p:nvGrpSpPr>
          <p:cNvPr id="455" name="Google Shape;455;p31"/>
          <p:cNvGrpSpPr/>
          <p:nvPr/>
        </p:nvGrpSpPr>
        <p:grpSpPr>
          <a:xfrm>
            <a:off x="4634920" y="1092639"/>
            <a:ext cx="502809" cy="181450"/>
            <a:chOff x="1893500" y="4742700"/>
            <a:chExt cx="338000" cy="121975"/>
          </a:xfrm>
        </p:grpSpPr>
        <p:sp>
          <p:nvSpPr>
            <p:cNvPr id="456" name="Google Shape;456;p31"/>
            <p:cNvSpPr/>
            <p:nvPr/>
          </p:nvSpPr>
          <p:spPr>
            <a:xfrm>
              <a:off x="1947300" y="4742700"/>
              <a:ext cx="243825" cy="121950"/>
            </a:xfrm>
            <a:custGeom>
              <a:avLst/>
              <a:gdLst/>
              <a:ahLst/>
              <a:cxnLst/>
              <a:rect l="l" t="t" r="r" b="b"/>
              <a:pathLst>
                <a:path w="9753" h="4878" extrusionOk="0">
                  <a:moveTo>
                    <a:pt x="4876" y="0"/>
                  </a:moveTo>
                  <a:cubicBezTo>
                    <a:pt x="2183" y="0"/>
                    <a:pt x="1" y="2184"/>
                    <a:pt x="1" y="4877"/>
                  </a:cubicBezTo>
                  <a:lnTo>
                    <a:pt x="9753" y="4877"/>
                  </a:lnTo>
                  <a:cubicBezTo>
                    <a:pt x="9753" y="2184"/>
                    <a:pt x="7570" y="0"/>
                    <a:pt x="48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/>
            </a:p>
          </p:txBody>
        </p:sp>
        <p:sp>
          <p:nvSpPr>
            <p:cNvPr id="457" name="Google Shape;457;p31"/>
            <p:cNvSpPr/>
            <p:nvPr/>
          </p:nvSpPr>
          <p:spPr>
            <a:xfrm>
              <a:off x="1893500" y="4791125"/>
              <a:ext cx="147000" cy="73550"/>
            </a:xfrm>
            <a:custGeom>
              <a:avLst/>
              <a:gdLst/>
              <a:ahLst/>
              <a:cxnLst/>
              <a:rect l="l" t="t" r="r" b="b"/>
              <a:pathLst>
                <a:path w="5880" h="2942" extrusionOk="0">
                  <a:moveTo>
                    <a:pt x="2939" y="1"/>
                  </a:moveTo>
                  <a:cubicBezTo>
                    <a:pt x="1317" y="1"/>
                    <a:pt x="1" y="1317"/>
                    <a:pt x="1" y="2941"/>
                  </a:cubicBezTo>
                  <a:lnTo>
                    <a:pt x="5880" y="2941"/>
                  </a:lnTo>
                  <a:cubicBezTo>
                    <a:pt x="5878" y="1317"/>
                    <a:pt x="4562" y="1"/>
                    <a:pt x="29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/>
            </a:p>
          </p:txBody>
        </p:sp>
        <p:sp>
          <p:nvSpPr>
            <p:cNvPr id="458" name="Google Shape;458;p31"/>
            <p:cNvSpPr/>
            <p:nvPr/>
          </p:nvSpPr>
          <p:spPr>
            <a:xfrm>
              <a:off x="1986175" y="4812800"/>
              <a:ext cx="103700" cy="51850"/>
            </a:xfrm>
            <a:custGeom>
              <a:avLst/>
              <a:gdLst/>
              <a:ahLst/>
              <a:cxnLst/>
              <a:rect l="l" t="t" r="r" b="b"/>
              <a:pathLst>
                <a:path w="4148" h="2074" extrusionOk="0">
                  <a:moveTo>
                    <a:pt x="2074" y="0"/>
                  </a:moveTo>
                  <a:cubicBezTo>
                    <a:pt x="928" y="0"/>
                    <a:pt x="1" y="928"/>
                    <a:pt x="1" y="2073"/>
                  </a:cubicBezTo>
                  <a:lnTo>
                    <a:pt x="4148" y="2073"/>
                  </a:lnTo>
                  <a:cubicBezTo>
                    <a:pt x="4148" y="929"/>
                    <a:pt x="3220" y="0"/>
                    <a:pt x="20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/>
            </a:p>
          </p:txBody>
        </p:sp>
        <p:sp>
          <p:nvSpPr>
            <p:cNvPr id="459" name="Google Shape;459;p31"/>
            <p:cNvSpPr/>
            <p:nvPr/>
          </p:nvSpPr>
          <p:spPr>
            <a:xfrm>
              <a:off x="2135100" y="4816450"/>
              <a:ext cx="96400" cy="48225"/>
            </a:xfrm>
            <a:custGeom>
              <a:avLst/>
              <a:gdLst/>
              <a:ahLst/>
              <a:cxnLst/>
              <a:rect l="l" t="t" r="r" b="b"/>
              <a:pathLst>
                <a:path w="3856" h="1929" extrusionOk="0">
                  <a:moveTo>
                    <a:pt x="1928" y="0"/>
                  </a:moveTo>
                  <a:cubicBezTo>
                    <a:pt x="864" y="0"/>
                    <a:pt x="0" y="864"/>
                    <a:pt x="0" y="1928"/>
                  </a:cubicBezTo>
                  <a:lnTo>
                    <a:pt x="3855" y="1928"/>
                  </a:lnTo>
                  <a:cubicBezTo>
                    <a:pt x="3856" y="864"/>
                    <a:pt x="2992" y="0"/>
                    <a:pt x="19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/>
            </a:p>
          </p:txBody>
        </p:sp>
      </p:grpSp>
      <p:sp>
        <p:nvSpPr>
          <p:cNvPr id="460" name="Google Shape;460;p31"/>
          <p:cNvSpPr/>
          <p:nvPr/>
        </p:nvSpPr>
        <p:spPr>
          <a:xfrm>
            <a:off x="989975" y="859151"/>
            <a:ext cx="1739106" cy="648449"/>
          </a:xfrm>
          <a:custGeom>
            <a:avLst/>
            <a:gdLst/>
            <a:ahLst/>
            <a:cxnLst/>
            <a:rect l="l" t="t" r="r" b="b"/>
            <a:pathLst>
              <a:path w="32237" h="12020" extrusionOk="0">
                <a:moveTo>
                  <a:pt x="20446" y="0"/>
                </a:moveTo>
                <a:cubicBezTo>
                  <a:pt x="18249" y="0"/>
                  <a:pt x="16382" y="1417"/>
                  <a:pt x="15711" y="3389"/>
                </a:cubicBezTo>
                <a:cubicBezTo>
                  <a:pt x="14728" y="2092"/>
                  <a:pt x="13173" y="1255"/>
                  <a:pt x="11421" y="1255"/>
                </a:cubicBezTo>
                <a:cubicBezTo>
                  <a:pt x="9249" y="1255"/>
                  <a:pt x="7379" y="2543"/>
                  <a:pt x="6529" y="4395"/>
                </a:cubicBezTo>
                <a:cubicBezTo>
                  <a:pt x="6136" y="4159"/>
                  <a:pt x="5678" y="4021"/>
                  <a:pt x="5186" y="4021"/>
                </a:cubicBezTo>
                <a:cubicBezTo>
                  <a:pt x="4142" y="4021"/>
                  <a:pt x="3243" y="4634"/>
                  <a:pt x="2823" y="5518"/>
                </a:cubicBezTo>
                <a:cubicBezTo>
                  <a:pt x="2526" y="5202"/>
                  <a:pt x="2104" y="5003"/>
                  <a:pt x="1635" y="5003"/>
                </a:cubicBezTo>
                <a:cubicBezTo>
                  <a:pt x="732" y="5003"/>
                  <a:pt x="0" y="5735"/>
                  <a:pt x="0" y="6638"/>
                </a:cubicBezTo>
                <a:cubicBezTo>
                  <a:pt x="2" y="7540"/>
                  <a:pt x="734" y="8273"/>
                  <a:pt x="1636" y="8273"/>
                </a:cubicBezTo>
                <a:cubicBezTo>
                  <a:pt x="2105" y="8273"/>
                  <a:pt x="2527" y="8074"/>
                  <a:pt x="2825" y="7756"/>
                </a:cubicBezTo>
                <a:cubicBezTo>
                  <a:pt x="3244" y="8642"/>
                  <a:pt x="4143" y="9254"/>
                  <a:pt x="5188" y="9254"/>
                </a:cubicBezTo>
                <a:cubicBezTo>
                  <a:pt x="5679" y="9254"/>
                  <a:pt x="6138" y="9116"/>
                  <a:pt x="6531" y="8881"/>
                </a:cubicBezTo>
                <a:cubicBezTo>
                  <a:pt x="7380" y="10733"/>
                  <a:pt x="9251" y="12019"/>
                  <a:pt x="11422" y="12019"/>
                </a:cubicBezTo>
                <a:cubicBezTo>
                  <a:pt x="13859" y="12019"/>
                  <a:pt x="15918" y="10398"/>
                  <a:pt x="16580" y="8175"/>
                </a:cubicBezTo>
                <a:cubicBezTo>
                  <a:pt x="17497" y="9292"/>
                  <a:pt x="18889" y="10006"/>
                  <a:pt x="20447" y="10006"/>
                </a:cubicBezTo>
                <a:cubicBezTo>
                  <a:pt x="21173" y="10006"/>
                  <a:pt x="21863" y="9849"/>
                  <a:pt x="22487" y="9570"/>
                </a:cubicBezTo>
                <a:cubicBezTo>
                  <a:pt x="23009" y="10930"/>
                  <a:pt x="24329" y="11897"/>
                  <a:pt x="25872" y="11897"/>
                </a:cubicBezTo>
                <a:cubicBezTo>
                  <a:pt x="26888" y="11897"/>
                  <a:pt x="27805" y="11478"/>
                  <a:pt x="28464" y="10806"/>
                </a:cubicBezTo>
                <a:cubicBezTo>
                  <a:pt x="28783" y="10936"/>
                  <a:pt x="29134" y="11008"/>
                  <a:pt x="29499" y="11008"/>
                </a:cubicBezTo>
                <a:cubicBezTo>
                  <a:pt x="31011" y="11008"/>
                  <a:pt x="32236" y="9783"/>
                  <a:pt x="32236" y="8271"/>
                </a:cubicBezTo>
                <a:cubicBezTo>
                  <a:pt x="32236" y="6759"/>
                  <a:pt x="31011" y="5534"/>
                  <a:pt x="29499" y="5534"/>
                </a:cubicBezTo>
                <a:cubicBezTo>
                  <a:pt x="29133" y="5534"/>
                  <a:pt x="28784" y="5606"/>
                  <a:pt x="28464" y="5737"/>
                </a:cubicBezTo>
                <a:cubicBezTo>
                  <a:pt x="27806" y="5063"/>
                  <a:pt x="26888" y="4645"/>
                  <a:pt x="25872" y="4645"/>
                </a:cubicBezTo>
                <a:cubicBezTo>
                  <a:pt x="25725" y="4645"/>
                  <a:pt x="25579" y="4656"/>
                  <a:pt x="25436" y="4671"/>
                </a:cubicBezTo>
                <a:cubicBezTo>
                  <a:pt x="25267" y="2064"/>
                  <a:pt x="23098" y="0"/>
                  <a:pt x="2044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defRPr/>
            </a:pPr>
            <a:endParaRPr/>
          </a:p>
        </p:txBody>
      </p:sp>
      <p:sp>
        <p:nvSpPr>
          <p:cNvPr id="461" name="Google Shape;461;p31"/>
          <p:cNvSpPr/>
          <p:nvPr/>
        </p:nvSpPr>
        <p:spPr>
          <a:xfrm>
            <a:off x="6914510" y="1387426"/>
            <a:ext cx="2260273" cy="842870"/>
          </a:xfrm>
          <a:custGeom>
            <a:avLst/>
            <a:gdLst/>
            <a:ahLst/>
            <a:cxnLst/>
            <a:rect l="l" t="t" r="r" b="b"/>
            <a:pathLst>
              <a:path w="51525" h="19214" extrusionOk="0">
                <a:moveTo>
                  <a:pt x="33270" y="0"/>
                </a:moveTo>
                <a:cubicBezTo>
                  <a:pt x="29373" y="0"/>
                  <a:pt x="26085" y="2591"/>
                  <a:pt x="25027" y="6144"/>
                </a:cubicBezTo>
                <a:cubicBezTo>
                  <a:pt x="23560" y="4357"/>
                  <a:pt x="21335" y="3218"/>
                  <a:pt x="18843" y="3218"/>
                </a:cubicBezTo>
                <a:cubicBezTo>
                  <a:pt x="17682" y="3218"/>
                  <a:pt x="16579" y="3467"/>
                  <a:pt x="15583" y="3914"/>
                </a:cubicBezTo>
                <a:cubicBezTo>
                  <a:pt x="14747" y="1739"/>
                  <a:pt x="12640" y="195"/>
                  <a:pt x="10171" y="195"/>
                </a:cubicBezTo>
                <a:cubicBezTo>
                  <a:pt x="8547" y="195"/>
                  <a:pt x="7080" y="864"/>
                  <a:pt x="6029" y="1940"/>
                </a:cubicBezTo>
                <a:cubicBezTo>
                  <a:pt x="5518" y="1732"/>
                  <a:pt x="4960" y="1617"/>
                  <a:pt x="4376" y="1617"/>
                </a:cubicBezTo>
                <a:cubicBezTo>
                  <a:pt x="1959" y="1617"/>
                  <a:pt x="0" y="3576"/>
                  <a:pt x="0" y="5992"/>
                </a:cubicBezTo>
                <a:cubicBezTo>
                  <a:pt x="0" y="8408"/>
                  <a:pt x="1959" y="10368"/>
                  <a:pt x="4376" y="10368"/>
                </a:cubicBezTo>
                <a:cubicBezTo>
                  <a:pt x="4961" y="10368"/>
                  <a:pt x="5518" y="10252"/>
                  <a:pt x="6029" y="10044"/>
                </a:cubicBezTo>
                <a:cubicBezTo>
                  <a:pt x="7081" y="11120"/>
                  <a:pt x="8547" y="11789"/>
                  <a:pt x="10171" y="11789"/>
                </a:cubicBezTo>
                <a:cubicBezTo>
                  <a:pt x="10407" y="11789"/>
                  <a:pt x="10639" y="11773"/>
                  <a:pt x="10866" y="11746"/>
                </a:cubicBezTo>
                <a:cubicBezTo>
                  <a:pt x="11139" y="15915"/>
                  <a:pt x="14605" y="19213"/>
                  <a:pt x="18842" y="19213"/>
                </a:cubicBezTo>
                <a:cubicBezTo>
                  <a:pt x="22357" y="19213"/>
                  <a:pt x="25337" y="16947"/>
                  <a:pt x="26411" y="13797"/>
                </a:cubicBezTo>
                <a:cubicBezTo>
                  <a:pt x="27981" y="15868"/>
                  <a:pt x="30469" y="17208"/>
                  <a:pt x="33269" y="17208"/>
                </a:cubicBezTo>
                <a:cubicBezTo>
                  <a:pt x="36739" y="17208"/>
                  <a:pt x="39728" y="15151"/>
                  <a:pt x="41087" y="12191"/>
                </a:cubicBezTo>
                <a:cubicBezTo>
                  <a:pt x="41715" y="12568"/>
                  <a:pt x="42448" y="12788"/>
                  <a:pt x="43234" y="12788"/>
                </a:cubicBezTo>
                <a:cubicBezTo>
                  <a:pt x="44903" y="12788"/>
                  <a:pt x="46340" y="11808"/>
                  <a:pt x="47011" y="10394"/>
                </a:cubicBezTo>
                <a:cubicBezTo>
                  <a:pt x="47487" y="10899"/>
                  <a:pt x="48161" y="11217"/>
                  <a:pt x="48911" y="11217"/>
                </a:cubicBezTo>
                <a:cubicBezTo>
                  <a:pt x="50353" y="11217"/>
                  <a:pt x="51522" y="10049"/>
                  <a:pt x="51522" y="8604"/>
                </a:cubicBezTo>
                <a:cubicBezTo>
                  <a:pt x="51525" y="7159"/>
                  <a:pt x="50354" y="5990"/>
                  <a:pt x="48912" y="5990"/>
                </a:cubicBezTo>
                <a:cubicBezTo>
                  <a:pt x="48162" y="5990"/>
                  <a:pt x="47489" y="6307"/>
                  <a:pt x="47012" y="6813"/>
                </a:cubicBezTo>
                <a:cubicBezTo>
                  <a:pt x="46341" y="5398"/>
                  <a:pt x="44905" y="4419"/>
                  <a:pt x="43235" y="4419"/>
                </a:cubicBezTo>
                <a:cubicBezTo>
                  <a:pt x="42450" y="4419"/>
                  <a:pt x="41716" y="4640"/>
                  <a:pt x="41088" y="5017"/>
                </a:cubicBezTo>
                <a:cubicBezTo>
                  <a:pt x="39729" y="2057"/>
                  <a:pt x="36740" y="0"/>
                  <a:pt x="3327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defRPr/>
            </a:pPr>
            <a:endParaRPr/>
          </a:p>
        </p:txBody>
      </p:sp>
      <p:sp>
        <p:nvSpPr>
          <p:cNvPr id="462" name="Google Shape;462;p31"/>
          <p:cNvSpPr/>
          <p:nvPr/>
        </p:nvSpPr>
        <p:spPr>
          <a:xfrm>
            <a:off x="4060280" y="850302"/>
            <a:ext cx="271164" cy="156906"/>
          </a:xfrm>
          <a:custGeom>
            <a:avLst/>
            <a:gdLst/>
            <a:ahLst/>
            <a:cxnLst/>
            <a:rect l="l" t="t" r="r" b="b"/>
            <a:pathLst>
              <a:path w="3586" h="2075" extrusionOk="0">
                <a:moveTo>
                  <a:pt x="1377" y="0"/>
                </a:moveTo>
                <a:cubicBezTo>
                  <a:pt x="642" y="0"/>
                  <a:pt x="0" y="316"/>
                  <a:pt x="0" y="316"/>
                </a:cubicBezTo>
                <a:cubicBezTo>
                  <a:pt x="0" y="316"/>
                  <a:pt x="442" y="1535"/>
                  <a:pt x="1432" y="1933"/>
                </a:cubicBezTo>
                <a:cubicBezTo>
                  <a:pt x="1688" y="2036"/>
                  <a:pt x="1955" y="2074"/>
                  <a:pt x="2210" y="2074"/>
                </a:cubicBezTo>
                <a:cubicBezTo>
                  <a:pt x="2945" y="2074"/>
                  <a:pt x="3586" y="1759"/>
                  <a:pt x="3586" y="1759"/>
                </a:cubicBezTo>
                <a:cubicBezTo>
                  <a:pt x="3586" y="1759"/>
                  <a:pt x="3144" y="540"/>
                  <a:pt x="2154" y="141"/>
                </a:cubicBezTo>
                <a:cubicBezTo>
                  <a:pt x="1899" y="38"/>
                  <a:pt x="1632" y="0"/>
                  <a:pt x="137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defRPr/>
            </a:pPr>
            <a:endParaRPr/>
          </a:p>
        </p:txBody>
      </p:sp>
      <p:sp>
        <p:nvSpPr>
          <p:cNvPr id="463" name="Google Shape;463;p31"/>
          <p:cNvSpPr/>
          <p:nvPr/>
        </p:nvSpPr>
        <p:spPr>
          <a:xfrm>
            <a:off x="2063119" y="1768666"/>
            <a:ext cx="180272" cy="284019"/>
          </a:xfrm>
          <a:custGeom>
            <a:avLst/>
            <a:gdLst/>
            <a:ahLst/>
            <a:cxnLst/>
            <a:rect l="l" t="t" r="r" b="b"/>
            <a:pathLst>
              <a:path w="2384" h="3756" extrusionOk="0">
                <a:moveTo>
                  <a:pt x="1650" y="1"/>
                </a:moveTo>
                <a:cubicBezTo>
                  <a:pt x="1650" y="1"/>
                  <a:pt x="507" y="612"/>
                  <a:pt x="254" y="1650"/>
                </a:cubicBezTo>
                <a:cubicBezTo>
                  <a:pt x="1" y="2687"/>
                  <a:pt x="736" y="3755"/>
                  <a:pt x="736" y="3755"/>
                </a:cubicBezTo>
                <a:cubicBezTo>
                  <a:pt x="736" y="3755"/>
                  <a:pt x="1880" y="3142"/>
                  <a:pt x="2132" y="2105"/>
                </a:cubicBezTo>
                <a:cubicBezTo>
                  <a:pt x="2383" y="1070"/>
                  <a:pt x="1650" y="1"/>
                  <a:pt x="165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defRPr/>
            </a:pPr>
            <a:endParaRPr/>
          </a:p>
        </p:txBody>
      </p:sp>
      <p:sp>
        <p:nvSpPr>
          <p:cNvPr id="464" name="Google Shape;464;p31"/>
          <p:cNvSpPr/>
          <p:nvPr/>
        </p:nvSpPr>
        <p:spPr>
          <a:xfrm>
            <a:off x="7419605" y="1007202"/>
            <a:ext cx="271164" cy="156906"/>
          </a:xfrm>
          <a:custGeom>
            <a:avLst/>
            <a:gdLst/>
            <a:ahLst/>
            <a:cxnLst/>
            <a:rect l="l" t="t" r="r" b="b"/>
            <a:pathLst>
              <a:path w="3586" h="2075" extrusionOk="0">
                <a:moveTo>
                  <a:pt x="1377" y="0"/>
                </a:moveTo>
                <a:cubicBezTo>
                  <a:pt x="642" y="0"/>
                  <a:pt x="0" y="316"/>
                  <a:pt x="0" y="316"/>
                </a:cubicBezTo>
                <a:cubicBezTo>
                  <a:pt x="0" y="316"/>
                  <a:pt x="442" y="1535"/>
                  <a:pt x="1432" y="1933"/>
                </a:cubicBezTo>
                <a:cubicBezTo>
                  <a:pt x="1688" y="2036"/>
                  <a:pt x="1955" y="2074"/>
                  <a:pt x="2210" y="2074"/>
                </a:cubicBezTo>
                <a:cubicBezTo>
                  <a:pt x="2945" y="2074"/>
                  <a:pt x="3586" y="1759"/>
                  <a:pt x="3586" y="1759"/>
                </a:cubicBezTo>
                <a:cubicBezTo>
                  <a:pt x="3586" y="1759"/>
                  <a:pt x="3144" y="540"/>
                  <a:pt x="2154" y="141"/>
                </a:cubicBezTo>
                <a:cubicBezTo>
                  <a:pt x="1899" y="38"/>
                  <a:pt x="1632" y="0"/>
                  <a:pt x="137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defRPr/>
            </a:pPr>
            <a:endParaRPr/>
          </a:p>
        </p:txBody>
      </p:sp>
      <p:sp>
        <p:nvSpPr>
          <p:cNvPr id="465" name="Google Shape;465;p31"/>
          <p:cNvSpPr/>
          <p:nvPr/>
        </p:nvSpPr>
        <p:spPr>
          <a:xfrm>
            <a:off x="840619" y="397991"/>
            <a:ext cx="180272" cy="284019"/>
          </a:xfrm>
          <a:custGeom>
            <a:avLst/>
            <a:gdLst/>
            <a:ahLst/>
            <a:cxnLst/>
            <a:rect l="l" t="t" r="r" b="b"/>
            <a:pathLst>
              <a:path w="2384" h="3756" extrusionOk="0">
                <a:moveTo>
                  <a:pt x="1650" y="1"/>
                </a:moveTo>
                <a:cubicBezTo>
                  <a:pt x="1650" y="1"/>
                  <a:pt x="507" y="612"/>
                  <a:pt x="254" y="1650"/>
                </a:cubicBezTo>
                <a:cubicBezTo>
                  <a:pt x="1" y="2687"/>
                  <a:pt x="736" y="3755"/>
                  <a:pt x="736" y="3755"/>
                </a:cubicBezTo>
                <a:cubicBezTo>
                  <a:pt x="736" y="3755"/>
                  <a:pt x="1880" y="3142"/>
                  <a:pt x="2132" y="2105"/>
                </a:cubicBezTo>
                <a:cubicBezTo>
                  <a:pt x="2383" y="1070"/>
                  <a:pt x="1650" y="1"/>
                  <a:pt x="165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defRPr/>
            </a:pPr>
            <a:endParaRPr/>
          </a:p>
        </p:txBody>
      </p:sp>
      <p:sp>
        <p:nvSpPr>
          <p:cNvPr id="466" name="Google Shape;466;p31"/>
          <p:cNvSpPr/>
          <p:nvPr/>
        </p:nvSpPr>
        <p:spPr>
          <a:xfrm>
            <a:off x="8243719" y="611540"/>
            <a:ext cx="180272" cy="284019"/>
          </a:xfrm>
          <a:custGeom>
            <a:avLst/>
            <a:gdLst/>
            <a:ahLst/>
            <a:cxnLst/>
            <a:rect l="l" t="t" r="r" b="b"/>
            <a:pathLst>
              <a:path w="2384" h="3756" extrusionOk="0">
                <a:moveTo>
                  <a:pt x="1650" y="1"/>
                </a:moveTo>
                <a:cubicBezTo>
                  <a:pt x="1650" y="1"/>
                  <a:pt x="507" y="612"/>
                  <a:pt x="254" y="1650"/>
                </a:cubicBezTo>
                <a:cubicBezTo>
                  <a:pt x="1" y="2687"/>
                  <a:pt x="736" y="3755"/>
                  <a:pt x="736" y="3755"/>
                </a:cubicBezTo>
                <a:cubicBezTo>
                  <a:pt x="736" y="3755"/>
                  <a:pt x="1880" y="3142"/>
                  <a:pt x="2132" y="2105"/>
                </a:cubicBezTo>
                <a:cubicBezTo>
                  <a:pt x="2383" y="1070"/>
                  <a:pt x="1650" y="1"/>
                  <a:pt x="165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defRPr/>
            </a:pPr>
            <a:endParaRPr/>
          </a:p>
        </p:txBody>
      </p:sp>
      <p:sp>
        <p:nvSpPr>
          <p:cNvPr id="3" name="Hộp chú thích: Mũi tên Xuống 2">
            <a:extLst>
              <a:ext uri="{FF2B5EF4-FFF2-40B4-BE49-F238E27FC236}">
                <a16:creationId xmlns:a16="http://schemas.microsoft.com/office/drawing/2014/main" id="{5AE81059-FEF8-470E-9171-4FCB9ADC10FA}"/>
              </a:ext>
            </a:extLst>
          </p:cNvPr>
          <p:cNvSpPr/>
          <p:nvPr/>
        </p:nvSpPr>
        <p:spPr>
          <a:xfrm>
            <a:off x="2914327" y="3704219"/>
            <a:ext cx="3261360" cy="1143000"/>
          </a:xfrm>
          <a:prstGeom prst="downArrowCallou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/>
            <a:endParaRPr lang="en-US" sz="2000" b="1" dirty="0">
              <a:ln w="22225">
                <a:solidFill>
                  <a:srgbClr val="64B35B"/>
                </a:solidFill>
                <a:prstDash val="solid"/>
              </a:ln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pPr algn="ctr" defTabSz="914378"/>
            <a:endParaRPr lang="en-US" dirty="0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20206" y="127807"/>
            <a:ext cx="804338" cy="38566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58062777"/>
      </p:ext>
    </p:extLst>
  </p:cSld>
  <p:clrMapOvr>
    <a:masterClrMapping/>
  </p:clrMapOvr>
  <p:transition spd="slow">
    <p:wheel spokes="1"/>
    <p:sndAc>
      <p:stSnd>
        <p:snd r:embed="rId4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4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4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38 Rectángulo">
            <a:extLst>
              <a:ext uri="{FF2B5EF4-FFF2-40B4-BE49-F238E27FC236}">
                <a16:creationId xmlns:a16="http://schemas.microsoft.com/office/drawing/2014/main" id="{4EA17631-DD08-3F44-BC1F-D79252644F1D}"/>
              </a:ext>
            </a:extLst>
          </p:cNvPr>
          <p:cNvSpPr/>
          <p:nvPr/>
        </p:nvSpPr>
        <p:spPr>
          <a:xfrm>
            <a:off x="1143000" y="0"/>
            <a:ext cx="6858000" cy="5056026"/>
          </a:xfrm>
          <a:prstGeom prst="rect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lin ang="16200000" scaled="1"/>
            <a:tileRect/>
          </a:gra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050"/>
          </a:p>
        </p:txBody>
      </p:sp>
      <p:sp>
        <p:nvSpPr>
          <p:cNvPr id="25" name="3 Marco"/>
          <p:cNvSpPr/>
          <p:nvPr/>
        </p:nvSpPr>
        <p:spPr>
          <a:xfrm>
            <a:off x="1143000" y="0"/>
            <a:ext cx="6858000" cy="5143500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319377" y="319377"/>
                </a:moveTo>
                <a:cubicBezTo>
                  <a:pt x="104224" y="2405906"/>
                  <a:pt x="77330" y="4411753"/>
                  <a:pt x="319377" y="6538623"/>
                </a:cubicBezTo>
                <a:cubicBezTo>
                  <a:pt x="3167906" y="6740329"/>
                  <a:pt x="6016435" y="6767223"/>
                  <a:pt x="8824623" y="6538623"/>
                </a:cubicBezTo>
                <a:cubicBezTo>
                  <a:pt x="9039775" y="4478988"/>
                  <a:pt x="9026329" y="2432801"/>
                  <a:pt x="8824623" y="319377"/>
                </a:cubicBezTo>
                <a:cubicBezTo>
                  <a:pt x="6029882" y="90777"/>
                  <a:pt x="3181353" y="104224"/>
                  <a:pt x="319377" y="319377"/>
                </a:cubicBezTo>
                <a:close/>
              </a:path>
            </a:pathLst>
          </a:cu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050">
              <a:solidFill>
                <a:prstClr val="white"/>
              </a:solidFill>
            </a:endParaRPr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479894" y="646038"/>
            <a:ext cx="4144334" cy="4139958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40" descr="hour hand red.png"/>
          <p:cNvPicPr>
            <a:picLocks noChangeAspect="1"/>
          </p:cNvPicPr>
          <p:nvPr/>
        </p:nvPicPr>
        <p:blipFill rotWithShape="1">
          <a:blip r:embed="rId8"/>
          <a:srcRect b="6381"/>
          <a:stretch/>
        </p:blipFill>
        <p:spPr bwMode="auto">
          <a:xfrm rot="7378396">
            <a:off x="3250738" y="1524877"/>
            <a:ext cx="2569205" cy="240526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140" descr="hour hand red.png"/>
          <p:cNvPicPr>
            <a:picLocks noChangeAspect="1"/>
          </p:cNvPicPr>
          <p:nvPr/>
        </p:nvPicPr>
        <p:blipFill rotWithShape="1">
          <a:blip r:embed="rId8"/>
          <a:srcRect b="6381"/>
          <a:stretch/>
        </p:blipFill>
        <p:spPr bwMode="auto">
          <a:xfrm rot="10800000">
            <a:off x="3296664" y="1485614"/>
            <a:ext cx="2544657" cy="238227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5 Imagen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8724" y="2222099"/>
            <a:ext cx="986673" cy="98783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7 Imagen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8645" y="4137924"/>
            <a:ext cx="1399169" cy="698443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30 Imagen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1175" y="4137924"/>
            <a:ext cx="1399168" cy="698443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27 Luna"/>
          <p:cNvSpPr/>
          <p:nvPr/>
        </p:nvSpPr>
        <p:spPr>
          <a:xfrm rot="16200000">
            <a:off x="4098468" y="2536343"/>
            <a:ext cx="976561" cy="2369726"/>
          </a:xfrm>
          <a:prstGeom prst="moon">
            <a:avLst>
              <a:gd name="adj" fmla="val 23622"/>
            </a:avLst>
          </a:prstGeom>
          <a:solidFill>
            <a:schemeClr val="tx1">
              <a:alpha val="45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050">
              <a:solidFill>
                <a:prstClr val="white"/>
              </a:solidFill>
            </a:endParaRPr>
          </a:p>
        </p:txBody>
      </p:sp>
      <p:sp>
        <p:nvSpPr>
          <p:cNvPr id="27" name="26 Luna"/>
          <p:cNvSpPr/>
          <p:nvPr/>
        </p:nvSpPr>
        <p:spPr>
          <a:xfrm rot="5400000">
            <a:off x="4098466" y="-121272"/>
            <a:ext cx="976564" cy="2906224"/>
          </a:xfrm>
          <a:prstGeom prst="moon">
            <a:avLst>
              <a:gd name="adj" fmla="val 23622"/>
            </a:avLst>
          </a:prstGeom>
          <a:solidFill>
            <a:schemeClr val="tx1">
              <a:alpha val="45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050">
              <a:solidFill>
                <a:prstClr val="white"/>
              </a:solidFill>
            </a:endParaRPr>
          </a:p>
        </p:txBody>
      </p:sp>
      <p:pic>
        <p:nvPicPr>
          <p:cNvPr id="1026" name="Picture 2" descr="http://www.ghank.com/wp-content/uploads/2012/12/38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333" b="100000" l="2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8388" y="764283"/>
            <a:ext cx="727346" cy="72734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25 Rectángulo"/>
          <p:cNvSpPr/>
          <p:nvPr/>
        </p:nvSpPr>
        <p:spPr>
          <a:xfrm>
            <a:off x="4950042" y="1221601"/>
            <a:ext cx="721023" cy="2368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endParaRPr lang="es-ES" sz="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1" name="40 Rectángulo"/>
          <p:cNvSpPr/>
          <p:nvPr/>
        </p:nvSpPr>
        <p:spPr>
          <a:xfrm>
            <a:off x="5598114" y="1653649"/>
            <a:ext cx="575121" cy="3736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endParaRPr lang="es-ES" sz="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2" name="41 Rectángulo"/>
          <p:cNvSpPr/>
          <p:nvPr/>
        </p:nvSpPr>
        <p:spPr>
          <a:xfrm>
            <a:off x="5829568" y="2428885"/>
            <a:ext cx="632642" cy="2908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endParaRPr lang="es-ES" sz="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3" name="42 Rectángulo"/>
          <p:cNvSpPr/>
          <p:nvPr/>
        </p:nvSpPr>
        <p:spPr>
          <a:xfrm>
            <a:off x="5741473" y="3109585"/>
            <a:ext cx="613922" cy="2908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endParaRPr lang="es-ES" sz="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4" name="43 Rectángulo"/>
          <p:cNvSpPr/>
          <p:nvPr/>
        </p:nvSpPr>
        <p:spPr>
          <a:xfrm>
            <a:off x="5255133" y="3662469"/>
            <a:ext cx="721023" cy="3674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  <a:endParaRPr lang="es-ES" sz="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5" name="44 Rectángulo"/>
          <p:cNvSpPr/>
          <p:nvPr/>
        </p:nvSpPr>
        <p:spPr>
          <a:xfrm>
            <a:off x="4684690" y="4132531"/>
            <a:ext cx="643394" cy="1674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</a:t>
            </a:r>
            <a:endParaRPr lang="es-ES" sz="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6" name="45 Rectángulo"/>
          <p:cNvSpPr/>
          <p:nvPr/>
        </p:nvSpPr>
        <p:spPr>
          <a:xfrm>
            <a:off x="3869922" y="4164802"/>
            <a:ext cx="686336" cy="1674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</a:t>
            </a:r>
            <a:endParaRPr lang="es-ES" sz="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8" name="47 Rectángulo"/>
          <p:cNvSpPr/>
          <p:nvPr/>
        </p:nvSpPr>
        <p:spPr>
          <a:xfrm>
            <a:off x="2776260" y="3245389"/>
            <a:ext cx="661614" cy="19045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</a:t>
            </a:r>
            <a:endParaRPr lang="es-ES" sz="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9" name="48 Rectángulo"/>
          <p:cNvSpPr/>
          <p:nvPr/>
        </p:nvSpPr>
        <p:spPr>
          <a:xfrm>
            <a:off x="2658480" y="2463738"/>
            <a:ext cx="671383" cy="3048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</a:t>
            </a:r>
            <a:endParaRPr lang="es-ES" sz="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0" name="49 Rectángulo">
            <a:hlinkClick r:id="" action="ppaction://hlinkshowjump?jump=nextslide"/>
          </p:cNvPr>
          <p:cNvSpPr/>
          <p:nvPr/>
        </p:nvSpPr>
        <p:spPr>
          <a:xfrm>
            <a:off x="2789802" y="1760983"/>
            <a:ext cx="797766" cy="26635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11</a:t>
            </a:r>
            <a:endParaRPr lang="es-ES" sz="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1" name="50 Rectángulo"/>
          <p:cNvSpPr/>
          <p:nvPr/>
        </p:nvSpPr>
        <p:spPr>
          <a:xfrm>
            <a:off x="3416825" y="1221600"/>
            <a:ext cx="721023" cy="2556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12</a:t>
            </a:r>
            <a:endParaRPr lang="es-ES" sz="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9" name="28 Rectángulo"/>
          <p:cNvSpPr/>
          <p:nvPr/>
        </p:nvSpPr>
        <p:spPr>
          <a:xfrm>
            <a:off x="3235711" y="3846191"/>
            <a:ext cx="634211" cy="2540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</a:t>
            </a:r>
            <a:endParaRPr lang="es-ES" sz="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2174" y="140991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414598"/>
      </p:ext>
    </p:extLst>
  </p:cSld>
  <p:clrMapOvr>
    <a:masterClrMapping/>
  </p:clrMapOvr>
  <p:transition spd="slow">
    <p:wheel spokes="1"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ing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RULETA_sho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38 Rectángulo"/>
          <p:cNvSpPr/>
          <p:nvPr/>
        </p:nvSpPr>
        <p:spPr>
          <a:xfrm>
            <a:off x="1143000" y="0"/>
            <a:ext cx="6858000" cy="5143500"/>
          </a:xfrm>
          <a:prstGeom prst="rect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lin ang="16200000" scaled="1"/>
            <a:tileRect/>
          </a:gra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050">
              <a:latin typeface="Comic Sans MS" panose="030F0702030302020204" pitchFamily="66" charset="0"/>
            </a:endParaRPr>
          </a:p>
        </p:txBody>
      </p:sp>
      <p:sp>
        <p:nvSpPr>
          <p:cNvPr id="4" name="3 CuadroTexto"/>
          <p:cNvSpPr txBox="1"/>
          <p:nvPr/>
        </p:nvSpPr>
        <p:spPr>
          <a:xfrm>
            <a:off x="1711181" y="627534"/>
            <a:ext cx="5721639" cy="669414"/>
          </a:xfrm>
          <a:prstGeom prst="rect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3750" dirty="0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She</a:t>
            </a:r>
            <a:r>
              <a:rPr lang="es-ES" sz="3750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/ </a:t>
            </a:r>
            <a:r>
              <a:rPr lang="es-ES" sz="3750" dirty="0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pretty</a:t>
            </a:r>
            <a:r>
              <a:rPr lang="es-ES" sz="3750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/ </a:t>
            </a:r>
            <a:r>
              <a:rPr lang="es-ES" sz="3750" dirty="0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tall</a:t>
            </a:r>
            <a:r>
              <a:rPr lang="es-ES" sz="3750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.(   ) </a:t>
            </a:r>
          </a:p>
        </p:txBody>
      </p:sp>
      <p:sp>
        <p:nvSpPr>
          <p:cNvPr id="5" name="4 Rectángulo redondeado"/>
          <p:cNvSpPr/>
          <p:nvPr/>
        </p:nvSpPr>
        <p:spPr>
          <a:xfrm>
            <a:off x="6153374" y="4353948"/>
            <a:ext cx="1347728" cy="43204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400" b="1" dirty="0">
                <a:solidFill>
                  <a:schemeClr val="tx1"/>
                </a:solidFill>
                <a:latin typeface="Comic Sans MS" panose="030F0702030302020204" pitchFamily="66" charset="0"/>
              </a:rPr>
              <a:t>CHECK</a:t>
            </a:r>
            <a:endParaRPr lang="es-ES" sz="24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6 Flecha izquierda">
            <a:hlinkClick r:id="" action="ppaction://hlinkshowjump?jump=nextslide"/>
          </p:cNvPr>
          <p:cNvSpPr/>
          <p:nvPr/>
        </p:nvSpPr>
        <p:spPr>
          <a:xfrm>
            <a:off x="1547663" y="4299942"/>
            <a:ext cx="1229361" cy="540060"/>
          </a:xfrm>
          <a:prstGeom prst="leftArrow">
            <a:avLst>
              <a:gd name="adj1" fmla="val 61544"/>
              <a:gd name="adj2" fmla="val 50000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1800" b="1" dirty="0">
                <a:latin typeface="Comic Sans MS" panose="030F0702030302020204" pitchFamily="66" charset="0"/>
              </a:rPr>
              <a:t>WHEEL</a:t>
            </a:r>
            <a:endParaRPr lang="es-ES" sz="1050" b="1" dirty="0">
              <a:latin typeface="Comic Sans MS" panose="030F0702030302020204" pitchFamily="66" charset="0"/>
            </a:endParaRPr>
          </a:p>
        </p:txBody>
      </p:sp>
      <p:sp>
        <p:nvSpPr>
          <p:cNvPr id="22" name="3 Marco"/>
          <p:cNvSpPr/>
          <p:nvPr/>
        </p:nvSpPr>
        <p:spPr>
          <a:xfrm>
            <a:off x="1143000" y="0"/>
            <a:ext cx="6858000" cy="5143500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319377" y="319377"/>
                </a:moveTo>
                <a:cubicBezTo>
                  <a:pt x="104224" y="2405906"/>
                  <a:pt x="77330" y="4411753"/>
                  <a:pt x="319377" y="6538623"/>
                </a:cubicBezTo>
                <a:cubicBezTo>
                  <a:pt x="3167906" y="6740329"/>
                  <a:pt x="6016435" y="6767223"/>
                  <a:pt x="8824623" y="6538623"/>
                </a:cubicBezTo>
                <a:cubicBezTo>
                  <a:pt x="9039775" y="4478988"/>
                  <a:pt x="9026329" y="2432801"/>
                  <a:pt x="8824623" y="319377"/>
                </a:cubicBezTo>
                <a:cubicBezTo>
                  <a:pt x="6029882" y="90777"/>
                  <a:pt x="3181353" y="104224"/>
                  <a:pt x="319377" y="319377"/>
                </a:cubicBezTo>
                <a:close/>
              </a:path>
            </a:pathLst>
          </a:cu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050">
              <a:solidFill>
                <a:prstClr val="white"/>
              </a:solidFill>
              <a:latin typeface="Comic Sans MS" panose="030F0702030302020204" pitchFamily="66" charset="0"/>
            </a:endParaRPr>
          </a:p>
        </p:txBody>
      </p:sp>
      <p:sp>
        <p:nvSpPr>
          <p:cNvPr id="23" name="3 CuadroTexto">
            <a:extLst>
              <a:ext uri="{FF2B5EF4-FFF2-40B4-BE49-F238E27FC236}">
                <a16:creationId xmlns:a16="http://schemas.microsoft.com/office/drawing/2014/main" id="{927B437C-09D9-EA49-8EBD-E65886A90EBD}"/>
              </a:ext>
            </a:extLst>
          </p:cNvPr>
          <p:cNvSpPr txBox="1"/>
          <p:nvPr/>
        </p:nvSpPr>
        <p:spPr>
          <a:xfrm>
            <a:off x="1766198" y="2436736"/>
            <a:ext cx="5721639" cy="669414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_tradnl" sz="375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She</a:t>
            </a:r>
            <a:r>
              <a:rPr lang="es-ES_tradnl" sz="375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_tradnl" sz="375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is</a:t>
            </a:r>
            <a:r>
              <a:rPr lang="es-ES_tradnl" sz="375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_tradnl" sz="375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pretty</a:t>
            </a:r>
            <a:r>
              <a:rPr lang="es-ES_tradnl" sz="375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and </a:t>
            </a:r>
            <a:r>
              <a:rPr lang="es-ES_tradnl" sz="375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tall</a:t>
            </a:r>
            <a:r>
              <a:rPr lang="es-ES_tradnl" sz="375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.</a:t>
            </a:r>
            <a:endParaRPr lang="es-ES" sz="375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2174" y="140991"/>
            <a:ext cx="1072451" cy="514220"/>
          </a:xfrm>
          <a:prstGeom prst="rect">
            <a:avLst/>
          </a:prstGeom>
        </p:spPr>
      </p:pic>
      <p:pic>
        <p:nvPicPr>
          <p:cNvPr id="3" name="Đồ họa 6" descr="Checkmark with solid fill">
            <a:extLst>
              <a:ext uri="{FF2B5EF4-FFF2-40B4-BE49-F238E27FC236}">
                <a16:creationId xmlns:a16="http://schemas.microsoft.com/office/drawing/2014/main" id="{1E6316F7-9796-C735-A4AE-C34F7FB71DC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375783" y="540028"/>
            <a:ext cx="370840" cy="756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7491177"/>
      </p:ext>
    </p:extLst>
  </p:cSld>
  <p:clrMapOvr>
    <a:masterClrMapping/>
  </p:clrMapOvr>
  <p:transition spd="slow">
    <p:wheel spokes="1"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7" grpId="0" animBg="1"/>
      <p:bldP spid="2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38 Rectángulo">
            <a:extLst>
              <a:ext uri="{FF2B5EF4-FFF2-40B4-BE49-F238E27FC236}">
                <a16:creationId xmlns:a16="http://schemas.microsoft.com/office/drawing/2014/main" id="{1F88ABEE-35A2-C047-BB98-39D78E5FF434}"/>
              </a:ext>
            </a:extLst>
          </p:cNvPr>
          <p:cNvSpPr/>
          <p:nvPr/>
        </p:nvSpPr>
        <p:spPr>
          <a:xfrm>
            <a:off x="1143000" y="0"/>
            <a:ext cx="6858000" cy="5056026"/>
          </a:xfrm>
          <a:prstGeom prst="rect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lin ang="16200000" scaled="1"/>
            <a:tileRect/>
          </a:gra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050"/>
          </a:p>
        </p:txBody>
      </p:sp>
      <p:sp>
        <p:nvSpPr>
          <p:cNvPr id="25" name="3 Marco"/>
          <p:cNvSpPr/>
          <p:nvPr/>
        </p:nvSpPr>
        <p:spPr>
          <a:xfrm>
            <a:off x="1143000" y="0"/>
            <a:ext cx="6858000" cy="5143500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319377" y="319377"/>
                </a:moveTo>
                <a:cubicBezTo>
                  <a:pt x="104224" y="2405906"/>
                  <a:pt x="77330" y="4411753"/>
                  <a:pt x="319377" y="6538623"/>
                </a:cubicBezTo>
                <a:cubicBezTo>
                  <a:pt x="3167906" y="6740329"/>
                  <a:pt x="6016435" y="6767223"/>
                  <a:pt x="8824623" y="6538623"/>
                </a:cubicBezTo>
                <a:cubicBezTo>
                  <a:pt x="9039775" y="4478988"/>
                  <a:pt x="9026329" y="2432801"/>
                  <a:pt x="8824623" y="319377"/>
                </a:cubicBezTo>
                <a:cubicBezTo>
                  <a:pt x="6029882" y="90777"/>
                  <a:pt x="3181353" y="104224"/>
                  <a:pt x="319377" y="319377"/>
                </a:cubicBezTo>
                <a:close/>
              </a:path>
            </a:pathLst>
          </a:cu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050">
              <a:solidFill>
                <a:prstClr val="white"/>
              </a:solidFill>
            </a:endParaRPr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479894" y="646038"/>
            <a:ext cx="4144334" cy="4139958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40" descr="hour hand red.png"/>
          <p:cNvPicPr>
            <a:picLocks noChangeAspect="1"/>
          </p:cNvPicPr>
          <p:nvPr/>
        </p:nvPicPr>
        <p:blipFill rotWithShape="1">
          <a:blip r:embed="rId8"/>
          <a:srcRect b="6381"/>
          <a:stretch/>
        </p:blipFill>
        <p:spPr bwMode="auto">
          <a:xfrm rot="15946995">
            <a:off x="3250738" y="1524877"/>
            <a:ext cx="2569205" cy="240526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140" descr="hour hand red.png"/>
          <p:cNvPicPr>
            <a:picLocks noChangeAspect="1"/>
          </p:cNvPicPr>
          <p:nvPr/>
        </p:nvPicPr>
        <p:blipFill rotWithShape="1">
          <a:blip r:embed="rId8"/>
          <a:srcRect b="6381"/>
          <a:stretch/>
        </p:blipFill>
        <p:spPr bwMode="auto">
          <a:xfrm rot="10962507">
            <a:off x="3241289" y="1517749"/>
            <a:ext cx="2544657" cy="238227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5 Imagen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8724" y="2222099"/>
            <a:ext cx="986673" cy="98783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7 Imagen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8645" y="4137924"/>
            <a:ext cx="1399169" cy="698443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30 Imagen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1175" y="4137924"/>
            <a:ext cx="1399168" cy="698443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27 Luna"/>
          <p:cNvSpPr/>
          <p:nvPr/>
        </p:nvSpPr>
        <p:spPr>
          <a:xfrm rot="16200000">
            <a:off x="4098468" y="2536343"/>
            <a:ext cx="976561" cy="2369726"/>
          </a:xfrm>
          <a:prstGeom prst="moon">
            <a:avLst>
              <a:gd name="adj" fmla="val 23622"/>
            </a:avLst>
          </a:prstGeom>
          <a:solidFill>
            <a:schemeClr val="tx1">
              <a:alpha val="45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050">
              <a:solidFill>
                <a:prstClr val="white"/>
              </a:solidFill>
            </a:endParaRPr>
          </a:p>
        </p:txBody>
      </p:sp>
      <p:sp>
        <p:nvSpPr>
          <p:cNvPr id="27" name="26 Luna"/>
          <p:cNvSpPr/>
          <p:nvPr/>
        </p:nvSpPr>
        <p:spPr>
          <a:xfrm rot="5400000">
            <a:off x="4098466" y="-121272"/>
            <a:ext cx="976564" cy="2906224"/>
          </a:xfrm>
          <a:prstGeom prst="moon">
            <a:avLst>
              <a:gd name="adj" fmla="val 23622"/>
            </a:avLst>
          </a:prstGeom>
          <a:solidFill>
            <a:schemeClr val="tx1">
              <a:alpha val="45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050">
              <a:solidFill>
                <a:prstClr val="white"/>
              </a:solidFill>
            </a:endParaRPr>
          </a:p>
        </p:txBody>
      </p:sp>
      <p:pic>
        <p:nvPicPr>
          <p:cNvPr id="1026" name="Picture 2" descr="http://www.ghank.com/wp-content/uploads/2012/12/38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333" b="100000" l="2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8388" y="764283"/>
            <a:ext cx="727346" cy="72734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25 Rectángulo"/>
          <p:cNvSpPr/>
          <p:nvPr/>
        </p:nvSpPr>
        <p:spPr>
          <a:xfrm>
            <a:off x="4950042" y="1221601"/>
            <a:ext cx="721023" cy="2368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endParaRPr lang="es-ES" sz="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1" name="40 Rectángulo"/>
          <p:cNvSpPr/>
          <p:nvPr/>
        </p:nvSpPr>
        <p:spPr>
          <a:xfrm>
            <a:off x="5598114" y="1653649"/>
            <a:ext cx="575121" cy="3736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endParaRPr lang="es-ES" sz="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2" name="41 Rectángulo">
            <a:hlinkClick r:id="" action="ppaction://hlinkshowjump?jump=nextslide"/>
          </p:cNvPr>
          <p:cNvSpPr/>
          <p:nvPr/>
        </p:nvSpPr>
        <p:spPr>
          <a:xfrm>
            <a:off x="5829568" y="2428885"/>
            <a:ext cx="632642" cy="2908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endParaRPr lang="es-ES" sz="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3" name="42 Rectángulo"/>
          <p:cNvSpPr/>
          <p:nvPr/>
        </p:nvSpPr>
        <p:spPr>
          <a:xfrm>
            <a:off x="5741473" y="3109585"/>
            <a:ext cx="613922" cy="2908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endParaRPr lang="es-ES" sz="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4" name="43 Rectángulo"/>
          <p:cNvSpPr/>
          <p:nvPr/>
        </p:nvSpPr>
        <p:spPr>
          <a:xfrm>
            <a:off x="5255133" y="3662469"/>
            <a:ext cx="721023" cy="3674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  <a:endParaRPr lang="es-ES" sz="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5" name="44 Rectángulo"/>
          <p:cNvSpPr/>
          <p:nvPr/>
        </p:nvSpPr>
        <p:spPr>
          <a:xfrm>
            <a:off x="4684690" y="4132531"/>
            <a:ext cx="643394" cy="1674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</a:t>
            </a:r>
            <a:endParaRPr lang="es-ES" sz="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6" name="45 Rectángulo"/>
          <p:cNvSpPr/>
          <p:nvPr/>
        </p:nvSpPr>
        <p:spPr>
          <a:xfrm>
            <a:off x="3869922" y="4164802"/>
            <a:ext cx="686336" cy="1674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</a:t>
            </a:r>
            <a:endParaRPr lang="es-ES" sz="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8" name="47 Rectángulo"/>
          <p:cNvSpPr/>
          <p:nvPr/>
        </p:nvSpPr>
        <p:spPr>
          <a:xfrm>
            <a:off x="2776260" y="3245389"/>
            <a:ext cx="661614" cy="19045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</a:t>
            </a:r>
            <a:endParaRPr lang="es-ES" sz="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9" name="48 Rectángulo"/>
          <p:cNvSpPr/>
          <p:nvPr/>
        </p:nvSpPr>
        <p:spPr>
          <a:xfrm>
            <a:off x="2658480" y="2463738"/>
            <a:ext cx="671383" cy="3048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</a:t>
            </a:r>
            <a:endParaRPr lang="es-ES" sz="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0" name="49 Rectángulo"/>
          <p:cNvSpPr/>
          <p:nvPr/>
        </p:nvSpPr>
        <p:spPr>
          <a:xfrm>
            <a:off x="2789802" y="1760983"/>
            <a:ext cx="797766" cy="26635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11</a:t>
            </a:r>
            <a:endParaRPr lang="es-ES" sz="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1" name="50 Rectángulo"/>
          <p:cNvSpPr/>
          <p:nvPr/>
        </p:nvSpPr>
        <p:spPr>
          <a:xfrm>
            <a:off x="3416825" y="1221600"/>
            <a:ext cx="721023" cy="2556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12</a:t>
            </a:r>
            <a:endParaRPr lang="es-ES" sz="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9" name="28 Rectángulo"/>
          <p:cNvSpPr/>
          <p:nvPr/>
        </p:nvSpPr>
        <p:spPr>
          <a:xfrm>
            <a:off x="3235711" y="3846191"/>
            <a:ext cx="634211" cy="2540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</a:t>
            </a:r>
            <a:endParaRPr lang="es-ES" sz="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2174" y="140991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1239485"/>
      </p:ext>
    </p:extLst>
  </p:cSld>
  <p:clrMapOvr>
    <a:masterClrMapping/>
  </p:clrMapOvr>
  <p:transition spd="slow">
    <p:wheel spokes="1"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ing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RULETA_sho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38 Rectángulo"/>
          <p:cNvSpPr/>
          <p:nvPr/>
        </p:nvSpPr>
        <p:spPr>
          <a:xfrm>
            <a:off x="1143000" y="0"/>
            <a:ext cx="6858000" cy="5143500"/>
          </a:xfrm>
          <a:prstGeom prst="rect">
            <a:avLst/>
          </a:prstGeom>
          <a:gradFill flip="none" rotWithShape="1">
            <a:gsLst>
              <a:gs pos="0">
                <a:srgbClr val="92D050">
                  <a:shade val="30000"/>
                  <a:satMod val="115000"/>
                </a:srgbClr>
              </a:gs>
              <a:gs pos="50000">
                <a:srgbClr val="92D050">
                  <a:shade val="67500"/>
                  <a:satMod val="115000"/>
                </a:srgbClr>
              </a:gs>
              <a:gs pos="100000">
                <a:srgbClr val="92D050">
                  <a:shade val="100000"/>
                  <a:satMod val="115000"/>
                </a:srgbClr>
              </a:gs>
            </a:gsLst>
            <a:lin ang="16200000" scaled="1"/>
            <a:tileRect/>
          </a:gra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050">
              <a:latin typeface="Comic Sans MS" panose="030F0702030302020204" pitchFamily="66" charset="0"/>
            </a:endParaRPr>
          </a:p>
        </p:txBody>
      </p:sp>
      <p:sp>
        <p:nvSpPr>
          <p:cNvPr id="4" name="3 CuadroTexto"/>
          <p:cNvSpPr txBox="1"/>
          <p:nvPr/>
        </p:nvSpPr>
        <p:spPr>
          <a:xfrm>
            <a:off x="1601670" y="1815667"/>
            <a:ext cx="5721639" cy="1246495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_tradnl" sz="75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+ 2</a:t>
            </a:r>
            <a:endParaRPr lang="es-ES" sz="75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5" name="4 Rectángulo redondeado"/>
          <p:cNvSpPr/>
          <p:nvPr/>
        </p:nvSpPr>
        <p:spPr>
          <a:xfrm>
            <a:off x="5757950" y="4245936"/>
            <a:ext cx="1460344" cy="432048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400" b="1" dirty="0">
                <a:solidFill>
                  <a:schemeClr val="tx1"/>
                </a:solidFill>
                <a:latin typeface="Comic Sans MS" panose="030F0702030302020204" pitchFamily="66" charset="0"/>
              </a:rPr>
              <a:t>CHECK</a:t>
            </a:r>
            <a:endParaRPr lang="es-ES" sz="24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6 Flecha izquierda">
            <a:hlinkClick r:id="" action="ppaction://hlinkshowjump?jump=nextslide"/>
          </p:cNvPr>
          <p:cNvSpPr/>
          <p:nvPr/>
        </p:nvSpPr>
        <p:spPr>
          <a:xfrm>
            <a:off x="1817694" y="4245936"/>
            <a:ext cx="1460344" cy="540060"/>
          </a:xfrm>
          <a:prstGeom prst="leftArrow">
            <a:avLst>
              <a:gd name="adj1" fmla="val 61544"/>
              <a:gd name="adj2" fmla="val 50000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1800" b="1" dirty="0">
                <a:latin typeface="Comic Sans MS" panose="030F0702030302020204" pitchFamily="66" charset="0"/>
              </a:rPr>
              <a:t>WHEEL</a:t>
            </a:r>
            <a:endParaRPr lang="es-ES" sz="1050" b="1" dirty="0">
              <a:latin typeface="Comic Sans MS" panose="030F0702030302020204" pitchFamily="66" charset="0"/>
            </a:endParaRPr>
          </a:p>
        </p:txBody>
      </p:sp>
      <p:sp>
        <p:nvSpPr>
          <p:cNvPr id="24" name="3 Marco"/>
          <p:cNvSpPr/>
          <p:nvPr/>
        </p:nvSpPr>
        <p:spPr>
          <a:xfrm>
            <a:off x="1138316" y="110"/>
            <a:ext cx="6858000" cy="5143500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319377" y="319377"/>
                </a:moveTo>
                <a:cubicBezTo>
                  <a:pt x="104224" y="2405906"/>
                  <a:pt x="77330" y="4411753"/>
                  <a:pt x="319377" y="6538623"/>
                </a:cubicBezTo>
                <a:cubicBezTo>
                  <a:pt x="3167906" y="6740329"/>
                  <a:pt x="6016435" y="6767223"/>
                  <a:pt x="8824623" y="6538623"/>
                </a:cubicBezTo>
                <a:cubicBezTo>
                  <a:pt x="9039775" y="4478988"/>
                  <a:pt x="9026329" y="2432801"/>
                  <a:pt x="8824623" y="319377"/>
                </a:cubicBezTo>
                <a:cubicBezTo>
                  <a:pt x="6029882" y="90777"/>
                  <a:pt x="3181353" y="104224"/>
                  <a:pt x="319377" y="319377"/>
                </a:cubicBezTo>
                <a:close/>
              </a:path>
            </a:pathLst>
          </a:cu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050">
              <a:solidFill>
                <a:prstClr val="white"/>
              </a:solidFill>
              <a:latin typeface="Comic Sans MS" panose="030F0702030302020204" pitchFamily="66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2174" y="140991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832578"/>
      </p:ext>
    </p:extLst>
  </p:cSld>
  <p:clrMapOvr>
    <a:masterClrMapping/>
  </p:clrMapOvr>
  <p:transition spd="slow">
    <p:wheel spokes="1"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5" grpId="1" animBg="1"/>
      <p:bldP spid="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38 Rectángulo">
            <a:extLst>
              <a:ext uri="{FF2B5EF4-FFF2-40B4-BE49-F238E27FC236}">
                <a16:creationId xmlns:a16="http://schemas.microsoft.com/office/drawing/2014/main" id="{0A30FD81-CF09-2A49-BDB5-A2CF79CDC823}"/>
              </a:ext>
            </a:extLst>
          </p:cNvPr>
          <p:cNvSpPr/>
          <p:nvPr/>
        </p:nvSpPr>
        <p:spPr>
          <a:xfrm>
            <a:off x="1143000" y="0"/>
            <a:ext cx="6858000" cy="5056026"/>
          </a:xfrm>
          <a:prstGeom prst="rect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lin ang="16200000" scaled="1"/>
            <a:tileRect/>
          </a:gra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050"/>
          </a:p>
        </p:txBody>
      </p:sp>
      <p:sp>
        <p:nvSpPr>
          <p:cNvPr id="25" name="3 Marco"/>
          <p:cNvSpPr/>
          <p:nvPr/>
        </p:nvSpPr>
        <p:spPr>
          <a:xfrm>
            <a:off x="1143000" y="0"/>
            <a:ext cx="6858000" cy="5143500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319377" y="319377"/>
                </a:moveTo>
                <a:cubicBezTo>
                  <a:pt x="104224" y="2405906"/>
                  <a:pt x="77330" y="4411753"/>
                  <a:pt x="319377" y="6538623"/>
                </a:cubicBezTo>
                <a:cubicBezTo>
                  <a:pt x="3167906" y="6740329"/>
                  <a:pt x="6016435" y="6767223"/>
                  <a:pt x="8824623" y="6538623"/>
                </a:cubicBezTo>
                <a:cubicBezTo>
                  <a:pt x="9039775" y="4478988"/>
                  <a:pt x="9026329" y="2432801"/>
                  <a:pt x="8824623" y="319377"/>
                </a:cubicBezTo>
                <a:cubicBezTo>
                  <a:pt x="6029882" y="90777"/>
                  <a:pt x="3181353" y="104224"/>
                  <a:pt x="319377" y="319377"/>
                </a:cubicBezTo>
                <a:close/>
              </a:path>
            </a:pathLst>
          </a:cu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050">
              <a:solidFill>
                <a:prstClr val="white"/>
              </a:solidFill>
            </a:endParaRPr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479894" y="646038"/>
            <a:ext cx="4144334" cy="4139958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40" descr="hour hand red.png"/>
          <p:cNvPicPr>
            <a:picLocks noChangeAspect="1"/>
          </p:cNvPicPr>
          <p:nvPr/>
        </p:nvPicPr>
        <p:blipFill rotWithShape="1">
          <a:blip r:embed="rId8"/>
          <a:srcRect b="6381"/>
          <a:stretch/>
        </p:blipFill>
        <p:spPr bwMode="auto">
          <a:xfrm rot="5663692">
            <a:off x="3250738" y="1524877"/>
            <a:ext cx="2569205" cy="240526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140" descr="hour hand red.png"/>
          <p:cNvPicPr>
            <a:picLocks noChangeAspect="1"/>
          </p:cNvPicPr>
          <p:nvPr/>
        </p:nvPicPr>
        <p:blipFill rotWithShape="1">
          <a:blip r:embed="rId8"/>
          <a:srcRect b="6381"/>
          <a:stretch/>
        </p:blipFill>
        <p:spPr bwMode="auto">
          <a:xfrm rot="10800000">
            <a:off x="3293918" y="1485614"/>
            <a:ext cx="2544657" cy="238227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5 Imagen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8724" y="2222099"/>
            <a:ext cx="986673" cy="98783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7 Imagen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8645" y="4137924"/>
            <a:ext cx="1399169" cy="698443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30 Imagen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1175" y="4137924"/>
            <a:ext cx="1399168" cy="698443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27 Luna"/>
          <p:cNvSpPr/>
          <p:nvPr/>
        </p:nvSpPr>
        <p:spPr>
          <a:xfrm rot="16200000">
            <a:off x="4098468" y="2536343"/>
            <a:ext cx="976561" cy="2369726"/>
          </a:xfrm>
          <a:prstGeom prst="moon">
            <a:avLst>
              <a:gd name="adj" fmla="val 23622"/>
            </a:avLst>
          </a:prstGeom>
          <a:solidFill>
            <a:schemeClr val="tx1">
              <a:alpha val="45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050">
              <a:solidFill>
                <a:prstClr val="white"/>
              </a:solidFill>
            </a:endParaRPr>
          </a:p>
        </p:txBody>
      </p:sp>
      <p:sp>
        <p:nvSpPr>
          <p:cNvPr id="27" name="26 Luna"/>
          <p:cNvSpPr/>
          <p:nvPr/>
        </p:nvSpPr>
        <p:spPr>
          <a:xfrm rot="5400000">
            <a:off x="4098466" y="-121272"/>
            <a:ext cx="976564" cy="2906224"/>
          </a:xfrm>
          <a:prstGeom prst="moon">
            <a:avLst>
              <a:gd name="adj" fmla="val 23622"/>
            </a:avLst>
          </a:prstGeom>
          <a:solidFill>
            <a:schemeClr val="tx1">
              <a:alpha val="45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050">
              <a:solidFill>
                <a:prstClr val="white"/>
              </a:solidFill>
            </a:endParaRPr>
          </a:p>
        </p:txBody>
      </p:sp>
      <p:pic>
        <p:nvPicPr>
          <p:cNvPr id="1026" name="Picture 2" descr="http://www.ghank.com/wp-content/uploads/2012/12/38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333" b="100000" l="2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8388" y="764283"/>
            <a:ext cx="727346" cy="72734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25 Rectángulo"/>
          <p:cNvSpPr/>
          <p:nvPr/>
        </p:nvSpPr>
        <p:spPr>
          <a:xfrm>
            <a:off x="4950042" y="1221601"/>
            <a:ext cx="721023" cy="2368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endParaRPr lang="es-ES" sz="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1" name="40 Rectángulo"/>
          <p:cNvSpPr/>
          <p:nvPr/>
        </p:nvSpPr>
        <p:spPr>
          <a:xfrm>
            <a:off x="5598114" y="1653649"/>
            <a:ext cx="575121" cy="3736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endParaRPr lang="es-ES" sz="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2" name="41 Rectángulo"/>
          <p:cNvSpPr/>
          <p:nvPr/>
        </p:nvSpPr>
        <p:spPr>
          <a:xfrm>
            <a:off x="5829568" y="2428885"/>
            <a:ext cx="632642" cy="2908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endParaRPr lang="es-ES" sz="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3" name="42 Rectángulo"/>
          <p:cNvSpPr/>
          <p:nvPr/>
        </p:nvSpPr>
        <p:spPr>
          <a:xfrm>
            <a:off x="5741473" y="3109585"/>
            <a:ext cx="613922" cy="2908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endParaRPr lang="es-ES" sz="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4" name="43 Rectángulo"/>
          <p:cNvSpPr/>
          <p:nvPr/>
        </p:nvSpPr>
        <p:spPr>
          <a:xfrm>
            <a:off x="5255133" y="3662469"/>
            <a:ext cx="721023" cy="3674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  <a:endParaRPr lang="es-ES" sz="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5" name="44 Rectángulo"/>
          <p:cNvSpPr/>
          <p:nvPr/>
        </p:nvSpPr>
        <p:spPr>
          <a:xfrm>
            <a:off x="4684690" y="4132531"/>
            <a:ext cx="643394" cy="1674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</a:t>
            </a:r>
            <a:endParaRPr lang="es-ES" sz="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6" name="45 Rectángulo"/>
          <p:cNvSpPr/>
          <p:nvPr/>
        </p:nvSpPr>
        <p:spPr>
          <a:xfrm>
            <a:off x="3869922" y="4164802"/>
            <a:ext cx="686336" cy="1674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</a:t>
            </a:r>
            <a:endParaRPr lang="es-ES" sz="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8" name="47 Rectángulo"/>
          <p:cNvSpPr/>
          <p:nvPr/>
        </p:nvSpPr>
        <p:spPr>
          <a:xfrm>
            <a:off x="2776260" y="3245389"/>
            <a:ext cx="661614" cy="19045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</a:t>
            </a:r>
            <a:endParaRPr lang="es-ES" sz="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9" name="48 Rectángulo">
            <a:hlinkClick r:id="" action="ppaction://hlinkshowjump?jump=nextslide"/>
          </p:cNvPr>
          <p:cNvSpPr/>
          <p:nvPr/>
        </p:nvSpPr>
        <p:spPr>
          <a:xfrm>
            <a:off x="2658480" y="2463738"/>
            <a:ext cx="671383" cy="3048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</a:t>
            </a:r>
            <a:endParaRPr lang="es-ES" sz="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0" name="49 Rectángulo"/>
          <p:cNvSpPr/>
          <p:nvPr/>
        </p:nvSpPr>
        <p:spPr>
          <a:xfrm>
            <a:off x="2789802" y="1760983"/>
            <a:ext cx="797766" cy="26635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11</a:t>
            </a:r>
            <a:endParaRPr lang="es-ES" sz="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1" name="50 Rectángulo"/>
          <p:cNvSpPr/>
          <p:nvPr/>
        </p:nvSpPr>
        <p:spPr>
          <a:xfrm>
            <a:off x="3416825" y="1221600"/>
            <a:ext cx="721023" cy="2556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12</a:t>
            </a:r>
            <a:endParaRPr lang="es-ES" sz="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9" name="28 Rectángulo"/>
          <p:cNvSpPr/>
          <p:nvPr/>
        </p:nvSpPr>
        <p:spPr>
          <a:xfrm>
            <a:off x="3235711" y="3846191"/>
            <a:ext cx="634211" cy="2540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</a:t>
            </a:r>
            <a:endParaRPr lang="es-ES" sz="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2174" y="140991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9851680"/>
      </p:ext>
    </p:extLst>
  </p:cSld>
  <p:clrMapOvr>
    <a:masterClrMapping/>
  </p:clrMapOvr>
  <p:transition spd="slow">
    <p:wheel spokes="1"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ing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RULETA_sho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38 Rectángulo redondeado"/>
          <p:cNvSpPr/>
          <p:nvPr/>
        </p:nvSpPr>
        <p:spPr>
          <a:xfrm>
            <a:off x="1223628" y="87474"/>
            <a:ext cx="6777372" cy="4968552"/>
          </a:xfrm>
          <a:prstGeom prst="roundRect">
            <a:avLst>
              <a:gd name="adj" fmla="val 11298"/>
            </a:avLst>
          </a:prstGeom>
          <a:gradFill flip="none" rotWithShape="1">
            <a:gsLst>
              <a:gs pos="0">
                <a:srgbClr val="FF0066">
                  <a:shade val="30000"/>
                  <a:satMod val="115000"/>
                </a:srgbClr>
              </a:gs>
              <a:gs pos="50000">
                <a:srgbClr val="FF0066">
                  <a:shade val="67500"/>
                  <a:satMod val="115000"/>
                </a:srgbClr>
              </a:gs>
              <a:gs pos="100000">
                <a:srgbClr val="FF0066">
                  <a:shade val="100000"/>
                  <a:satMod val="115000"/>
                </a:srgbClr>
              </a:gs>
            </a:gsLst>
            <a:lin ang="16200000" scaled="1"/>
            <a:tileRect/>
          </a:gra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050">
              <a:latin typeface="Comic Sans MS" panose="030F0702030302020204" pitchFamily="66" charset="0"/>
            </a:endParaRPr>
          </a:p>
        </p:txBody>
      </p:sp>
      <p:sp>
        <p:nvSpPr>
          <p:cNvPr id="4" name="3 CuadroTexto"/>
          <p:cNvSpPr txBox="1"/>
          <p:nvPr/>
        </p:nvSpPr>
        <p:spPr>
          <a:xfrm>
            <a:off x="2105551" y="1143231"/>
            <a:ext cx="4932899" cy="669414"/>
          </a:xfrm>
          <a:prstGeom prst="rect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_tradnl" sz="3750" dirty="0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His</a:t>
            </a:r>
            <a:r>
              <a:rPr lang="es-ES_tradnl" sz="3750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 son/ </a:t>
            </a:r>
            <a:r>
              <a:rPr lang="es-ES_tradnl" sz="3750" dirty="0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funny</a:t>
            </a:r>
            <a:r>
              <a:rPr lang="es-ES_tradnl" sz="3750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.</a:t>
            </a:r>
            <a:r>
              <a:rPr lang="es-ES" sz="3750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 (X)</a:t>
            </a:r>
          </a:p>
        </p:txBody>
      </p:sp>
      <p:sp>
        <p:nvSpPr>
          <p:cNvPr id="5" name="4 Rectángulo redondeado"/>
          <p:cNvSpPr/>
          <p:nvPr/>
        </p:nvSpPr>
        <p:spPr>
          <a:xfrm>
            <a:off x="6121101" y="4299942"/>
            <a:ext cx="1421229" cy="432048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400" b="1" dirty="0">
                <a:solidFill>
                  <a:schemeClr val="tx1"/>
                </a:solidFill>
                <a:latin typeface="Comic Sans MS" panose="030F0702030302020204" pitchFamily="66" charset="0"/>
              </a:rPr>
              <a:t>CHECK</a:t>
            </a:r>
            <a:endParaRPr lang="es-ES" sz="24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6 Flecha izquierda">
            <a:hlinkClick r:id="" action="ppaction://hlinkshowjump?jump=nextslide"/>
          </p:cNvPr>
          <p:cNvSpPr/>
          <p:nvPr/>
        </p:nvSpPr>
        <p:spPr>
          <a:xfrm>
            <a:off x="1547664" y="4245936"/>
            <a:ext cx="1270840" cy="540060"/>
          </a:xfrm>
          <a:prstGeom prst="leftArrow">
            <a:avLst>
              <a:gd name="adj1" fmla="val 61544"/>
              <a:gd name="adj2" fmla="val 50000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1800" b="1" dirty="0">
                <a:latin typeface="Comic Sans MS" panose="030F0702030302020204" pitchFamily="66" charset="0"/>
              </a:rPr>
              <a:t>WHEEL</a:t>
            </a:r>
            <a:endParaRPr lang="es-ES" sz="1050" b="1" dirty="0">
              <a:latin typeface="Comic Sans MS" panose="030F0702030302020204" pitchFamily="66" charset="0"/>
            </a:endParaRPr>
          </a:p>
        </p:txBody>
      </p:sp>
      <p:sp>
        <p:nvSpPr>
          <p:cNvPr id="25" name="3 Marco"/>
          <p:cNvSpPr/>
          <p:nvPr/>
        </p:nvSpPr>
        <p:spPr>
          <a:xfrm>
            <a:off x="1143000" y="0"/>
            <a:ext cx="6858000" cy="5143500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319377" y="319377"/>
                </a:moveTo>
                <a:cubicBezTo>
                  <a:pt x="104224" y="2405906"/>
                  <a:pt x="77330" y="4411753"/>
                  <a:pt x="319377" y="6538623"/>
                </a:cubicBezTo>
                <a:cubicBezTo>
                  <a:pt x="3167906" y="6740329"/>
                  <a:pt x="6016435" y="6767223"/>
                  <a:pt x="8824623" y="6538623"/>
                </a:cubicBezTo>
                <a:cubicBezTo>
                  <a:pt x="9039775" y="4478988"/>
                  <a:pt x="9026329" y="2432801"/>
                  <a:pt x="8824623" y="319377"/>
                </a:cubicBezTo>
                <a:cubicBezTo>
                  <a:pt x="6029882" y="90777"/>
                  <a:pt x="3181353" y="104224"/>
                  <a:pt x="319377" y="319377"/>
                </a:cubicBezTo>
                <a:close/>
              </a:path>
            </a:pathLst>
          </a:cu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050">
              <a:solidFill>
                <a:prstClr val="white"/>
              </a:solidFill>
              <a:latin typeface="Comic Sans MS" panose="030F0702030302020204" pitchFamily="66" charset="0"/>
            </a:endParaRPr>
          </a:p>
        </p:txBody>
      </p:sp>
      <p:sp>
        <p:nvSpPr>
          <p:cNvPr id="27" name="3 CuadroTexto">
            <a:extLst>
              <a:ext uri="{FF2B5EF4-FFF2-40B4-BE49-F238E27FC236}">
                <a16:creationId xmlns:a16="http://schemas.microsoft.com/office/drawing/2014/main" id="{95A05D5A-F7E0-A049-8827-CB4B8FB16FA1}"/>
              </a:ext>
            </a:extLst>
          </p:cNvPr>
          <p:cNvSpPr txBox="1"/>
          <p:nvPr/>
        </p:nvSpPr>
        <p:spPr>
          <a:xfrm>
            <a:off x="1942943" y="2675405"/>
            <a:ext cx="5338742" cy="669414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_tradnl" sz="375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His</a:t>
            </a:r>
            <a:r>
              <a:rPr lang="es-ES_tradnl" sz="375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son </a:t>
            </a:r>
            <a:r>
              <a:rPr lang="es-ES_tradnl" sz="375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isn’t</a:t>
            </a:r>
            <a:r>
              <a:rPr lang="es-ES_tradnl" sz="375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_tradnl" sz="375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funny</a:t>
            </a:r>
            <a:r>
              <a:rPr lang="es-ES_tradnl" sz="375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.</a:t>
            </a:r>
            <a:endParaRPr lang="es-ES" sz="375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2174" y="140991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764142"/>
      </p:ext>
    </p:extLst>
  </p:cSld>
  <p:clrMapOvr>
    <a:masterClrMapping/>
  </p:clrMapOvr>
  <p:transition spd="slow">
    <p:wheel spokes="1"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5" grpId="1" animBg="1"/>
      <p:bldP spid="7" grpId="0" animBg="1"/>
      <p:bldP spid="2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38 Rectángulo">
            <a:extLst>
              <a:ext uri="{FF2B5EF4-FFF2-40B4-BE49-F238E27FC236}">
                <a16:creationId xmlns:a16="http://schemas.microsoft.com/office/drawing/2014/main" id="{F385BB32-CA5D-0542-A590-108753314477}"/>
              </a:ext>
            </a:extLst>
          </p:cNvPr>
          <p:cNvSpPr/>
          <p:nvPr/>
        </p:nvSpPr>
        <p:spPr>
          <a:xfrm>
            <a:off x="1143000" y="0"/>
            <a:ext cx="6858000" cy="5056026"/>
          </a:xfrm>
          <a:prstGeom prst="rect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lin ang="16200000" scaled="1"/>
            <a:tileRect/>
          </a:gra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050"/>
          </a:p>
        </p:txBody>
      </p:sp>
      <p:sp>
        <p:nvSpPr>
          <p:cNvPr id="25" name="3 Marco"/>
          <p:cNvSpPr/>
          <p:nvPr/>
        </p:nvSpPr>
        <p:spPr>
          <a:xfrm>
            <a:off x="1143000" y="0"/>
            <a:ext cx="6858000" cy="5143500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319377" y="319377"/>
                </a:moveTo>
                <a:cubicBezTo>
                  <a:pt x="104224" y="2405906"/>
                  <a:pt x="77330" y="4411753"/>
                  <a:pt x="319377" y="6538623"/>
                </a:cubicBezTo>
                <a:cubicBezTo>
                  <a:pt x="3167906" y="6740329"/>
                  <a:pt x="6016435" y="6767223"/>
                  <a:pt x="8824623" y="6538623"/>
                </a:cubicBezTo>
                <a:cubicBezTo>
                  <a:pt x="9039775" y="4478988"/>
                  <a:pt x="9026329" y="2432801"/>
                  <a:pt x="8824623" y="319377"/>
                </a:cubicBezTo>
                <a:cubicBezTo>
                  <a:pt x="6029882" y="90777"/>
                  <a:pt x="3181353" y="104224"/>
                  <a:pt x="319377" y="319377"/>
                </a:cubicBezTo>
                <a:close/>
              </a:path>
            </a:pathLst>
          </a:cu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050">
              <a:solidFill>
                <a:prstClr val="white"/>
              </a:solidFill>
            </a:endParaRPr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479894" y="646038"/>
            <a:ext cx="4144334" cy="4139958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40" descr="hour hand red.png"/>
          <p:cNvPicPr>
            <a:picLocks noChangeAspect="1"/>
          </p:cNvPicPr>
          <p:nvPr/>
        </p:nvPicPr>
        <p:blipFill rotWithShape="1">
          <a:blip r:embed="rId8"/>
          <a:srcRect b="6381"/>
          <a:stretch/>
        </p:blipFill>
        <p:spPr bwMode="auto">
          <a:xfrm rot="14333037">
            <a:off x="3250738" y="1524877"/>
            <a:ext cx="2569205" cy="240526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140" descr="hour hand red.png"/>
          <p:cNvPicPr>
            <a:picLocks noChangeAspect="1"/>
          </p:cNvPicPr>
          <p:nvPr/>
        </p:nvPicPr>
        <p:blipFill rotWithShape="1">
          <a:blip r:embed="rId8"/>
          <a:srcRect b="6381"/>
          <a:stretch/>
        </p:blipFill>
        <p:spPr bwMode="auto">
          <a:xfrm rot="10800000">
            <a:off x="3299672" y="1485614"/>
            <a:ext cx="2544657" cy="238227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5 Imagen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8724" y="2222099"/>
            <a:ext cx="986673" cy="98783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7 Imagen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8645" y="4137924"/>
            <a:ext cx="1399169" cy="698443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30 Imagen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1175" y="4137924"/>
            <a:ext cx="1399168" cy="698443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27 Luna"/>
          <p:cNvSpPr/>
          <p:nvPr/>
        </p:nvSpPr>
        <p:spPr>
          <a:xfrm rot="16200000">
            <a:off x="4098468" y="2536343"/>
            <a:ext cx="976561" cy="2369726"/>
          </a:xfrm>
          <a:prstGeom prst="moon">
            <a:avLst>
              <a:gd name="adj" fmla="val 23622"/>
            </a:avLst>
          </a:prstGeom>
          <a:solidFill>
            <a:schemeClr val="tx1">
              <a:alpha val="45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050">
              <a:solidFill>
                <a:prstClr val="white"/>
              </a:solidFill>
            </a:endParaRPr>
          </a:p>
        </p:txBody>
      </p:sp>
      <p:sp>
        <p:nvSpPr>
          <p:cNvPr id="27" name="26 Luna"/>
          <p:cNvSpPr/>
          <p:nvPr/>
        </p:nvSpPr>
        <p:spPr>
          <a:xfrm rot="5400000">
            <a:off x="4098466" y="-121272"/>
            <a:ext cx="976564" cy="2906224"/>
          </a:xfrm>
          <a:prstGeom prst="moon">
            <a:avLst>
              <a:gd name="adj" fmla="val 23622"/>
            </a:avLst>
          </a:prstGeom>
          <a:solidFill>
            <a:schemeClr val="tx1">
              <a:alpha val="45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050">
              <a:solidFill>
                <a:prstClr val="white"/>
              </a:solidFill>
            </a:endParaRPr>
          </a:p>
        </p:txBody>
      </p:sp>
      <p:pic>
        <p:nvPicPr>
          <p:cNvPr id="1026" name="Picture 2" descr="http://www.ghank.com/wp-content/uploads/2012/12/38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333" b="100000" l="2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8388" y="764283"/>
            <a:ext cx="727346" cy="72734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25 Rectángulo"/>
          <p:cNvSpPr/>
          <p:nvPr/>
        </p:nvSpPr>
        <p:spPr>
          <a:xfrm>
            <a:off x="4950042" y="1221601"/>
            <a:ext cx="721023" cy="2368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endParaRPr lang="es-ES" sz="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1" name="40 Rectángulo">
            <a:hlinkClick r:id="" action="ppaction://hlinkshowjump?jump=nextslide"/>
          </p:cNvPr>
          <p:cNvSpPr/>
          <p:nvPr/>
        </p:nvSpPr>
        <p:spPr>
          <a:xfrm>
            <a:off x="5598114" y="1653649"/>
            <a:ext cx="575121" cy="3736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endParaRPr lang="es-ES" sz="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2" name="41 Rectángulo"/>
          <p:cNvSpPr/>
          <p:nvPr/>
        </p:nvSpPr>
        <p:spPr>
          <a:xfrm>
            <a:off x="5829568" y="2428885"/>
            <a:ext cx="632642" cy="2908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endParaRPr lang="es-ES" sz="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3" name="42 Rectángulo"/>
          <p:cNvSpPr/>
          <p:nvPr/>
        </p:nvSpPr>
        <p:spPr>
          <a:xfrm>
            <a:off x="5741473" y="3109585"/>
            <a:ext cx="613922" cy="2908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endParaRPr lang="es-ES" sz="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4" name="43 Rectángulo"/>
          <p:cNvSpPr/>
          <p:nvPr/>
        </p:nvSpPr>
        <p:spPr>
          <a:xfrm>
            <a:off x="5255133" y="3662469"/>
            <a:ext cx="721023" cy="3674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  <a:endParaRPr lang="es-ES" sz="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5" name="44 Rectángulo"/>
          <p:cNvSpPr/>
          <p:nvPr/>
        </p:nvSpPr>
        <p:spPr>
          <a:xfrm>
            <a:off x="4684690" y="4132531"/>
            <a:ext cx="643394" cy="1674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</a:t>
            </a:r>
            <a:endParaRPr lang="es-ES" sz="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6" name="45 Rectángulo"/>
          <p:cNvSpPr/>
          <p:nvPr/>
        </p:nvSpPr>
        <p:spPr>
          <a:xfrm>
            <a:off x="3869922" y="4164802"/>
            <a:ext cx="686336" cy="1674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</a:t>
            </a:r>
            <a:endParaRPr lang="es-ES" sz="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8" name="47 Rectángulo"/>
          <p:cNvSpPr/>
          <p:nvPr/>
        </p:nvSpPr>
        <p:spPr>
          <a:xfrm>
            <a:off x="2776260" y="3245389"/>
            <a:ext cx="661614" cy="19045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</a:t>
            </a:r>
            <a:endParaRPr lang="es-ES" sz="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9" name="48 Rectángulo"/>
          <p:cNvSpPr/>
          <p:nvPr/>
        </p:nvSpPr>
        <p:spPr>
          <a:xfrm>
            <a:off x="2658480" y="2463738"/>
            <a:ext cx="671383" cy="3048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</a:t>
            </a:r>
            <a:endParaRPr lang="es-ES" sz="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0" name="49 Rectángulo"/>
          <p:cNvSpPr/>
          <p:nvPr/>
        </p:nvSpPr>
        <p:spPr>
          <a:xfrm>
            <a:off x="2789802" y="1760983"/>
            <a:ext cx="797766" cy="26635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11</a:t>
            </a:r>
            <a:endParaRPr lang="es-ES" sz="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1" name="50 Rectángulo"/>
          <p:cNvSpPr/>
          <p:nvPr/>
        </p:nvSpPr>
        <p:spPr>
          <a:xfrm>
            <a:off x="3416825" y="1221600"/>
            <a:ext cx="721023" cy="2556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12</a:t>
            </a:r>
            <a:endParaRPr lang="es-ES" sz="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9" name="28 Rectángulo"/>
          <p:cNvSpPr/>
          <p:nvPr/>
        </p:nvSpPr>
        <p:spPr>
          <a:xfrm>
            <a:off x="3235711" y="3846191"/>
            <a:ext cx="634211" cy="2540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</a:t>
            </a:r>
            <a:endParaRPr lang="es-ES" sz="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2174" y="140991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437976"/>
      </p:ext>
    </p:extLst>
  </p:cSld>
  <p:clrMapOvr>
    <a:masterClrMapping/>
  </p:clrMapOvr>
  <p:transition spd="slow">
    <p:wheel spokes="1"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ing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RULETA_sho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38 Rectángulo redondeado"/>
          <p:cNvSpPr/>
          <p:nvPr/>
        </p:nvSpPr>
        <p:spPr>
          <a:xfrm>
            <a:off x="1143000" y="0"/>
            <a:ext cx="6858000" cy="5143500"/>
          </a:xfrm>
          <a:prstGeom prst="roundRect">
            <a:avLst>
              <a:gd name="adj" fmla="val 11298"/>
            </a:avLst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16200000" scaled="1"/>
            <a:tileRect/>
          </a:gra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050">
              <a:latin typeface="Comic Sans MS" panose="030F0702030302020204" pitchFamily="66" charset="0"/>
            </a:endParaRPr>
          </a:p>
        </p:txBody>
      </p:sp>
      <p:sp>
        <p:nvSpPr>
          <p:cNvPr id="4" name="3 CuadroTexto"/>
          <p:cNvSpPr txBox="1"/>
          <p:nvPr/>
        </p:nvSpPr>
        <p:spPr>
          <a:xfrm>
            <a:off x="1885174" y="1665702"/>
            <a:ext cx="5373652" cy="1246495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_tradnl" sz="75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+ 1</a:t>
            </a:r>
            <a:endParaRPr lang="es-ES" sz="75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5" name="4 Rectángulo redondeado"/>
          <p:cNvSpPr/>
          <p:nvPr/>
        </p:nvSpPr>
        <p:spPr>
          <a:xfrm>
            <a:off x="6142616" y="4299942"/>
            <a:ext cx="1399714" cy="432048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400" b="1" dirty="0">
                <a:solidFill>
                  <a:schemeClr val="tx1"/>
                </a:solidFill>
                <a:latin typeface="Comic Sans MS" panose="030F0702030302020204" pitchFamily="66" charset="0"/>
              </a:rPr>
              <a:t>CHECK</a:t>
            </a:r>
            <a:endParaRPr lang="es-ES" sz="24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6 Flecha izquierda">
            <a:hlinkClick r:id="" action="ppaction://hlinkshowjump?jump=nextslide"/>
          </p:cNvPr>
          <p:cNvSpPr/>
          <p:nvPr/>
        </p:nvSpPr>
        <p:spPr>
          <a:xfrm>
            <a:off x="1547664" y="4245936"/>
            <a:ext cx="1313870" cy="540060"/>
          </a:xfrm>
          <a:prstGeom prst="leftArrow">
            <a:avLst>
              <a:gd name="adj1" fmla="val 61544"/>
              <a:gd name="adj2" fmla="val 50000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1800" b="1" dirty="0">
                <a:latin typeface="Comic Sans MS" panose="030F0702030302020204" pitchFamily="66" charset="0"/>
              </a:rPr>
              <a:t>WHEEL</a:t>
            </a:r>
            <a:endParaRPr lang="es-ES" sz="1050" b="1" dirty="0">
              <a:latin typeface="Comic Sans MS" panose="030F0702030302020204" pitchFamily="66" charset="0"/>
            </a:endParaRPr>
          </a:p>
        </p:txBody>
      </p:sp>
      <p:sp>
        <p:nvSpPr>
          <p:cNvPr id="18" name="3 Marco"/>
          <p:cNvSpPr/>
          <p:nvPr/>
        </p:nvSpPr>
        <p:spPr>
          <a:xfrm>
            <a:off x="1143000" y="0"/>
            <a:ext cx="6858000" cy="5143500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319377" y="319377"/>
                </a:moveTo>
                <a:cubicBezTo>
                  <a:pt x="104224" y="2405906"/>
                  <a:pt x="77330" y="4411753"/>
                  <a:pt x="319377" y="6538623"/>
                </a:cubicBezTo>
                <a:cubicBezTo>
                  <a:pt x="3167906" y="6740329"/>
                  <a:pt x="6016435" y="6767223"/>
                  <a:pt x="8824623" y="6538623"/>
                </a:cubicBezTo>
                <a:cubicBezTo>
                  <a:pt x="9039775" y="4478988"/>
                  <a:pt x="9026329" y="2432801"/>
                  <a:pt x="8824623" y="319377"/>
                </a:cubicBezTo>
                <a:cubicBezTo>
                  <a:pt x="6029882" y="90777"/>
                  <a:pt x="3181353" y="104224"/>
                  <a:pt x="319377" y="319377"/>
                </a:cubicBezTo>
                <a:close/>
              </a:path>
            </a:pathLst>
          </a:cu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050">
              <a:solidFill>
                <a:prstClr val="white"/>
              </a:solidFill>
              <a:latin typeface="Comic Sans MS" panose="030F0702030302020204" pitchFamily="66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7587D55-7F5A-1646-A961-D7DCB5EEA653}"/>
              </a:ext>
            </a:extLst>
          </p:cNvPr>
          <p:cNvSpPr txBox="1"/>
          <p:nvPr/>
        </p:nvSpPr>
        <p:spPr>
          <a:xfrm>
            <a:off x="6300193" y="141480"/>
            <a:ext cx="204295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050">
              <a:latin typeface="Comic Sans MS" panose="030F0702030302020204" pitchFamily="66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2174" y="140991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377435"/>
      </p:ext>
    </p:extLst>
  </p:cSld>
  <p:clrMapOvr>
    <a:masterClrMapping/>
  </p:clrMapOvr>
  <p:transition spd="slow">
    <p:wheel spokes="1"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5" grpId="1" animBg="1"/>
      <p:bldP spid="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38 Rectángulo">
            <a:extLst>
              <a:ext uri="{FF2B5EF4-FFF2-40B4-BE49-F238E27FC236}">
                <a16:creationId xmlns:a16="http://schemas.microsoft.com/office/drawing/2014/main" id="{63DD3EDE-69F8-924F-9B0F-7516C780A69B}"/>
              </a:ext>
            </a:extLst>
          </p:cNvPr>
          <p:cNvSpPr/>
          <p:nvPr/>
        </p:nvSpPr>
        <p:spPr>
          <a:xfrm>
            <a:off x="1143000" y="0"/>
            <a:ext cx="6858000" cy="5056026"/>
          </a:xfrm>
          <a:prstGeom prst="rect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lin ang="16200000" scaled="1"/>
            <a:tileRect/>
          </a:gra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050"/>
          </a:p>
        </p:txBody>
      </p:sp>
      <p:sp>
        <p:nvSpPr>
          <p:cNvPr id="25" name="3 Marco"/>
          <p:cNvSpPr/>
          <p:nvPr/>
        </p:nvSpPr>
        <p:spPr>
          <a:xfrm>
            <a:off x="1143000" y="0"/>
            <a:ext cx="6858000" cy="5143500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319377" y="319377"/>
                </a:moveTo>
                <a:cubicBezTo>
                  <a:pt x="104224" y="2405906"/>
                  <a:pt x="77330" y="4411753"/>
                  <a:pt x="319377" y="6538623"/>
                </a:cubicBezTo>
                <a:cubicBezTo>
                  <a:pt x="3167906" y="6740329"/>
                  <a:pt x="6016435" y="6767223"/>
                  <a:pt x="8824623" y="6538623"/>
                </a:cubicBezTo>
                <a:cubicBezTo>
                  <a:pt x="9039775" y="4478988"/>
                  <a:pt x="9026329" y="2432801"/>
                  <a:pt x="8824623" y="319377"/>
                </a:cubicBezTo>
                <a:cubicBezTo>
                  <a:pt x="6029882" y="90777"/>
                  <a:pt x="3181353" y="104224"/>
                  <a:pt x="319377" y="319377"/>
                </a:cubicBezTo>
                <a:close/>
              </a:path>
            </a:pathLst>
          </a:cu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050">
              <a:solidFill>
                <a:prstClr val="white"/>
              </a:solidFill>
            </a:endParaRPr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479894" y="646038"/>
            <a:ext cx="4144334" cy="4139958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40" descr="hour hand red.png"/>
          <p:cNvPicPr>
            <a:picLocks noChangeAspect="1"/>
          </p:cNvPicPr>
          <p:nvPr/>
        </p:nvPicPr>
        <p:blipFill rotWithShape="1">
          <a:blip r:embed="rId8"/>
          <a:srcRect b="6381"/>
          <a:stretch/>
        </p:blipFill>
        <p:spPr bwMode="auto">
          <a:xfrm rot="19022773">
            <a:off x="3250738" y="1524877"/>
            <a:ext cx="2569205" cy="240526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140" descr="hour hand red.png"/>
          <p:cNvPicPr>
            <a:picLocks noChangeAspect="1"/>
          </p:cNvPicPr>
          <p:nvPr/>
        </p:nvPicPr>
        <p:blipFill rotWithShape="1">
          <a:blip r:embed="rId8"/>
          <a:srcRect b="6381"/>
          <a:stretch/>
        </p:blipFill>
        <p:spPr bwMode="auto">
          <a:xfrm rot="10800000">
            <a:off x="3296664" y="1485614"/>
            <a:ext cx="2544657" cy="238227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5 Imagen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8724" y="2222099"/>
            <a:ext cx="986673" cy="98783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7 Imagen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8645" y="4137924"/>
            <a:ext cx="1399169" cy="698443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30 Imagen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1175" y="4137924"/>
            <a:ext cx="1399168" cy="698443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27 Luna"/>
          <p:cNvSpPr/>
          <p:nvPr/>
        </p:nvSpPr>
        <p:spPr>
          <a:xfrm rot="16200000">
            <a:off x="4098468" y="2536343"/>
            <a:ext cx="976561" cy="2369726"/>
          </a:xfrm>
          <a:prstGeom prst="moon">
            <a:avLst>
              <a:gd name="adj" fmla="val 23622"/>
            </a:avLst>
          </a:prstGeom>
          <a:solidFill>
            <a:schemeClr val="tx1">
              <a:alpha val="45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050">
              <a:solidFill>
                <a:prstClr val="white"/>
              </a:solidFill>
            </a:endParaRPr>
          </a:p>
        </p:txBody>
      </p:sp>
      <p:sp>
        <p:nvSpPr>
          <p:cNvPr id="27" name="26 Luna"/>
          <p:cNvSpPr/>
          <p:nvPr/>
        </p:nvSpPr>
        <p:spPr>
          <a:xfrm rot="5400000">
            <a:off x="4098466" y="-121272"/>
            <a:ext cx="976564" cy="2906224"/>
          </a:xfrm>
          <a:prstGeom prst="moon">
            <a:avLst>
              <a:gd name="adj" fmla="val 23622"/>
            </a:avLst>
          </a:prstGeom>
          <a:solidFill>
            <a:schemeClr val="tx1">
              <a:alpha val="45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050">
              <a:solidFill>
                <a:prstClr val="white"/>
              </a:solidFill>
            </a:endParaRPr>
          </a:p>
        </p:txBody>
      </p:sp>
      <p:pic>
        <p:nvPicPr>
          <p:cNvPr id="1026" name="Picture 2" descr="http://www.ghank.com/wp-content/uploads/2012/12/38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333" b="100000" l="2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8388" y="764283"/>
            <a:ext cx="727346" cy="72734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25 Rectángulo"/>
          <p:cNvSpPr/>
          <p:nvPr/>
        </p:nvSpPr>
        <p:spPr>
          <a:xfrm>
            <a:off x="4950042" y="1221601"/>
            <a:ext cx="721023" cy="2368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endParaRPr lang="es-ES" sz="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1" name="40 Rectángulo"/>
          <p:cNvSpPr/>
          <p:nvPr/>
        </p:nvSpPr>
        <p:spPr>
          <a:xfrm>
            <a:off x="5598114" y="1653649"/>
            <a:ext cx="575121" cy="3736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endParaRPr lang="es-ES" sz="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2" name="41 Rectángulo"/>
          <p:cNvSpPr/>
          <p:nvPr/>
        </p:nvSpPr>
        <p:spPr>
          <a:xfrm>
            <a:off x="5829568" y="2428885"/>
            <a:ext cx="632642" cy="2908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endParaRPr lang="es-ES" sz="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3" name="42 Rectángulo"/>
          <p:cNvSpPr/>
          <p:nvPr/>
        </p:nvSpPr>
        <p:spPr>
          <a:xfrm>
            <a:off x="5741473" y="3109585"/>
            <a:ext cx="613922" cy="2908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endParaRPr lang="es-ES" sz="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4" name="43 Rectángulo">
            <a:hlinkClick r:id="" action="ppaction://hlinkshowjump?jump=nextslide"/>
          </p:cNvPr>
          <p:cNvSpPr/>
          <p:nvPr/>
        </p:nvSpPr>
        <p:spPr>
          <a:xfrm>
            <a:off x="5255133" y="3662469"/>
            <a:ext cx="721023" cy="3674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  <a:endParaRPr lang="es-ES" sz="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5" name="44 Rectángulo"/>
          <p:cNvSpPr/>
          <p:nvPr/>
        </p:nvSpPr>
        <p:spPr>
          <a:xfrm>
            <a:off x="4684690" y="4132531"/>
            <a:ext cx="643394" cy="1674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</a:t>
            </a:r>
            <a:endParaRPr lang="es-ES" sz="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6" name="45 Rectángulo"/>
          <p:cNvSpPr/>
          <p:nvPr/>
        </p:nvSpPr>
        <p:spPr>
          <a:xfrm>
            <a:off x="3869922" y="4164802"/>
            <a:ext cx="686336" cy="1674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</a:t>
            </a:r>
            <a:endParaRPr lang="es-ES" sz="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8" name="47 Rectángulo"/>
          <p:cNvSpPr/>
          <p:nvPr/>
        </p:nvSpPr>
        <p:spPr>
          <a:xfrm>
            <a:off x="2776260" y="3245389"/>
            <a:ext cx="661614" cy="19045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</a:t>
            </a:r>
            <a:endParaRPr lang="es-ES" sz="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9" name="48 Rectángulo"/>
          <p:cNvSpPr/>
          <p:nvPr/>
        </p:nvSpPr>
        <p:spPr>
          <a:xfrm>
            <a:off x="2658480" y="2463738"/>
            <a:ext cx="671383" cy="3048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</a:t>
            </a:r>
            <a:endParaRPr lang="es-ES" sz="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0" name="49 Rectángulo"/>
          <p:cNvSpPr/>
          <p:nvPr/>
        </p:nvSpPr>
        <p:spPr>
          <a:xfrm>
            <a:off x="2789802" y="1760983"/>
            <a:ext cx="797766" cy="26635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11</a:t>
            </a:r>
            <a:endParaRPr lang="es-ES" sz="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1" name="50 Rectángulo"/>
          <p:cNvSpPr/>
          <p:nvPr/>
        </p:nvSpPr>
        <p:spPr>
          <a:xfrm>
            <a:off x="3416825" y="1221600"/>
            <a:ext cx="721023" cy="2556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12</a:t>
            </a:r>
            <a:endParaRPr lang="es-ES" sz="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9" name="28 Rectángulo"/>
          <p:cNvSpPr/>
          <p:nvPr/>
        </p:nvSpPr>
        <p:spPr>
          <a:xfrm>
            <a:off x="3235711" y="3846191"/>
            <a:ext cx="634211" cy="2540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</a:t>
            </a:r>
            <a:endParaRPr lang="es-ES" sz="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2174" y="140991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6315880"/>
      </p:ext>
    </p:extLst>
  </p:cSld>
  <p:clrMapOvr>
    <a:masterClrMapping/>
  </p:clrMapOvr>
  <p:transition spd="slow">
    <p:wheel spokes="1"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ing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RULETA_sho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38 Rectángulo redondeado"/>
          <p:cNvSpPr/>
          <p:nvPr/>
        </p:nvSpPr>
        <p:spPr>
          <a:xfrm>
            <a:off x="1143000" y="0"/>
            <a:ext cx="6858000" cy="5143500"/>
          </a:xfrm>
          <a:prstGeom prst="roundRect">
            <a:avLst>
              <a:gd name="adj" fmla="val 11298"/>
            </a:avLst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lin ang="16200000" scaled="1"/>
            <a:tileRect/>
          </a:gra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050">
              <a:latin typeface="Comic Sans MS" panose="030F0702030302020204" pitchFamily="66" charset="0"/>
            </a:endParaRPr>
          </a:p>
        </p:txBody>
      </p:sp>
      <p:sp>
        <p:nvSpPr>
          <p:cNvPr id="4" name="3 CuadroTexto"/>
          <p:cNvSpPr txBox="1"/>
          <p:nvPr/>
        </p:nvSpPr>
        <p:spPr>
          <a:xfrm>
            <a:off x="1711181" y="1761661"/>
            <a:ext cx="5721639" cy="1246495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_tradnl" sz="75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+ 3</a:t>
            </a:r>
            <a:endParaRPr lang="es-ES" sz="75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5" name="4 Rectángulo redondeado"/>
          <p:cNvSpPr/>
          <p:nvPr/>
        </p:nvSpPr>
        <p:spPr>
          <a:xfrm>
            <a:off x="6142616" y="4299942"/>
            <a:ext cx="1399714" cy="43204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400" b="1" dirty="0">
                <a:solidFill>
                  <a:schemeClr val="tx1"/>
                </a:solidFill>
                <a:latin typeface="Comic Sans MS" panose="030F0702030302020204" pitchFamily="66" charset="0"/>
              </a:rPr>
              <a:t>CHECK</a:t>
            </a:r>
            <a:endParaRPr lang="es-ES" sz="24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6 Flecha izquierda">
            <a:hlinkClick r:id="" action="ppaction://hlinkshowjump?jump=nextslide"/>
          </p:cNvPr>
          <p:cNvSpPr/>
          <p:nvPr/>
        </p:nvSpPr>
        <p:spPr>
          <a:xfrm>
            <a:off x="1547664" y="4245936"/>
            <a:ext cx="1270840" cy="540060"/>
          </a:xfrm>
          <a:prstGeom prst="leftArrow">
            <a:avLst>
              <a:gd name="adj1" fmla="val 61544"/>
              <a:gd name="adj2" fmla="val 50000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1800" b="1" dirty="0">
                <a:latin typeface="Comic Sans MS" panose="030F0702030302020204" pitchFamily="66" charset="0"/>
              </a:rPr>
              <a:t>WHEEL</a:t>
            </a:r>
            <a:endParaRPr lang="es-ES" sz="1050" b="1" dirty="0">
              <a:latin typeface="Comic Sans MS" panose="030F0702030302020204" pitchFamily="66" charset="0"/>
            </a:endParaRPr>
          </a:p>
        </p:txBody>
      </p:sp>
      <p:sp>
        <p:nvSpPr>
          <p:cNvPr id="22" name="3 Marco"/>
          <p:cNvSpPr/>
          <p:nvPr/>
        </p:nvSpPr>
        <p:spPr>
          <a:xfrm>
            <a:off x="1143000" y="0"/>
            <a:ext cx="6858000" cy="5143500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319377" y="319377"/>
                </a:moveTo>
                <a:cubicBezTo>
                  <a:pt x="104224" y="2405906"/>
                  <a:pt x="77330" y="4411753"/>
                  <a:pt x="319377" y="6538623"/>
                </a:cubicBezTo>
                <a:cubicBezTo>
                  <a:pt x="3167906" y="6740329"/>
                  <a:pt x="6016435" y="6767223"/>
                  <a:pt x="8824623" y="6538623"/>
                </a:cubicBezTo>
                <a:cubicBezTo>
                  <a:pt x="9039775" y="4478988"/>
                  <a:pt x="9026329" y="2432801"/>
                  <a:pt x="8824623" y="319377"/>
                </a:cubicBezTo>
                <a:cubicBezTo>
                  <a:pt x="6029882" y="90777"/>
                  <a:pt x="3181353" y="104224"/>
                  <a:pt x="319377" y="319377"/>
                </a:cubicBezTo>
                <a:close/>
              </a:path>
            </a:pathLst>
          </a:cu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050">
              <a:solidFill>
                <a:prstClr val="white"/>
              </a:solidFill>
              <a:latin typeface="Comic Sans MS" panose="030F0702030302020204" pitchFamily="66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2174" y="140991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0656337"/>
      </p:ext>
    </p:extLst>
  </p:cSld>
  <p:clrMapOvr>
    <a:masterClrMapping/>
  </p:clrMapOvr>
  <p:transition spd="slow">
    <p:wheel spokes="1"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5" grpId="1" animBg="1"/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2174" y="140991"/>
            <a:ext cx="1072451" cy="514220"/>
          </a:xfrm>
          <a:prstGeom prst="rect">
            <a:avLst/>
          </a:prstGeom>
        </p:spPr>
      </p:pic>
      <p:pic>
        <p:nvPicPr>
          <p:cNvPr id="2" name="Picture 2" descr="Unscramble Words on the Mac App Store">
            <a:extLst>
              <a:ext uri="{FF2B5EF4-FFF2-40B4-BE49-F238E27FC236}">
                <a16:creationId xmlns:a16="http://schemas.microsoft.com/office/drawing/2014/main" id="{86DADDCF-13E9-8677-C4A4-F4E65113D3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5319" y="1762760"/>
            <a:ext cx="3960905" cy="2532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Kids Play Sticker by BebeBata for iOS &amp; Android | GIPHY">
            <a:extLst>
              <a:ext uri="{FF2B5EF4-FFF2-40B4-BE49-F238E27FC236}">
                <a16:creationId xmlns:a16="http://schemas.microsoft.com/office/drawing/2014/main" id="{53F47EBD-B558-2C35-69F0-74B2DE2D59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5412" y="315803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wheel spokes="1"/>
    <p:sndAc>
      <p:stSnd>
        <p:snd r:embed="rId3" name="chimes.wav"/>
      </p:stSnd>
    </p:sndAc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38 Rectángulo">
            <a:extLst>
              <a:ext uri="{FF2B5EF4-FFF2-40B4-BE49-F238E27FC236}">
                <a16:creationId xmlns:a16="http://schemas.microsoft.com/office/drawing/2014/main" id="{E1E1D3B0-6F08-A94A-8766-4E65F05E1C77}"/>
              </a:ext>
            </a:extLst>
          </p:cNvPr>
          <p:cNvSpPr/>
          <p:nvPr/>
        </p:nvSpPr>
        <p:spPr>
          <a:xfrm>
            <a:off x="1143000" y="0"/>
            <a:ext cx="6858000" cy="5056026"/>
          </a:xfrm>
          <a:prstGeom prst="rect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lin ang="16200000" scaled="1"/>
            <a:tileRect/>
          </a:gra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050">
              <a:latin typeface="Comic Sans MS" panose="030F0702030302020204" pitchFamily="66" charset="0"/>
            </a:endParaRPr>
          </a:p>
        </p:txBody>
      </p:sp>
      <p:sp>
        <p:nvSpPr>
          <p:cNvPr id="25" name="3 Marco"/>
          <p:cNvSpPr/>
          <p:nvPr/>
        </p:nvSpPr>
        <p:spPr>
          <a:xfrm>
            <a:off x="1143000" y="0"/>
            <a:ext cx="6858000" cy="5143500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319377" y="319377"/>
                </a:moveTo>
                <a:cubicBezTo>
                  <a:pt x="104224" y="2405906"/>
                  <a:pt x="77330" y="4411753"/>
                  <a:pt x="319377" y="6538623"/>
                </a:cubicBezTo>
                <a:cubicBezTo>
                  <a:pt x="3167906" y="6740329"/>
                  <a:pt x="6016435" y="6767223"/>
                  <a:pt x="8824623" y="6538623"/>
                </a:cubicBezTo>
                <a:cubicBezTo>
                  <a:pt x="9039775" y="4478988"/>
                  <a:pt x="9026329" y="2432801"/>
                  <a:pt x="8824623" y="319377"/>
                </a:cubicBezTo>
                <a:cubicBezTo>
                  <a:pt x="6029882" y="90777"/>
                  <a:pt x="3181353" y="104224"/>
                  <a:pt x="319377" y="319377"/>
                </a:cubicBezTo>
                <a:close/>
              </a:path>
            </a:pathLst>
          </a:cu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050">
              <a:solidFill>
                <a:prstClr val="white"/>
              </a:solidFill>
              <a:latin typeface="Comic Sans MS" panose="030F0702030302020204" pitchFamily="66" charset="0"/>
            </a:endParaRPr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479894" y="646038"/>
            <a:ext cx="4144334" cy="4139958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40" descr="hour hand red.png"/>
          <p:cNvPicPr>
            <a:picLocks noChangeAspect="1"/>
          </p:cNvPicPr>
          <p:nvPr/>
        </p:nvPicPr>
        <p:blipFill rotWithShape="1">
          <a:blip r:embed="rId8"/>
          <a:srcRect b="6381"/>
          <a:stretch/>
        </p:blipFill>
        <p:spPr bwMode="auto">
          <a:xfrm rot="3976823">
            <a:off x="3250738" y="1524877"/>
            <a:ext cx="2569205" cy="240526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140" descr="hour hand red.png"/>
          <p:cNvPicPr>
            <a:picLocks noChangeAspect="1"/>
          </p:cNvPicPr>
          <p:nvPr/>
        </p:nvPicPr>
        <p:blipFill rotWithShape="1">
          <a:blip r:embed="rId8"/>
          <a:srcRect b="6381"/>
          <a:stretch/>
        </p:blipFill>
        <p:spPr bwMode="auto">
          <a:xfrm rot="10800000">
            <a:off x="3315896" y="1485614"/>
            <a:ext cx="2544657" cy="238227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5 Imagen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8724" y="2222099"/>
            <a:ext cx="986673" cy="98783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7 Imagen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8645" y="4137924"/>
            <a:ext cx="1399169" cy="698443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30 Imagen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1175" y="4137924"/>
            <a:ext cx="1399168" cy="698443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27 Luna"/>
          <p:cNvSpPr/>
          <p:nvPr/>
        </p:nvSpPr>
        <p:spPr>
          <a:xfrm rot="16200000">
            <a:off x="4098468" y="2536343"/>
            <a:ext cx="976561" cy="2369726"/>
          </a:xfrm>
          <a:prstGeom prst="moon">
            <a:avLst>
              <a:gd name="adj" fmla="val 23622"/>
            </a:avLst>
          </a:prstGeom>
          <a:solidFill>
            <a:schemeClr val="tx1">
              <a:alpha val="45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050">
              <a:solidFill>
                <a:prstClr val="white"/>
              </a:solidFill>
              <a:latin typeface="Comic Sans MS" panose="030F0702030302020204" pitchFamily="66" charset="0"/>
            </a:endParaRPr>
          </a:p>
        </p:txBody>
      </p:sp>
      <p:sp>
        <p:nvSpPr>
          <p:cNvPr id="27" name="26 Luna"/>
          <p:cNvSpPr/>
          <p:nvPr/>
        </p:nvSpPr>
        <p:spPr>
          <a:xfrm rot="5400000">
            <a:off x="4098466" y="-121272"/>
            <a:ext cx="976564" cy="2906224"/>
          </a:xfrm>
          <a:prstGeom prst="moon">
            <a:avLst>
              <a:gd name="adj" fmla="val 23622"/>
            </a:avLst>
          </a:prstGeom>
          <a:solidFill>
            <a:schemeClr val="tx1">
              <a:alpha val="45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050">
              <a:solidFill>
                <a:prstClr val="white"/>
              </a:solidFill>
              <a:latin typeface="Comic Sans MS" panose="030F0702030302020204" pitchFamily="66" charset="0"/>
            </a:endParaRPr>
          </a:p>
        </p:txBody>
      </p:sp>
      <p:pic>
        <p:nvPicPr>
          <p:cNvPr id="1026" name="Picture 2" descr="http://www.ghank.com/wp-content/uploads/2012/12/38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333" b="100000" l="2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8388" y="764283"/>
            <a:ext cx="727346" cy="72734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25 Rectángulo"/>
          <p:cNvSpPr/>
          <p:nvPr/>
        </p:nvSpPr>
        <p:spPr>
          <a:xfrm>
            <a:off x="4950042" y="1221601"/>
            <a:ext cx="721023" cy="2368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1</a:t>
            </a:r>
            <a:endParaRPr lang="es-ES" sz="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41" name="40 Rectángulo"/>
          <p:cNvSpPr/>
          <p:nvPr/>
        </p:nvSpPr>
        <p:spPr>
          <a:xfrm>
            <a:off x="5598114" y="1653649"/>
            <a:ext cx="575121" cy="3736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2</a:t>
            </a:r>
            <a:endParaRPr lang="es-ES" sz="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42" name="41 Rectángulo"/>
          <p:cNvSpPr/>
          <p:nvPr/>
        </p:nvSpPr>
        <p:spPr>
          <a:xfrm>
            <a:off x="5829568" y="2428885"/>
            <a:ext cx="632642" cy="2908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3</a:t>
            </a:r>
            <a:endParaRPr lang="es-ES" sz="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43" name="42 Rectángulo"/>
          <p:cNvSpPr/>
          <p:nvPr/>
        </p:nvSpPr>
        <p:spPr>
          <a:xfrm>
            <a:off x="5741473" y="3109585"/>
            <a:ext cx="613922" cy="2908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4</a:t>
            </a:r>
            <a:endParaRPr lang="es-ES" sz="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44" name="43 Rectángulo"/>
          <p:cNvSpPr/>
          <p:nvPr/>
        </p:nvSpPr>
        <p:spPr>
          <a:xfrm>
            <a:off x="5255133" y="3662469"/>
            <a:ext cx="721023" cy="3674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vi-VN" sz="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5</a:t>
            </a:r>
            <a:endParaRPr lang="es-ES" sz="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45" name="44 Rectángulo"/>
          <p:cNvSpPr/>
          <p:nvPr/>
        </p:nvSpPr>
        <p:spPr>
          <a:xfrm>
            <a:off x="4684690" y="4132531"/>
            <a:ext cx="643394" cy="1674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vi-VN" sz="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6</a:t>
            </a:r>
            <a:endParaRPr lang="es-ES" sz="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46" name="45 Rectángulo"/>
          <p:cNvSpPr/>
          <p:nvPr/>
        </p:nvSpPr>
        <p:spPr>
          <a:xfrm>
            <a:off x="3869922" y="4075850"/>
            <a:ext cx="686336" cy="2563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vi-VN" sz="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7</a:t>
            </a:r>
            <a:endParaRPr lang="es-ES" sz="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48" name="47 Rectángulo">
            <a:hlinkClick r:id="" action="ppaction://hlinkshowjump?jump=nextslide"/>
          </p:cNvPr>
          <p:cNvSpPr/>
          <p:nvPr/>
        </p:nvSpPr>
        <p:spPr>
          <a:xfrm>
            <a:off x="2776260" y="3245389"/>
            <a:ext cx="661614" cy="19045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vi-VN" sz="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9</a:t>
            </a:r>
            <a:endParaRPr lang="es-ES" sz="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49" name="48 Rectángulo"/>
          <p:cNvSpPr/>
          <p:nvPr/>
        </p:nvSpPr>
        <p:spPr>
          <a:xfrm>
            <a:off x="2658480" y="2463738"/>
            <a:ext cx="671383" cy="3048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vi-VN" sz="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10</a:t>
            </a:r>
            <a:endParaRPr lang="es-ES" sz="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50" name="49 Rectángulo"/>
          <p:cNvSpPr/>
          <p:nvPr/>
        </p:nvSpPr>
        <p:spPr>
          <a:xfrm>
            <a:off x="2789802" y="1760983"/>
            <a:ext cx="797766" cy="26635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vi-VN" sz="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11</a:t>
            </a:r>
            <a:endParaRPr lang="es-ES" sz="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51" name="50 Rectángulo"/>
          <p:cNvSpPr/>
          <p:nvPr/>
        </p:nvSpPr>
        <p:spPr>
          <a:xfrm>
            <a:off x="3416825" y="1221600"/>
            <a:ext cx="721023" cy="2556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vi-VN" sz="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12</a:t>
            </a:r>
            <a:endParaRPr lang="es-ES" sz="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29" name="28 Rectángulo"/>
          <p:cNvSpPr/>
          <p:nvPr/>
        </p:nvSpPr>
        <p:spPr>
          <a:xfrm>
            <a:off x="3235711" y="3846191"/>
            <a:ext cx="634211" cy="2540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vi-VN" sz="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8</a:t>
            </a:r>
            <a:endParaRPr lang="es-ES" sz="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2174" y="140991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48039"/>
      </p:ext>
    </p:extLst>
  </p:cSld>
  <p:clrMapOvr>
    <a:masterClrMapping/>
  </p:clrMapOvr>
  <p:transition spd="slow">
    <p:wheel spokes="1"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ing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RULETA_sho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38 Rectángulo redondeado"/>
          <p:cNvSpPr/>
          <p:nvPr/>
        </p:nvSpPr>
        <p:spPr>
          <a:xfrm>
            <a:off x="1143000" y="0"/>
            <a:ext cx="6858000" cy="5143500"/>
          </a:xfrm>
          <a:prstGeom prst="roundRect">
            <a:avLst>
              <a:gd name="adj" fmla="val 11298"/>
            </a:avLst>
          </a:prstGeom>
          <a:gradFill flip="none" rotWithShape="1">
            <a:gsLst>
              <a:gs pos="0">
                <a:srgbClr val="92D050">
                  <a:shade val="30000"/>
                  <a:satMod val="115000"/>
                </a:srgbClr>
              </a:gs>
              <a:gs pos="50000">
                <a:srgbClr val="92D050">
                  <a:shade val="67500"/>
                  <a:satMod val="115000"/>
                </a:srgbClr>
              </a:gs>
              <a:gs pos="100000">
                <a:srgbClr val="92D050">
                  <a:shade val="100000"/>
                  <a:satMod val="115000"/>
                </a:srgbClr>
              </a:gs>
            </a:gsLst>
            <a:lin ang="16200000" scaled="1"/>
            <a:tileRect/>
          </a:gra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050">
              <a:latin typeface="Comic Sans MS" panose="030F0702030302020204" pitchFamily="66" charset="0"/>
            </a:endParaRPr>
          </a:p>
        </p:txBody>
      </p:sp>
      <p:sp>
        <p:nvSpPr>
          <p:cNvPr id="4" name="3 CuadroTexto"/>
          <p:cNvSpPr txBox="1"/>
          <p:nvPr/>
        </p:nvSpPr>
        <p:spPr>
          <a:xfrm>
            <a:off x="1601670" y="843558"/>
            <a:ext cx="5721639" cy="669414"/>
          </a:xfrm>
          <a:prstGeom prst="rect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_tradnl" sz="3750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He/ polite/</a:t>
            </a:r>
            <a:r>
              <a:rPr lang="es-ES_tradnl" sz="3750" dirty="0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clever</a:t>
            </a:r>
            <a:r>
              <a:rPr lang="es-ES_tradnl" sz="3750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.</a:t>
            </a:r>
            <a:endParaRPr lang="es-ES" sz="3750" dirty="0">
              <a:ln w="0"/>
              <a:solidFill>
                <a:srgbClr val="0070C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5" name="4 Rectángulo redondeado"/>
          <p:cNvSpPr/>
          <p:nvPr/>
        </p:nvSpPr>
        <p:spPr>
          <a:xfrm>
            <a:off x="6110344" y="4299942"/>
            <a:ext cx="1377980" cy="432048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400" b="1" dirty="0">
                <a:solidFill>
                  <a:schemeClr val="tx1"/>
                </a:solidFill>
                <a:latin typeface="Comic Sans MS" panose="030F0702030302020204" pitchFamily="66" charset="0"/>
              </a:rPr>
              <a:t>CHECK</a:t>
            </a:r>
            <a:endParaRPr lang="es-ES" sz="24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6 Flecha izquierda">
            <a:hlinkClick r:id="" action="ppaction://hlinkshowjump?jump=nextslide"/>
          </p:cNvPr>
          <p:cNvSpPr/>
          <p:nvPr/>
        </p:nvSpPr>
        <p:spPr>
          <a:xfrm>
            <a:off x="1601669" y="4245936"/>
            <a:ext cx="1188133" cy="540060"/>
          </a:xfrm>
          <a:prstGeom prst="leftArrow">
            <a:avLst>
              <a:gd name="adj1" fmla="val 61544"/>
              <a:gd name="adj2" fmla="val 50000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1800" b="1" dirty="0">
                <a:latin typeface="Comic Sans MS" panose="030F0702030302020204" pitchFamily="66" charset="0"/>
              </a:rPr>
              <a:t>WHEEL</a:t>
            </a:r>
            <a:endParaRPr lang="es-ES" sz="1050" b="1" dirty="0">
              <a:latin typeface="Comic Sans MS" panose="030F0702030302020204" pitchFamily="66" charset="0"/>
            </a:endParaRPr>
          </a:p>
        </p:txBody>
      </p:sp>
      <p:sp>
        <p:nvSpPr>
          <p:cNvPr id="22" name="3 Marco"/>
          <p:cNvSpPr/>
          <p:nvPr/>
        </p:nvSpPr>
        <p:spPr>
          <a:xfrm>
            <a:off x="1143000" y="0"/>
            <a:ext cx="6858000" cy="5143500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319377" y="319377"/>
                </a:moveTo>
                <a:cubicBezTo>
                  <a:pt x="104224" y="2405906"/>
                  <a:pt x="77330" y="4411753"/>
                  <a:pt x="319377" y="6538623"/>
                </a:cubicBezTo>
                <a:cubicBezTo>
                  <a:pt x="3167906" y="6740329"/>
                  <a:pt x="6016435" y="6767223"/>
                  <a:pt x="8824623" y="6538623"/>
                </a:cubicBezTo>
                <a:cubicBezTo>
                  <a:pt x="9039775" y="4478988"/>
                  <a:pt x="9026329" y="2432801"/>
                  <a:pt x="8824623" y="319377"/>
                </a:cubicBezTo>
                <a:cubicBezTo>
                  <a:pt x="6029882" y="90777"/>
                  <a:pt x="3181353" y="104224"/>
                  <a:pt x="319377" y="319377"/>
                </a:cubicBezTo>
                <a:close/>
              </a:path>
            </a:pathLst>
          </a:cu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050">
              <a:solidFill>
                <a:prstClr val="white"/>
              </a:solidFill>
              <a:latin typeface="Comic Sans MS" panose="030F0702030302020204" pitchFamily="66" charset="0"/>
            </a:endParaRPr>
          </a:p>
        </p:txBody>
      </p:sp>
      <p:sp>
        <p:nvSpPr>
          <p:cNvPr id="24" name="3 CuadroTexto">
            <a:extLst>
              <a:ext uri="{FF2B5EF4-FFF2-40B4-BE49-F238E27FC236}">
                <a16:creationId xmlns:a16="http://schemas.microsoft.com/office/drawing/2014/main" id="{36795639-CFA1-0543-BEB1-F885ACDFF245}"/>
              </a:ext>
            </a:extLst>
          </p:cNvPr>
          <p:cNvSpPr txBox="1"/>
          <p:nvPr/>
        </p:nvSpPr>
        <p:spPr>
          <a:xfrm>
            <a:off x="1601670" y="2350213"/>
            <a:ext cx="5721639" cy="669414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_tradnl" sz="375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He </a:t>
            </a:r>
            <a:r>
              <a:rPr lang="es-ES_tradnl" sz="375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is</a:t>
            </a:r>
            <a:r>
              <a:rPr lang="es-ES_tradnl" sz="375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polite and </a:t>
            </a:r>
            <a:r>
              <a:rPr lang="es-ES_tradnl" sz="375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clever</a:t>
            </a:r>
            <a:r>
              <a:rPr lang="es-ES_tradnl" sz="375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.</a:t>
            </a:r>
            <a:endParaRPr lang="es-ES" sz="375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2174" y="140991"/>
            <a:ext cx="1072451" cy="514220"/>
          </a:xfrm>
          <a:prstGeom prst="rect">
            <a:avLst/>
          </a:prstGeom>
        </p:spPr>
      </p:pic>
      <p:pic>
        <p:nvPicPr>
          <p:cNvPr id="2" name="Đồ họa 6" descr="Checkmark with solid fill">
            <a:extLst>
              <a:ext uri="{FF2B5EF4-FFF2-40B4-BE49-F238E27FC236}">
                <a16:creationId xmlns:a16="http://schemas.microsoft.com/office/drawing/2014/main" id="{1929A9E6-E33F-4FA7-5211-DC8D3E1B12B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613914" y="745444"/>
            <a:ext cx="370840" cy="756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258328"/>
      </p:ext>
    </p:extLst>
  </p:cSld>
  <p:clrMapOvr>
    <a:masterClrMapping/>
  </p:clrMapOvr>
  <p:transition spd="slow">
    <p:wheel spokes="1"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5" grpId="1" animBg="1"/>
      <p:bldP spid="7" grpId="0" animBg="1"/>
      <p:bldP spid="24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38 Rectángulo">
            <a:extLst>
              <a:ext uri="{FF2B5EF4-FFF2-40B4-BE49-F238E27FC236}">
                <a16:creationId xmlns:a16="http://schemas.microsoft.com/office/drawing/2014/main" id="{F3F36E26-683B-014C-9E0B-91BD87BACF10}"/>
              </a:ext>
            </a:extLst>
          </p:cNvPr>
          <p:cNvSpPr/>
          <p:nvPr/>
        </p:nvSpPr>
        <p:spPr>
          <a:xfrm>
            <a:off x="1143000" y="0"/>
            <a:ext cx="6858000" cy="5056026"/>
          </a:xfrm>
          <a:prstGeom prst="rect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lin ang="16200000" scaled="1"/>
            <a:tileRect/>
          </a:gra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050">
              <a:latin typeface="Comic Sans MS" panose="030F0702030302020204" pitchFamily="66" charset="0"/>
            </a:endParaRPr>
          </a:p>
        </p:txBody>
      </p:sp>
      <p:sp>
        <p:nvSpPr>
          <p:cNvPr id="25" name="3 Marco"/>
          <p:cNvSpPr/>
          <p:nvPr/>
        </p:nvSpPr>
        <p:spPr>
          <a:xfrm>
            <a:off x="1143000" y="0"/>
            <a:ext cx="6858000" cy="5143500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319377" y="319377"/>
                </a:moveTo>
                <a:cubicBezTo>
                  <a:pt x="104224" y="2405906"/>
                  <a:pt x="77330" y="4411753"/>
                  <a:pt x="319377" y="6538623"/>
                </a:cubicBezTo>
                <a:cubicBezTo>
                  <a:pt x="3167906" y="6740329"/>
                  <a:pt x="6016435" y="6767223"/>
                  <a:pt x="8824623" y="6538623"/>
                </a:cubicBezTo>
                <a:cubicBezTo>
                  <a:pt x="9039775" y="4478988"/>
                  <a:pt x="9026329" y="2432801"/>
                  <a:pt x="8824623" y="319377"/>
                </a:cubicBezTo>
                <a:cubicBezTo>
                  <a:pt x="6029882" y="90777"/>
                  <a:pt x="3181353" y="104224"/>
                  <a:pt x="319377" y="319377"/>
                </a:cubicBezTo>
                <a:close/>
              </a:path>
            </a:pathLst>
          </a:cu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050">
              <a:solidFill>
                <a:prstClr val="white"/>
              </a:solidFill>
              <a:latin typeface="Comic Sans MS" panose="030F0702030302020204" pitchFamily="66" charset="0"/>
            </a:endParaRPr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479894" y="646038"/>
            <a:ext cx="4144334" cy="4139958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40" descr="hour hand red.png"/>
          <p:cNvPicPr>
            <a:picLocks noChangeAspect="1"/>
          </p:cNvPicPr>
          <p:nvPr/>
        </p:nvPicPr>
        <p:blipFill rotWithShape="1">
          <a:blip r:embed="rId8"/>
          <a:srcRect b="6381"/>
          <a:stretch/>
        </p:blipFill>
        <p:spPr bwMode="auto">
          <a:xfrm rot="20596214">
            <a:off x="3250738" y="1524877"/>
            <a:ext cx="2569205" cy="240526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140" descr="hour hand red.png"/>
          <p:cNvPicPr>
            <a:picLocks noChangeAspect="1"/>
          </p:cNvPicPr>
          <p:nvPr/>
        </p:nvPicPr>
        <p:blipFill rotWithShape="1">
          <a:blip r:embed="rId8"/>
          <a:srcRect b="6381"/>
          <a:stretch/>
        </p:blipFill>
        <p:spPr bwMode="auto">
          <a:xfrm rot="10800000">
            <a:off x="3301575" y="1485614"/>
            <a:ext cx="2544657" cy="238227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5 Imagen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8724" y="2222099"/>
            <a:ext cx="986673" cy="98783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7 Imagen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8645" y="4137924"/>
            <a:ext cx="1399169" cy="698443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30 Imagen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1175" y="4137924"/>
            <a:ext cx="1399168" cy="698443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27 Luna"/>
          <p:cNvSpPr/>
          <p:nvPr/>
        </p:nvSpPr>
        <p:spPr>
          <a:xfrm rot="16200000">
            <a:off x="4098468" y="2536343"/>
            <a:ext cx="976561" cy="2369726"/>
          </a:xfrm>
          <a:prstGeom prst="moon">
            <a:avLst>
              <a:gd name="adj" fmla="val 23622"/>
            </a:avLst>
          </a:prstGeom>
          <a:solidFill>
            <a:schemeClr val="tx1">
              <a:alpha val="45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050">
              <a:solidFill>
                <a:prstClr val="white"/>
              </a:solidFill>
              <a:latin typeface="Comic Sans MS" panose="030F0702030302020204" pitchFamily="66" charset="0"/>
            </a:endParaRPr>
          </a:p>
        </p:txBody>
      </p:sp>
      <p:sp>
        <p:nvSpPr>
          <p:cNvPr id="27" name="26 Luna"/>
          <p:cNvSpPr/>
          <p:nvPr/>
        </p:nvSpPr>
        <p:spPr>
          <a:xfrm rot="5400000">
            <a:off x="4098466" y="-121272"/>
            <a:ext cx="976564" cy="2906224"/>
          </a:xfrm>
          <a:prstGeom prst="moon">
            <a:avLst>
              <a:gd name="adj" fmla="val 23622"/>
            </a:avLst>
          </a:prstGeom>
          <a:solidFill>
            <a:schemeClr val="tx1">
              <a:alpha val="45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050">
              <a:solidFill>
                <a:prstClr val="white"/>
              </a:solidFill>
              <a:latin typeface="Comic Sans MS" panose="030F0702030302020204" pitchFamily="66" charset="0"/>
            </a:endParaRPr>
          </a:p>
        </p:txBody>
      </p:sp>
      <p:pic>
        <p:nvPicPr>
          <p:cNvPr id="1026" name="Picture 2" descr="http://www.ghank.com/wp-content/uploads/2012/12/38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333" b="100000" l="2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8388" y="764283"/>
            <a:ext cx="727346" cy="72734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25 Rectángulo"/>
          <p:cNvSpPr/>
          <p:nvPr/>
        </p:nvSpPr>
        <p:spPr>
          <a:xfrm>
            <a:off x="4950042" y="1221601"/>
            <a:ext cx="721023" cy="2368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1</a:t>
            </a:r>
            <a:endParaRPr lang="es-ES" sz="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41" name="40 Rectángulo"/>
          <p:cNvSpPr/>
          <p:nvPr/>
        </p:nvSpPr>
        <p:spPr>
          <a:xfrm>
            <a:off x="5598114" y="1653649"/>
            <a:ext cx="575121" cy="3736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2</a:t>
            </a:r>
            <a:endParaRPr lang="es-ES" sz="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42" name="41 Rectángulo"/>
          <p:cNvSpPr/>
          <p:nvPr/>
        </p:nvSpPr>
        <p:spPr>
          <a:xfrm>
            <a:off x="5829568" y="2428885"/>
            <a:ext cx="632642" cy="2908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3</a:t>
            </a:r>
            <a:endParaRPr lang="es-ES" sz="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43" name="42 Rectángulo"/>
          <p:cNvSpPr/>
          <p:nvPr/>
        </p:nvSpPr>
        <p:spPr>
          <a:xfrm>
            <a:off x="5741473" y="3109585"/>
            <a:ext cx="613922" cy="2908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4</a:t>
            </a:r>
            <a:endParaRPr lang="es-ES" sz="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44" name="43 Rectángulo"/>
          <p:cNvSpPr/>
          <p:nvPr/>
        </p:nvSpPr>
        <p:spPr>
          <a:xfrm>
            <a:off x="5255133" y="3662469"/>
            <a:ext cx="721023" cy="3674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5</a:t>
            </a:r>
            <a:endParaRPr lang="es-ES" sz="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45" name="44 Rectángulo">
            <a:hlinkClick r:id="" action="ppaction://hlinkshowjump?jump=nextslide"/>
          </p:cNvPr>
          <p:cNvSpPr/>
          <p:nvPr/>
        </p:nvSpPr>
        <p:spPr>
          <a:xfrm>
            <a:off x="4684690" y="4132531"/>
            <a:ext cx="643394" cy="1674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6</a:t>
            </a:r>
            <a:endParaRPr lang="es-ES" sz="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46" name="45 Rectángulo"/>
          <p:cNvSpPr/>
          <p:nvPr/>
        </p:nvSpPr>
        <p:spPr>
          <a:xfrm>
            <a:off x="3869922" y="4164802"/>
            <a:ext cx="686336" cy="1674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7</a:t>
            </a:r>
            <a:endParaRPr lang="es-ES" sz="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48" name="47 Rectángulo"/>
          <p:cNvSpPr/>
          <p:nvPr/>
        </p:nvSpPr>
        <p:spPr>
          <a:xfrm>
            <a:off x="2776260" y="3245389"/>
            <a:ext cx="661614" cy="19045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9</a:t>
            </a:r>
            <a:endParaRPr lang="es-ES" sz="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49" name="48 Rectángulo"/>
          <p:cNvSpPr/>
          <p:nvPr/>
        </p:nvSpPr>
        <p:spPr>
          <a:xfrm>
            <a:off x="2658480" y="2463738"/>
            <a:ext cx="671383" cy="3048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10</a:t>
            </a:r>
            <a:endParaRPr lang="es-ES" sz="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50" name="49 Rectángulo"/>
          <p:cNvSpPr/>
          <p:nvPr/>
        </p:nvSpPr>
        <p:spPr>
          <a:xfrm>
            <a:off x="2789802" y="1760983"/>
            <a:ext cx="797766" cy="26635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11</a:t>
            </a:r>
            <a:endParaRPr lang="es-ES" sz="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51" name="50 Rectángulo"/>
          <p:cNvSpPr/>
          <p:nvPr/>
        </p:nvSpPr>
        <p:spPr>
          <a:xfrm>
            <a:off x="3416825" y="1221600"/>
            <a:ext cx="721023" cy="2556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12</a:t>
            </a:r>
            <a:endParaRPr lang="es-ES" sz="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29" name="28 Rectángulo"/>
          <p:cNvSpPr/>
          <p:nvPr/>
        </p:nvSpPr>
        <p:spPr>
          <a:xfrm>
            <a:off x="3235711" y="3846191"/>
            <a:ext cx="634211" cy="2540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vi-VN" sz="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8</a:t>
            </a:r>
            <a:endParaRPr lang="es-ES" sz="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2174" y="140991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512091"/>
      </p:ext>
    </p:extLst>
  </p:cSld>
  <p:clrMapOvr>
    <a:masterClrMapping/>
  </p:clrMapOvr>
  <p:transition spd="slow">
    <p:wheel spokes="1"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ing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RULETA_sho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38 Rectángulo redondeado"/>
          <p:cNvSpPr/>
          <p:nvPr/>
        </p:nvSpPr>
        <p:spPr>
          <a:xfrm>
            <a:off x="1143000" y="0"/>
            <a:ext cx="6858000" cy="5143500"/>
          </a:xfrm>
          <a:prstGeom prst="roundRect">
            <a:avLst>
              <a:gd name="adj" fmla="val 11298"/>
            </a:avLst>
          </a:prstGeom>
          <a:gradFill flip="none" rotWithShape="1">
            <a:gsLst>
              <a:gs pos="0">
                <a:srgbClr val="9900FF">
                  <a:shade val="30000"/>
                  <a:satMod val="115000"/>
                </a:srgbClr>
              </a:gs>
              <a:gs pos="50000">
                <a:srgbClr val="9900FF">
                  <a:shade val="67500"/>
                  <a:satMod val="115000"/>
                </a:srgbClr>
              </a:gs>
              <a:gs pos="100000">
                <a:srgbClr val="9900FF">
                  <a:shade val="100000"/>
                  <a:satMod val="115000"/>
                </a:srgbClr>
              </a:gs>
            </a:gsLst>
            <a:lin ang="16200000" scaled="1"/>
            <a:tileRect/>
          </a:gra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050"/>
          </a:p>
        </p:txBody>
      </p:sp>
      <p:sp>
        <p:nvSpPr>
          <p:cNvPr id="4" name="3 CuadroTexto"/>
          <p:cNvSpPr txBox="1"/>
          <p:nvPr/>
        </p:nvSpPr>
        <p:spPr>
          <a:xfrm>
            <a:off x="2363597" y="936565"/>
            <a:ext cx="4641635" cy="523220"/>
          </a:xfrm>
          <a:prstGeom prst="rect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_tradnl" sz="280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Her</a:t>
            </a:r>
            <a:r>
              <a:rPr lang="es-ES_tradnl" sz="28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_tradnl" sz="280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grandma</a:t>
            </a:r>
            <a:r>
              <a:rPr lang="es-ES_tradnl" sz="28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/ Young ( X)</a:t>
            </a:r>
            <a:endParaRPr lang="es-ES" sz="2800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5" name="4 Rectángulo redondeado"/>
          <p:cNvSpPr/>
          <p:nvPr/>
        </p:nvSpPr>
        <p:spPr>
          <a:xfrm>
            <a:off x="6174889" y="4299942"/>
            <a:ext cx="1313435" cy="43204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400" b="1" dirty="0">
                <a:solidFill>
                  <a:schemeClr val="tx1"/>
                </a:solidFill>
              </a:rPr>
              <a:t>CHECK</a:t>
            </a:r>
            <a:endParaRPr lang="es-ES" sz="2400" b="1" dirty="0">
              <a:solidFill>
                <a:schemeClr val="tx1"/>
              </a:solidFill>
            </a:endParaRPr>
          </a:p>
        </p:txBody>
      </p:sp>
      <p:sp>
        <p:nvSpPr>
          <p:cNvPr id="7" name="6 Flecha izquierda">
            <a:hlinkClick r:id="" action="ppaction://hlinkshowjump?jump=nextslide"/>
          </p:cNvPr>
          <p:cNvSpPr/>
          <p:nvPr/>
        </p:nvSpPr>
        <p:spPr>
          <a:xfrm>
            <a:off x="1601670" y="4245936"/>
            <a:ext cx="1188132" cy="540060"/>
          </a:xfrm>
          <a:prstGeom prst="leftArrow">
            <a:avLst>
              <a:gd name="adj1" fmla="val 61544"/>
              <a:gd name="adj2" fmla="val 50000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1800" b="1" dirty="0"/>
              <a:t>WHEEL</a:t>
            </a:r>
            <a:endParaRPr lang="es-ES" sz="1050" b="1" dirty="0"/>
          </a:p>
        </p:txBody>
      </p:sp>
      <p:sp>
        <p:nvSpPr>
          <p:cNvPr id="33" name="3 Marco"/>
          <p:cNvSpPr/>
          <p:nvPr/>
        </p:nvSpPr>
        <p:spPr>
          <a:xfrm>
            <a:off x="1143000" y="0"/>
            <a:ext cx="6858000" cy="5143500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319377" y="319377"/>
                </a:moveTo>
                <a:cubicBezTo>
                  <a:pt x="104224" y="2405906"/>
                  <a:pt x="77330" y="4411753"/>
                  <a:pt x="319377" y="6538623"/>
                </a:cubicBezTo>
                <a:cubicBezTo>
                  <a:pt x="3167906" y="6740329"/>
                  <a:pt x="6016435" y="6767223"/>
                  <a:pt x="8824623" y="6538623"/>
                </a:cubicBezTo>
                <a:cubicBezTo>
                  <a:pt x="9039775" y="4478988"/>
                  <a:pt x="9026329" y="2432801"/>
                  <a:pt x="8824623" y="319377"/>
                </a:cubicBezTo>
                <a:cubicBezTo>
                  <a:pt x="6029882" y="90777"/>
                  <a:pt x="3181353" y="104224"/>
                  <a:pt x="319377" y="319377"/>
                </a:cubicBezTo>
                <a:close/>
              </a:path>
            </a:pathLst>
          </a:cu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050">
              <a:solidFill>
                <a:prstClr val="white"/>
              </a:solidFill>
            </a:endParaRPr>
          </a:p>
        </p:txBody>
      </p:sp>
      <p:sp>
        <p:nvSpPr>
          <p:cNvPr id="26" name="3 CuadroTexto">
            <a:extLst>
              <a:ext uri="{FF2B5EF4-FFF2-40B4-BE49-F238E27FC236}">
                <a16:creationId xmlns:a16="http://schemas.microsoft.com/office/drawing/2014/main" id="{32E6217F-4AD3-0B42-A608-746BC7981DFD}"/>
              </a:ext>
            </a:extLst>
          </p:cNvPr>
          <p:cNvSpPr txBox="1"/>
          <p:nvPr/>
        </p:nvSpPr>
        <p:spPr>
          <a:xfrm>
            <a:off x="1821052" y="2632228"/>
            <a:ext cx="5856614" cy="669414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_tradnl" sz="375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Her</a:t>
            </a:r>
            <a:r>
              <a:rPr lang="es-ES_tradnl" sz="375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_tradnl" sz="375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grandma</a:t>
            </a:r>
            <a:r>
              <a:rPr lang="es-ES_tradnl" sz="375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_tradnl" sz="375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isn’t</a:t>
            </a:r>
            <a:r>
              <a:rPr lang="es-ES_tradnl" sz="375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_tradnl" sz="375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young</a:t>
            </a:r>
            <a:r>
              <a:rPr lang="es-ES_tradnl" sz="375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.</a:t>
            </a:r>
            <a:endParaRPr lang="es-ES" sz="375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2174" y="140991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838084"/>
      </p:ext>
    </p:extLst>
  </p:cSld>
  <p:clrMapOvr>
    <a:masterClrMapping/>
  </p:clrMapOvr>
  <p:transition spd="slow">
    <p:wheel spokes="1"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5" grpId="1" animBg="1"/>
      <p:bldP spid="7" grpId="0" animBg="1"/>
      <p:bldP spid="26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38 Rectángulo">
            <a:extLst>
              <a:ext uri="{FF2B5EF4-FFF2-40B4-BE49-F238E27FC236}">
                <a16:creationId xmlns:a16="http://schemas.microsoft.com/office/drawing/2014/main" id="{8A058791-BDDC-C54A-87EB-781DD4BDFB28}"/>
              </a:ext>
            </a:extLst>
          </p:cNvPr>
          <p:cNvSpPr/>
          <p:nvPr/>
        </p:nvSpPr>
        <p:spPr>
          <a:xfrm>
            <a:off x="1143000" y="0"/>
            <a:ext cx="6858000" cy="5056026"/>
          </a:xfrm>
          <a:prstGeom prst="rect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lin ang="16200000" scaled="1"/>
            <a:tileRect/>
          </a:gra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050"/>
          </a:p>
        </p:txBody>
      </p:sp>
      <p:sp>
        <p:nvSpPr>
          <p:cNvPr id="25" name="3 Marco"/>
          <p:cNvSpPr/>
          <p:nvPr/>
        </p:nvSpPr>
        <p:spPr>
          <a:xfrm>
            <a:off x="1143000" y="0"/>
            <a:ext cx="6858000" cy="5143500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319377" y="319377"/>
                </a:moveTo>
                <a:cubicBezTo>
                  <a:pt x="104224" y="2405906"/>
                  <a:pt x="77330" y="4411753"/>
                  <a:pt x="319377" y="6538623"/>
                </a:cubicBezTo>
                <a:cubicBezTo>
                  <a:pt x="3167906" y="6740329"/>
                  <a:pt x="6016435" y="6767223"/>
                  <a:pt x="8824623" y="6538623"/>
                </a:cubicBezTo>
                <a:cubicBezTo>
                  <a:pt x="9039775" y="4478988"/>
                  <a:pt x="9026329" y="2432801"/>
                  <a:pt x="8824623" y="319377"/>
                </a:cubicBezTo>
                <a:cubicBezTo>
                  <a:pt x="6029882" y="90777"/>
                  <a:pt x="3181353" y="104224"/>
                  <a:pt x="319377" y="319377"/>
                </a:cubicBezTo>
                <a:close/>
              </a:path>
            </a:pathLst>
          </a:cu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050">
              <a:solidFill>
                <a:prstClr val="white"/>
              </a:solidFill>
            </a:endParaRPr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479894" y="646038"/>
            <a:ext cx="4144334" cy="4139958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40" descr="hour hand red.png"/>
          <p:cNvPicPr>
            <a:picLocks noChangeAspect="1"/>
          </p:cNvPicPr>
          <p:nvPr/>
        </p:nvPicPr>
        <p:blipFill rotWithShape="1">
          <a:blip r:embed="rId8"/>
          <a:srcRect b="6381"/>
          <a:stretch/>
        </p:blipFill>
        <p:spPr bwMode="auto">
          <a:xfrm rot="17587073">
            <a:off x="3250738" y="1524877"/>
            <a:ext cx="2569205" cy="240526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140" descr="hour hand red.png"/>
          <p:cNvPicPr>
            <a:picLocks noChangeAspect="1"/>
          </p:cNvPicPr>
          <p:nvPr/>
        </p:nvPicPr>
        <p:blipFill rotWithShape="1">
          <a:blip r:embed="rId8"/>
          <a:srcRect b="6381"/>
          <a:stretch/>
        </p:blipFill>
        <p:spPr bwMode="auto">
          <a:xfrm rot="10800000">
            <a:off x="3296664" y="1485614"/>
            <a:ext cx="2544657" cy="238227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5 Imagen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8724" y="2222099"/>
            <a:ext cx="986673" cy="98783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7 Imagen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8645" y="4137924"/>
            <a:ext cx="1399169" cy="698443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30 Imagen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1175" y="4137924"/>
            <a:ext cx="1399168" cy="698443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27 Luna"/>
          <p:cNvSpPr/>
          <p:nvPr/>
        </p:nvSpPr>
        <p:spPr>
          <a:xfrm rot="16200000">
            <a:off x="4098468" y="2536343"/>
            <a:ext cx="976561" cy="2369726"/>
          </a:xfrm>
          <a:prstGeom prst="moon">
            <a:avLst>
              <a:gd name="adj" fmla="val 23622"/>
            </a:avLst>
          </a:prstGeom>
          <a:solidFill>
            <a:schemeClr val="tx1">
              <a:alpha val="45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050">
              <a:solidFill>
                <a:prstClr val="white"/>
              </a:solidFill>
            </a:endParaRPr>
          </a:p>
        </p:txBody>
      </p:sp>
      <p:sp>
        <p:nvSpPr>
          <p:cNvPr id="27" name="26 Luna"/>
          <p:cNvSpPr/>
          <p:nvPr/>
        </p:nvSpPr>
        <p:spPr>
          <a:xfrm rot="5400000">
            <a:off x="4098466" y="-121272"/>
            <a:ext cx="976564" cy="2906224"/>
          </a:xfrm>
          <a:prstGeom prst="moon">
            <a:avLst>
              <a:gd name="adj" fmla="val 23622"/>
            </a:avLst>
          </a:prstGeom>
          <a:solidFill>
            <a:schemeClr val="tx1">
              <a:alpha val="45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050">
              <a:solidFill>
                <a:prstClr val="white"/>
              </a:solidFill>
            </a:endParaRPr>
          </a:p>
        </p:txBody>
      </p:sp>
      <p:pic>
        <p:nvPicPr>
          <p:cNvPr id="1026" name="Picture 2" descr="http://www.ghank.com/wp-content/uploads/2012/12/38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333" b="100000" l="2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8388" y="764283"/>
            <a:ext cx="727346" cy="72734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25 Rectángulo"/>
          <p:cNvSpPr/>
          <p:nvPr/>
        </p:nvSpPr>
        <p:spPr>
          <a:xfrm>
            <a:off x="4950042" y="1221601"/>
            <a:ext cx="721023" cy="2368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endParaRPr lang="es-ES" sz="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1" name="40 Rectángulo"/>
          <p:cNvSpPr/>
          <p:nvPr/>
        </p:nvSpPr>
        <p:spPr>
          <a:xfrm>
            <a:off x="5598114" y="1653649"/>
            <a:ext cx="575121" cy="3736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endParaRPr lang="es-ES" sz="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2" name="41 Rectángulo"/>
          <p:cNvSpPr/>
          <p:nvPr/>
        </p:nvSpPr>
        <p:spPr>
          <a:xfrm>
            <a:off x="5829568" y="2428885"/>
            <a:ext cx="632642" cy="2908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endParaRPr lang="es-ES" sz="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3" name="42 Rectángulo">
            <a:hlinkClick r:id="" action="ppaction://hlinkshowjump?jump=nextslide"/>
          </p:cNvPr>
          <p:cNvSpPr/>
          <p:nvPr/>
        </p:nvSpPr>
        <p:spPr>
          <a:xfrm>
            <a:off x="5741473" y="3109585"/>
            <a:ext cx="613922" cy="2908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endParaRPr lang="es-ES" sz="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4" name="43 Rectángulo"/>
          <p:cNvSpPr/>
          <p:nvPr/>
        </p:nvSpPr>
        <p:spPr>
          <a:xfrm>
            <a:off x="5255133" y="3662469"/>
            <a:ext cx="721023" cy="3674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  <a:endParaRPr lang="es-ES" sz="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5" name="44 Rectángulo"/>
          <p:cNvSpPr/>
          <p:nvPr/>
        </p:nvSpPr>
        <p:spPr>
          <a:xfrm>
            <a:off x="4684690" y="4132531"/>
            <a:ext cx="643394" cy="1674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</a:t>
            </a:r>
            <a:endParaRPr lang="es-ES" sz="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6" name="45 Rectángulo"/>
          <p:cNvSpPr/>
          <p:nvPr/>
        </p:nvSpPr>
        <p:spPr>
          <a:xfrm>
            <a:off x="3869922" y="4164802"/>
            <a:ext cx="686336" cy="1674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</a:t>
            </a:r>
            <a:endParaRPr lang="es-ES" sz="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8" name="47 Rectángulo"/>
          <p:cNvSpPr/>
          <p:nvPr/>
        </p:nvSpPr>
        <p:spPr>
          <a:xfrm>
            <a:off x="2776260" y="3245389"/>
            <a:ext cx="661614" cy="19045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</a:t>
            </a:r>
            <a:endParaRPr lang="es-ES" sz="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9" name="48 Rectángulo"/>
          <p:cNvSpPr/>
          <p:nvPr/>
        </p:nvSpPr>
        <p:spPr>
          <a:xfrm>
            <a:off x="2658480" y="2463738"/>
            <a:ext cx="671383" cy="3048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</a:t>
            </a:r>
            <a:endParaRPr lang="es-ES" sz="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0" name="49 Rectángulo"/>
          <p:cNvSpPr/>
          <p:nvPr/>
        </p:nvSpPr>
        <p:spPr>
          <a:xfrm>
            <a:off x="2789802" y="1760983"/>
            <a:ext cx="797766" cy="26635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11</a:t>
            </a:r>
            <a:endParaRPr lang="es-ES" sz="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1" name="50 Rectángulo"/>
          <p:cNvSpPr/>
          <p:nvPr/>
        </p:nvSpPr>
        <p:spPr>
          <a:xfrm>
            <a:off x="3416825" y="1221600"/>
            <a:ext cx="721023" cy="2556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12</a:t>
            </a:r>
            <a:endParaRPr lang="es-ES" sz="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9" name="28 Rectángulo"/>
          <p:cNvSpPr/>
          <p:nvPr/>
        </p:nvSpPr>
        <p:spPr>
          <a:xfrm>
            <a:off x="3235711" y="3846191"/>
            <a:ext cx="634211" cy="2540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</a:t>
            </a:r>
            <a:endParaRPr lang="es-ES" sz="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2174" y="140991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731622"/>
      </p:ext>
    </p:extLst>
  </p:cSld>
  <p:clrMapOvr>
    <a:masterClrMapping/>
  </p:clrMapOvr>
  <p:transition spd="slow">
    <p:wheel spokes="1"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ing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RULETA_sho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38 Rectángulo redondeado"/>
          <p:cNvSpPr/>
          <p:nvPr/>
        </p:nvSpPr>
        <p:spPr>
          <a:xfrm>
            <a:off x="1143000" y="0"/>
            <a:ext cx="6777372" cy="5143500"/>
          </a:xfrm>
          <a:prstGeom prst="roundRect">
            <a:avLst>
              <a:gd name="adj" fmla="val 11298"/>
            </a:avLst>
          </a:prstGeom>
          <a:gradFill flip="none" rotWithShape="1">
            <a:gsLst>
              <a:gs pos="0">
                <a:srgbClr val="FF0066">
                  <a:shade val="30000"/>
                  <a:satMod val="115000"/>
                </a:srgbClr>
              </a:gs>
              <a:gs pos="50000">
                <a:srgbClr val="FF0066">
                  <a:shade val="67500"/>
                  <a:satMod val="115000"/>
                </a:srgbClr>
              </a:gs>
              <a:gs pos="100000">
                <a:srgbClr val="FF0066">
                  <a:shade val="100000"/>
                  <a:satMod val="115000"/>
                </a:srgbClr>
              </a:gs>
            </a:gsLst>
            <a:lin ang="16200000" scaled="1"/>
            <a:tileRect/>
          </a:gra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050">
              <a:latin typeface="Comic Sans MS" panose="030F0702030302020204" pitchFamily="66" charset="0"/>
            </a:endParaRPr>
          </a:p>
        </p:txBody>
      </p:sp>
      <p:sp>
        <p:nvSpPr>
          <p:cNvPr id="4" name="3 CuadroTexto"/>
          <p:cNvSpPr txBox="1"/>
          <p:nvPr/>
        </p:nvSpPr>
        <p:spPr>
          <a:xfrm>
            <a:off x="1552370" y="1761661"/>
            <a:ext cx="5721639" cy="1246495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_tradnl" sz="7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+ 2</a:t>
            </a:r>
            <a:endParaRPr lang="es-ES" sz="7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5" name="4 Rectángulo redondeado"/>
          <p:cNvSpPr/>
          <p:nvPr/>
        </p:nvSpPr>
        <p:spPr>
          <a:xfrm>
            <a:off x="6142616" y="4299942"/>
            <a:ext cx="1345708" cy="432048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400" b="1" dirty="0">
                <a:solidFill>
                  <a:schemeClr val="tx1"/>
                </a:solidFill>
                <a:latin typeface="Comic Sans MS" panose="030F0702030302020204" pitchFamily="66" charset="0"/>
              </a:rPr>
              <a:t>CHECK</a:t>
            </a:r>
            <a:endParaRPr lang="es-ES" sz="24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6 Flecha izquierda">
            <a:hlinkClick r:id="" action="ppaction://hlinkshowjump?jump=nextslide"/>
          </p:cNvPr>
          <p:cNvSpPr/>
          <p:nvPr/>
        </p:nvSpPr>
        <p:spPr>
          <a:xfrm>
            <a:off x="1547663" y="4245936"/>
            <a:ext cx="1242139" cy="540060"/>
          </a:xfrm>
          <a:prstGeom prst="leftArrow">
            <a:avLst>
              <a:gd name="adj1" fmla="val 61544"/>
              <a:gd name="adj2" fmla="val 50000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1800" b="1" dirty="0">
                <a:latin typeface="Comic Sans MS" panose="030F0702030302020204" pitchFamily="66" charset="0"/>
              </a:rPr>
              <a:t>WHEEL</a:t>
            </a:r>
            <a:endParaRPr lang="es-ES" sz="1050" b="1" dirty="0">
              <a:latin typeface="Comic Sans MS" panose="030F0702030302020204" pitchFamily="66" charset="0"/>
            </a:endParaRPr>
          </a:p>
        </p:txBody>
      </p:sp>
      <p:sp>
        <p:nvSpPr>
          <p:cNvPr id="23" name="3 Marco"/>
          <p:cNvSpPr/>
          <p:nvPr/>
        </p:nvSpPr>
        <p:spPr>
          <a:xfrm>
            <a:off x="1143000" y="0"/>
            <a:ext cx="6858000" cy="5143500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319377" y="319377"/>
                </a:moveTo>
                <a:cubicBezTo>
                  <a:pt x="104224" y="2405906"/>
                  <a:pt x="77330" y="4411753"/>
                  <a:pt x="319377" y="6538623"/>
                </a:cubicBezTo>
                <a:cubicBezTo>
                  <a:pt x="3167906" y="6740329"/>
                  <a:pt x="6016435" y="6767223"/>
                  <a:pt x="8824623" y="6538623"/>
                </a:cubicBezTo>
                <a:cubicBezTo>
                  <a:pt x="9039775" y="4478988"/>
                  <a:pt x="9026329" y="2432801"/>
                  <a:pt x="8824623" y="319377"/>
                </a:cubicBezTo>
                <a:cubicBezTo>
                  <a:pt x="6029882" y="90777"/>
                  <a:pt x="3181353" y="104224"/>
                  <a:pt x="319377" y="319377"/>
                </a:cubicBezTo>
                <a:close/>
              </a:path>
            </a:pathLst>
          </a:cu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050">
              <a:solidFill>
                <a:prstClr val="white"/>
              </a:solidFill>
              <a:latin typeface="Comic Sans MS" panose="030F0702030302020204" pitchFamily="66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2174" y="140991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4142279"/>
      </p:ext>
    </p:extLst>
  </p:cSld>
  <p:clrMapOvr>
    <a:masterClrMapping/>
  </p:clrMapOvr>
  <p:transition spd="slow">
    <p:wheel spokes="1"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7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38 Rectángulo">
            <a:extLst>
              <a:ext uri="{FF2B5EF4-FFF2-40B4-BE49-F238E27FC236}">
                <a16:creationId xmlns:a16="http://schemas.microsoft.com/office/drawing/2014/main" id="{7760E317-5D13-3F4C-8646-17DCFBA0D40C}"/>
              </a:ext>
            </a:extLst>
          </p:cNvPr>
          <p:cNvSpPr/>
          <p:nvPr/>
        </p:nvSpPr>
        <p:spPr>
          <a:xfrm>
            <a:off x="1143000" y="0"/>
            <a:ext cx="6858000" cy="5056026"/>
          </a:xfrm>
          <a:prstGeom prst="rect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lin ang="16200000" scaled="1"/>
            <a:tileRect/>
          </a:gra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050"/>
          </a:p>
        </p:txBody>
      </p:sp>
      <p:sp>
        <p:nvSpPr>
          <p:cNvPr id="25" name="3 Marco"/>
          <p:cNvSpPr/>
          <p:nvPr/>
        </p:nvSpPr>
        <p:spPr>
          <a:xfrm>
            <a:off x="1143000" y="0"/>
            <a:ext cx="6858000" cy="5143500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319377" y="319377"/>
                </a:moveTo>
                <a:cubicBezTo>
                  <a:pt x="104224" y="2405906"/>
                  <a:pt x="77330" y="4411753"/>
                  <a:pt x="319377" y="6538623"/>
                </a:cubicBezTo>
                <a:cubicBezTo>
                  <a:pt x="3167906" y="6740329"/>
                  <a:pt x="6016435" y="6767223"/>
                  <a:pt x="8824623" y="6538623"/>
                </a:cubicBezTo>
                <a:cubicBezTo>
                  <a:pt x="9039775" y="4478988"/>
                  <a:pt x="9026329" y="2432801"/>
                  <a:pt x="8824623" y="319377"/>
                </a:cubicBezTo>
                <a:cubicBezTo>
                  <a:pt x="6029882" y="90777"/>
                  <a:pt x="3181353" y="104224"/>
                  <a:pt x="319377" y="319377"/>
                </a:cubicBezTo>
                <a:close/>
              </a:path>
            </a:pathLst>
          </a:cu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050">
              <a:solidFill>
                <a:prstClr val="white"/>
              </a:solidFill>
            </a:endParaRPr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479894" y="646038"/>
            <a:ext cx="4144334" cy="4139958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40" descr="hour hand red.png"/>
          <p:cNvPicPr>
            <a:picLocks noChangeAspect="1"/>
          </p:cNvPicPr>
          <p:nvPr/>
        </p:nvPicPr>
        <p:blipFill rotWithShape="1">
          <a:blip r:embed="rId8"/>
          <a:srcRect b="6381"/>
          <a:stretch/>
        </p:blipFill>
        <p:spPr bwMode="auto">
          <a:xfrm rot="2165342">
            <a:off x="3250738" y="1524877"/>
            <a:ext cx="2569205" cy="240526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140" descr="hour hand red.png"/>
          <p:cNvPicPr>
            <a:picLocks noChangeAspect="1"/>
          </p:cNvPicPr>
          <p:nvPr/>
        </p:nvPicPr>
        <p:blipFill rotWithShape="1">
          <a:blip r:embed="rId8"/>
          <a:srcRect b="6381"/>
          <a:stretch/>
        </p:blipFill>
        <p:spPr bwMode="auto">
          <a:xfrm rot="10800000">
            <a:off x="3279332" y="1485614"/>
            <a:ext cx="2544657" cy="238227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5 Imagen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8724" y="2222099"/>
            <a:ext cx="986673" cy="98783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7 Imagen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8645" y="4137924"/>
            <a:ext cx="1399169" cy="698443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30 Imagen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1175" y="4137924"/>
            <a:ext cx="1399168" cy="698443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27 Luna"/>
          <p:cNvSpPr/>
          <p:nvPr/>
        </p:nvSpPr>
        <p:spPr>
          <a:xfrm rot="16200000">
            <a:off x="4098468" y="2536343"/>
            <a:ext cx="976561" cy="2369726"/>
          </a:xfrm>
          <a:prstGeom prst="moon">
            <a:avLst>
              <a:gd name="adj" fmla="val 23622"/>
            </a:avLst>
          </a:prstGeom>
          <a:solidFill>
            <a:schemeClr val="tx1">
              <a:alpha val="45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050">
              <a:solidFill>
                <a:prstClr val="white"/>
              </a:solidFill>
            </a:endParaRPr>
          </a:p>
        </p:txBody>
      </p:sp>
      <p:sp>
        <p:nvSpPr>
          <p:cNvPr id="27" name="26 Luna"/>
          <p:cNvSpPr/>
          <p:nvPr/>
        </p:nvSpPr>
        <p:spPr>
          <a:xfrm rot="5400000">
            <a:off x="4098466" y="-121272"/>
            <a:ext cx="976564" cy="2906224"/>
          </a:xfrm>
          <a:prstGeom prst="moon">
            <a:avLst>
              <a:gd name="adj" fmla="val 23622"/>
            </a:avLst>
          </a:prstGeom>
          <a:solidFill>
            <a:schemeClr val="tx1">
              <a:alpha val="45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050">
              <a:solidFill>
                <a:prstClr val="white"/>
              </a:solidFill>
            </a:endParaRPr>
          </a:p>
        </p:txBody>
      </p:sp>
      <p:pic>
        <p:nvPicPr>
          <p:cNvPr id="1026" name="Picture 2" descr="http://www.ghank.com/wp-content/uploads/2012/12/38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333" b="100000" l="2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8388" y="764283"/>
            <a:ext cx="727346" cy="72734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25 Rectángulo"/>
          <p:cNvSpPr/>
          <p:nvPr/>
        </p:nvSpPr>
        <p:spPr>
          <a:xfrm>
            <a:off x="4950042" y="1221601"/>
            <a:ext cx="721023" cy="2368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endParaRPr lang="es-ES" sz="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1" name="40 Rectángulo"/>
          <p:cNvSpPr/>
          <p:nvPr/>
        </p:nvSpPr>
        <p:spPr>
          <a:xfrm>
            <a:off x="5598114" y="1653649"/>
            <a:ext cx="575121" cy="3736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endParaRPr lang="es-ES" sz="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2" name="41 Rectángulo"/>
          <p:cNvSpPr/>
          <p:nvPr/>
        </p:nvSpPr>
        <p:spPr>
          <a:xfrm>
            <a:off x="5829568" y="2428885"/>
            <a:ext cx="632642" cy="2908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endParaRPr lang="es-ES" sz="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3" name="42 Rectángulo"/>
          <p:cNvSpPr/>
          <p:nvPr/>
        </p:nvSpPr>
        <p:spPr>
          <a:xfrm>
            <a:off x="5741473" y="3109585"/>
            <a:ext cx="613922" cy="2908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endParaRPr lang="es-ES" sz="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4" name="43 Rectángulo"/>
          <p:cNvSpPr/>
          <p:nvPr/>
        </p:nvSpPr>
        <p:spPr>
          <a:xfrm>
            <a:off x="5255133" y="3662469"/>
            <a:ext cx="721023" cy="3674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  <a:endParaRPr lang="es-ES" sz="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5" name="44 Rectángulo"/>
          <p:cNvSpPr/>
          <p:nvPr/>
        </p:nvSpPr>
        <p:spPr>
          <a:xfrm>
            <a:off x="4684690" y="4132531"/>
            <a:ext cx="643394" cy="1674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</a:t>
            </a:r>
            <a:endParaRPr lang="es-ES" sz="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6" name="45 Rectángulo"/>
          <p:cNvSpPr/>
          <p:nvPr/>
        </p:nvSpPr>
        <p:spPr>
          <a:xfrm>
            <a:off x="3869922" y="4164802"/>
            <a:ext cx="686336" cy="1674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</a:t>
            </a:r>
            <a:endParaRPr lang="es-ES" sz="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8" name="47 Rectángulo"/>
          <p:cNvSpPr/>
          <p:nvPr/>
        </p:nvSpPr>
        <p:spPr>
          <a:xfrm>
            <a:off x="2776260" y="3245389"/>
            <a:ext cx="661614" cy="19045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</a:t>
            </a:r>
            <a:endParaRPr lang="es-ES" sz="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9" name="48 Rectángulo"/>
          <p:cNvSpPr/>
          <p:nvPr/>
        </p:nvSpPr>
        <p:spPr>
          <a:xfrm>
            <a:off x="2658480" y="2463738"/>
            <a:ext cx="671383" cy="3048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</a:t>
            </a:r>
            <a:endParaRPr lang="es-ES" sz="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0" name="49 Rectángulo"/>
          <p:cNvSpPr/>
          <p:nvPr/>
        </p:nvSpPr>
        <p:spPr>
          <a:xfrm>
            <a:off x="2789802" y="1760983"/>
            <a:ext cx="797766" cy="26635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11</a:t>
            </a:r>
            <a:endParaRPr lang="es-ES" sz="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1" name="50 Rectángulo"/>
          <p:cNvSpPr/>
          <p:nvPr/>
        </p:nvSpPr>
        <p:spPr>
          <a:xfrm>
            <a:off x="3416825" y="1221600"/>
            <a:ext cx="721023" cy="2556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12</a:t>
            </a:r>
            <a:endParaRPr lang="es-ES" sz="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9" name="28 Rectángulo">
            <a:hlinkClick r:id="" action="ppaction://hlinkshowjump?jump=nextslide"/>
          </p:cNvPr>
          <p:cNvSpPr/>
          <p:nvPr/>
        </p:nvSpPr>
        <p:spPr>
          <a:xfrm>
            <a:off x="3235711" y="3846191"/>
            <a:ext cx="634211" cy="2540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</a:t>
            </a:r>
            <a:endParaRPr lang="es-ES" sz="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2174" y="140991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189280"/>
      </p:ext>
    </p:extLst>
  </p:cSld>
  <p:clrMapOvr>
    <a:masterClrMapping/>
  </p:clrMapOvr>
  <p:transition spd="slow">
    <p:wheel spokes="1"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ing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RULETA_sho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38 Rectángulo redondeado"/>
          <p:cNvSpPr/>
          <p:nvPr/>
        </p:nvSpPr>
        <p:spPr>
          <a:xfrm>
            <a:off x="1143000" y="0"/>
            <a:ext cx="6858000" cy="5143500"/>
          </a:xfrm>
          <a:prstGeom prst="roundRect">
            <a:avLst>
              <a:gd name="adj" fmla="val 11298"/>
            </a:avLst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16200000" scaled="1"/>
            <a:tileRect/>
          </a:gra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050">
              <a:latin typeface="Comic Sans MS" panose="030F0702030302020204" pitchFamily="66" charset="0"/>
            </a:endParaRPr>
          </a:p>
        </p:txBody>
      </p:sp>
      <p:sp>
        <p:nvSpPr>
          <p:cNvPr id="4" name="3 CuadroTexto"/>
          <p:cNvSpPr txBox="1"/>
          <p:nvPr/>
        </p:nvSpPr>
        <p:spPr>
          <a:xfrm>
            <a:off x="1701768" y="486472"/>
            <a:ext cx="5721639" cy="669414"/>
          </a:xfrm>
          <a:prstGeom prst="rect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_tradnl" sz="375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omic Sans MS" panose="030F0702030302020204" pitchFamily="66" charset="0"/>
              </a:rPr>
              <a:t>She</a:t>
            </a:r>
            <a:r>
              <a:rPr lang="es-ES_tradnl" sz="375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omic Sans MS" panose="030F0702030302020204" pitchFamily="66" charset="0"/>
              </a:rPr>
              <a:t>/ </a:t>
            </a:r>
            <a:r>
              <a:rPr lang="es-ES_tradnl" sz="375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omic Sans MS" panose="030F0702030302020204" pitchFamily="66" charset="0"/>
              </a:rPr>
              <a:t>old</a:t>
            </a:r>
            <a:r>
              <a:rPr lang="es-ES_tradnl" sz="375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omic Sans MS" panose="030F0702030302020204" pitchFamily="66" charset="0"/>
              </a:rPr>
              <a:t>/ </a:t>
            </a:r>
            <a:r>
              <a:rPr lang="es-ES_tradnl" sz="375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omic Sans MS" panose="030F0702030302020204" pitchFamily="66" charset="0"/>
              </a:rPr>
              <a:t>kind</a:t>
            </a:r>
            <a:r>
              <a:rPr lang="es-ES_tradnl" sz="375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omic Sans MS" panose="030F0702030302020204" pitchFamily="66" charset="0"/>
              </a:rPr>
              <a:t> (    )</a:t>
            </a:r>
            <a:endParaRPr lang="es-ES" sz="375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5" name="4 Rectángulo redondeado"/>
          <p:cNvSpPr/>
          <p:nvPr/>
        </p:nvSpPr>
        <p:spPr>
          <a:xfrm>
            <a:off x="6174889" y="4245936"/>
            <a:ext cx="1313435" cy="432048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400" b="1" dirty="0">
                <a:solidFill>
                  <a:schemeClr val="tx1"/>
                </a:solidFill>
                <a:latin typeface="Comic Sans MS" panose="030F0702030302020204" pitchFamily="66" charset="0"/>
              </a:rPr>
              <a:t>CHECK</a:t>
            </a:r>
            <a:endParaRPr lang="es-ES" sz="24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6 Flecha izquierda">
            <a:hlinkClick r:id="" action="ppaction://hlinkshowjump?jump=nextslide"/>
          </p:cNvPr>
          <p:cNvSpPr/>
          <p:nvPr/>
        </p:nvSpPr>
        <p:spPr>
          <a:xfrm>
            <a:off x="1601669" y="4245936"/>
            <a:ext cx="1188133" cy="540060"/>
          </a:xfrm>
          <a:prstGeom prst="leftArrow">
            <a:avLst>
              <a:gd name="adj1" fmla="val 61544"/>
              <a:gd name="adj2" fmla="val 50000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1800" b="1" dirty="0">
                <a:latin typeface="Comic Sans MS" panose="030F0702030302020204" pitchFamily="66" charset="0"/>
              </a:rPr>
              <a:t>WHEEL</a:t>
            </a:r>
            <a:endParaRPr lang="es-ES" sz="1050" b="1" dirty="0">
              <a:latin typeface="Comic Sans MS" panose="030F0702030302020204" pitchFamily="66" charset="0"/>
            </a:endParaRPr>
          </a:p>
        </p:txBody>
      </p:sp>
      <p:sp>
        <p:nvSpPr>
          <p:cNvPr id="25" name="3 Marco"/>
          <p:cNvSpPr/>
          <p:nvPr/>
        </p:nvSpPr>
        <p:spPr>
          <a:xfrm>
            <a:off x="1143000" y="0"/>
            <a:ext cx="6858000" cy="5143500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319377" y="319377"/>
                </a:moveTo>
                <a:cubicBezTo>
                  <a:pt x="104224" y="2405906"/>
                  <a:pt x="77330" y="4411753"/>
                  <a:pt x="319377" y="6538623"/>
                </a:cubicBezTo>
                <a:cubicBezTo>
                  <a:pt x="3167906" y="6740329"/>
                  <a:pt x="6016435" y="6767223"/>
                  <a:pt x="8824623" y="6538623"/>
                </a:cubicBezTo>
                <a:cubicBezTo>
                  <a:pt x="9039775" y="4478988"/>
                  <a:pt x="9026329" y="2432801"/>
                  <a:pt x="8824623" y="319377"/>
                </a:cubicBezTo>
                <a:cubicBezTo>
                  <a:pt x="6029882" y="90777"/>
                  <a:pt x="3181353" y="104224"/>
                  <a:pt x="319377" y="319377"/>
                </a:cubicBezTo>
                <a:close/>
              </a:path>
            </a:pathLst>
          </a:cu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050">
              <a:solidFill>
                <a:prstClr val="white"/>
              </a:solidFill>
              <a:latin typeface="Comic Sans MS" panose="030F0702030302020204" pitchFamily="66" charset="0"/>
            </a:endParaRPr>
          </a:p>
        </p:txBody>
      </p:sp>
      <p:sp>
        <p:nvSpPr>
          <p:cNvPr id="27" name="3 CuadroTexto">
            <a:extLst>
              <a:ext uri="{FF2B5EF4-FFF2-40B4-BE49-F238E27FC236}">
                <a16:creationId xmlns:a16="http://schemas.microsoft.com/office/drawing/2014/main" id="{8209B0E9-22A7-114E-818B-9039345456FD}"/>
              </a:ext>
            </a:extLst>
          </p:cNvPr>
          <p:cNvSpPr txBox="1"/>
          <p:nvPr/>
        </p:nvSpPr>
        <p:spPr>
          <a:xfrm>
            <a:off x="1601670" y="2248585"/>
            <a:ext cx="5721639" cy="669414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_tradnl" sz="375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She</a:t>
            </a:r>
            <a:r>
              <a:rPr lang="es-ES_tradnl" sz="375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_tradnl" sz="375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is</a:t>
            </a:r>
            <a:r>
              <a:rPr lang="es-ES_tradnl" sz="375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_tradnl" sz="375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old</a:t>
            </a:r>
            <a:r>
              <a:rPr lang="es-ES_tradnl" sz="375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and </a:t>
            </a:r>
            <a:r>
              <a:rPr lang="es-ES_tradnl" sz="375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kind</a:t>
            </a:r>
            <a:r>
              <a:rPr lang="es-ES_tradnl" sz="375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.</a:t>
            </a:r>
            <a:endParaRPr lang="es-ES" sz="375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2174" y="140991"/>
            <a:ext cx="1072451" cy="514220"/>
          </a:xfrm>
          <a:prstGeom prst="rect">
            <a:avLst/>
          </a:prstGeom>
        </p:spPr>
      </p:pic>
      <p:pic>
        <p:nvPicPr>
          <p:cNvPr id="3" name="Đồ họa 6" descr="Checkmark with solid fill">
            <a:extLst>
              <a:ext uri="{FF2B5EF4-FFF2-40B4-BE49-F238E27FC236}">
                <a16:creationId xmlns:a16="http://schemas.microsoft.com/office/drawing/2014/main" id="{9C16C28E-F7FF-3279-391E-5181DD6BA04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934227" y="465516"/>
            <a:ext cx="370840" cy="756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8700095"/>
      </p:ext>
    </p:extLst>
  </p:cSld>
  <p:clrMapOvr>
    <a:masterClrMapping/>
  </p:clrMapOvr>
  <p:transition spd="slow">
    <p:wheel spokes="1"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5" grpId="1" animBg="1"/>
      <p:bldP spid="7" grpId="0" animBg="1"/>
      <p:bldP spid="27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38 Rectángulo">
            <a:extLst>
              <a:ext uri="{FF2B5EF4-FFF2-40B4-BE49-F238E27FC236}">
                <a16:creationId xmlns:a16="http://schemas.microsoft.com/office/drawing/2014/main" id="{F7F39C16-AF37-DA4C-A5D7-3E89EFF157BA}"/>
              </a:ext>
            </a:extLst>
          </p:cNvPr>
          <p:cNvSpPr/>
          <p:nvPr/>
        </p:nvSpPr>
        <p:spPr>
          <a:xfrm>
            <a:off x="1143000" y="0"/>
            <a:ext cx="6858000" cy="5056026"/>
          </a:xfrm>
          <a:prstGeom prst="rect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lin ang="16200000" scaled="1"/>
            <a:tileRect/>
          </a:gra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050"/>
          </a:p>
        </p:txBody>
      </p:sp>
      <p:sp>
        <p:nvSpPr>
          <p:cNvPr id="25" name="3 Marco"/>
          <p:cNvSpPr/>
          <p:nvPr/>
        </p:nvSpPr>
        <p:spPr>
          <a:xfrm>
            <a:off x="1143000" y="0"/>
            <a:ext cx="6858000" cy="5143500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319377" y="319377"/>
                </a:moveTo>
                <a:cubicBezTo>
                  <a:pt x="104224" y="2405906"/>
                  <a:pt x="77330" y="4411753"/>
                  <a:pt x="319377" y="6538623"/>
                </a:cubicBezTo>
                <a:cubicBezTo>
                  <a:pt x="3167906" y="6740329"/>
                  <a:pt x="6016435" y="6767223"/>
                  <a:pt x="8824623" y="6538623"/>
                </a:cubicBezTo>
                <a:cubicBezTo>
                  <a:pt x="9039775" y="4478988"/>
                  <a:pt x="9026329" y="2432801"/>
                  <a:pt x="8824623" y="319377"/>
                </a:cubicBezTo>
                <a:cubicBezTo>
                  <a:pt x="6029882" y="90777"/>
                  <a:pt x="3181353" y="104224"/>
                  <a:pt x="319377" y="319377"/>
                </a:cubicBezTo>
                <a:close/>
              </a:path>
            </a:pathLst>
          </a:cu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050">
              <a:solidFill>
                <a:prstClr val="white"/>
              </a:solidFill>
            </a:endParaRPr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479894" y="646038"/>
            <a:ext cx="4144334" cy="4139958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40" descr="hour hand red.png"/>
          <p:cNvPicPr>
            <a:picLocks noChangeAspect="1"/>
          </p:cNvPicPr>
          <p:nvPr/>
        </p:nvPicPr>
        <p:blipFill rotWithShape="1">
          <a:blip r:embed="rId8"/>
          <a:srcRect b="6381"/>
          <a:stretch/>
        </p:blipFill>
        <p:spPr bwMode="auto">
          <a:xfrm rot="9093917">
            <a:off x="3250738" y="1524877"/>
            <a:ext cx="2569205" cy="240526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140" descr="hour hand red.png"/>
          <p:cNvPicPr>
            <a:picLocks noChangeAspect="1"/>
          </p:cNvPicPr>
          <p:nvPr/>
        </p:nvPicPr>
        <p:blipFill rotWithShape="1">
          <a:blip r:embed="rId8"/>
          <a:srcRect b="6381"/>
          <a:stretch/>
        </p:blipFill>
        <p:spPr bwMode="auto">
          <a:xfrm rot="10800000">
            <a:off x="3314944" y="1485614"/>
            <a:ext cx="2544657" cy="238227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5 Imagen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8724" y="2222099"/>
            <a:ext cx="986673" cy="98783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7 Imagen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8645" y="4137924"/>
            <a:ext cx="1399169" cy="698443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30 Imagen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1175" y="4137924"/>
            <a:ext cx="1399168" cy="698443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27 Luna"/>
          <p:cNvSpPr/>
          <p:nvPr/>
        </p:nvSpPr>
        <p:spPr>
          <a:xfrm rot="16200000">
            <a:off x="4098468" y="2536343"/>
            <a:ext cx="976561" cy="2369726"/>
          </a:xfrm>
          <a:prstGeom prst="moon">
            <a:avLst>
              <a:gd name="adj" fmla="val 23622"/>
            </a:avLst>
          </a:prstGeom>
          <a:solidFill>
            <a:schemeClr val="tx1">
              <a:alpha val="45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050">
              <a:solidFill>
                <a:prstClr val="white"/>
              </a:solidFill>
            </a:endParaRPr>
          </a:p>
        </p:txBody>
      </p:sp>
      <p:sp>
        <p:nvSpPr>
          <p:cNvPr id="27" name="26 Luna"/>
          <p:cNvSpPr/>
          <p:nvPr/>
        </p:nvSpPr>
        <p:spPr>
          <a:xfrm rot="5400000">
            <a:off x="4098466" y="-121272"/>
            <a:ext cx="976564" cy="2906224"/>
          </a:xfrm>
          <a:prstGeom prst="moon">
            <a:avLst>
              <a:gd name="adj" fmla="val 23622"/>
            </a:avLst>
          </a:prstGeom>
          <a:solidFill>
            <a:schemeClr val="tx1">
              <a:alpha val="45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050">
              <a:solidFill>
                <a:prstClr val="white"/>
              </a:solidFill>
            </a:endParaRPr>
          </a:p>
        </p:txBody>
      </p:sp>
      <p:pic>
        <p:nvPicPr>
          <p:cNvPr id="1026" name="Picture 2" descr="http://www.ghank.com/wp-content/uploads/2012/12/38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333" b="100000" l="2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8388" y="764283"/>
            <a:ext cx="727346" cy="72734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25 Rectángulo"/>
          <p:cNvSpPr/>
          <p:nvPr/>
        </p:nvSpPr>
        <p:spPr>
          <a:xfrm>
            <a:off x="4950042" y="1221601"/>
            <a:ext cx="721023" cy="2368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endParaRPr lang="es-ES" sz="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1" name="40 Rectángulo"/>
          <p:cNvSpPr/>
          <p:nvPr/>
        </p:nvSpPr>
        <p:spPr>
          <a:xfrm>
            <a:off x="5598114" y="1653649"/>
            <a:ext cx="575121" cy="3736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endParaRPr lang="es-ES" sz="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2" name="41 Rectángulo"/>
          <p:cNvSpPr/>
          <p:nvPr/>
        </p:nvSpPr>
        <p:spPr>
          <a:xfrm>
            <a:off x="5829568" y="2428885"/>
            <a:ext cx="632642" cy="2908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endParaRPr lang="es-ES" sz="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3" name="42 Rectángulo"/>
          <p:cNvSpPr/>
          <p:nvPr/>
        </p:nvSpPr>
        <p:spPr>
          <a:xfrm>
            <a:off x="5741473" y="3109585"/>
            <a:ext cx="613922" cy="2908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endParaRPr lang="es-ES" sz="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4" name="43 Rectángulo"/>
          <p:cNvSpPr/>
          <p:nvPr/>
        </p:nvSpPr>
        <p:spPr>
          <a:xfrm>
            <a:off x="5255133" y="3662469"/>
            <a:ext cx="721023" cy="3674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  <a:endParaRPr lang="es-ES" sz="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5" name="44 Rectángulo"/>
          <p:cNvSpPr/>
          <p:nvPr/>
        </p:nvSpPr>
        <p:spPr>
          <a:xfrm>
            <a:off x="4684690" y="4132531"/>
            <a:ext cx="643394" cy="1674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</a:t>
            </a:r>
            <a:endParaRPr lang="es-ES" sz="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6" name="45 Rectángulo"/>
          <p:cNvSpPr/>
          <p:nvPr/>
        </p:nvSpPr>
        <p:spPr>
          <a:xfrm>
            <a:off x="3869922" y="4164802"/>
            <a:ext cx="686336" cy="1674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</a:t>
            </a:r>
            <a:endParaRPr lang="es-ES" sz="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8" name="47 Rectángulo"/>
          <p:cNvSpPr/>
          <p:nvPr/>
        </p:nvSpPr>
        <p:spPr>
          <a:xfrm>
            <a:off x="2776260" y="3245389"/>
            <a:ext cx="661614" cy="19045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</a:t>
            </a:r>
            <a:endParaRPr lang="es-ES" sz="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9" name="48 Rectángulo"/>
          <p:cNvSpPr/>
          <p:nvPr/>
        </p:nvSpPr>
        <p:spPr>
          <a:xfrm>
            <a:off x="2658480" y="2463738"/>
            <a:ext cx="671383" cy="3048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</a:t>
            </a:r>
            <a:endParaRPr lang="es-ES" sz="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0" name="49 Rectángulo"/>
          <p:cNvSpPr/>
          <p:nvPr/>
        </p:nvSpPr>
        <p:spPr>
          <a:xfrm>
            <a:off x="2789802" y="1760983"/>
            <a:ext cx="797766" cy="26635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11</a:t>
            </a:r>
            <a:endParaRPr lang="es-ES" sz="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1" name="50 Rectángulo">
            <a:hlinkClick r:id="" action="ppaction://hlinkshowjump?jump=nextslide"/>
          </p:cNvPr>
          <p:cNvSpPr/>
          <p:nvPr/>
        </p:nvSpPr>
        <p:spPr>
          <a:xfrm>
            <a:off x="3416825" y="1221600"/>
            <a:ext cx="721023" cy="2556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12</a:t>
            </a:r>
            <a:endParaRPr lang="es-ES" sz="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9" name="28 Rectángulo"/>
          <p:cNvSpPr/>
          <p:nvPr/>
        </p:nvSpPr>
        <p:spPr>
          <a:xfrm>
            <a:off x="3235711" y="3846191"/>
            <a:ext cx="634211" cy="2540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</a:t>
            </a:r>
            <a:endParaRPr lang="es-ES" sz="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2174" y="140991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951172"/>
      </p:ext>
    </p:extLst>
  </p:cSld>
  <p:clrMapOvr>
    <a:masterClrMapping/>
  </p:clrMapOvr>
  <p:transition spd="slow">
    <p:wheel spokes="1"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ing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RULETA_sho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38 Rectángulo redondeado"/>
          <p:cNvSpPr/>
          <p:nvPr/>
        </p:nvSpPr>
        <p:spPr>
          <a:xfrm>
            <a:off x="1143000" y="0"/>
            <a:ext cx="6858000" cy="5056026"/>
          </a:xfrm>
          <a:prstGeom prst="roundRect">
            <a:avLst>
              <a:gd name="adj" fmla="val 11298"/>
            </a:avLst>
          </a:prstGeom>
          <a:gradFill flip="none" rotWithShape="1">
            <a:gsLst>
              <a:gs pos="0">
                <a:srgbClr val="9900FF">
                  <a:shade val="30000"/>
                  <a:satMod val="115000"/>
                </a:srgbClr>
              </a:gs>
              <a:gs pos="50000">
                <a:srgbClr val="9900FF">
                  <a:shade val="67500"/>
                  <a:satMod val="115000"/>
                </a:srgbClr>
              </a:gs>
              <a:gs pos="100000">
                <a:srgbClr val="9900FF">
                  <a:shade val="100000"/>
                  <a:satMod val="115000"/>
                </a:srgbClr>
              </a:gs>
            </a:gsLst>
            <a:lin ang="16200000" scaled="1"/>
            <a:tileRect/>
          </a:gra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050">
              <a:latin typeface="Comic Sans MS" panose="030F0702030302020204" pitchFamily="66" charset="0"/>
            </a:endParaRPr>
          </a:p>
        </p:txBody>
      </p:sp>
      <p:sp>
        <p:nvSpPr>
          <p:cNvPr id="4" name="3 CuadroTexto"/>
          <p:cNvSpPr txBox="1"/>
          <p:nvPr/>
        </p:nvSpPr>
        <p:spPr>
          <a:xfrm>
            <a:off x="1828874" y="1341170"/>
            <a:ext cx="5300273" cy="52322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_tradnl" sz="28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mic Sans MS" panose="030F0702030302020204" pitchFamily="66" charset="0"/>
              </a:rPr>
              <a:t>His</a:t>
            </a:r>
            <a:r>
              <a:rPr lang="es-ES_tradnl" sz="2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_tradnl" sz="28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mic Sans MS" panose="030F0702030302020204" pitchFamily="66" charset="0"/>
              </a:rPr>
              <a:t>twin</a:t>
            </a:r>
            <a:r>
              <a:rPr lang="es-ES_tradnl" sz="2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_tradnl" sz="28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mic Sans MS" panose="030F0702030302020204" pitchFamily="66" charset="0"/>
              </a:rPr>
              <a:t>brother</a:t>
            </a:r>
            <a:r>
              <a:rPr lang="es-ES_tradnl" sz="2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mic Sans MS" panose="030F0702030302020204" pitchFamily="66" charset="0"/>
              </a:rPr>
              <a:t>/ short.( X) </a:t>
            </a:r>
            <a:endParaRPr lang="es-ES" sz="28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0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7" name="6 Flecha izquierda">
            <a:hlinkClick r:id="" action="ppaction://hlinkshowjump?jump=nextslide"/>
          </p:cNvPr>
          <p:cNvSpPr/>
          <p:nvPr/>
        </p:nvSpPr>
        <p:spPr>
          <a:xfrm>
            <a:off x="1601670" y="4299942"/>
            <a:ext cx="1216834" cy="540060"/>
          </a:xfrm>
          <a:prstGeom prst="leftArrow">
            <a:avLst>
              <a:gd name="adj1" fmla="val 61544"/>
              <a:gd name="adj2" fmla="val 50000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1800" b="1" dirty="0">
                <a:latin typeface="Comic Sans MS" panose="030F0702030302020204" pitchFamily="66" charset="0"/>
              </a:rPr>
              <a:t>WHEEL</a:t>
            </a:r>
            <a:endParaRPr lang="es-ES" sz="1050" b="1" dirty="0">
              <a:latin typeface="Comic Sans MS" panose="030F0702030302020204" pitchFamily="66" charset="0"/>
            </a:endParaRPr>
          </a:p>
        </p:txBody>
      </p:sp>
      <p:sp>
        <p:nvSpPr>
          <p:cNvPr id="35" name="3 Marco"/>
          <p:cNvSpPr/>
          <p:nvPr/>
        </p:nvSpPr>
        <p:spPr>
          <a:xfrm>
            <a:off x="1143000" y="0"/>
            <a:ext cx="6858000" cy="5143500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319377" y="319377"/>
                </a:moveTo>
                <a:cubicBezTo>
                  <a:pt x="104224" y="2405906"/>
                  <a:pt x="77330" y="4411753"/>
                  <a:pt x="319377" y="6538623"/>
                </a:cubicBezTo>
                <a:cubicBezTo>
                  <a:pt x="3167906" y="6740329"/>
                  <a:pt x="6016435" y="6767223"/>
                  <a:pt x="8824623" y="6538623"/>
                </a:cubicBezTo>
                <a:cubicBezTo>
                  <a:pt x="9039775" y="4478988"/>
                  <a:pt x="9026329" y="2432801"/>
                  <a:pt x="8824623" y="319377"/>
                </a:cubicBezTo>
                <a:cubicBezTo>
                  <a:pt x="6029882" y="90777"/>
                  <a:pt x="3181353" y="104224"/>
                  <a:pt x="319377" y="319377"/>
                </a:cubicBezTo>
                <a:close/>
              </a:path>
            </a:pathLst>
          </a:cu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050">
              <a:solidFill>
                <a:prstClr val="white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4 Rectángulo redondeado"/>
          <p:cNvSpPr/>
          <p:nvPr/>
        </p:nvSpPr>
        <p:spPr>
          <a:xfrm>
            <a:off x="6142616" y="4353948"/>
            <a:ext cx="1399714" cy="43204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400" b="1" dirty="0">
                <a:solidFill>
                  <a:schemeClr val="tx1"/>
                </a:solidFill>
                <a:latin typeface="Comic Sans MS" panose="030F0702030302020204" pitchFamily="66" charset="0"/>
              </a:rPr>
              <a:t>CHECK</a:t>
            </a:r>
            <a:endParaRPr lang="es-ES" sz="24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30" name="3 CuadroTexto">
            <a:extLst>
              <a:ext uri="{FF2B5EF4-FFF2-40B4-BE49-F238E27FC236}">
                <a16:creationId xmlns:a16="http://schemas.microsoft.com/office/drawing/2014/main" id="{C025C603-5166-9B42-80C8-026A0994788A}"/>
              </a:ext>
            </a:extLst>
          </p:cNvPr>
          <p:cNvSpPr txBox="1"/>
          <p:nvPr/>
        </p:nvSpPr>
        <p:spPr>
          <a:xfrm>
            <a:off x="1840426" y="2996846"/>
            <a:ext cx="5300273" cy="523220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_tradnl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His</a:t>
            </a:r>
            <a:r>
              <a:rPr lang="es-ES_tradnl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_tradnl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twin</a:t>
            </a:r>
            <a:r>
              <a:rPr lang="es-ES_tradnl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_tradnl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brother</a:t>
            </a:r>
            <a:r>
              <a:rPr lang="es-ES_tradnl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_tradnl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isn’t</a:t>
            </a:r>
            <a:r>
              <a:rPr lang="es-ES_tradnl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short.</a:t>
            </a:r>
            <a:endParaRPr lang="es-ES" sz="28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2174" y="140991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692601"/>
      </p:ext>
    </p:extLst>
  </p:cSld>
  <p:clrMapOvr>
    <a:masterClrMapping/>
  </p:clrMapOvr>
  <p:transition spd="slow">
    <p:wheel spokes="1"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5" grpId="0" animBg="1"/>
      <p:bldP spid="5" grpId="1" animBg="1"/>
      <p:bldP spid="3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6">
            <a:extLst>
              <a:ext uri="{FF2B5EF4-FFF2-40B4-BE49-F238E27FC236}">
                <a16:creationId xmlns:a16="http://schemas.microsoft.com/office/drawing/2014/main" id="{0AC5B657-AD7A-3043-8AE5-EF5763F510F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92725" y="3087444"/>
            <a:ext cx="2947988" cy="615522"/>
          </a:xfrm>
        </p:spPr>
        <p:txBody>
          <a:bodyPr/>
          <a:lstStyle/>
          <a:p>
            <a:pPr algn="ctr"/>
            <a:r>
              <a:rPr lang="en-US" sz="4000" b="1" dirty="0">
                <a:latin typeface="Comic Sans MS" panose="030F0702030302020204" pitchFamily="66" charset="0"/>
              </a:rPr>
              <a:t>cute</a:t>
            </a:r>
          </a:p>
        </p:txBody>
      </p:sp>
      <p:sp>
        <p:nvSpPr>
          <p:cNvPr id="16" name="Subtitle 4">
            <a:extLst>
              <a:ext uri="{FF2B5EF4-FFF2-40B4-BE49-F238E27FC236}">
                <a16:creationId xmlns:a16="http://schemas.microsoft.com/office/drawing/2014/main" id="{DC8E4228-B2A6-144D-A020-37E38DE8721A}"/>
              </a:ext>
            </a:extLst>
          </p:cNvPr>
          <p:cNvSpPr>
            <a:spLocks noGrp="1"/>
          </p:cNvSpPr>
          <p:nvPr>
            <p:ph type="title" idx="2"/>
          </p:nvPr>
        </p:nvSpPr>
        <p:spPr>
          <a:xfrm>
            <a:off x="5292725" y="2010167"/>
            <a:ext cx="2947988" cy="714375"/>
          </a:xfrm>
        </p:spPr>
        <p:txBody>
          <a:bodyPr/>
          <a:lstStyle/>
          <a:p>
            <a:pPr algn="ctr"/>
            <a:r>
              <a:rPr lang="en-US" sz="4000" dirty="0" err="1">
                <a:latin typeface="Comic Sans MS" panose="030F0702030302020204" pitchFamily="66" charset="0"/>
              </a:rPr>
              <a:t>teuc</a:t>
            </a:r>
            <a:endParaRPr lang="en-US" sz="4000" dirty="0">
              <a:latin typeface="Comic Sans MS" panose="030F0702030302020204" pitchFamily="66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2174" y="140991"/>
            <a:ext cx="1072451" cy="51422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24C741C-F95F-5C62-D99E-A0FC66C329F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727" y="1314780"/>
            <a:ext cx="3940571" cy="26273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43E2396A-940B-0240-4938-44CA325BAE67}"/>
              </a:ext>
            </a:extLst>
          </p:cNvPr>
          <p:cNvGrpSpPr/>
          <p:nvPr/>
        </p:nvGrpSpPr>
        <p:grpSpPr>
          <a:xfrm>
            <a:off x="5882641" y="802755"/>
            <a:ext cx="1168400" cy="797835"/>
            <a:chOff x="5882641" y="802755"/>
            <a:chExt cx="1168400" cy="797835"/>
          </a:xfrm>
        </p:grpSpPr>
        <p:pic>
          <p:nvPicPr>
            <p:cNvPr id="5" name="Picture 2" descr="Cartoon Star Stock Illustrations – 293,099 Cartoon Star Stock  Illustrations, Vectors &amp; Clipart - Dreamstime">
              <a:extLst>
                <a:ext uri="{FF2B5EF4-FFF2-40B4-BE49-F238E27FC236}">
                  <a16:creationId xmlns:a16="http://schemas.microsoft.com/office/drawing/2014/main" id="{B4EEF62B-2482-2C6C-5570-D289608902C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88" t="7112" r="3743" b="12494"/>
            <a:stretch/>
          </p:blipFill>
          <p:spPr bwMode="auto">
            <a:xfrm>
              <a:off x="6217920" y="802755"/>
              <a:ext cx="833121" cy="7978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E3FF4C9-226A-24A8-A265-46B6933BCFBF}"/>
                </a:ext>
              </a:extLst>
            </p:cNvPr>
            <p:cNvSpPr txBox="1"/>
            <p:nvPr/>
          </p:nvSpPr>
          <p:spPr>
            <a:xfrm>
              <a:off x="5882641" y="997166"/>
              <a:ext cx="33527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FF0000"/>
                  </a:solidFill>
                  <a:latin typeface="Comic Sans MS" panose="030F0702030302020204" pitchFamily="66" charset="0"/>
                </a:rPr>
                <a:t>2</a:t>
              </a:r>
              <a:endParaRPr lang="vi-VN" sz="2800" b="1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91076395"/>
      </p:ext>
    </p:extLst>
  </p:cSld>
  <p:clrMapOvr>
    <a:masterClrMapping/>
  </p:clrMapOvr>
  <p:transition spd="slow">
    <p:wheel spokes="1"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38 Rectángulo">
            <a:extLst>
              <a:ext uri="{FF2B5EF4-FFF2-40B4-BE49-F238E27FC236}">
                <a16:creationId xmlns:a16="http://schemas.microsoft.com/office/drawing/2014/main" id="{E4A23AEF-6D1E-A246-AE67-CCD19A8C3F68}"/>
              </a:ext>
            </a:extLst>
          </p:cNvPr>
          <p:cNvSpPr/>
          <p:nvPr/>
        </p:nvSpPr>
        <p:spPr>
          <a:xfrm>
            <a:off x="1143000" y="0"/>
            <a:ext cx="6858000" cy="5056026"/>
          </a:xfrm>
          <a:prstGeom prst="rect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lin ang="16200000" scaled="1"/>
            <a:tileRect/>
          </a:gra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050"/>
          </a:p>
        </p:txBody>
      </p:sp>
      <p:sp>
        <p:nvSpPr>
          <p:cNvPr id="25" name="3 Marco"/>
          <p:cNvSpPr/>
          <p:nvPr/>
        </p:nvSpPr>
        <p:spPr>
          <a:xfrm>
            <a:off x="1143000" y="0"/>
            <a:ext cx="6858000" cy="5143500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319377" y="319377"/>
                </a:moveTo>
                <a:cubicBezTo>
                  <a:pt x="104224" y="2405906"/>
                  <a:pt x="77330" y="4411753"/>
                  <a:pt x="319377" y="6538623"/>
                </a:cubicBezTo>
                <a:cubicBezTo>
                  <a:pt x="3167906" y="6740329"/>
                  <a:pt x="6016435" y="6767223"/>
                  <a:pt x="8824623" y="6538623"/>
                </a:cubicBezTo>
                <a:cubicBezTo>
                  <a:pt x="9039775" y="4478988"/>
                  <a:pt x="9026329" y="2432801"/>
                  <a:pt x="8824623" y="319377"/>
                </a:cubicBezTo>
                <a:cubicBezTo>
                  <a:pt x="6029882" y="90777"/>
                  <a:pt x="3181353" y="104224"/>
                  <a:pt x="319377" y="319377"/>
                </a:cubicBezTo>
                <a:close/>
              </a:path>
            </a:pathLst>
          </a:cu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050">
              <a:solidFill>
                <a:prstClr val="white"/>
              </a:solidFill>
            </a:endParaRPr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479894" y="646038"/>
            <a:ext cx="4144334" cy="4139958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40" descr="hour hand red.png"/>
          <p:cNvPicPr>
            <a:picLocks noChangeAspect="1"/>
          </p:cNvPicPr>
          <p:nvPr/>
        </p:nvPicPr>
        <p:blipFill rotWithShape="1">
          <a:blip r:embed="rId8"/>
          <a:srcRect b="6381"/>
          <a:stretch/>
        </p:blipFill>
        <p:spPr bwMode="auto">
          <a:xfrm rot="671052">
            <a:off x="3250738" y="1524877"/>
            <a:ext cx="2569205" cy="240526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140" descr="hour hand red.png"/>
          <p:cNvPicPr>
            <a:picLocks noChangeAspect="1"/>
          </p:cNvPicPr>
          <p:nvPr/>
        </p:nvPicPr>
        <p:blipFill rotWithShape="1">
          <a:blip r:embed="rId8"/>
          <a:srcRect b="6381"/>
          <a:stretch/>
        </p:blipFill>
        <p:spPr bwMode="auto">
          <a:xfrm rot="10645001">
            <a:off x="3341756" y="1485614"/>
            <a:ext cx="2544657" cy="238227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5 Imagen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8724" y="2222099"/>
            <a:ext cx="986673" cy="98783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7 Imagen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8645" y="4137924"/>
            <a:ext cx="1399169" cy="698443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30 Imagen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1175" y="4137924"/>
            <a:ext cx="1399168" cy="698443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27 Luna"/>
          <p:cNvSpPr/>
          <p:nvPr/>
        </p:nvSpPr>
        <p:spPr>
          <a:xfrm rot="16200000">
            <a:off x="4098468" y="2536343"/>
            <a:ext cx="976561" cy="2369726"/>
          </a:xfrm>
          <a:prstGeom prst="moon">
            <a:avLst>
              <a:gd name="adj" fmla="val 23622"/>
            </a:avLst>
          </a:prstGeom>
          <a:solidFill>
            <a:schemeClr val="tx1">
              <a:alpha val="45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050">
              <a:solidFill>
                <a:prstClr val="white"/>
              </a:solidFill>
            </a:endParaRPr>
          </a:p>
        </p:txBody>
      </p:sp>
      <p:sp>
        <p:nvSpPr>
          <p:cNvPr id="27" name="26 Luna"/>
          <p:cNvSpPr/>
          <p:nvPr/>
        </p:nvSpPr>
        <p:spPr>
          <a:xfrm rot="5400000">
            <a:off x="4098466" y="-121272"/>
            <a:ext cx="976564" cy="2906224"/>
          </a:xfrm>
          <a:prstGeom prst="moon">
            <a:avLst>
              <a:gd name="adj" fmla="val 23622"/>
            </a:avLst>
          </a:prstGeom>
          <a:solidFill>
            <a:schemeClr val="tx1">
              <a:alpha val="45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050">
              <a:solidFill>
                <a:prstClr val="white"/>
              </a:solidFill>
            </a:endParaRPr>
          </a:p>
        </p:txBody>
      </p:sp>
      <p:pic>
        <p:nvPicPr>
          <p:cNvPr id="1026" name="Picture 2" descr="http://www.ghank.com/wp-content/uploads/2012/12/38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333" b="100000" l="2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8388" y="764283"/>
            <a:ext cx="727346" cy="72734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25 Rectángulo"/>
          <p:cNvSpPr/>
          <p:nvPr/>
        </p:nvSpPr>
        <p:spPr>
          <a:xfrm>
            <a:off x="4950042" y="1221601"/>
            <a:ext cx="721023" cy="2368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endParaRPr lang="es-ES" sz="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1" name="40 Rectángulo"/>
          <p:cNvSpPr/>
          <p:nvPr/>
        </p:nvSpPr>
        <p:spPr>
          <a:xfrm>
            <a:off x="5598114" y="1653649"/>
            <a:ext cx="575121" cy="3736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endParaRPr lang="es-ES" sz="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2" name="41 Rectángulo"/>
          <p:cNvSpPr/>
          <p:nvPr/>
        </p:nvSpPr>
        <p:spPr>
          <a:xfrm>
            <a:off x="5829568" y="2428885"/>
            <a:ext cx="632642" cy="2908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endParaRPr lang="es-ES" sz="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3" name="42 Rectángulo"/>
          <p:cNvSpPr/>
          <p:nvPr/>
        </p:nvSpPr>
        <p:spPr>
          <a:xfrm>
            <a:off x="5741473" y="3109585"/>
            <a:ext cx="613922" cy="2908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endParaRPr lang="es-ES" sz="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4" name="43 Rectángulo"/>
          <p:cNvSpPr/>
          <p:nvPr/>
        </p:nvSpPr>
        <p:spPr>
          <a:xfrm>
            <a:off x="5255133" y="3662469"/>
            <a:ext cx="721023" cy="3674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  <a:endParaRPr lang="es-ES" sz="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5" name="44 Rectángulo"/>
          <p:cNvSpPr/>
          <p:nvPr/>
        </p:nvSpPr>
        <p:spPr>
          <a:xfrm>
            <a:off x="4684690" y="4132531"/>
            <a:ext cx="643394" cy="1674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</a:t>
            </a:r>
            <a:endParaRPr lang="es-ES" sz="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6" name="45 Rectángulo">
            <a:hlinkClick r:id="" action="ppaction://hlinkshowjump?jump=nextslide"/>
          </p:cNvPr>
          <p:cNvSpPr/>
          <p:nvPr/>
        </p:nvSpPr>
        <p:spPr>
          <a:xfrm>
            <a:off x="3869922" y="4164802"/>
            <a:ext cx="686336" cy="1674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</a:t>
            </a:r>
            <a:endParaRPr lang="es-ES" sz="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7" name="46 Rectángulo"/>
          <p:cNvSpPr/>
          <p:nvPr/>
        </p:nvSpPr>
        <p:spPr>
          <a:xfrm>
            <a:off x="3235711" y="3846191"/>
            <a:ext cx="634211" cy="2540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</a:t>
            </a:r>
            <a:endParaRPr lang="es-ES" sz="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8" name="47 Rectángulo"/>
          <p:cNvSpPr/>
          <p:nvPr/>
        </p:nvSpPr>
        <p:spPr>
          <a:xfrm>
            <a:off x="2776260" y="3245389"/>
            <a:ext cx="661614" cy="19045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</a:t>
            </a:r>
            <a:endParaRPr lang="es-ES" sz="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9" name="48 Rectángulo"/>
          <p:cNvSpPr/>
          <p:nvPr/>
        </p:nvSpPr>
        <p:spPr>
          <a:xfrm>
            <a:off x="2658480" y="2463738"/>
            <a:ext cx="671383" cy="3048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</a:t>
            </a:r>
            <a:endParaRPr lang="es-ES" sz="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0" name="49 Rectángulo"/>
          <p:cNvSpPr/>
          <p:nvPr/>
        </p:nvSpPr>
        <p:spPr>
          <a:xfrm>
            <a:off x="2789802" y="1760983"/>
            <a:ext cx="797766" cy="26635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11</a:t>
            </a:r>
            <a:endParaRPr lang="es-ES" sz="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1" name="50 Rectángulo"/>
          <p:cNvSpPr/>
          <p:nvPr/>
        </p:nvSpPr>
        <p:spPr>
          <a:xfrm>
            <a:off x="3416825" y="1221600"/>
            <a:ext cx="721023" cy="2556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12</a:t>
            </a:r>
            <a:endParaRPr lang="es-ES" sz="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2174" y="140991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7033248"/>
      </p:ext>
    </p:extLst>
  </p:cSld>
  <p:clrMapOvr>
    <a:masterClrMapping/>
  </p:clrMapOvr>
  <p:transition spd="slow">
    <p:wheel spokes="1"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ing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RULETA_sho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38 Rectángulo redondeado"/>
          <p:cNvSpPr/>
          <p:nvPr/>
        </p:nvSpPr>
        <p:spPr>
          <a:xfrm>
            <a:off x="1143000" y="0"/>
            <a:ext cx="6858000" cy="5143500"/>
          </a:xfrm>
          <a:prstGeom prst="roundRect">
            <a:avLst>
              <a:gd name="adj" fmla="val 11298"/>
            </a:avLst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16200000" scaled="1"/>
            <a:tileRect/>
          </a:gra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050">
              <a:latin typeface="Comic Sans MS" panose="030F0702030302020204" pitchFamily="66" charset="0"/>
            </a:endParaRPr>
          </a:p>
        </p:txBody>
      </p:sp>
      <p:sp>
        <p:nvSpPr>
          <p:cNvPr id="4" name="3 CuadroTexto"/>
          <p:cNvSpPr txBox="1"/>
          <p:nvPr/>
        </p:nvSpPr>
        <p:spPr>
          <a:xfrm>
            <a:off x="1601670" y="1761661"/>
            <a:ext cx="5721639" cy="1246495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_tradnl" sz="7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+ 5</a:t>
            </a:r>
            <a:endParaRPr lang="es-ES" sz="7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5" name="4 Rectángulo redondeado"/>
          <p:cNvSpPr/>
          <p:nvPr/>
        </p:nvSpPr>
        <p:spPr>
          <a:xfrm>
            <a:off x="6153374" y="4299942"/>
            <a:ext cx="1388956" cy="432048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400" b="1" dirty="0">
                <a:solidFill>
                  <a:schemeClr val="tx1"/>
                </a:solidFill>
                <a:latin typeface="Comic Sans MS" panose="030F0702030302020204" pitchFamily="66" charset="0"/>
              </a:rPr>
              <a:t>CHECK</a:t>
            </a:r>
            <a:endParaRPr lang="es-ES" sz="24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6 Botón de acción: Personalizar">
            <a:hlinkClick r:id="rId4" action="ppaction://hlinksldjump" highlightClick="1"/>
          </p:cNvPr>
          <p:cNvSpPr/>
          <p:nvPr/>
        </p:nvSpPr>
        <p:spPr>
          <a:xfrm>
            <a:off x="1709683" y="4299942"/>
            <a:ext cx="815276" cy="432048"/>
          </a:xfrm>
          <a:prstGeom prst="actionButtonBlank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1800" b="1" dirty="0">
                <a:latin typeface="Comic Sans MS" panose="030F0702030302020204" pitchFamily="66" charset="0"/>
              </a:rPr>
              <a:t>EXIT</a:t>
            </a:r>
            <a:endParaRPr lang="es-ES" sz="1050" b="1" dirty="0">
              <a:latin typeface="Comic Sans MS" panose="030F0702030302020204" pitchFamily="66" charset="0"/>
            </a:endParaRPr>
          </a:p>
        </p:txBody>
      </p:sp>
      <p:sp>
        <p:nvSpPr>
          <p:cNvPr id="25" name="3 Marco"/>
          <p:cNvSpPr/>
          <p:nvPr/>
        </p:nvSpPr>
        <p:spPr>
          <a:xfrm>
            <a:off x="1143000" y="0"/>
            <a:ext cx="6858000" cy="5143500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319377" y="319377"/>
                </a:moveTo>
                <a:cubicBezTo>
                  <a:pt x="104224" y="2405906"/>
                  <a:pt x="77330" y="4411753"/>
                  <a:pt x="319377" y="6538623"/>
                </a:cubicBezTo>
                <a:cubicBezTo>
                  <a:pt x="3167906" y="6740329"/>
                  <a:pt x="6016435" y="6767223"/>
                  <a:pt x="8824623" y="6538623"/>
                </a:cubicBezTo>
                <a:cubicBezTo>
                  <a:pt x="9039775" y="4478988"/>
                  <a:pt x="9026329" y="2432801"/>
                  <a:pt x="8824623" y="319377"/>
                </a:cubicBezTo>
                <a:cubicBezTo>
                  <a:pt x="6029882" y="90777"/>
                  <a:pt x="3181353" y="104224"/>
                  <a:pt x="319377" y="319377"/>
                </a:cubicBezTo>
                <a:close/>
              </a:path>
            </a:pathLst>
          </a:cu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050">
              <a:solidFill>
                <a:prstClr val="white"/>
              </a:solidFill>
              <a:latin typeface="Comic Sans MS" panose="030F0702030302020204" pitchFamily="66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2174" y="140991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9155489"/>
      </p:ext>
    </p:extLst>
  </p:cSld>
  <p:clrMapOvr>
    <a:masterClrMapping/>
  </p:clrMapOvr>
  <p:transition spd="slow">
    <p:wheel spokes="1"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5" grpId="1" animBg="1"/>
      <p:bldP spid="7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38 Rectángulo">
            <a:extLst>
              <a:ext uri="{FF2B5EF4-FFF2-40B4-BE49-F238E27FC236}">
                <a16:creationId xmlns:a16="http://schemas.microsoft.com/office/drawing/2014/main" id="{7760E317-5D13-3F4C-8646-17DCFBA0D40C}"/>
              </a:ext>
            </a:extLst>
          </p:cNvPr>
          <p:cNvSpPr/>
          <p:nvPr/>
        </p:nvSpPr>
        <p:spPr>
          <a:xfrm>
            <a:off x="1143000" y="0"/>
            <a:ext cx="6858000" cy="5056026"/>
          </a:xfrm>
          <a:prstGeom prst="rect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lin ang="16200000" scaled="1"/>
            <a:tileRect/>
          </a:gra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050"/>
          </a:p>
        </p:txBody>
      </p:sp>
      <p:sp>
        <p:nvSpPr>
          <p:cNvPr id="25" name="3 Marco"/>
          <p:cNvSpPr/>
          <p:nvPr/>
        </p:nvSpPr>
        <p:spPr>
          <a:xfrm>
            <a:off x="1143000" y="0"/>
            <a:ext cx="6858000" cy="5143500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319377" y="319377"/>
                </a:moveTo>
                <a:cubicBezTo>
                  <a:pt x="104224" y="2405906"/>
                  <a:pt x="77330" y="4411753"/>
                  <a:pt x="319377" y="6538623"/>
                </a:cubicBezTo>
                <a:cubicBezTo>
                  <a:pt x="3167906" y="6740329"/>
                  <a:pt x="6016435" y="6767223"/>
                  <a:pt x="8824623" y="6538623"/>
                </a:cubicBezTo>
                <a:cubicBezTo>
                  <a:pt x="9039775" y="4478988"/>
                  <a:pt x="9026329" y="2432801"/>
                  <a:pt x="8824623" y="319377"/>
                </a:cubicBezTo>
                <a:cubicBezTo>
                  <a:pt x="6029882" y="90777"/>
                  <a:pt x="3181353" y="104224"/>
                  <a:pt x="319377" y="319377"/>
                </a:cubicBezTo>
                <a:close/>
              </a:path>
            </a:pathLst>
          </a:cu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050">
              <a:solidFill>
                <a:prstClr val="white"/>
              </a:solidFill>
            </a:endParaRPr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479894" y="646038"/>
            <a:ext cx="4144334" cy="4139958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40" descr="hour hand red.png"/>
          <p:cNvPicPr>
            <a:picLocks noChangeAspect="1"/>
          </p:cNvPicPr>
          <p:nvPr/>
        </p:nvPicPr>
        <p:blipFill rotWithShape="1">
          <a:blip r:embed="rId8"/>
          <a:srcRect b="6381"/>
          <a:stretch/>
        </p:blipFill>
        <p:spPr bwMode="auto">
          <a:xfrm rot="2165342">
            <a:off x="3250738" y="1524877"/>
            <a:ext cx="2569205" cy="240526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140" descr="hour hand red.png"/>
          <p:cNvPicPr>
            <a:picLocks noChangeAspect="1"/>
          </p:cNvPicPr>
          <p:nvPr/>
        </p:nvPicPr>
        <p:blipFill rotWithShape="1">
          <a:blip r:embed="rId8"/>
          <a:srcRect b="6381"/>
          <a:stretch/>
        </p:blipFill>
        <p:spPr bwMode="auto">
          <a:xfrm rot="10800000">
            <a:off x="3279332" y="1485614"/>
            <a:ext cx="2544657" cy="238227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5 Imagen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8724" y="2222099"/>
            <a:ext cx="986673" cy="98783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7 Imagen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8645" y="4137924"/>
            <a:ext cx="1399169" cy="698443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30 Imagen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1175" y="4137924"/>
            <a:ext cx="1399168" cy="698443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27 Luna"/>
          <p:cNvSpPr/>
          <p:nvPr/>
        </p:nvSpPr>
        <p:spPr>
          <a:xfrm rot="16200000">
            <a:off x="4098468" y="2536343"/>
            <a:ext cx="976561" cy="2369726"/>
          </a:xfrm>
          <a:prstGeom prst="moon">
            <a:avLst>
              <a:gd name="adj" fmla="val 23622"/>
            </a:avLst>
          </a:prstGeom>
          <a:solidFill>
            <a:schemeClr val="tx1">
              <a:alpha val="45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050">
              <a:solidFill>
                <a:prstClr val="white"/>
              </a:solidFill>
            </a:endParaRPr>
          </a:p>
        </p:txBody>
      </p:sp>
      <p:sp>
        <p:nvSpPr>
          <p:cNvPr id="27" name="26 Luna"/>
          <p:cNvSpPr/>
          <p:nvPr/>
        </p:nvSpPr>
        <p:spPr>
          <a:xfrm rot="5400000">
            <a:off x="4098466" y="-121272"/>
            <a:ext cx="976564" cy="2906224"/>
          </a:xfrm>
          <a:prstGeom prst="moon">
            <a:avLst>
              <a:gd name="adj" fmla="val 23622"/>
            </a:avLst>
          </a:prstGeom>
          <a:solidFill>
            <a:schemeClr val="tx1">
              <a:alpha val="45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050">
              <a:solidFill>
                <a:prstClr val="white"/>
              </a:solidFill>
            </a:endParaRPr>
          </a:p>
        </p:txBody>
      </p:sp>
      <p:pic>
        <p:nvPicPr>
          <p:cNvPr id="1026" name="Picture 2" descr="http://www.ghank.com/wp-content/uploads/2012/12/38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333" b="100000" l="2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8388" y="764283"/>
            <a:ext cx="727346" cy="72734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25 Rectángulo"/>
          <p:cNvSpPr/>
          <p:nvPr/>
        </p:nvSpPr>
        <p:spPr>
          <a:xfrm>
            <a:off x="4950042" y="1221601"/>
            <a:ext cx="721023" cy="2368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endParaRPr lang="es-ES" sz="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1" name="40 Rectángulo"/>
          <p:cNvSpPr/>
          <p:nvPr/>
        </p:nvSpPr>
        <p:spPr>
          <a:xfrm>
            <a:off x="5598114" y="1653649"/>
            <a:ext cx="575121" cy="3736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endParaRPr lang="es-ES" sz="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2" name="41 Rectángulo"/>
          <p:cNvSpPr/>
          <p:nvPr/>
        </p:nvSpPr>
        <p:spPr>
          <a:xfrm>
            <a:off x="5829568" y="2428885"/>
            <a:ext cx="632642" cy="2908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endParaRPr lang="es-ES" sz="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3" name="42 Rectángulo"/>
          <p:cNvSpPr/>
          <p:nvPr/>
        </p:nvSpPr>
        <p:spPr>
          <a:xfrm>
            <a:off x="5741473" y="3109585"/>
            <a:ext cx="613922" cy="2908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endParaRPr lang="es-ES" sz="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4" name="43 Rectángulo"/>
          <p:cNvSpPr/>
          <p:nvPr/>
        </p:nvSpPr>
        <p:spPr>
          <a:xfrm>
            <a:off x="5255133" y="3662469"/>
            <a:ext cx="721023" cy="3674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  <a:endParaRPr lang="es-ES" sz="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5" name="44 Rectángulo"/>
          <p:cNvSpPr/>
          <p:nvPr/>
        </p:nvSpPr>
        <p:spPr>
          <a:xfrm>
            <a:off x="4684690" y="4132531"/>
            <a:ext cx="643394" cy="1674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</a:t>
            </a:r>
            <a:endParaRPr lang="es-ES" sz="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6" name="45 Rectángulo"/>
          <p:cNvSpPr/>
          <p:nvPr/>
        </p:nvSpPr>
        <p:spPr>
          <a:xfrm>
            <a:off x="3869922" y="4164802"/>
            <a:ext cx="686336" cy="1674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</a:t>
            </a:r>
            <a:endParaRPr lang="es-ES" sz="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8" name="47 Rectángulo"/>
          <p:cNvSpPr/>
          <p:nvPr/>
        </p:nvSpPr>
        <p:spPr>
          <a:xfrm>
            <a:off x="2776260" y="3245389"/>
            <a:ext cx="661614" cy="19045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</a:t>
            </a:r>
            <a:endParaRPr lang="es-ES" sz="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9" name="48 Rectángulo"/>
          <p:cNvSpPr/>
          <p:nvPr/>
        </p:nvSpPr>
        <p:spPr>
          <a:xfrm>
            <a:off x="2658480" y="2463738"/>
            <a:ext cx="671383" cy="3048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</a:t>
            </a:r>
            <a:endParaRPr lang="es-ES" sz="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0" name="49 Rectángulo"/>
          <p:cNvSpPr/>
          <p:nvPr/>
        </p:nvSpPr>
        <p:spPr>
          <a:xfrm>
            <a:off x="2789802" y="1760983"/>
            <a:ext cx="797766" cy="26635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11</a:t>
            </a:r>
            <a:endParaRPr lang="es-ES" sz="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1" name="50 Rectángulo"/>
          <p:cNvSpPr/>
          <p:nvPr/>
        </p:nvSpPr>
        <p:spPr>
          <a:xfrm>
            <a:off x="3416825" y="1221600"/>
            <a:ext cx="721023" cy="2556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12</a:t>
            </a:r>
            <a:endParaRPr lang="es-ES" sz="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9" name="28 Rectángulo">
            <a:hlinkClick r:id="" action="ppaction://hlinkshowjump?jump=nextslide"/>
          </p:cNvPr>
          <p:cNvSpPr/>
          <p:nvPr/>
        </p:nvSpPr>
        <p:spPr>
          <a:xfrm>
            <a:off x="3235711" y="3846191"/>
            <a:ext cx="634211" cy="2540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</a:t>
            </a:r>
            <a:endParaRPr lang="es-ES" sz="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2174" y="140991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768303"/>
      </p:ext>
    </p:extLst>
  </p:cSld>
  <p:clrMapOvr>
    <a:masterClrMapping/>
  </p:clrMapOvr>
  <p:transition spd="slow">
    <p:wheel spokes="1"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ing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RULETA_sho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38 Rectángulo redondeado"/>
          <p:cNvSpPr/>
          <p:nvPr/>
        </p:nvSpPr>
        <p:spPr>
          <a:xfrm>
            <a:off x="1143000" y="0"/>
            <a:ext cx="6858000" cy="5143500"/>
          </a:xfrm>
          <a:prstGeom prst="roundRect">
            <a:avLst>
              <a:gd name="adj" fmla="val 11298"/>
            </a:avLst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16200000" scaled="1"/>
            <a:tileRect/>
          </a:gra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050">
              <a:latin typeface="Comic Sans MS" panose="030F0702030302020204" pitchFamily="66" charset="0"/>
            </a:endParaRPr>
          </a:p>
        </p:txBody>
      </p:sp>
      <p:sp>
        <p:nvSpPr>
          <p:cNvPr id="4" name="3 CuadroTexto"/>
          <p:cNvSpPr txBox="1"/>
          <p:nvPr/>
        </p:nvSpPr>
        <p:spPr>
          <a:xfrm>
            <a:off x="1711181" y="465516"/>
            <a:ext cx="5721639" cy="669414"/>
          </a:xfrm>
          <a:prstGeom prst="rect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_tradnl" sz="375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omic Sans MS" panose="030F0702030302020204" pitchFamily="66" charset="0"/>
              </a:rPr>
              <a:t>He/tall/cute(  </a:t>
            </a:r>
            <a:r>
              <a:rPr lang="es-ES_tradnl" sz="375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omic Sans MS" panose="030F0702030302020204" pitchFamily="66" charset="0"/>
              </a:rPr>
              <a:t>)</a:t>
            </a:r>
            <a:endParaRPr lang="es-ES" sz="375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5" name="4 Rectángulo redondeado"/>
          <p:cNvSpPr/>
          <p:nvPr/>
        </p:nvSpPr>
        <p:spPr>
          <a:xfrm>
            <a:off x="6174889" y="4245936"/>
            <a:ext cx="1313435" cy="432048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400" b="1" dirty="0">
                <a:solidFill>
                  <a:schemeClr val="tx1"/>
                </a:solidFill>
                <a:latin typeface="Comic Sans MS" panose="030F0702030302020204" pitchFamily="66" charset="0"/>
              </a:rPr>
              <a:t>CHECK</a:t>
            </a:r>
            <a:endParaRPr lang="es-ES" sz="24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6 Flecha izquierda">
            <a:hlinkClick r:id="" action="ppaction://hlinkshowjump?jump=nextslide"/>
          </p:cNvPr>
          <p:cNvSpPr/>
          <p:nvPr/>
        </p:nvSpPr>
        <p:spPr>
          <a:xfrm>
            <a:off x="1601669" y="4245936"/>
            <a:ext cx="1188133" cy="540060"/>
          </a:xfrm>
          <a:prstGeom prst="leftArrow">
            <a:avLst>
              <a:gd name="adj1" fmla="val 61544"/>
              <a:gd name="adj2" fmla="val 50000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1800" b="1" dirty="0">
                <a:latin typeface="Comic Sans MS" panose="030F0702030302020204" pitchFamily="66" charset="0"/>
              </a:rPr>
              <a:t>WHEEL</a:t>
            </a:r>
            <a:endParaRPr lang="es-ES" sz="1050" b="1" dirty="0">
              <a:latin typeface="Comic Sans MS" panose="030F0702030302020204" pitchFamily="66" charset="0"/>
            </a:endParaRPr>
          </a:p>
        </p:txBody>
      </p:sp>
      <p:sp>
        <p:nvSpPr>
          <p:cNvPr id="25" name="3 Marco"/>
          <p:cNvSpPr/>
          <p:nvPr/>
        </p:nvSpPr>
        <p:spPr>
          <a:xfrm>
            <a:off x="1143000" y="0"/>
            <a:ext cx="6858000" cy="5143500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319377" y="319377"/>
                </a:moveTo>
                <a:cubicBezTo>
                  <a:pt x="104224" y="2405906"/>
                  <a:pt x="77330" y="4411753"/>
                  <a:pt x="319377" y="6538623"/>
                </a:cubicBezTo>
                <a:cubicBezTo>
                  <a:pt x="3167906" y="6740329"/>
                  <a:pt x="6016435" y="6767223"/>
                  <a:pt x="8824623" y="6538623"/>
                </a:cubicBezTo>
                <a:cubicBezTo>
                  <a:pt x="9039775" y="4478988"/>
                  <a:pt x="9026329" y="2432801"/>
                  <a:pt x="8824623" y="319377"/>
                </a:cubicBezTo>
                <a:cubicBezTo>
                  <a:pt x="6029882" y="90777"/>
                  <a:pt x="3181353" y="104224"/>
                  <a:pt x="319377" y="319377"/>
                </a:cubicBezTo>
                <a:close/>
              </a:path>
            </a:pathLst>
          </a:cu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050">
              <a:solidFill>
                <a:prstClr val="white"/>
              </a:solidFill>
              <a:latin typeface="Comic Sans MS" panose="030F0702030302020204" pitchFamily="66" charset="0"/>
            </a:endParaRPr>
          </a:p>
        </p:txBody>
      </p:sp>
      <p:sp>
        <p:nvSpPr>
          <p:cNvPr id="27" name="3 CuadroTexto">
            <a:extLst>
              <a:ext uri="{FF2B5EF4-FFF2-40B4-BE49-F238E27FC236}">
                <a16:creationId xmlns:a16="http://schemas.microsoft.com/office/drawing/2014/main" id="{8209B0E9-22A7-114E-818B-9039345456FD}"/>
              </a:ext>
            </a:extLst>
          </p:cNvPr>
          <p:cNvSpPr txBox="1"/>
          <p:nvPr/>
        </p:nvSpPr>
        <p:spPr>
          <a:xfrm>
            <a:off x="1601670" y="2248585"/>
            <a:ext cx="5721639" cy="669414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_tradnl" sz="375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He </a:t>
            </a:r>
            <a:r>
              <a:rPr lang="es-ES_tradnl" sz="375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is</a:t>
            </a:r>
            <a:r>
              <a:rPr lang="es-ES_tradnl" sz="375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_tradnl" sz="375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tall</a:t>
            </a:r>
            <a:r>
              <a:rPr lang="es-ES_tradnl" sz="375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and cute.</a:t>
            </a:r>
            <a:endParaRPr lang="es-ES" sz="375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2174" y="140991"/>
            <a:ext cx="1072451" cy="514220"/>
          </a:xfrm>
          <a:prstGeom prst="rect">
            <a:avLst/>
          </a:prstGeom>
        </p:spPr>
      </p:pic>
      <p:pic>
        <p:nvPicPr>
          <p:cNvPr id="2" name="Đồ họa 6" descr="Checkmark with solid fill">
            <a:extLst>
              <a:ext uri="{FF2B5EF4-FFF2-40B4-BE49-F238E27FC236}">
                <a16:creationId xmlns:a16="http://schemas.microsoft.com/office/drawing/2014/main" id="{0DF5E693-3062-E39F-F000-ECD797D346D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865899" y="421763"/>
            <a:ext cx="370840" cy="756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6450736"/>
      </p:ext>
    </p:extLst>
  </p:cSld>
  <p:clrMapOvr>
    <a:masterClrMapping/>
  </p:clrMapOvr>
  <p:transition spd="slow">
    <p:wheel spokes="1"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5" grpId="1" animBg="1"/>
      <p:bldP spid="7" grpId="0" animBg="1"/>
      <p:bldP spid="27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p31"/>
          <p:cNvSpPr/>
          <p:nvPr/>
        </p:nvSpPr>
        <p:spPr>
          <a:xfrm>
            <a:off x="1305040" y="2581470"/>
            <a:ext cx="6547800" cy="1097700"/>
          </a:xfrm>
          <a:prstGeom prst="ellipseRibbon">
            <a:avLst>
              <a:gd name="adj1" fmla="val 29595"/>
              <a:gd name="adj2" fmla="val 75000"/>
              <a:gd name="adj3" fmla="val 8085"/>
            </a:avLst>
          </a:prstGeom>
          <a:solidFill>
            <a:schemeClr val="accent6"/>
          </a:solidFill>
          <a:ln w="2857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defRPr/>
            </a:pPr>
            <a:endParaRPr/>
          </a:p>
        </p:txBody>
      </p:sp>
      <p:sp>
        <p:nvSpPr>
          <p:cNvPr id="439" name="Google Shape;439;p31"/>
          <p:cNvSpPr/>
          <p:nvPr/>
        </p:nvSpPr>
        <p:spPr>
          <a:xfrm>
            <a:off x="3374740" y="1274090"/>
            <a:ext cx="2408400" cy="1549800"/>
          </a:xfrm>
          <a:prstGeom prst="roundRect">
            <a:avLst>
              <a:gd name="adj" fmla="val 10238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defRPr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440" name="Google Shape;440;p31"/>
          <p:cNvSpPr txBox="1">
            <a:spLocks noGrp="1"/>
          </p:cNvSpPr>
          <p:nvPr>
            <p:ph type="title"/>
          </p:nvPr>
        </p:nvSpPr>
        <p:spPr>
          <a:xfrm>
            <a:off x="2243391" y="2843155"/>
            <a:ext cx="46848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vi-VN" sz="3750" dirty="0">
                <a:solidFill>
                  <a:schemeClr val="accent1"/>
                </a:solidFill>
                <a:latin typeface="Comic Sans MS" panose="030F0702030302020204" pitchFamily="66" charset="0"/>
              </a:rPr>
              <a:t>PRODUCTION</a:t>
            </a:r>
            <a:endParaRPr sz="3750" dirty="0">
              <a:latin typeface="Comic Sans MS" panose="030F0702030302020204" pitchFamily="66" charset="0"/>
            </a:endParaRPr>
          </a:p>
        </p:txBody>
      </p:sp>
      <p:sp>
        <p:nvSpPr>
          <p:cNvPr id="441" name="Google Shape;441;p31"/>
          <p:cNvSpPr txBox="1">
            <a:spLocks noGrp="1"/>
          </p:cNvSpPr>
          <p:nvPr>
            <p:ph type="title" idx="2"/>
          </p:nvPr>
        </p:nvSpPr>
        <p:spPr>
          <a:xfrm>
            <a:off x="3668675" y="1201789"/>
            <a:ext cx="1820700" cy="169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en" dirty="0"/>
              <a:t>04</a:t>
            </a:r>
            <a:endParaRPr dirty="0"/>
          </a:p>
        </p:txBody>
      </p:sp>
      <p:cxnSp>
        <p:nvCxnSpPr>
          <p:cNvPr id="443" name="Google Shape;443;p31"/>
          <p:cNvCxnSpPr>
            <a:stCxn id="439" idx="2"/>
            <a:endCxn id="440" idx="0"/>
          </p:cNvCxnSpPr>
          <p:nvPr/>
        </p:nvCxnSpPr>
        <p:spPr>
          <a:xfrm>
            <a:off x="4578941" y="2823891"/>
            <a:ext cx="6851" cy="19265"/>
          </a:xfrm>
          <a:prstGeom prst="straightConnector1">
            <a:avLst/>
          </a:prstGeom>
          <a:noFill/>
          <a:ln w="28575" cap="rnd" cmpd="sng">
            <a:solidFill>
              <a:schemeClr val="accent5"/>
            </a:solidFill>
            <a:prstDash val="dot"/>
            <a:round/>
            <a:headEnd type="none" w="med" len="med"/>
            <a:tailEnd type="none" w="med" len="med"/>
          </a:ln>
        </p:spPr>
      </p:cxnSp>
      <p:grpSp>
        <p:nvGrpSpPr>
          <p:cNvPr id="444" name="Google Shape;444;p31"/>
          <p:cNvGrpSpPr/>
          <p:nvPr/>
        </p:nvGrpSpPr>
        <p:grpSpPr>
          <a:xfrm>
            <a:off x="4420802" y="344558"/>
            <a:ext cx="301989" cy="927697"/>
            <a:chOff x="3188000" y="4225325"/>
            <a:chExt cx="208125" cy="639350"/>
          </a:xfrm>
        </p:grpSpPr>
        <p:sp>
          <p:nvSpPr>
            <p:cNvPr id="445" name="Google Shape;445;p31"/>
            <p:cNvSpPr/>
            <p:nvPr/>
          </p:nvSpPr>
          <p:spPr>
            <a:xfrm>
              <a:off x="3273600" y="4232125"/>
              <a:ext cx="42000" cy="632550"/>
            </a:xfrm>
            <a:custGeom>
              <a:avLst/>
              <a:gdLst/>
              <a:ahLst/>
              <a:cxnLst/>
              <a:rect l="l" t="t" r="r" b="b"/>
              <a:pathLst>
                <a:path w="1680" h="25302" extrusionOk="0">
                  <a:moveTo>
                    <a:pt x="576" y="1"/>
                  </a:moveTo>
                  <a:lnTo>
                    <a:pt x="0" y="25301"/>
                  </a:lnTo>
                  <a:lnTo>
                    <a:pt x="1679" y="25301"/>
                  </a:lnTo>
                  <a:lnTo>
                    <a:pt x="1101" y="1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/>
            </a:p>
          </p:txBody>
        </p:sp>
        <p:sp>
          <p:nvSpPr>
            <p:cNvPr id="446" name="Google Shape;446;p31"/>
            <p:cNvSpPr/>
            <p:nvPr/>
          </p:nvSpPr>
          <p:spPr>
            <a:xfrm>
              <a:off x="3188000" y="4551950"/>
              <a:ext cx="208125" cy="178350"/>
            </a:xfrm>
            <a:custGeom>
              <a:avLst/>
              <a:gdLst/>
              <a:ahLst/>
              <a:cxnLst/>
              <a:rect l="l" t="t" r="r" b="b"/>
              <a:pathLst>
                <a:path w="8325" h="7134" extrusionOk="0">
                  <a:moveTo>
                    <a:pt x="4148" y="0"/>
                  </a:moveTo>
                  <a:cubicBezTo>
                    <a:pt x="3724" y="0"/>
                    <a:pt x="3299" y="213"/>
                    <a:pt x="3062" y="638"/>
                  </a:cubicBezTo>
                  <a:lnTo>
                    <a:pt x="463" y="5282"/>
                  </a:lnTo>
                  <a:cubicBezTo>
                    <a:pt x="0" y="6111"/>
                    <a:pt x="599" y="7134"/>
                    <a:pt x="1550" y="7134"/>
                  </a:cubicBezTo>
                  <a:lnTo>
                    <a:pt x="6773" y="7134"/>
                  </a:lnTo>
                  <a:cubicBezTo>
                    <a:pt x="7726" y="7134"/>
                    <a:pt x="8325" y="6106"/>
                    <a:pt x="7856" y="5276"/>
                  </a:cubicBezTo>
                  <a:lnTo>
                    <a:pt x="5230" y="632"/>
                  </a:lnTo>
                  <a:cubicBezTo>
                    <a:pt x="4992" y="211"/>
                    <a:pt x="4570" y="0"/>
                    <a:pt x="414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/>
            </a:p>
          </p:txBody>
        </p:sp>
        <p:sp>
          <p:nvSpPr>
            <p:cNvPr id="447" name="Google Shape;447;p31"/>
            <p:cNvSpPr/>
            <p:nvPr/>
          </p:nvSpPr>
          <p:spPr>
            <a:xfrm>
              <a:off x="3199500" y="4426250"/>
              <a:ext cx="184175" cy="149000"/>
            </a:xfrm>
            <a:custGeom>
              <a:avLst/>
              <a:gdLst/>
              <a:ahLst/>
              <a:cxnLst/>
              <a:rect l="l" t="t" r="r" b="b"/>
              <a:pathLst>
                <a:path w="7367" h="5960" extrusionOk="0">
                  <a:moveTo>
                    <a:pt x="3671" y="0"/>
                  </a:moveTo>
                  <a:cubicBezTo>
                    <a:pt x="3260" y="0"/>
                    <a:pt x="2850" y="200"/>
                    <a:pt x="2607" y="598"/>
                  </a:cubicBezTo>
                  <a:lnTo>
                    <a:pt x="503" y="4070"/>
                  </a:lnTo>
                  <a:cubicBezTo>
                    <a:pt x="0" y="4898"/>
                    <a:pt x="597" y="5959"/>
                    <a:pt x="1567" y="5959"/>
                  </a:cubicBezTo>
                  <a:lnTo>
                    <a:pt x="5798" y="5959"/>
                  </a:lnTo>
                  <a:cubicBezTo>
                    <a:pt x="6771" y="5959"/>
                    <a:pt x="7367" y="4894"/>
                    <a:pt x="6859" y="4065"/>
                  </a:cubicBezTo>
                  <a:lnTo>
                    <a:pt x="4733" y="595"/>
                  </a:lnTo>
                  <a:cubicBezTo>
                    <a:pt x="4489" y="199"/>
                    <a:pt x="4080" y="0"/>
                    <a:pt x="36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/>
            </a:p>
          </p:txBody>
        </p:sp>
        <p:sp>
          <p:nvSpPr>
            <p:cNvPr id="448" name="Google Shape;448;p31"/>
            <p:cNvSpPr/>
            <p:nvPr/>
          </p:nvSpPr>
          <p:spPr>
            <a:xfrm>
              <a:off x="3209550" y="4318575"/>
              <a:ext cx="163275" cy="126275"/>
            </a:xfrm>
            <a:custGeom>
              <a:avLst/>
              <a:gdLst/>
              <a:ahLst/>
              <a:cxnLst/>
              <a:rect l="l" t="t" r="r" b="b"/>
              <a:pathLst>
                <a:path w="6531" h="5051" extrusionOk="0">
                  <a:moveTo>
                    <a:pt x="3255" y="1"/>
                  </a:moveTo>
                  <a:cubicBezTo>
                    <a:pt x="2857" y="1"/>
                    <a:pt x="2459" y="189"/>
                    <a:pt x="2215" y="565"/>
                  </a:cubicBezTo>
                  <a:lnTo>
                    <a:pt x="542" y="3126"/>
                  </a:lnTo>
                  <a:cubicBezTo>
                    <a:pt x="0" y="3955"/>
                    <a:pt x="595" y="5051"/>
                    <a:pt x="1584" y="5051"/>
                  </a:cubicBezTo>
                  <a:lnTo>
                    <a:pt x="4946" y="5051"/>
                  </a:lnTo>
                  <a:cubicBezTo>
                    <a:pt x="5937" y="5051"/>
                    <a:pt x="6530" y="3949"/>
                    <a:pt x="5985" y="3121"/>
                  </a:cubicBezTo>
                  <a:lnTo>
                    <a:pt x="4295" y="559"/>
                  </a:lnTo>
                  <a:cubicBezTo>
                    <a:pt x="4049" y="187"/>
                    <a:pt x="3652" y="1"/>
                    <a:pt x="325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/>
            </a:p>
          </p:txBody>
        </p:sp>
        <p:sp>
          <p:nvSpPr>
            <p:cNvPr id="449" name="Google Shape;449;p31"/>
            <p:cNvSpPr/>
            <p:nvPr/>
          </p:nvSpPr>
          <p:spPr>
            <a:xfrm>
              <a:off x="3218450" y="4225325"/>
              <a:ext cx="144775" cy="108375"/>
            </a:xfrm>
            <a:custGeom>
              <a:avLst/>
              <a:gdLst/>
              <a:ahLst/>
              <a:cxnLst/>
              <a:rect l="l" t="t" r="r" b="b"/>
              <a:pathLst>
                <a:path w="5791" h="4335" extrusionOk="0">
                  <a:moveTo>
                    <a:pt x="2888" y="1"/>
                  </a:moveTo>
                  <a:cubicBezTo>
                    <a:pt x="2502" y="1"/>
                    <a:pt x="2116" y="178"/>
                    <a:pt x="1869" y="532"/>
                  </a:cubicBezTo>
                  <a:lnTo>
                    <a:pt x="577" y="2376"/>
                  </a:lnTo>
                  <a:cubicBezTo>
                    <a:pt x="0" y="3202"/>
                    <a:pt x="591" y="4335"/>
                    <a:pt x="1597" y="4335"/>
                  </a:cubicBezTo>
                  <a:lnTo>
                    <a:pt x="4192" y="4335"/>
                  </a:lnTo>
                  <a:cubicBezTo>
                    <a:pt x="5201" y="4335"/>
                    <a:pt x="5791" y="3197"/>
                    <a:pt x="5208" y="2373"/>
                  </a:cubicBezTo>
                  <a:lnTo>
                    <a:pt x="3904" y="528"/>
                  </a:lnTo>
                  <a:cubicBezTo>
                    <a:pt x="3656" y="176"/>
                    <a:pt x="3272" y="1"/>
                    <a:pt x="28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/>
            </a:p>
          </p:txBody>
        </p:sp>
      </p:grpSp>
      <p:grpSp>
        <p:nvGrpSpPr>
          <p:cNvPr id="450" name="Google Shape;450;p31"/>
          <p:cNvGrpSpPr/>
          <p:nvPr/>
        </p:nvGrpSpPr>
        <p:grpSpPr>
          <a:xfrm>
            <a:off x="4006270" y="1092639"/>
            <a:ext cx="502809" cy="181450"/>
            <a:chOff x="1893500" y="4742700"/>
            <a:chExt cx="338000" cy="121975"/>
          </a:xfrm>
        </p:grpSpPr>
        <p:sp>
          <p:nvSpPr>
            <p:cNvPr id="451" name="Google Shape;451;p31"/>
            <p:cNvSpPr/>
            <p:nvPr/>
          </p:nvSpPr>
          <p:spPr>
            <a:xfrm>
              <a:off x="1947300" y="4742700"/>
              <a:ext cx="243825" cy="121950"/>
            </a:xfrm>
            <a:custGeom>
              <a:avLst/>
              <a:gdLst/>
              <a:ahLst/>
              <a:cxnLst/>
              <a:rect l="l" t="t" r="r" b="b"/>
              <a:pathLst>
                <a:path w="9753" h="4878" extrusionOk="0">
                  <a:moveTo>
                    <a:pt x="4876" y="0"/>
                  </a:moveTo>
                  <a:cubicBezTo>
                    <a:pt x="2183" y="0"/>
                    <a:pt x="1" y="2184"/>
                    <a:pt x="1" y="4877"/>
                  </a:cubicBezTo>
                  <a:lnTo>
                    <a:pt x="9753" y="4877"/>
                  </a:lnTo>
                  <a:cubicBezTo>
                    <a:pt x="9753" y="2184"/>
                    <a:pt x="7570" y="0"/>
                    <a:pt x="48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/>
            </a:p>
          </p:txBody>
        </p:sp>
        <p:sp>
          <p:nvSpPr>
            <p:cNvPr id="452" name="Google Shape;452;p31"/>
            <p:cNvSpPr/>
            <p:nvPr/>
          </p:nvSpPr>
          <p:spPr>
            <a:xfrm>
              <a:off x="1893500" y="4791125"/>
              <a:ext cx="147000" cy="73550"/>
            </a:xfrm>
            <a:custGeom>
              <a:avLst/>
              <a:gdLst/>
              <a:ahLst/>
              <a:cxnLst/>
              <a:rect l="l" t="t" r="r" b="b"/>
              <a:pathLst>
                <a:path w="5880" h="2942" extrusionOk="0">
                  <a:moveTo>
                    <a:pt x="2939" y="1"/>
                  </a:moveTo>
                  <a:cubicBezTo>
                    <a:pt x="1317" y="1"/>
                    <a:pt x="1" y="1317"/>
                    <a:pt x="1" y="2941"/>
                  </a:cubicBezTo>
                  <a:lnTo>
                    <a:pt x="5880" y="2941"/>
                  </a:lnTo>
                  <a:cubicBezTo>
                    <a:pt x="5878" y="1317"/>
                    <a:pt x="4562" y="1"/>
                    <a:pt x="29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/>
            </a:p>
          </p:txBody>
        </p:sp>
        <p:sp>
          <p:nvSpPr>
            <p:cNvPr id="453" name="Google Shape;453;p31"/>
            <p:cNvSpPr/>
            <p:nvPr/>
          </p:nvSpPr>
          <p:spPr>
            <a:xfrm>
              <a:off x="1986175" y="4812800"/>
              <a:ext cx="103700" cy="51850"/>
            </a:xfrm>
            <a:custGeom>
              <a:avLst/>
              <a:gdLst/>
              <a:ahLst/>
              <a:cxnLst/>
              <a:rect l="l" t="t" r="r" b="b"/>
              <a:pathLst>
                <a:path w="4148" h="2074" extrusionOk="0">
                  <a:moveTo>
                    <a:pt x="2074" y="0"/>
                  </a:moveTo>
                  <a:cubicBezTo>
                    <a:pt x="928" y="0"/>
                    <a:pt x="1" y="928"/>
                    <a:pt x="1" y="2073"/>
                  </a:cubicBezTo>
                  <a:lnTo>
                    <a:pt x="4148" y="2073"/>
                  </a:lnTo>
                  <a:cubicBezTo>
                    <a:pt x="4148" y="929"/>
                    <a:pt x="3220" y="0"/>
                    <a:pt x="20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/>
            </a:p>
          </p:txBody>
        </p:sp>
        <p:sp>
          <p:nvSpPr>
            <p:cNvPr id="454" name="Google Shape;454;p31"/>
            <p:cNvSpPr/>
            <p:nvPr/>
          </p:nvSpPr>
          <p:spPr>
            <a:xfrm>
              <a:off x="2135100" y="4816450"/>
              <a:ext cx="96400" cy="48225"/>
            </a:xfrm>
            <a:custGeom>
              <a:avLst/>
              <a:gdLst/>
              <a:ahLst/>
              <a:cxnLst/>
              <a:rect l="l" t="t" r="r" b="b"/>
              <a:pathLst>
                <a:path w="3856" h="1929" extrusionOk="0">
                  <a:moveTo>
                    <a:pt x="1928" y="0"/>
                  </a:moveTo>
                  <a:cubicBezTo>
                    <a:pt x="864" y="0"/>
                    <a:pt x="0" y="864"/>
                    <a:pt x="0" y="1928"/>
                  </a:cubicBezTo>
                  <a:lnTo>
                    <a:pt x="3855" y="1928"/>
                  </a:lnTo>
                  <a:cubicBezTo>
                    <a:pt x="3856" y="864"/>
                    <a:pt x="2992" y="0"/>
                    <a:pt x="19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/>
            </a:p>
          </p:txBody>
        </p:sp>
      </p:grpSp>
      <p:grpSp>
        <p:nvGrpSpPr>
          <p:cNvPr id="455" name="Google Shape;455;p31"/>
          <p:cNvGrpSpPr/>
          <p:nvPr/>
        </p:nvGrpSpPr>
        <p:grpSpPr>
          <a:xfrm>
            <a:off x="4634920" y="1092639"/>
            <a:ext cx="502809" cy="181450"/>
            <a:chOff x="1893500" y="4742700"/>
            <a:chExt cx="338000" cy="121975"/>
          </a:xfrm>
        </p:grpSpPr>
        <p:sp>
          <p:nvSpPr>
            <p:cNvPr id="456" name="Google Shape;456;p31"/>
            <p:cNvSpPr/>
            <p:nvPr/>
          </p:nvSpPr>
          <p:spPr>
            <a:xfrm>
              <a:off x="1947300" y="4742700"/>
              <a:ext cx="243825" cy="121950"/>
            </a:xfrm>
            <a:custGeom>
              <a:avLst/>
              <a:gdLst/>
              <a:ahLst/>
              <a:cxnLst/>
              <a:rect l="l" t="t" r="r" b="b"/>
              <a:pathLst>
                <a:path w="9753" h="4878" extrusionOk="0">
                  <a:moveTo>
                    <a:pt x="4876" y="0"/>
                  </a:moveTo>
                  <a:cubicBezTo>
                    <a:pt x="2183" y="0"/>
                    <a:pt x="1" y="2184"/>
                    <a:pt x="1" y="4877"/>
                  </a:cubicBezTo>
                  <a:lnTo>
                    <a:pt x="9753" y="4877"/>
                  </a:lnTo>
                  <a:cubicBezTo>
                    <a:pt x="9753" y="2184"/>
                    <a:pt x="7570" y="0"/>
                    <a:pt x="48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/>
            </a:p>
          </p:txBody>
        </p:sp>
        <p:sp>
          <p:nvSpPr>
            <p:cNvPr id="457" name="Google Shape;457;p31"/>
            <p:cNvSpPr/>
            <p:nvPr/>
          </p:nvSpPr>
          <p:spPr>
            <a:xfrm>
              <a:off x="1893500" y="4791125"/>
              <a:ext cx="147000" cy="73550"/>
            </a:xfrm>
            <a:custGeom>
              <a:avLst/>
              <a:gdLst/>
              <a:ahLst/>
              <a:cxnLst/>
              <a:rect l="l" t="t" r="r" b="b"/>
              <a:pathLst>
                <a:path w="5880" h="2942" extrusionOk="0">
                  <a:moveTo>
                    <a:pt x="2939" y="1"/>
                  </a:moveTo>
                  <a:cubicBezTo>
                    <a:pt x="1317" y="1"/>
                    <a:pt x="1" y="1317"/>
                    <a:pt x="1" y="2941"/>
                  </a:cubicBezTo>
                  <a:lnTo>
                    <a:pt x="5880" y="2941"/>
                  </a:lnTo>
                  <a:cubicBezTo>
                    <a:pt x="5878" y="1317"/>
                    <a:pt x="4562" y="1"/>
                    <a:pt x="29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/>
            </a:p>
          </p:txBody>
        </p:sp>
        <p:sp>
          <p:nvSpPr>
            <p:cNvPr id="458" name="Google Shape;458;p31"/>
            <p:cNvSpPr/>
            <p:nvPr/>
          </p:nvSpPr>
          <p:spPr>
            <a:xfrm>
              <a:off x="1986175" y="4812800"/>
              <a:ext cx="103700" cy="51850"/>
            </a:xfrm>
            <a:custGeom>
              <a:avLst/>
              <a:gdLst/>
              <a:ahLst/>
              <a:cxnLst/>
              <a:rect l="l" t="t" r="r" b="b"/>
              <a:pathLst>
                <a:path w="4148" h="2074" extrusionOk="0">
                  <a:moveTo>
                    <a:pt x="2074" y="0"/>
                  </a:moveTo>
                  <a:cubicBezTo>
                    <a:pt x="928" y="0"/>
                    <a:pt x="1" y="928"/>
                    <a:pt x="1" y="2073"/>
                  </a:cubicBezTo>
                  <a:lnTo>
                    <a:pt x="4148" y="2073"/>
                  </a:lnTo>
                  <a:cubicBezTo>
                    <a:pt x="4148" y="929"/>
                    <a:pt x="3220" y="0"/>
                    <a:pt x="20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/>
            </a:p>
          </p:txBody>
        </p:sp>
        <p:sp>
          <p:nvSpPr>
            <p:cNvPr id="459" name="Google Shape;459;p31"/>
            <p:cNvSpPr/>
            <p:nvPr/>
          </p:nvSpPr>
          <p:spPr>
            <a:xfrm>
              <a:off x="2135100" y="4816450"/>
              <a:ext cx="96400" cy="48225"/>
            </a:xfrm>
            <a:custGeom>
              <a:avLst/>
              <a:gdLst/>
              <a:ahLst/>
              <a:cxnLst/>
              <a:rect l="l" t="t" r="r" b="b"/>
              <a:pathLst>
                <a:path w="3856" h="1929" extrusionOk="0">
                  <a:moveTo>
                    <a:pt x="1928" y="0"/>
                  </a:moveTo>
                  <a:cubicBezTo>
                    <a:pt x="864" y="0"/>
                    <a:pt x="0" y="864"/>
                    <a:pt x="0" y="1928"/>
                  </a:cubicBezTo>
                  <a:lnTo>
                    <a:pt x="3855" y="1928"/>
                  </a:lnTo>
                  <a:cubicBezTo>
                    <a:pt x="3856" y="864"/>
                    <a:pt x="2992" y="0"/>
                    <a:pt x="19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/>
            </a:p>
          </p:txBody>
        </p:sp>
      </p:grpSp>
      <p:sp>
        <p:nvSpPr>
          <p:cNvPr id="460" name="Google Shape;460;p31"/>
          <p:cNvSpPr/>
          <p:nvPr/>
        </p:nvSpPr>
        <p:spPr>
          <a:xfrm>
            <a:off x="989975" y="859151"/>
            <a:ext cx="1739106" cy="648449"/>
          </a:xfrm>
          <a:custGeom>
            <a:avLst/>
            <a:gdLst/>
            <a:ahLst/>
            <a:cxnLst/>
            <a:rect l="l" t="t" r="r" b="b"/>
            <a:pathLst>
              <a:path w="32237" h="12020" extrusionOk="0">
                <a:moveTo>
                  <a:pt x="20446" y="0"/>
                </a:moveTo>
                <a:cubicBezTo>
                  <a:pt x="18249" y="0"/>
                  <a:pt x="16382" y="1417"/>
                  <a:pt x="15711" y="3389"/>
                </a:cubicBezTo>
                <a:cubicBezTo>
                  <a:pt x="14728" y="2092"/>
                  <a:pt x="13173" y="1255"/>
                  <a:pt x="11421" y="1255"/>
                </a:cubicBezTo>
                <a:cubicBezTo>
                  <a:pt x="9249" y="1255"/>
                  <a:pt x="7379" y="2543"/>
                  <a:pt x="6529" y="4395"/>
                </a:cubicBezTo>
                <a:cubicBezTo>
                  <a:pt x="6136" y="4159"/>
                  <a:pt x="5678" y="4021"/>
                  <a:pt x="5186" y="4021"/>
                </a:cubicBezTo>
                <a:cubicBezTo>
                  <a:pt x="4142" y="4021"/>
                  <a:pt x="3243" y="4634"/>
                  <a:pt x="2823" y="5518"/>
                </a:cubicBezTo>
                <a:cubicBezTo>
                  <a:pt x="2526" y="5202"/>
                  <a:pt x="2104" y="5003"/>
                  <a:pt x="1635" y="5003"/>
                </a:cubicBezTo>
                <a:cubicBezTo>
                  <a:pt x="732" y="5003"/>
                  <a:pt x="0" y="5735"/>
                  <a:pt x="0" y="6638"/>
                </a:cubicBezTo>
                <a:cubicBezTo>
                  <a:pt x="2" y="7540"/>
                  <a:pt x="734" y="8273"/>
                  <a:pt x="1636" y="8273"/>
                </a:cubicBezTo>
                <a:cubicBezTo>
                  <a:pt x="2105" y="8273"/>
                  <a:pt x="2527" y="8074"/>
                  <a:pt x="2825" y="7756"/>
                </a:cubicBezTo>
                <a:cubicBezTo>
                  <a:pt x="3244" y="8642"/>
                  <a:pt x="4143" y="9254"/>
                  <a:pt x="5188" y="9254"/>
                </a:cubicBezTo>
                <a:cubicBezTo>
                  <a:pt x="5679" y="9254"/>
                  <a:pt x="6138" y="9116"/>
                  <a:pt x="6531" y="8881"/>
                </a:cubicBezTo>
                <a:cubicBezTo>
                  <a:pt x="7380" y="10733"/>
                  <a:pt x="9251" y="12019"/>
                  <a:pt x="11422" y="12019"/>
                </a:cubicBezTo>
                <a:cubicBezTo>
                  <a:pt x="13859" y="12019"/>
                  <a:pt x="15918" y="10398"/>
                  <a:pt x="16580" y="8175"/>
                </a:cubicBezTo>
                <a:cubicBezTo>
                  <a:pt x="17497" y="9292"/>
                  <a:pt x="18889" y="10006"/>
                  <a:pt x="20447" y="10006"/>
                </a:cubicBezTo>
                <a:cubicBezTo>
                  <a:pt x="21173" y="10006"/>
                  <a:pt x="21863" y="9849"/>
                  <a:pt x="22487" y="9570"/>
                </a:cubicBezTo>
                <a:cubicBezTo>
                  <a:pt x="23009" y="10930"/>
                  <a:pt x="24329" y="11897"/>
                  <a:pt x="25872" y="11897"/>
                </a:cubicBezTo>
                <a:cubicBezTo>
                  <a:pt x="26888" y="11897"/>
                  <a:pt x="27805" y="11478"/>
                  <a:pt x="28464" y="10806"/>
                </a:cubicBezTo>
                <a:cubicBezTo>
                  <a:pt x="28783" y="10936"/>
                  <a:pt x="29134" y="11008"/>
                  <a:pt x="29499" y="11008"/>
                </a:cubicBezTo>
                <a:cubicBezTo>
                  <a:pt x="31011" y="11008"/>
                  <a:pt x="32236" y="9783"/>
                  <a:pt x="32236" y="8271"/>
                </a:cubicBezTo>
                <a:cubicBezTo>
                  <a:pt x="32236" y="6759"/>
                  <a:pt x="31011" y="5534"/>
                  <a:pt x="29499" y="5534"/>
                </a:cubicBezTo>
                <a:cubicBezTo>
                  <a:pt x="29133" y="5534"/>
                  <a:pt x="28784" y="5606"/>
                  <a:pt x="28464" y="5737"/>
                </a:cubicBezTo>
                <a:cubicBezTo>
                  <a:pt x="27806" y="5063"/>
                  <a:pt x="26888" y="4645"/>
                  <a:pt x="25872" y="4645"/>
                </a:cubicBezTo>
                <a:cubicBezTo>
                  <a:pt x="25725" y="4645"/>
                  <a:pt x="25579" y="4656"/>
                  <a:pt x="25436" y="4671"/>
                </a:cubicBezTo>
                <a:cubicBezTo>
                  <a:pt x="25267" y="2064"/>
                  <a:pt x="23098" y="0"/>
                  <a:pt x="2044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defRPr/>
            </a:pPr>
            <a:endParaRPr/>
          </a:p>
        </p:txBody>
      </p:sp>
      <p:sp>
        <p:nvSpPr>
          <p:cNvPr id="461" name="Google Shape;461;p31"/>
          <p:cNvSpPr/>
          <p:nvPr/>
        </p:nvSpPr>
        <p:spPr>
          <a:xfrm>
            <a:off x="6914510" y="1387426"/>
            <a:ext cx="2260273" cy="842870"/>
          </a:xfrm>
          <a:custGeom>
            <a:avLst/>
            <a:gdLst/>
            <a:ahLst/>
            <a:cxnLst/>
            <a:rect l="l" t="t" r="r" b="b"/>
            <a:pathLst>
              <a:path w="51525" h="19214" extrusionOk="0">
                <a:moveTo>
                  <a:pt x="33270" y="0"/>
                </a:moveTo>
                <a:cubicBezTo>
                  <a:pt x="29373" y="0"/>
                  <a:pt x="26085" y="2591"/>
                  <a:pt x="25027" y="6144"/>
                </a:cubicBezTo>
                <a:cubicBezTo>
                  <a:pt x="23560" y="4357"/>
                  <a:pt x="21335" y="3218"/>
                  <a:pt x="18843" y="3218"/>
                </a:cubicBezTo>
                <a:cubicBezTo>
                  <a:pt x="17682" y="3218"/>
                  <a:pt x="16579" y="3467"/>
                  <a:pt x="15583" y="3914"/>
                </a:cubicBezTo>
                <a:cubicBezTo>
                  <a:pt x="14747" y="1739"/>
                  <a:pt x="12640" y="195"/>
                  <a:pt x="10171" y="195"/>
                </a:cubicBezTo>
                <a:cubicBezTo>
                  <a:pt x="8547" y="195"/>
                  <a:pt x="7080" y="864"/>
                  <a:pt x="6029" y="1940"/>
                </a:cubicBezTo>
                <a:cubicBezTo>
                  <a:pt x="5518" y="1732"/>
                  <a:pt x="4960" y="1617"/>
                  <a:pt x="4376" y="1617"/>
                </a:cubicBezTo>
                <a:cubicBezTo>
                  <a:pt x="1959" y="1617"/>
                  <a:pt x="0" y="3576"/>
                  <a:pt x="0" y="5992"/>
                </a:cubicBezTo>
                <a:cubicBezTo>
                  <a:pt x="0" y="8408"/>
                  <a:pt x="1959" y="10368"/>
                  <a:pt x="4376" y="10368"/>
                </a:cubicBezTo>
                <a:cubicBezTo>
                  <a:pt x="4961" y="10368"/>
                  <a:pt x="5518" y="10252"/>
                  <a:pt x="6029" y="10044"/>
                </a:cubicBezTo>
                <a:cubicBezTo>
                  <a:pt x="7081" y="11120"/>
                  <a:pt x="8547" y="11789"/>
                  <a:pt x="10171" y="11789"/>
                </a:cubicBezTo>
                <a:cubicBezTo>
                  <a:pt x="10407" y="11789"/>
                  <a:pt x="10639" y="11773"/>
                  <a:pt x="10866" y="11746"/>
                </a:cubicBezTo>
                <a:cubicBezTo>
                  <a:pt x="11139" y="15915"/>
                  <a:pt x="14605" y="19213"/>
                  <a:pt x="18842" y="19213"/>
                </a:cubicBezTo>
                <a:cubicBezTo>
                  <a:pt x="22357" y="19213"/>
                  <a:pt x="25337" y="16947"/>
                  <a:pt x="26411" y="13797"/>
                </a:cubicBezTo>
                <a:cubicBezTo>
                  <a:pt x="27981" y="15868"/>
                  <a:pt x="30469" y="17208"/>
                  <a:pt x="33269" y="17208"/>
                </a:cubicBezTo>
                <a:cubicBezTo>
                  <a:pt x="36739" y="17208"/>
                  <a:pt x="39728" y="15151"/>
                  <a:pt x="41087" y="12191"/>
                </a:cubicBezTo>
                <a:cubicBezTo>
                  <a:pt x="41715" y="12568"/>
                  <a:pt x="42448" y="12788"/>
                  <a:pt x="43234" y="12788"/>
                </a:cubicBezTo>
                <a:cubicBezTo>
                  <a:pt x="44903" y="12788"/>
                  <a:pt x="46340" y="11808"/>
                  <a:pt x="47011" y="10394"/>
                </a:cubicBezTo>
                <a:cubicBezTo>
                  <a:pt x="47487" y="10899"/>
                  <a:pt x="48161" y="11217"/>
                  <a:pt x="48911" y="11217"/>
                </a:cubicBezTo>
                <a:cubicBezTo>
                  <a:pt x="50353" y="11217"/>
                  <a:pt x="51522" y="10049"/>
                  <a:pt x="51522" y="8604"/>
                </a:cubicBezTo>
                <a:cubicBezTo>
                  <a:pt x="51525" y="7159"/>
                  <a:pt x="50354" y="5990"/>
                  <a:pt x="48912" y="5990"/>
                </a:cubicBezTo>
                <a:cubicBezTo>
                  <a:pt x="48162" y="5990"/>
                  <a:pt x="47489" y="6307"/>
                  <a:pt x="47012" y="6813"/>
                </a:cubicBezTo>
                <a:cubicBezTo>
                  <a:pt x="46341" y="5398"/>
                  <a:pt x="44905" y="4419"/>
                  <a:pt x="43235" y="4419"/>
                </a:cubicBezTo>
                <a:cubicBezTo>
                  <a:pt x="42450" y="4419"/>
                  <a:pt x="41716" y="4640"/>
                  <a:pt x="41088" y="5017"/>
                </a:cubicBezTo>
                <a:cubicBezTo>
                  <a:pt x="39729" y="2057"/>
                  <a:pt x="36740" y="0"/>
                  <a:pt x="3327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defRPr/>
            </a:pPr>
            <a:endParaRPr/>
          </a:p>
        </p:txBody>
      </p:sp>
      <p:sp>
        <p:nvSpPr>
          <p:cNvPr id="462" name="Google Shape;462;p31"/>
          <p:cNvSpPr/>
          <p:nvPr/>
        </p:nvSpPr>
        <p:spPr>
          <a:xfrm>
            <a:off x="4060280" y="850302"/>
            <a:ext cx="271164" cy="156906"/>
          </a:xfrm>
          <a:custGeom>
            <a:avLst/>
            <a:gdLst/>
            <a:ahLst/>
            <a:cxnLst/>
            <a:rect l="l" t="t" r="r" b="b"/>
            <a:pathLst>
              <a:path w="3586" h="2075" extrusionOk="0">
                <a:moveTo>
                  <a:pt x="1377" y="0"/>
                </a:moveTo>
                <a:cubicBezTo>
                  <a:pt x="642" y="0"/>
                  <a:pt x="0" y="316"/>
                  <a:pt x="0" y="316"/>
                </a:cubicBezTo>
                <a:cubicBezTo>
                  <a:pt x="0" y="316"/>
                  <a:pt x="442" y="1535"/>
                  <a:pt x="1432" y="1933"/>
                </a:cubicBezTo>
                <a:cubicBezTo>
                  <a:pt x="1688" y="2036"/>
                  <a:pt x="1955" y="2074"/>
                  <a:pt x="2210" y="2074"/>
                </a:cubicBezTo>
                <a:cubicBezTo>
                  <a:pt x="2945" y="2074"/>
                  <a:pt x="3586" y="1759"/>
                  <a:pt x="3586" y="1759"/>
                </a:cubicBezTo>
                <a:cubicBezTo>
                  <a:pt x="3586" y="1759"/>
                  <a:pt x="3144" y="540"/>
                  <a:pt x="2154" y="141"/>
                </a:cubicBezTo>
                <a:cubicBezTo>
                  <a:pt x="1899" y="38"/>
                  <a:pt x="1632" y="0"/>
                  <a:pt x="137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defRPr/>
            </a:pPr>
            <a:endParaRPr/>
          </a:p>
        </p:txBody>
      </p:sp>
      <p:sp>
        <p:nvSpPr>
          <p:cNvPr id="463" name="Google Shape;463;p31"/>
          <p:cNvSpPr/>
          <p:nvPr/>
        </p:nvSpPr>
        <p:spPr>
          <a:xfrm>
            <a:off x="2063119" y="1768666"/>
            <a:ext cx="180272" cy="284019"/>
          </a:xfrm>
          <a:custGeom>
            <a:avLst/>
            <a:gdLst/>
            <a:ahLst/>
            <a:cxnLst/>
            <a:rect l="l" t="t" r="r" b="b"/>
            <a:pathLst>
              <a:path w="2384" h="3756" extrusionOk="0">
                <a:moveTo>
                  <a:pt x="1650" y="1"/>
                </a:moveTo>
                <a:cubicBezTo>
                  <a:pt x="1650" y="1"/>
                  <a:pt x="507" y="612"/>
                  <a:pt x="254" y="1650"/>
                </a:cubicBezTo>
                <a:cubicBezTo>
                  <a:pt x="1" y="2687"/>
                  <a:pt x="736" y="3755"/>
                  <a:pt x="736" y="3755"/>
                </a:cubicBezTo>
                <a:cubicBezTo>
                  <a:pt x="736" y="3755"/>
                  <a:pt x="1880" y="3142"/>
                  <a:pt x="2132" y="2105"/>
                </a:cubicBezTo>
                <a:cubicBezTo>
                  <a:pt x="2383" y="1070"/>
                  <a:pt x="1650" y="1"/>
                  <a:pt x="165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defRPr/>
            </a:pPr>
            <a:endParaRPr/>
          </a:p>
        </p:txBody>
      </p:sp>
      <p:sp>
        <p:nvSpPr>
          <p:cNvPr id="464" name="Google Shape;464;p31"/>
          <p:cNvSpPr/>
          <p:nvPr/>
        </p:nvSpPr>
        <p:spPr>
          <a:xfrm>
            <a:off x="7419605" y="1007202"/>
            <a:ext cx="271164" cy="156906"/>
          </a:xfrm>
          <a:custGeom>
            <a:avLst/>
            <a:gdLst/>
            <a:ahLst/>
            <a:cxnLst/>
            <a:rect l="l" t="t" r="r" b="b"/>
            <a:pathLst>
              <a:path w="3586" h="2075" extrusionOk="0">
                <a:moveTo>
                  <a:pt x="1377" y="0"/>
                </a:moveTo>
                <a:cubicBezTo>
                  <a:pt x="642" y="0"/>
                  <a:pt x="0" y="316"/>
                  <a:pt x="0" y="316"/>
                </a:cubicBezTo>
                <a:cubicBezTo>
                  <a:pt x="0" y="316"/>
                  <a:pt x="442" y="1535"/>
                  <a:pt x="1432" y="1933"/>
                </a:cubicBezTo>
                <a:cubicBezTo>
                  <a:pt x="1688" y="2036"/>
                  <a:pt x="1955" y="2074"/>
                  <a:pt x="2210" y="2074"/>
                </a:cubicBezTo>
                <a:cubicBezTo>
                  <a:pt x="2945" y="2074"/>
                  <a:pt x="3586" y="1759"/>
                  <a:pt x="3586" y="1759"/>
                </a:cubicBezTo>
                <a:cubicBezTo>
                  <a:pt x="3586" y="1759"/>
                  <a:pt x="3144" y="540"/>
                  <a:pt x="2154" y="141"/>
                </a:cubicBezTo>
                <a:cubicBezTo>
                  <a:pt x="1899" y="38"/>
                  <a:pt x="1632" y="0"/>
                  <a:pt x="137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defRPr/>
            </a:pPr>
            <a:endParaRPr/>
          </a:p>
        </p:txBody>
      </p:sp>
      <p:sp>
        <p:nvSpPr>
          <p:cNvPr id="465" name="Google Shape;465;p31"/>
          <p:cNvSpPr/>
          <p:nvPr/>
        </p:nvSpPr>
        <p:spPr>
          <a:xfrm>
            <a:off x="840619" y="397991"/>
            <a:ext cx="180272" cy="284019"/>
          </a:xfrm>
          <a:custGeom>
            <a:avLst/>
            <a:gdLst/>
            <a:ahLst/>
            <a:cxnLst/>
            <a:rect l="l" t="t" r="r" b="b"/>
            <a:pathLst>
              <a:path w="2384" h="3756" extrusionOk="0">
                <a:moveTo>
                  <a:pt x="1650" y="1"/>
                </a:moveTo>
                <a:cubicBezTo>
                  <a:pt x="1650" y="1"/>
                  <a:pt x="507" y="612"/>
                  <a:pt x="254" y="1650"/>
                </a:cubicBezTo>
                <a:cubicBezTo>
                  <a:pt x="1" y="2687"/>
                  <a:pt x="736" y="3755"/>
                  <a:pt x="736" y="3755"/>
                </a:cubicBezTo>
                <a:cubicBezTo>
                  <a:pt x="736" y="3755"/>
                  <a:pt x="1880" y="3142"/>
                  <a:pt x="2132" y="2105"/>
                </a:cubicBezTo>
                <a:cubicBezTo>
                  <a:pt x="2383" y="1070"/>
                  <a:pt x="1650" y="1"/>
                  <a:pt x="165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defRPr/>
            </a:pPr>
            <a:endParaRPr/>
          </a:p>
        </p:txBody>
      </p:sp>
      <p:sp>
        <p:nvSpPr>
          <p:cNvPr id="466" name="Google Shape;466;p31"/>
          <p:cNvSpPr/>
          <p:nvPr/>
        </p:nvSpPr>
        <p:spPr>
          <a:xfrm>
            <a:off x="8243719" y="611540"/>
            <a:ext cx="180272" cy="284019"/>
          </a:xfrm>
          <a:custGeom>
            <a:avLst/>
            <a:gdLst/>
            <a:ahLst/>
            <a:cxnLst/>
            <a:rect l="l" t="t" r="r" b="b"/>
            <a:pathLst>
              <a:path w="2384" h="3756" extrusionOk="0">
                <a:moveTo>
                  <a:pt x="1650" y="1"/>
                </a:moveTo>
                <a:cubicBezTo>
                  <a:pt x="1650" y="1"/>
                  <a:pt x="507" y="612"/>
                  <a:pt x="254" y="1650"/>
                </a:cubicBezTo>
                <a:cubicBezTo>
                  <a:pt x="1" y="2687"/>
                  <a:pt x="736" y="3755"/>
                  <a:pt x="736" y="3755"/>
                </a:cubicBezTo>
                <a:cubicBezTo>
                  <a:pt x="736" y="3755"/>
                  <a:pt x="1880" y="3142"/>
                  <a:pt x="2132" y="2105"/>
                </a:cubicBezTo>
                <a:cubicBezTo>
                  <a:pt x="2383" y="1070"/>
                  <a:pt x="1650" y="1"/>
                  <a:pt x="165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defRPr/>
            </a:pPr>
            <a:endParaRPr/>
          </a:p>
        </p:txBody>
      </p:sp>
      <p:sp>
        <p:nvSpPr>
          <p:cNvPr id="3" name="Hộp chú thích: Mũi tên Xuống 2">
            <a:extLst>
              <a:ext uri="{FF2B5EF4-FFF2-40B4-BE49-F238E27FC236}">
                <a16:creationId xmlns:a16="http://schemas.microsoft.com/office/drawing/2014/main" id="{5AE81059-FEF8-470E-9171-4FCB9ADC10FA}"/>
              </a:ext>
            </a:extLst>
          </p:cNvPr>
          <p:cNvSpPr/>
          <p:nvPr/>
        </p:nvSpPr>
        <p:spPr>
          <a:xfrm>
            <a:off x="2066178" y="3787140"/>
            <a:ext cx="4604381" cy="75910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/>
            <a:r>
              <a:rPr lang="en-US" sz="2800" b="1" dirty="0">
                <a:ln w="22225">
                  <a:noFill/>
                  <a:prstDash val="solid"/>
                </a:ln>
                <a:solidFill>
                  <a:srgbClr val="C00000"/>
                </a:solidFill>
                <a:latin typeface="Comic Sans MS" panose="030F0702030302020204" pitchFamily="66" charset="0"/>
              </a:rPr>
              <a:t>Task 9: </a:t>
            </a:r>
            <a:r>
              <a:rPr lang="en-US" sz="2800" dirty="0">
                <a:ln w="22225">
                  <a:noFill/>
                  <a:prstDash val="solid"/>
                </a:ln>
                <a:solidFill>
                  <a:srgbClr val="C00000"/>
                </a:solidFill>
                <a:latin typeface="Comic Sans MS" panose="030F0702030302020204" pitchFamily="66" charset="0"/>
              </a:rPr>
              <a:t>Let’s talk</a:t>
            </a:r>
          </a:p>
          <a:p>
            <a:pPr algn="ctr" defTabSz="914378"/>
            <a:endParaRPr lang="en-US" sz="2800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56238" y="127807"/>
            <a:ext cx="1368306" cy="65607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54115483"/>
      </p:ext>
    </p:extLst>
  </p:cSld>
  <p:clrMapOvr>
    <a:masterClrMapping/>
  </p:clrMapOvr>
  <p:transition spd="slow">
    <p:wheel spokes="1"/>
    <p:sndAc>
      <p:stSnd>
        <p:snd r:embed="rId4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4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4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074E36-7944-7968-A78B-DAB9E2D6BB4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78AFA34-9226-7977-138B-A56D24A5F14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B177370-F7EF-062C-9CB3-8F9C5C3A080D}"/>
              </a:ext>
            </a:extLst>
          </p:cNvPr>
          <p:cNvSpPr>
            <a:spLocks noGrp="1"/>
          </p:cNvSpPr>
          <p:nvPr>
            <p:ph type="ctrTitle" idx="2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8BCD8BC7-2984-5595-CC0F-1EE8F67FFC72}"/>
              </a:ext>
            </a:extLst>
          </p:cNvPr>
          <p:cNvSpPr>
            <a:spLocks noGrp="1"/>
          </p:cNvSpPr>
          <p:nvPr>
            <p:ph type="subTitle" idx="3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C216D21B-F1FA-A864-1290-F9C610F03762}"/>
              </a:ext>
            </a:extLst>
          </p:cNvPr>
          <p:cNvSpPr>
            <a:spLocks noGrp="1"/>
          </p:cNvSpPr>
          <p:nvPr>
            <p:ph type="ctrTitle" idx="4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5428DF84-5B7F-346C-416D-006D2E06C441}"/>
              </a:ext>
            </a:extLst>
          </p:cNvPr>
          <p:cNvSpPr>
            <a:spLocks noGrp="1"/>
          </p:cNvSpPr>
          <p:nvPr>
            <p:ph type="subTitle" idx="5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1A45218B-1AC0-EC0C-4B24-EA2C3093115A}"/>
              </a:ext>
            </a:extLst>
          </p:cNvPr>
          <p:cNvSpPr>
            <a:spLocks noGrp="1"/>
          </p:cNvSpPr>
          <p:nvPr>
            <p:ph type="ctrTitle" idx="6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ubtitle 8">
            <a:extLst>
              <a:ext uri="{FF2B5EF4-FFF2-40B4-BE49-F238E27FC236}">
                <a16:creationId xmlns:a16="http://schemas.microsoft.com/office/drawing/2014/main" id="{D5248F80-9EF8-A20C-24B5-0F1B1AB1E2CD}"/>
              </a:ext>
            </a:extLst>
          </p:cNvPr>
          <p:cNvSpPr>
            <a:spLocks noGrp="1"/>
          </p:cNvSpPr>
          <p:nvPr>
            <p:ph type="subTitle" idx="7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034B4AB7-85CD-6256-FDC0-F4B47EFB1833}"/>
              </a:ext>
            </a:extLst>
          </p:cNvPr>
          <p:cNvSpPr>
            <a:spLocks noGrp="1"/>
          </p:cNvSpPr>
          <p:nvPr>
            <p:ph type="ctrTitle" idx="8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11" name="Subtitle 10">
            <a:extLst>
              <a:ext uri="{FF2B5EF4-FFF2-40B4-BE49-F238E27FC236}">
                <a16:creationId xmlns:a16="http://schemas.microsoft.com/office/drawing/2014/main" id="{FAF056BF-A75F-C11D-1557-51981437F38A}"/>
              </a:ext>
            </a:extLst>
          </p:cNvPr>
          <p:cNvSpPr>
            <a:spLocks noGrp="1"/>
          </p:cNvSpPr>
          <p:nvPr>
            <p:ph type="subTitle" idx="9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1310B7A4-7013-B2E3-00B8-92C512B342D2}"/>
              </a:ext>
            </a:extLst>
          </p:cNvPr>
          <p:cNvSpPr>
            <a:spLocks noGrp="1"/>
          </p:cNvSpPr>
          <p:nvPr>
            <p:ph type="ctrTitle" idx="13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13" name="Subtitle 12">
            <a:extLst>
              <a:ext uri="{FF2B5EF4-FFF2-40B4-BE49-F238E27FC236}">
                <a16:creationId xmlns:a16="http://schemas.microsoft.com/office/drawing/2014/main" id="{E0419A49-7991-7EE9-66BC-ADA06BFAB22B}"/>
              </a:ext>
            </a:extLst>
          </p:cNvPr>
          <p:cNvSpPr>
            <a:spLocks noGrp="1"/>
          </p:cNvSpPr>
          <p:nvPr>
            <p:ph type="subTitle" idx="14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E13ED56C-D47A-51B1-1B22-21F0FE9BC683}"/>
              </a:ext>
            </a:extLst>
          </p:cNvPr>
          <p:cNvSpPr>
            <a:spLocks noGrp="1"/>
          </p:cNvSpPr>
          <p:nvPr>
            <p:ph type="title" idx="15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04E51B6-6F02-B30B-68CD-0F814998864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715" t="18370" r="10266" b="12138"/>
          <a:stretch/>
        </p:blipFill>
        <p:spPr>
          <a:xfrm>
            <a:off x="268632" y="132466"/>
            <a:ext cx="8679620" cy="4583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27906"/>
      </p:ext>
    </p:extLst>
  </p:cSld>
  <p:clrMapOvr>
    <a:masterClrMapping/>
  </p:clrMapOvr>
  <p:transition spd="slow">
    <p:wheel spokes="1"/>
    <p:sndAc>
      <p:stSnd>
        <p:snd r:embed="rId2" name="chimes.wav"/>
      </p:stSnd>
    </p:sndAc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图片 6">
            <a:extLst>
              <a:ext uri="{FF2B5EF4-FFF2-40B4-BE49-F238E27FC236}">
                <a16:creationId xmlns:a16="http://schemas.microsoft.com/office/drawing/2014/main" id="{54B866DC-3EE0-44FD-A4D1-A3703796A62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95" b="5189"/>
          <a:stretch/>
        </p:blipFill>
        <p:spPr>
          <a:xfrm>
            <a:off x="-225087" y="2154373"/>
            <a:ext cx="9369087" cy="2987589"/>
          </a:xfrm>
          <a:prstGeom prst="rect">
            <a:avLst/>
          </a:prstGeom>
        </p:spPr>
      </p:pic>
      <p:pic>
        <p:nvPicPr>
          <p:cNvPr id="113" name="图片 26">
            <a:extLst>
              <a:ext uri="{FF2B5EF4-FFF2-40B4-BE49-F238E27FC236}">
                <a16:creationId xmlns:a16="http://schemas.microsoft.com/office/drawing/2014/main" id="{AC906792-17B9-44B0-AAF9-9C368997D0B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368" y="2396253"/>
            <a:ext cx="837285" cy="5069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6" name="图片 7">
            <a:extLst>
              <a:ext uri="{FF2B5EF4-FFF2-40B4-BE49-F238E27FC236}">
                <a16:creationId xmlns:a16="http://schemas.microsoft.com/office/drawing/2014/main" id="{6FD30C28-AC2A-47C3-BE2D-B3EB56F6786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4075" y="-321834"/>
            <a:ext cx="870096" cy="1483117"/>
          </a:xfrm>
          <a:prstGeom prst="rect">
            <a:avLst/>
          </a:prstGeom>
        </p:spPr>
      </p:pic>
      <p:pic>
        <p:nvPicPr>
          <p:cNvPr id="117" name="图片 8">
            <a:extLst>
              <a:ext uri="{FF2B5EF4-FFF2-40B4-BE49-F238E27FC236}">
                <a16:creationId xmlns:a16="http://schemas.microsoft.com/office/drawing/2014/main" id="{2B325473-A95C-4545-A90A-688418E2572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0667" y="1773770"/>
            <a:ext cx="403552" cy="687872"/>
          </a:xfrm>
          <a:prstGeom prst="rect">
            <a:avLst/>
          </a:prstGeom>
        </p:spPr>
      </p:pic>
      <p:pic>
        <p:nvPicPr>
          <p:cNvPr id="118" name="图片 9">
            <a:extLst>
              <a:ext uri="{FF2B5EF4-FFF2-40B4-BE49-F238E27FC236}">
                <a16:creationId xmlns:a16="http://schemas.microsoft.com/office/drawing/2014/main" id="{2E23DF78-3AC2-4770-8D37-9E39451F054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6528" y="-495010"/>
            <a:ext cx="256219" cy="436737"/>
          </a:xfrm>
          <a:prstGeom prst="rect">
            <a:avLst/>
          </a:prstGeom>
        </p:spPr>
      </p:pic>
      <p:pic>
        <p:nvPicPr>
          <p:cNvPr id="13" name="Picture 12" descr="Logo&#10;&#10;Description automatically generated">
            <a:extLst>
              <a:ext uri="{FF2B5EF4-FFF2-40B4-BE49-F238E27FC236}">
                <a16:creationId xmlns:a16="http://schemas.microsoft.com/office/drawing/2014/main" id="{55F9DB0E-7DC8-4622-8E46-31AD350E23D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29" t="18820" r="12671" b="22451"/>
          <a:stretch/>
        </p:blipFill>
        <p:spPr>
          <a:xfrm>
            <a:off x="1566063" y="419724"/>
            <a:ext cx="2880321" cy="16781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8155" y="150462"/>
            <a:ext cx="1072451" cy="514220"/>
          </a:xfrm>
          <a:prstGeom prst="rect">
            <a:avLst/>
          </a:prstGeom>
        </p:spPr>
      </p:pic>
      <p:pic>
        <p:nvPicPr>
          <p:cNvPr id="2050" name="Picture 2" descr="My best friend | Page 2 | Sunday Observer">
            <a:extLst>
              <a:ext uri="{FF2B5EF4-FFF2-40B4-BE49-F238E27FC236}">
                <a16:creationId xmlns:a16="http://schemas.microsoft.com/office/drawing/2014/main" id="{87459B55-EF55-DD93-369B-DEA41AA8A2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5875" y="692837"/>
            <a:ext cx="3241543" cy="2431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rrow: Right 1">
            <a:extLst>
              <a:ext uri="{FF2B5EF4-FFF2-40B4-BE49-F238E27FC236}">
                <a16:creationId xmlns:a16="http://schemas.microsoft.com/office/drawing/2014/main" id="{885B185E-51C7-0593-115A-1E9883F06FBA}"/>
              </a:ext>
            </a:extLst>
          </p:cNvPr>
          <p:cNvSpPr/>
          <p:nvPr/>
        </p:nvSpPr>
        <p:spPr>
          <a:xfrm>
            <a:off x="4446384" y="1773769"/>
            <a:ext cx="701680" cy="32413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0F7AA26-B3D2-ECAA-DBA0-994E05EE25E8}"/>
              </a:ext>
            </a:extLst>
          </p:cNvPr>
          <p:cNvSpPr/>
          <p:nvPr/>
        </p:nvSpPr>
        <p:spPr>
          <a:xfrm>
            <a:off x="1344804" y="2924613"/>
            <a:ext cx="7606519" cy="933591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Comic Sans MS" panose="030F0702030302020204" pitchFamily="66" charset="0"/>
              </a:rPr>
              <a:t>This is my friend, </a:t>
            </a:r>
            <a:r>
              <a:rPr lang="en-US" sz="28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Hoa</a:t>
            </a:r>
            <a:r>
              <a:rPr lang="en-US" sz="2800" dirty="0">
                <a:solidFill>
                  <a:schemeClr val="bg1"/>
                </a:solidFill>
                <a:latin typeface="Comic Sans MS" panose="030F0702030302020204" pitchFamily="66" charset="0"/>
              </a:rPr>
              <a:t>. She is cute and kind.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25970824"/>
      </p:ext>
    </p:extLst>
  </p:cSld>
  <p:clrMapOvr>
    <a:masterClrMapping/>
  </p:clrMapOvr>
  <p:transition spd="slow">
    <p:wheel spokes="1"/>
    <p:sndAc>
      <p:stSnd>
        <p:snd r:embed="rId4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p31"/>
          <p:cNvSpPr/>
          <p:nvPr/>
        </p:nvSpPr>
        <p:spPr>
          <a:xfrm>
            <a:off x="1305040" y="2581470"/>
            <a:ext cx="6547800" cy="1097700"/>
          </a:xfrm>
          <a:prstGeom prst="ellipseRibbon">
            <a:avLst>
              <a:gd name="adj1" fmla="val 29595"/>
              <a:gd name="adj2" fmla="val 75000"/>
              <a:gd name="adj3" fmla="val 8085"/>
            </a:avLst>
          </a:prstGeom>
          <a:solidFill>
            <a:schemeClr val="accent6"/>
          </a:solidFill>
          <a:ln w="2857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defRPr/>
            </a:pPr>
            <a:endParaRPr/>
          </a:p>
        </p:txBody>
      </p:sp>
      <p:sp>
        <p:nvSpPr>
          <p:cNvPr id="439" name="Google Shape;439;p31"/>
          <p:cNvSpPr/>
          <p:nvPr/>
        </p:nvSpPr>
        <p:spPr>
          <a:xfrm>
            <a:off x="3374740" y="1274090"/>
            <a:ext cx="2408400" cy="1549800"/>
          </a:xfrm>
          <a:prstGeom prst="roundRect">
            <a:avLst>
              <a:gd name="adj" fmla="val 10238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defRPr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440" name="Google Shape;440;p31"/>
          <p:cNvSpPr txBox="1">
            <a:spLocks noGrp="1"/>
          </p:cNvSpPr>
          <p:nvPr>
            <p:ph type="title"/>
          </p:nvPr>
        </p:nvSpPr>
        <p:spPr>
          <a:xfrm>
            <a:off x="2243391" y="2843155"/>
            <a:ext cx="46848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" sz="3750" dirty="0">
                <a:solidFill>
                  <a:schemeClr val="accent1"/>
                </a:solidFill>
                <a:latin typeface="Comic Sans MS" panose="030F0702030302020204" pitchFamily="66" charset="0"/>
              </a:rPr>
              <a:t>ASSESSMENT</a:t>
            </a:r>
            <a:endParaRPr sz="3750" dirty="0">
              <a:latin typeface="Comic Sans MS" panose="030F0702030302020204" pitchFamily="66" charset="0"/>
            </a:endParaRPr>
          </a:p>
        </p:txBody>
      </p:sp>
      <p:sp>
        <p:nvSpPr>
          <p:cNvPr id="441" name="Google Shape;441;p31"/>
          <p:cNvSpPr txBox="1">
            <a:spLocks noGrp="1"/>
          </p:cNvSpPr>
          <p:nvPr>
            <p:ph type="title" idx="2"/>
          </p:nvPr>
        </p:nvSpPr>
        <p:spPr>
          <a:xfrm>
            <a:off x="3668675" y="1201789"/>
            <a:ext cx="1820700" cy="169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en" dirty="0"/>
              <a:t>05</a:t>
            </a:r>
            <a:endParaRPr dirty="0"/>
          </a:p>
        </p:txBody>
      </p:sp>
      <p:cxnSp>
        <p:nvCxnSpPr>
          <p:cNvPr id="443" name="Google Shape;443;p31"/>
          <p:cNvCxnSpPr>
            <a:stCxn id="439" idx="2"/>
            <a:endCxn id="440" idx="0"/>
          </p:cNvCxnSpPr>
          <p:nvPr/>
        </p:nvCxnSpPr>
        <p:spPr>
          <a:xfrm>
            <a:off x="4578941" y="2823891"/>
            <a:ext cx="6851" cy="19265"/>
          </a:xfrm>
          <a:prstGeom prst="straightConnector1">
            <a:avLst/>
          </a:prstGeom>
          <a:noFill/>
          <a:ln w="28575" cap="rnd" cmpd="sng">
            <a:solidFill>
              <a:schemeClr val="accent5"/>
            </a:solidFill>
            <a:prstDash val="dot"/>
            <a:round/>
            <a:headEnd type="none" w="med" len="med"/>
            <a:tailEnd type="none" w="med" len="med"/>
          </a:ln>
        </p:spPr>
      </p:cxnSp>
      <p:grpSp>
        <p:nvGrpSpPr>
          <p:cNvPr id="444" name="Google Shape;444;p31"/>
          <p:cNvGrpSpPr/>
          <p:nvPr/>
        </p:nvGrpSpPr>
        <p:grpSpPr>
          <a:xfrm>
            <a:off x="4420802" y="344558"/>
            <a:ext cx="301989" cy="927697"/>
            <a:chOff x="3188000" y="4225325"/>
            <a:chExt cx="208125" cy="639350"/>
          </a:xfrm>
        </p:grpSpPr>
        <p:sp>
          <p:nvSpPr>
            <p:cNvPr id="445" name="Google Shape;445;p31"/>
            <p:cNvSpPr/>
            <p:nvPr/>
          </p:nvSpPr>
          <p:spPr>
            <a:xfrm>
              <a:off x="3273600" y="4232125"/>
              <a:ext cx="42000" cy="632550"/>
            </a:xfrm>
            <a:custGeom>
              <a:avLst/>
              <a:gdLst/>
              <a:ahLst/>
              <a:cxnLst/>
              <a:rect l="l" t="t" r="r" b="b"/>
              <a:pathLst>
                <a:path w="1680" h="25302" extrusionOk="0">
                  <a:moveTo>
                    <a:pt x="576" y="1"/>
                  </a:moveTo>
                  <a:lnTo>
                    <a:pt x="0" y="25301"/>
                  </a:lnTo>
                  <a:lnTo>
                    <a:pt x="1679" y="25301"/>
                  </a:lnTo>
                  <a:lnTo>
                    <a:pt x="1101" y="1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/>
            </a:p>
          </p:txBody>
        </p:sp>
        <p:sp>
          <p:nvSpPr>
            <p:cNvPr id="446" name="Google Shape;446;p31"/>
            <p:cNvSpPr/>
            <p:nvPr/>
          </p:nvSpPr>
          <p:spPr>
            <a:xfrm>
              <a:off x="3188000" y="4551950"/>
              <a:ext cx="208125" cy="178350"/>
            </a:xfrm>
            <a:custGeom>
              <a:avLst/>
              <a:gdLst/>
              <a:ahLst/>
              <a:cxnLst/>
              <a:rect l="l" t="t" r="r" b="b"/>
              <a:pathLst>
                <a:path w="8325" h="7134" extrusionOk="0">
                  <a:moveTo>
                    <a:pt x="4148" y="0"/>
                  </a:moveTo>
                  <a:cubicBezTo>
                    <a:pt x="3724" y="0"/>
                    <a:pt x="3299" y="213"/>
                    <a:pt x="3062" y="638"/>
                  </a:cubicBezTo>
                  <a:lnTo>
                    <a:pt x="463" y="5282"/>
                  </a:lnTo>
                  <a:cubicBezTo>
                    <a:pt x="0" y="6111"/>
                    <a:pt x="599" y="7134"/>
                    <a:pt x="1550" y="7134"/>
                  </a:cubicBezTo>
                  <a:lnTo>
                    <a:pt x="6773" y="7134"/>
                  </a:lnTo>
                  <a:cubicBezTo>
                    <a:pt x="7726" y="7134"/>
                    <a:pt x="8325" y="6106"/>
                    <a:pt x="7856" y="5276"/>
                  </a:cubicBezTo>
                  <a:lnTo>
                    <a:pt x="5230" y="632"/>
                  </a:lnTo>
                  <a:cubicBezTo>
                    <a:pt x="4992" y="211"/>
                    <a:pt x="4570" y="0"/>
                    <a:pt x="414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/>
            </a:p>
          </p:txBody>
        </p:sp>
        <p:sp>
          <p:nvSpPr>
            <p:cNvPr id="447" name="Google Shape;447;p31"/>
            <p:cNvSpPr/>
            <p:nvPr/>
          </p:nvSpPr>
          <p:spPr>
            <a:xfrm>
              <a:off x="3199500" y="4426250"/>
              <a:ext cx="184175" cy="149000"/>
            </a:xfrm>
            <a:custGeom>
              <a:avLst/>
              <a:gdLst/>
              <a:ahLst/>
              <a:cxnLst/>
              <a:rect l="l" t="t" r="r" b="b"/>
              <a:pathLst>
                <a:path w="7367" h="5960" extrusionOk="0">
                  <a:moveTo>
                    <a:pt x="3671" y="0"/>
                  </a:moveTo>
                  <a:cubicBezTo>
                    <a:pt x="3260" y="0"/>
                    <a:pt x="2850" y="200"/>
                    <a:pt x="2607" y="598"/>
                  </a:cubicBezTo>
                  <a:lnTo>
                    <a:pt x="503" y="4070"/>
                  </a:lnTo>
                  <a:cubicBezTo>
                    <a:pt x="0" y="4898"/>
                    <a:pt x="597" y="5959"/>
                    <a:pt x="1567" y="5959"/>
                  </a:cubicBezTo>
                  <a:lnTo>
                    <a:pt x="5798" y="5959"/>
                  </a:lnTo>
                  <a:cubicBezTo>
                    <a:pt x="6771" y="5959"/>
                    <a:pt x="7367" y="4894"/>
                    <a:pt x="6859" y="4065"/>
                  </a:cubicBezTo>
                  <a:lnTo>
                    <a:pt x="4733" y="595"/>
                  </a:lnTo>
                  <a:cubicBezTo>
                    <a:pt x="4489" y="199"/>
                    <a:pt x="4080" y="0"/>
                    <a:pt x="36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/>
            </a:p>
          </p:txBody>
        </p:sp>
        <p:sp>
          <p:nvSpPr>
            <p:cNvPr id="448" name="Google Shape;448;p31"/>
            <p:cNvSpPr/>
            <p:nvPr/>
          </p:nvSpPr>
          <p:spPr>
            <a:xfrm>
              <a:off x="3209550" y="4318575"/>
              <a:ext cx="163275" cy="126275"/>
            </a:xfrm>
            <a:custGeom>
              <a:avLst/>
              <a:gdLst/>
              <a:ahLst/>
              <a:cxnLst/>
              <a:rect l="l" t="t" r="r" b="b"/>
              <a:pathLst>
                <a:path w="6531" h="5051" extrusionOk="0">
                  <a:moveTo>
                    <a:pt x="3255" y="1"/>
                  </a:moveTo>
                  <a:cubicBezTo>
                    <a:pt x="2857" y="1"/>
                    <a:pt x="2459" y="189"/>
                    <a:pt x="2215" y="565"/>
                  </a:cubicBezTo>
                  <a:lnTo>
                    <a:pt x="542" y="3126"/>
                  </a:lnTo>
                  <a:cubicBezTo>
                    <a:pt x="0" y="3955"/>
                    <a:pt x="595" y="5051"/>
                    <a:pt x="1584" y="5051"/>
                  </a:cubicBezTo>
                  <a:lnTo>
                    <a:pt x="4946" y="5051"/>
                  </a:lnTo>
                  <a:cubicBezTo>
                    <a:pt x="5937" y="5051"/>
                    <a:pt x="6530" y="3949"/>
                    <a:pt x="5985" y="3121"/>
                  </a:cubicBezTo>
                  <a:lnTo>
                    <a:pt x="4295" y="559"/>
                  </a:lnTo>
                  <a:cubicBezTo>
                    <a:pt x="4049" y="187"/>
                    <a:pt x="3652" y="1"/>
                    <a:pt x="325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/>
            </a:p>
          </p:txBody>
        </p:sp>
        <p:sp>
          <p:nvSpPr>
            <p:cNvPr id="449" name="Google Shape;449;p31"/>
            <p:cNvSpPr/>
            <p:nvPr/>
          </p:nvSpPr>
          <p:spPr>
            <a:xfrm>
              <a:off x="3218450" y="4225325"/>
              <a:ext cx="144775" cy="108375"/>
            </a:xfrm>
            <a:custGeom>
              <a:avLst/>
              <a:gdLst/>
              <a:ahLst/>
              <a:cxnLst/>
              <a:rect l="l" t="t" r="r" b="b"/>
              <a:pathLst>
                <a:path w="5791" h="4335" extrusionOk="0">
                  <a:moveTo>
                    <a:pt x="2888" y="1"/>
                  </a:moveTo>
                  <a:cubicBezTo>
                    <a:pt x="2502" y="1"/>
                    <a:pt x="2116" y="178"/>
                    <a:pt x="1869" y="532"/>
                  </a:cubicBezTo>
                  <a:lnTo>
                    <a:pt x="577" y="2376"/>
                  </a:lnTo>
                  <a:cubicBezTo>
                    <a:pt x="0" y="3202"/>
                    <a:pt x="591" y="4335"/>
                    <a:pt x="1597" y="4335"/>
                  </a:cubicBezTo>
                  <a:lnTo>
                    <a:pt x="4192" y="4335"/>
                  </a:lnTo>
                  <a:cubicBezTo>
                    <a:pt x="5201" y="4335"/>
                    <a:pt x="5791" y="3197"/>
                    <a:pt x="5208" y="2373"/>
                  </a:cubicBezTo>
                  <a:lnTo>
                    <a:pt x="3904" y="528"/>
                  </a:lnTo>
                  <a:cubicBezTo>
                    <a:pt x="3656" y="176"/>
                    <a:pt x="3272" y="1"/>
                    <a:pt x="28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/>
            </a:p>
          </p:txBody>
        </p:sp>
      </p:grpSp>
      <p:grpSp>
        <p:nvGrpSpPr>
          <p:cNvPr id="450" name="Google Shape;450;p31"/>
          <p:cNvGrpSpPr/>
          <p:nvPr/>
        </p:nvGrpSpPr>
        <p:grpSpPr>
          <a:xfrm>
            <a:off x="4006270" y="1092639"/>
            <a:ext cx="502809" cy="181450"/>
            <a:chOff x="1893500" y="4742700"/>
            <a:chExt cx="338000" cy="121975"/>
          </a:xfrm>
        </p:grpSpPr>
        <p:sp>
          <p:nvSpPr>
            <p:cNvPr id="451" name="Google Shape;451;p31"/>
            <p:cNvSpPr/>
            <p:nvPr/>
          </p:nvSpPr>
          <p:spPr>
            <a:xfrm>
              <a:off x="1947300" y="4742700"/>
              <a:ext cx="243825" cy="121950"/>
            </a:xfrm>
            <a:custGeom>
              <a:avLst/>
              <a:gdLst/>
              <a:ahLst/>
              <a:cxnLst/>
              <a:rect l="l" t="t" r="r" b="b"/>
              <a:pathLst>
                <a:path w="9753" h="4878" extrusionOk="0">
                  <a:moveTo>
                    <a:pt x="4876" y="0"/>
                  </a:moveTo>
                  <a:cubicBezTo>
                    <a:pt x="2183" y="0"/>
                    <a:pt x="1" y="2184"/>
                    <a:pt x="1" y="4877"/>
                  </a:cubicBezTo>
                  <a:lnTo>
                    <a:pt x="9753" y="4877"/>
                  </a:lnTo>
                  <a:cubicBezTo>
                    <a:pt x="9753" y="2184"/>
                    <a:pt x="7570" y="0"/>
                    <a:pt x="48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/>
            </a:p>
          </p:txBody>
        </p:sp>
        <p:sp>
          <p:nvSpPr>
            <p:cNvPr id="452" name="Google Shape;452;p31"/>
            <p:cNvSpPr/>
            <p:nvPr/>
          </p:nvSpPr>
          <p:spPr>
            <a:xfrm>
              <a:off x="1893500" y="4791125"/>
              <a:ext cx="147000" cy="73550"/>
            </a:xfrm>
            <a:custGeom>
              <a:avLst/>
              <a:gdLst/>
              <a:ahLst/>
              <a:cxnLst/>
              <a:rect l="l" t="t" r="r" b="b"/>
              <a:pathLst>
                <a:path w="5880" h="2942" extrusionOk="0">
                  <a:moveTo>
                    <a:pt x="2939" y="1"/>
                  </a:moveTo>
                  <a:cubicBezTo>
                    <a:pt x="1317" y="1"/>
                    <a:pt x="1" y="1317"/>
                    <a:pt x="1" y="2941"/>
                  </a:cubicBezTo>
                  <a:lnTo>
                    <a:pt x="5880" y="2941"/>
                  </a:lnTo>
                  <a:cubicBezTo>
                    <a:pt x="5878" y="1317"/>
                    <a:pt x="4562" y="1"/>
                    <a:pt x="29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/>
            </a:p>
          </p:txBody>
        </p:sp>
        <p:sp>
          <p:nvSpPr>
            <p:cNvPr id="453" name="Google Shape;453;p31"/>
            <p:cNvSpPr/>
            <p:nvPr/>
          </p:nvSpPr>
          <p:spPr>
            <a:xfrm>
              <a:off x="1986175" y="4812800"/>
              <a:ext cx="103700" cy="51850"/>
            </a:xfrm>
            <a:custGeom>
              <a:avLst/>
              <a:gdLst/>
              <a:ahLst/>
              <a:cxnLst/>
              <a:rect l="l" t="t" r="r" b="b"/>
              <a:pathLst>
                <a:path w="4148" h="2074" extrusionOk="0">
                  <a:moveTo>
                    <a:pt x="2074" y="0"/>
                  </a:moveTo>
                  <a:cubicBezTo>
                    <a:pt x="928" y="0"/>
                    <a:pt x="1" y="928"/>
                    <a:pt x="1" y="2073"/>
                  </a:cubicBezTo>
                  <a:lnTo>
                    <a:pt x="4148" y="2073"/>
                  </a:lnTo>
                  <a:cubicBezTo>
                    <a:pt x="4148" y="929"/>
                    <a:pt x="3220" y="0"/>
                    <a:pt x="20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/>
            </a:p>
          </p:txBody>
        </p:sp>
        <p:sp>
          <p:nvSpPr>
            <p:cNvPr id="454" name="Google Shape;454;p31"/>
            <p:cNvSpPr/>
            <p:nvPr/>
          </p:nvSpPr>
          <p:spPr>
            <a:xfrm>
              <a:off x="2135100" y="4816450"/>
              <a:ext cx="96400" cy="48225"/>
            </a:xfrm>
            <a:custGeom>
              <a:avLst/>
              <a:gdLst/>
              <a:ahLst/>
              <a:cxnLst/>
              <a:rect l="l" t="t" r="r" b="b"/>
              <a:pathLst>
                <a:path w="3856" h="1929" extrusionOk="0">
                  <a:moveTo>
                    <a:pt x="1928" y="0"/>
                  </a:moveTo>
                  <a:cubicBezTo>
                    <a:pt x="864" y="0"/>
                    <a:pt x="0" y="864"/>
                    <a:pt x="0" y="1928"/>
                  </a:cubicBezTo>
                  <a:lnTo>
                    <a:pt x="3855" y="1928"/>
                  </a:lnTo>
                  <a:cubicBezTo>
                    <a:pt x="3856" y="864"/>
                    <a:pt x="2992" y="0"/>
                    <a:pt x="19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/>
            </a:p>
          </p:txBody>
        </p:sp>
      </p:grpSp>
      <p:grpSp>
        <p:nvGrpSpPr>
          <p:cNvPr id="455" name="Google Shape;455;p31"/>
          <p:cNvGrpSpPr/>
          <p:nvPr/>
        </p:nvGrpSpPr>
        <p:grpSpPr>
          <a:xfrm>
            <a:off x="4634920" y="1092639"/>
            <a:ext cx="502809" cy="181450"/>
            <a:chOff x="1893500" y="4742700"/>
            <a:chExt cx="338000" cy="121975"/>
          </a:xfrm>
        </p:grpSpPr>
        <p:sp>
          <p:nvSpPr>
            <p:cNvPr id="456" name="Google Shape;456;p31"/>
            <p:cNvSpPr/>
            <p:nvPr/>
          </p:nvSpPr>
          <p:spPr>
            <a:xfrm>
              <a:off x="1947300" y="4742700"/>
              <a:ext cx="243825" cy="121950"/>
            </a:xfrm>
            <a:custGeom>
              <a:avLst/>
              <a:gdLst/>
              <a:ahLst/>
              <a:cxnLst/>
              <a:rect l="l" t="t" r="r" b="b"/>
              <a:pathLst>
                <a:path w="9753" h="4878" extrusionOk="0">
                  <a:moveTo>
                    <a:pt x="4876" y="0"/>
                  </a:moveTo>
                  <a:cubicBezTo>
                    <a:pt x="2183" y="0"/>
                    <a:pt x="1" y="2184"/>
                    <a:pt x="1" y="4877"/>
                  </a:cubicBezTo>
                  <a:lnTo>
                    <a:pt x="9753" y="4877"/>
                  </a:lnTo>
                  <a:cubicBezTo>
                    <a:pt x="9753" y="2184"/>
                    <a:pt x="7570" y="0"/>
                    <a:pt x="48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/>
            </a:p>
          </p:txBody>
        </p:sp>
        <p:sp>
          <p:nvSpPr>
            <p:cNvPr id="457" name="Google Shape;457;p31"/>
            <p:cNvSpPr/>
            <p:nvPr/>
          </p:nvSpPr>
          <p:spPr>
            <a:xfrm>
              <a:off x="1893500" y="4791125"/>
              <a:ext cx="147000" cy="73550"/>
            </a:xfrm>
            <a:custGeom>
              <a:avLst/>
              <a:gdLst/>
              <a:ahLst/>
              <a:cxnLst/>
              <a:rect l="l" t="t" r="r" b="b"/>
              <a:pathLst>
                <a:path w="5880" h="2942" extrusionOk="0">
                  <a:moveTo>
                    <a:pt x="2939" y="1"/>
                  </a:moveTo>
                  <a:cubicBezTo>
                    <a:pt x="1317" y="1"/>
                    <a:pt x="1" y="1317"/>
                    <a:pt x="1" y="2941"/>
                  </a:cubicBezTo>
                  <a:lnTo>
                    <a:pt x="5880" y="2941"/>
                  </a:lnTo>
                  <a:cubicBezTo>
                    <a:pt x="5878" y="1317"/>
                    <a:pt x="4562" y="1"/>
                    <a:pt x="29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/>
            </a:p>
          </p:txBody>
        </p:sp>
        <p:sp>
          <p:nvSpPr>
            <p:cNvPr id="458" name="Google Shape;458;p31"/>
            <p:cNvSpPr/>
            <p:nvPr/>
          </p:nvSpPr>
          <p:spPr>
            <a:xfrm>
              <a:off x="1986175" y="4812800"/>
              <a:ext cx="103700" cy="51850"/>
            </a:xfrm>
            <a:custGeom>
              <a:avLst/>
              <a:gdLst/>
              <a:ahLst/>
              <a:cxnLst/>
              <a:rect l="l" t="t" r="r" b="b"/>
              <a:pathLst>
                <a:path w="4148" h="2074" extrusionOk="0">
                  <a:moveTo>
                    <a:pt x="2074" y="0"/>
                  </a:moveTo>
                  <a:cubicBezTo>
                    <a:pt x="928" y="0"/>
                    <a:pt x="1" y="928"/>
                    <a:pt x="1" y="2073"/>
                  </a:cubicBezTo>
                  <a:lnTo>
                    <a:pt x="4148" y="2073"/>
                  </a:lnTo>
                  <a:cubicBezTo>
                    <a:pt x="4148" y="929"/>
                    <a:pt x="3220" y="0"/>
                    <a:pt x="20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/>
            </a:p>
          </p:txBody>
        </p:sp>
        <p:sp>
          <p:nvSpPr>
            <p:cNvPr id="459" name="Google Shape;459;p31"/>
            <p:cNvSpPr/>
            <p:nvPr/>
          </p:nvSpPr>
          <p:spPr>
            <a:xfrm>
              <a:off x="2135100" y="4816450"/>
              <a:ext cx="96400" cy="48225"/>
            </a:xfrm>
            <a:custGeom>
              <a:avLst/>
              <a:gdLst/>
              <a:ahLst/>
              <a:cxnLst/>
              <a:rect l="l" t="t" r="r" b="b"/>
              <a:pathLst>
                <a:path w="3856" h="1929" extrusionOk="0">
                  <a:moveTo>
                    <a:pt x="1928" y="0"/>
                  </a:moveTo>
                  <a:cubicBezTo>
                    <a:pt x="864" y="0"/>
                    <a:pt x="0" y="864"/>
                    <a:pt x="0" y="1928"/>
                  </a:cubicBezTo>
                  <a:lnTo>
                    <a:pt x="3855" y="1928"/>
                  </a:lnTo>
                  <a:cubicBezTo>
                    <a:pt x="3856" y="864"/>
                    <a:pt x="2992" y="0"/>
                    <a:pt x="19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defRPr/>
              </a:pPr>
              <a:endParaRPr/>
            </a:p>
          </p:txBody>
        </p:sp>
      </p:grpSp>
      <p:sp>
        <p:nvSpPr>
          <p:cNvPr id="460" name="Google Shape;460;p31"/>
          <p:cNvSpPr/>
          <p:nvPr/>
        </p:nvSpPr>
        <p:spPr>
          <a:xfrm>
            <a:off x="989975" y="859151"/>
            <a:ext cx="1739106" cy="648449"/>
          </a:xfrm>
          <a:custGeom>
            <a:avLst/>
            <a:gdLst/>
            <a:ahLst/>
            <a:cxnLst/>
            <a:rect l="l" t="t" r="r" b="b"/>
            <a:pathLst>
              <a:path w="32237" h="12020" extrusionOk="0">
                <a:moveTo>
                  <a:pt x="20446" y="0"/>
                </a:moveTo>
                <a:cubicBezTo>
                  <a:pt x="18249" y="0"/>
                  <a:pt x="16382" y="1417"/>
                  <a:pt x="15711" y="3389"/>
                </a:cubicBezTo>
                <a:cubicBezTo>
                  <a:pt x="14728" y="2092"/>
                  <a:pt x="13173" y="1255"/>
                  <a:pt x="11421" y="1255"/>
                </a:cubicBezTo>
                <a:cubicBezTo>
                  <a:pt x="9249" y="1255"/>
                  <a:pt x="7379" y="2543"/>
                  <a:pt x="6529" y="4395"/>
                </a:cubicBezTo>
                <a:cubicBezTo>
                  <a:pt x="6136" y="4159"/>
                  <a:pt x="5678" y="4021"/>
                  <a:pt x="5186" y="4021"/>
                </a:cubicBezTo>
                <a:cubicBezTo>
                  <a:pt x="4142" y="4021"/>
                  <a:pt x="3243" y="4634"/>
                  <a:pt x="2823" y="5518"/>
                </a:cubicBezTo>
                <a:cubicBezTo>
                  <a:pt x="2526" y="5202"/>
                  <a:pt x="2104" y="5003"/>
                  <a:pt x="1635" y="5003"/>
                </a:cubicBezTo>
                <a:cubicBezTo>
                  <a:pt x="732" y="5003"/>
                  <a:pt x="0" y="5735"/>
                  <a:pt x="0" y="6638"/>
                </a:cubicBezTo>
                <a:cubicBezTo>
                  <a:pt x="2" y="7540"/>
                  <a:pt x="734" y="8273"/>
                  <a:pt x="1636" y="8273"/>
                </a:cubicBezTo>
                <a:cubicBezTo>
                  <a:pt x="2105" y="8273"/>
                  <a:pt x="2527" y="8074"/>
                  <a:pt x="2825" y="7756"/>
                </a:cubicBezTo>
                <a:cubicBezTo>
                  <a:pt x="3244" y="8642"/>
                  <a:pt x="4143" y="9254"/>
                  <a:pt x="5188" y="9254"/>
                </a:cubicBezTo>
                <a:cubicBezTo>
                  <a:pt x="5679" y="9254"/>
                  <a:pt x="6138" y="9116"/>
                  <a:pt x="6531" y="8881"/>
                </a:cubicBezTo>
                <a:cubicBezTo>
                  <a:pt x="7380" y="10733"/>
                  <a:pt x="9251" y="12019"/>
                  <a:pt x="11422" y="12019"/>
                </a:cubicBezTo>
                <a:cubicBezTo>
                  <a:pt x="13859" y="12019"/>
                  <a:pt x="15918" y="10398"/>
                  <a:pt x="16580" y="8175"/>
                </a:cubicBezTo>
                <a:cubicBezTo>
                  <a:pt x="17497" y="9292"/>
                  <a:pt x="18889" y="10006"/>
                  <a:pt x="20447" y="10006"/>
                </a:cubicBezTo>
                <a:cubicBezTo>
                  <a:pt x="21173" y="10006"/>
                  <a:pt x="21863" y="9849"/>
                  <a:pt x="22487" y="9570"/>
                </a:cubicBezTo>
                <a:cubicBezTo>
                  <a:pt x="23009" y="10930"/>
                  <a:pt x="24329" y="11897"/>
                  <a:pt x="25872" y="11897"/>
                </a:cubicBezTo>
                <a:cubicBezTo>
                  <a:pt x="26888" y="11897"/>
                  <a:pt x="27805" y="11478"/>
                  <a:pt x="28464" y="10806"/>
                </a:cubicBezTo>
                <a:cubicBezTo>
                  <a:pt x="28783" y="10936"/>
                  <a:pt x="29134" y="11008"/>
                  <a:pt x="29499" y="11008"/>
                </a:cubicBezTo>
                <a:cubicBezTo>
                  <a:pt x="31011" y="11008"/>
                  <a:pt x="32236" y="9783"/>
                  <a:pt x="32236" y="8271"/>
                </a:cubicBezTo>
                <a:cubicBezTo>
                  <a:pt x="32236" y="6759"/>
                  <a:pt x="31011" y="5534"/>
                  <a:pt x="29499" y="5534"/>
                </a:cubicBezTo>
                <a:cubicBezTo>
                  <a:pt x="29133" y="5534"/>
                  <a:pt x="28784" y="5606"/>
                  <a:pt x="28464" y="5737"/>
                </a:cubicBezTo>
                <a:cubicBezTo>
                  <a:pt x="27806" y="5063"/>
                  <a:pt x="26888" y="4645"/>
                  <a:pt x="25872" y="4645"/>
                </a:cubicBezTo>
                <a:cubicBezTo>
                  <a:pt x="25725" y="4645"/>
                  <a:pt x="25579" y="4656"/>
                  <a:pt x="25436" y="4671"/>
                </a:cubicBezTo>
                <a:cubicBezTo>
                  <a:pt x="25267" y="2064"/>
                  <a:pt x="23098" y="0"/>
                  <a:pt x="2044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defRPr/>
            </a:pPr>
            <a:endParaRPr/>
          </a:p>
        </p:txBody>
      </p:sp>
      <p:sp>
        <p:nvSpPr>
          <p:cNvPr id="461" name="Google Shape;461;p31"/>
          <p:cNvSpPr/>
          <p:nvPr/>
        </p:nvSpPr>
        <p:spPr>
          <a:xfrm>
            <a:off x="6914510" y="1387426"/>
            <a:ext cx="2260273" cy="842870"/>
          </a:xfrm>
          <a:custGeom>
            <a:avLst/>
            <a:gdLst/>
            <a:ahLst/>
            <a:cxnLst/>
            <a:rect l="l" t="t" r="r" b="b"/>
            <a:pathLst>
              <a:path w="51525" h="19214" extrusionOk="0">
                <a:moveTo>
                  <a:pt x="33270" y="0"/>
                </a:moveTo>
                <a:cubicBezTo>
                  <a:pt x="29373" y="0"/>
                  <a:pt x="26085" y="2591"/>
                  <a:pt x="25027" y="6144"/>
                </a:cubicBezTo>
                <a:cubicBezTo>
                  <a:pt x="23560" y="4357"/>
                  <a:pt x="21335" y="3218"/>
                  <a:pt x="18843" y="3218"/>
                </a:cubicBezTo>
                <a:cubicBezTo>
                  <a:pt x="17682" y="3218"/>
                  <a:pt x="16579" y="3467"/>
                  <a:pt x="15583" y="3914"/>
                </a:cubicBezTo>
                <a:cubicBezTo>
                  <a:pt x="14747" y="1739"/>
                  <a:pt x="12640" y="195"/>
                  <a:pt x="10171" y="195"/>
                </a:cubicBezTo>
                <a:cubicBezTo>
                  <a:pt x="8547" y="195"/>
                  <a:pt x="7080" y="864"/>
                  <a:pt x="6029" y="1940"/>
                </a:cubicBezTo>
                <a:cubicBezTo>
                  <a:pt x="5518" y="1732"/>
                  <a:pt x="4960" y="1617"/>
                  <a:pt x="4376" y="1617"/>
                </a:cubicBezTo>
                <a:cubicBezTo>
                  <a:pt x="1959" y="1617"/>
                  <a:pt x="0" y="3576"/>
                  <a:pt x="0" y="5992"/>
                </a:cubicBezTo>
                <a:cubicBezTo>
                  <a:pt x="0" y="8408"/>
                  <a:pt x="1959" y="10368"/>
                  <a:pt x="4376" y="10368"/>
                </a:cubicBezTo>
                <a:cubicBezTo>
                  <a:pt x="4961" y="10368"/>
                  <a:pt x="5518" y="10252"/>
                  <a:pt x="6029" y="10044"/>
                </a:cubicBezTo>
                <a:cubicBezTo>
                  <a:pt x="7081" y="11120"/>
                  <a:pt x="8547" y="11789"/>
                  <a:pt x="10171" y="11789"/>
                </a:cubicBezTo>
                <a:cubicBezTo>
                  <a:pt x="10407" y="11789"/>
                  <a:pt x="10639" y="11773"/>
                  <a:pt x="10866" y="11746"/>
                </a:cubicBezTo>
                <a:cubicBezTo>
                  <a:pt x="11139" y="15915"/>
                  <a:pt x="14605" y="19213"/>
                  <a:pt x="18842" y="19213"/>
                </a:cubicBezTo>
                <a:cubicBezTo>
                  <a:pt x="22357" y="19213"/>
                  <a:pt x="25337" y="16947"/>
                  <a:pt x="26411" y="13797"/>
                </a:cubicBezTo>
                <a:cubicBezTo>
                  <a:pt x="27981" y="15868"/>
                  <a:pt x="30469" y="17208"/>
                  <a:pt x="33269" y="17208"/>
                </a:cubicBezTo>
                <a:cubicBezTo>
                  <a:pt x="36739" y="17208"/>
                  <a:pt x="39728" y="15151"/>
                  <a:pt x="41087" y="12191"/>
                </a:cubicBezTo>
                <a:cubicBezTo>
                  <a:pt x="41715" y="12568"/>
                  <a:pt x="42448" y="12788"/>
                  <a:pt x="43234" y="12788"/>
                </a:cubicBezTo>
                <a:cubicBezTo>
                  <a:pt x="44903" y="12788"/>
                  <a:pt x="46340" y="11808"/>
                  <a:pt x="47011" y="10394"/>
                </a:cubicBezTo>
                <a:cubicBezTo>
                  <a:pt x="47487" y="10899"/>
                  <a:pt x="48161" y="11217"/>
                  <a:pt x="48911" y="11217"/>
                </a:cubicBezTo>
                <a:cubicBezTo>
                  <a:pt x="50353" y="11217"/>
                  <a:pt x="51522" y="10049"/>
                  <a:pt x="51522" y="8604"/>
                </a:cubicBezTo>
                <a:cubicBezTo>
                  <a:pt x="51525" y="7159"/>
                  <a:pt x="50354" y="5990"/>
                  <a:pt x="48912" y="5990"/>
                </a:cubicBezTo>
                <a:cubicBezTo>
                  <a:pt x="48162" y="5990"/>
                  <a:pt x="47489" y="6307"/>
                  <a:pt x="47012" y="6813"/>
                </a:cubicBezTo>
                <a:cubicBezTo>
                  <a:pt x="46341" y="5398"/>
                  <a:pt x="44905" y="4419"/>
                  <a:pt x="43235" y="4419"/>
                </a:cubicBezTo>
                <a:cubicBezTo>
                  <a:pt x="42450" y="4419"/>
                  <a:pt x="41716" y="4640"/>
                  <a:pt x="41088" y="5017"/>
                </a:cubicBezTo>
                <a:cubicBezTo>
                  <a:pt x="39729" y="2057"/>
                  <a:pt x="36740" y="0"/>
                  <a:pt x="3327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defRPr/>
            </a:pPr>
            <a:endParaRPr/>
          </a:p>
        </p:txBody>
      </p:sp>
      <p:sp>
        <p:nvSpPr>
          <p:cNvPr id="462" name="Google Shape;462;p31"/>
          <p:cNvSpPr/>
          <p:nvPr/>
        </p:nvSpPr>
        <p:spPr>
          <a:xfrm>
            <a:off x="4060280" y="850302"/>
            <a:ext cx="271164" cy="156906"/>
          </a:xfrm>
          <a:custGeom>
            <a:avLst/>
            <a:gdLst/>
            <a:ahLst/>
            <a:cxnLst/>
            <a:rect l="l" t="t" r="r" b="b"/>
            <a:pathLst>
              <a:path w="3586" h="2075" extrusionOk="0">
                <a:moveTo>
                  <a:pt x="1377" y="0"/>
                </a:moveTo>
                <a:cubicBezTo>
                  <a:pt x="642" y="0"/>
                  <a:pt x="0" y="316"/>
                  <a:pt x="0" y="316"/>
                </a:cubicBezTo>
                <a:cubicBezTo>
                  <a:pt x="0" y="316"/>
                  <a:pt x="442" y="1535"/>
                  <a:pt x="1432" y="1933"/>
                </a:cubicBezTo>
                <a:cubicBezTo>
                  <a:pt x="1688" y="2036"/>
                  <a:pt x="1955" y="2074"/>
                  <a:pt x="2210" y="2074"/>
                </a:cubicBezTo>
                <a:cubicBezTo>
                  <a:pt x="2945" y="2074"/>
                  <a:pt x="3586" y="1759"/>
                  <a:pt x="3586" y="1759"/>
                </a:cubicBezTo>
                <a:cubicBezTo>
                  <a:pt x="3586" y="1759"/>
                  <a:pt x="3144" y="540"/>
                  <a:pt x="2154" y="141"/>
                </a:cubicBezTo>
                <a:cubicBezTo>
                  <a:pt x="1899" y="38"/>
                  <a:pt x="1632" y="0"/>
                  <a:pt x="137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defRPr/>
            </a:pPr>
            <a:endParaRPr/>
          </a:p>
        </p:txBody>
      </p:sp>
      <p:sp>
        <p:nvSpPr>
          <p:cNvPr id="463" name="Google Shape;463;p31"/>
          <p:cNvSpPr/>
          <p:nvPr/>
        </p:nvSpPr>
        <p:spPr>
          <a:xfrm>
            <a:off x="2063119" y="1768666"/>
            <a:ext cx="180272" cy="284019"/>
          </a:xfrm>
          <a:custGeom>
            <a:avLst/>
            <a:gdLst/>
            <a:ahLst/>
            <a:cxnLst/>
            <a:rect l="l" t="t" r="r" b="b"/>
            <a:pathLst>
              <a:path w="2384" h="3756" extrusionOk="0">
                <a:moveTo>
                  <a:pt x="1650" y="1"/>
                </a:moveTo>
                <a:cubicBezTo>
                  <a:pt x="1650" y="1"/>
                  <a:pt x="507" y="612"/>
                  <a:pt x="254" y="1650"/>
                </a:cubicBezTo>
                <a:cubicBezTo>
                  <a:pt x="1" y="2687"/>
                  <a:pt x="736" y="3755"/>
                  <a:pt x="736" y="3755"/>
                </a:cubicBezTo>
                <a:cubicBezTo>
                  <a:pt x="736" y="3755"/>
                  <a:pt x="1880" y="3142"/>
                  <a:pt x="2132" y="2105"/>
                </a:cubicBezTo>
                <a:cubicBezTo>
                  <a:pt x="2383" y="1070"/>
                  <a:pt x="1650" y="1"/>
                  <a:pt x="165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defRPr/>
            </a:pPr>
            <a:endParaRPr/>
          </a:p>
        </p:txBody>
      </p:sp>
      <p:sp>
        <p:nvSpPr>
          <p:cNvPr id="464" name="Google Shape;464;p31"/>
          <p:cNvSpPr/>
          <p:nvPr/>
        </p:nvSpPr>
        <p:spPr>
          <a:xfrm>
            <a:off x="7419605" y="1007202"/>
            <a:ext cx="271164" cy="156906"/>
          </a:xfrm>
          <a:custGeom>
            <a:avLst/>
            <a:gdLst/>
            <a:ahLst/>
            <a:cxnLst/>
            <a:rect l="l" t="t" r="r" b="b"/>
            <a:pathLst>
              <a:path w="3586" h="2075" extrusionOk="0">
                <a:moveTo>
                  <a:pt x="1377" y="0"/>
                </a:moveTo>
                <a:cubicBezTo>
                  <a:pt x="642" y="0"/>
                  <a:pt x="0" y="316"/>
                  <a:pt x="0" y="316"/>
                </a:cubicBezTo>
                <a:cubicBezTo>
                  <a:pt x="0" y="316"/>
                  <a:pt x="442" y="1535"/>
                  <a:pt x="1432" y="1933"/>
                </a:cubicBezTo>
                <a:cubicBezTo>
                  <a:pt x="1688" y="2036"/>
                  <a:pt x="1955" y="2074"/>
                  <a:pt x="2210" y="2074"/>
                </a:cubicBezTo>
                <a:cubicBezTo>
                  <a:pt x="2945" y="2074"/>
                  <a:pt x="3586" y="1759"/>
                  <a:pt x="3586" y="1759"/>
                </a:cubicBezTo>
                <a:cubicBezTo>
                  <a:pt x="3586" y="1759"/>
                  <a:pt x="3144" y="540"/>
                  <a:pt x="2154" y="141"/>
                </a:cubicBezTo>
                <a:cubicBezTo>
                  <a:pt x="1899" y="38"/>
                  <a:pt x="1632" y="0"/>
                  <a:pt x="137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defRPr/>
            </a:pPr>
            <a:endParaRPr/>
          </a:p>
        </p:txBody>
      </p:sp>
      <p:sp>
        <p:nvSpPr>
          <p:cNvPr id="465" name="Google Shape;465;p31"/>
          <p:cNvSpPr/>
          <p:nvPr/>
        </p:nvSpPr>
        <p:spPr>
          <a:xfrm>
            <a:off x="840619" y="397991"/>
            <a:ext cx="180272" cy="284019"/>
          </a:xfrm>
          <a:custGeom>
            <a:avLst/>
            <a:gdLst/>
            <a:ahLst/>
            <a:cxnLst/>
            <a:rect l="l" t="t" r="r" b="b"/>
            <a:pathLst>
              <a:path w="2384" h="3756" extrusionOk="0">
                <a:moveTo>
                  <a:pt x="1650" y="1"/>
                </a:moveTo>
                <a:cubicBezTo>
                  <a:pt x="1650" y="1"/>
                  <a:pt x="507" y="612"/>
                  <a:pt x="254" y="1650"/>
                </a:cubicBezTo>
                <a:cubicBezTo>
                  <a:pt x="1" y="2687"/>
                  <a:pt x="736" y="3755"/>
                  <a:pt x="736" y="3755"/>
                </a:cubicBezTo>
                <a:cubicBezTo>
                  <a:pt x="736" y="3755"/>
                  <a:pt x="1880" y="3142"/>
                  <a:pt x="2132" y="2105"/>
                </a:cubicBezTo>
                <a:cubicBezTo>
                  <a:pt x="2383" y="1070"/>
                  <a:pt x="1650" y="1"/>
                  <a:pt x="165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defRPr/>
            </a:pPr>
            <a:endParaRPr/>
          </a:p>
        </p:txBody>
      </p:sp>
      <p:sp>
        <p:nvSpPr>
          <p:cNvPr id="466" name="Google Shape;466;p31"/>
          <p:cNvSpPr/>
          <p:nvPr/>
        </p:nvSpPr>
        <p:spPr>
          <a:xfrm>
            <a:off x="8243719" y="611540"/>
            <a:ext cx="180272" cy="284019"/>
          </a:xfrm>
          <a:custGeom>
            <a:avLst/>
            <a:gdLst/>
            <a:ahLst/>
            <a:cxnLst/>
            <a:rect l="l" t="t" r="r" b="b"/>
            <a:pathLst>
              <a:path w="2384" h="3756" extrusionOk="0">
                <a:moveTo>
                  <a:pt x="1650" y="1"/>
                </a:moveTo>
                <a:cubicBezTo>
                  <a:pt x="1650" y="1"/>
                  <a:pt x="507" y="612"/>
                  <a:pt x="254" y="1650"/>
                </a:cubicBezTo>
                <a:cubicBezTo>
                  <a:pt x="1" y="2687"/>
                  <a:pt x="736" y="3755"/>
                  <a:pt x="736" y="3755"/>
                </a:cubicBezTo>
                <a:cubicBezTo>
                  <a:pt x="736" y="3755"/>
                  <a:pt x="1880" y="3142"/>
                  <a:pt x="2132" y="2105"/>
                </a:cubicBezTo>
                <a:cubicBezTo>
                  <a:pt x="2383" y="1070"/>
                  <a:pt x="1650" y="1"/>
                  <a:pt x="165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defRPr/>
            </a:pPr>
            <a:endParaRPr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56238" y="127807"/>
            <a:ext cx="1368306" cy="656077"/>
          </a:xfrm>
          <a:prstGeom prst="rect">
            <a:avLst/>
          </a:prstGeom>
        </p:spPr>
      </p:pic>
      <p:pic>
        <p:nvPicPr>
          <p:cNvPr id="2" name="Picture 6" descr="Diagnostic Assessments | Kids at Heart">
            <a:extLst>
              <a:ext uri="{FF2B5EF4-FFF2-40B4-BE49-F238E27FC236}">
                <a16:creationId xmlns:a16="http://schemas.microsoft.com/office/drawing/2014/main" id="{32F59B2F-FFB3-D6B7-0D1D-D1C1D58872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8910" l="156" r="9328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95187">
            <a:off x="2085731" y="471477"/>
            <a:ext cx="1759315" cy="1764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06663397"/>
      </p:ext>
    </p:extLst>
  </p:cSld>
  <p:clrMapOvr>
    <a:masterClrMapping/>
  </p:clrMapOvr>
  <p:transition spd="slow">
    <p:wheel spokes="1"/>
    <p:sndAc>
      <p:stSnd>
        <p:snd r:embed="rId4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4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4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4"/>
        </a:solidFill>
        <a:effectLst/>
      </p:bgPr>
    </p:bg>
    <p:spTree>
      <p:nvGrpSpPr>
        <p:cNvPr id="1" name="Shape 9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858E4281-D4F8-D309-65E5-4B3A9A1D46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E2C8CC3-3C14-D954-FAA9-66EA1998DBE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187" t="18650" r="37711" b="25424"/>
          <a:stretch/>
        </p:blipFill>
        <p:spPr>
          <a:xfrm>
            <a:off x="527666" y="356983"/>
            <a:ext cx="7646842" cy="442953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14AFD5E-7635-6AF8-5577-D939BBD039B2}"/>
              </a:ext>
            </a:extLst>
          </p:cNvPr>
          <p:cNvSpPr txBox="1"/>
          <p:nvPr/>
        </p:nvSpPr>
        <p:spPr>
          <a:xfrm>
            <a:off x="1338042" y="2015344"/>
            <a:ext cx="53868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Her daughter is pretty and nice.</a:t>
            </a:r>
            <a:endParaRPr lang="vi-VN" sz="20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C5A029B-FF9B-7342-D7CA-30272A117420}"/>
              </a:ext>
            </a:extLst>
          </p:cNvPr>
          <p:cNvSpPr txBox="1"/>
          <p:nvPr/>
        </p:nvSpPr>
        <p:spPr>
          <a:xfrm>
            <a:off x="1279985" y="2728047"/>
            <a:ext cx="53868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Their father is young and kind.</a:t>
            </a:r>
            <a:endParaRPr lang="vi-VN" sz="20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6BA2F87-B6C6-9EB8-A1AE-BE74133FB4FB}"/>
              </a:ext>
            </a:extLst>
          </p:cNvPr>
          <p:cNvSpPr txBox="1"/>
          <p:nvPr/>
        </p:nvSpPr>
        <p:spPr>
          <a:xfrm>
            <a:off x="1279985" y="3491370"/>
            <a:ext cx="53868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Her sons aren’t naughty.</a:t>
            </a:r>
            <a:endParaRPr lang="vi-VN" sz="20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9F08D70-F07A-2374-A3C5-F524D624A4FF}"/>
              </a:ext>
            </a:extLst>
          </p:cNvPr>
          <p:cNvSpPr txBox="1"/>
          <p:nvPr/>
        </p:nvSpPr>
        <p:spPr>
          <a:xfrm>
            <a:off x="1279985" y="4268446"/>
            <a:ext cx="53868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Her twin brothers are cute and funny.</a:t>
            </a:r>
            <a:endParaRPr lang="vi-VN" sz="2000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2174" y="140991"/>
            <a:ext cx="1072451" cy="514220"/>
          </a:xfrm>
          <a:prstGeom prst="rect">
            <a:avLst/>
          </a:prstGeom>
        </p:spPr>
      </p:pic>
    </p:spTree>
  </p:cSld>
  <p:clrMapOvr>
    <a:masterClrMapping/>
  </p:clrMapOvr>
  <p:transition spd="slow">
    <p:wheel spokes="1"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5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3075" descr="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02870" y="0"/>
            <a:ext cx="9246870" cy="514350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" name="图片 12">
            <a:extLst>
              <a:ext uri="{FF2B5EF4-FFF2-40B4-BE49-F238E27FC236}">
                <a16:creationId xmlns:a16="http://schemas.microsoft.com/office/drawing/2014/main" id="{6ACC96DA-24A8-4674-B264-C507B173454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593"/>
          <a:stretch/>
        </p:blipFill>
        <p:spPr>
          <a:xfrm>
            <a:off x="6729767" y="1186207"/>
            <a:ext cx="1389514" cy="17456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CF87B22-44C5-CF4C-8E44-05CD119D8E2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332" y="-170226"/>
            <a:ext cx="1793498" cy="1793498"/>
          </a:xfrm>
          <a:prstGeom prst="rect">
            <a:avLst/>
          </a:prstGeom>
        </p:spPr>
      </p:pic>
      <p:sp>
        <p:nvSpPr>
          <p:cNvPr id="2" name="TextBox 18">
            <a:extLst>
              <a:ext uri="{FF2B5EF4-FFF2-40B4-BE49-F238E27FC236}">
                <a16:creationId xmlns:a16="http://schemas.microsoft.com/office/drawing/2014/main" id="{D03BDE05-DBAF-D230-D833-5FF9E6945893}"/>
              </a:ext>
            </a:extLst>
          </p:cNvPr>
          <p:cNvSpPr txBox="1"/>
          <p:nvPr/>
        </p:nvSpPr>
        <p:spPr>
          <a:xfrm>
            <a:off x="1345829" y="122863"/>
            <a:ext cx="59406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dirty="0">
                <a:solidFill>
                  <a:srgbClr val="FF0000"/>
                </a:solidFill>
                <a:effectLst>
                  <a:glow rad="139700">
                    <a:srgbClr val="ED7D31">
                      <a:satMod val="175000"/>
                      <a:alpha val="40000"/>
                    </a:srgbClr>
                  </a:glow>
                </a:effectLst>
                <a:latin typeface="微软雅黑"/>
                <a:ea typeface="微软雅黑"/>
              </a:rPr>
              <a:t>Remember</a:t>
            </a:r>
            <a:endParaRPr lang="zh-CN" altLang="en-US" sz="4000" b="1" dirty="0">
              <a:solidFill>
                <a:srgbClr val="FF0000"/>
              </a:solidFill>
              <a:effectLst>
                <a:glow rad="139700">
                  <a:srgbClr val="ED7D31">
                    <a:satMod val="175000"/>
                    <a:alpha val="40000"/>
                  </a:srgbClr>
                </a:glow>
              </a:effectLst>
              <a:latin typeface="微软雅黑"/>
              <a:ea typeface="微软雅黑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322B111-6D39-3A44-10D4-FB499D794199}"/>
              </a:ext>
            </a:extLst>
          </p:cNvPr>
          <p:cNvSpPr txBox="1"/>
          <p:nvPr/>
        </p:nvSpPr>
        <p:spPr>
          <a:xfrm>
            <a:off x="1024719" y="2919441"/>
            <a:ext cx="6585947" cy="1200329"/>
          </a:xfrm>
          <a:prstGeom prst="rect">
            <a:avLst/>
          </a:prstGeom>
          <a:noFill/>
          <a:ln w="28575">
            <a:solidFill>
              <a:schemeClr val="accent1"/>
            </a:solidFill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 u="sng" dirty="0">
                <a:solidFill>
                  <a:srgbClr val="FF0000"/>
                </a:solidFill>
                <a:latin typeface="Comic Sans MS" panose="030F0902030302020204" pitchFamily="66" charset="0"/>
              </a:rPr>
              <a:t>Structure</a:t>
            </a:r>
            <a:r>
              <a:rPr lang="vi-VN" sz="2400" b="1" dirty="0">
                <a:solidFill>
                  <a:schemeClr val="tx1"/>
                </a:solidFill>
                <a:latin typeface="Comic Sans MS" panose="030F0902030302020204" pitchFamily="66" charset="0"/>
              </a:rPr>
              <a:t>: </a:t>
            </a:r>
            <a:r>
              <a:rPr lang="vi-VN" sz="2400" b="1" dirty="0">
                <a:solidFill>
                  <a:srgbClr val="C00000"/>
                </a:solidFill>
                <a:latin typeface="Comic Sans MS" panose="030F0902030302020204" pitchFamily="66" charset="0"/>
              </a:rPr>
              <a:t>review</a:t>
            </a:r>
          </a:p>
          <a:p>
            <a:r>
              <a:rPr lang="en-US" sz="2400" dirty="0">
                <a:latin typeface="Comic Sans MS" panose="030F0702030302020204" pitchFamily="66" charset="0"/>
              </a:rPr>
              <a:t>My friend </a:t>
            </a:r>
            <a:r>
              <a:rPr lang="en-US" sz="2400" i="1" dirty="0">
                <a:latin typeface="Comic Sans MS" panose="030F0702030302020204" pitchFamily="66" charset="0"/>
              </a:rPr>
              <a:t>isn't</a:t>
            </a:r>
            <a:r>
              <a:rPr lang="en-US" sz="2400" dirty="0">
                <a:latin typeface="Comic Sans MS" panose="030F0702030302020204" pitchFamily="66" charset="0"/>
              </a:rPr>
              <a:t> ugly. She's </a:t>
            </a:r>
            <a:r>
              <a:rPr lang="en-US" sz="2400" i="1" dirty="0">
                <a:latin typeface="Comic Sans MS" panose="030F0702030302020204" pitchFamily="66" charset="0"/>
              </a:rPr>
              <a:t>pretty</a:t>
            </a:r>
            <a:r>
              <a:rPr lang="en-US" sz="2400" dirty="0">
                <a:latin typeface="Comic Sans MS" panose="030F0702030302020204" pitchFamily="66" charset="0"/>
              </a:rPr>
              <a:t> α</a:t>
            </a:r>
            <a:r>
              <a:rPr lang="en-US" sz="2400" dirty="0" err="1">
                <a:latin typeface="Comic Sans MS" panose="030F0702030302020204" pitchFamily="66" charset="0"/>
              </a:rPr>
              <a:t>nd</a:t>
            </a:r>
            <a:r>
              <a:rPr lang="en-US" sz="2400" dirty="0">
                <a:latin typeface="Comic Sans MS" panose="030F0702030302020204" pitchFamily="66" charset="0"/>
              </a:rPr>
              <a:t> </a:t>
            </a:r>
            <a:r>
              <a:rPr lang="en-US" sz="2400" i="1" dirty="0">
                <a:latin typeface="Comic Sans MS" panose="030F0702030302020204" pitchFamily="66" charset="0"/>
              </a:rPr>
              <a:t>tαll</a:t>
            </a:r>
            <a:r>
              <a:rPr lang="en-US" sz="2400" dirty="0">
                <a:latin typeface="Comic Sans MS" panose="030F0702030302020204" pitchFamily="66" charset="0"/>
              </a:rPr>
              <a:t>.</a:t>
            </a:r>
            <a:br>
              <a:rPr lang="en-US" sz="2400" dirty="0">
                <a:latin typeface="Comic Sans MS" panose="030F0902030302020204" pitchFamily="66" charset="0"/>
              </a:rPr>
            </a:br>
            <a:r>
              <a:rPr lang="en-US" sz="2400" dirty="0">
                <a:latin typeface="Comic Sans MS" panose="030F0902030302020204" pitchFamily="66" charset="0"/>
              </a:rPr>
              <a:t> </a:t>
            </a:r>
            <a:endParaRPr lang="en-US" sz="24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880670E-4E0C-77DE-B732-2CE81C6623F5}"/>
              </a:ext>
            </a:extLst>
          </p:cNvPr>
          <p:cNvSpPr txBox="1"/>
          <p:nvPr/>
        </p:nvSpPr>
        <p:spPr>
          <a:xfrm>
            <a:off x="1024719" y="953612"/>
            <a:ext cx="5135835" cy="1569660"/>
          </a:xfrm>
          <a:prstGeom prst="rect">
            <a:avLst/>
          </a:prstGeom>
          <a:ln w="190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 u="sng" dirty="0">
                <a:solidFill>
                  <a:srgbClr val="FF0000"/>
                </a:solidFill>
                <a:latin typeface="Comic Sans MS" panose="030F0902030302020204" pitchFamily="66" charset="0"/>
              </a:rPr>
              <a:t>Vocabulary</a:t>
            </a:r>
            <a:r>
              <a:rPr lang="en-US" sz="2400" dirty="0">
                <a:solidFill>
                  <a:srgbClr val="C00000"/>
                </a:solidFill>
                <a:latin typeface="Comic Sans MS" panose="030F0902030302020204" pitchFamily="66" charset="0"/>
              </a:rPr>
              <a:t>:</a:t>
            </a:r>
            <a:r>
              <a:rPr lang="vi-VN" sz="2400" dirty="0">
                <a:solidFill>
                  <a:srgbClr val="C00000"/>
                </a:solidFill>
                <a:latin typeface="Comic Sans MS" panose="030F0902030302020204" pitchFamily="66" charset="0"/>
              </a:rPr>
              <a:t> </a:t>
            </a:r>
            <a:r>
              <a:rPr lang="vi-VN" sz="2400" b="1" dirty="0">
                <a:solidFill>
                  <a:srgbClr val="C00000"/>
                </a:solidFill>
                <a:latin typeface="Comic Sans MS" panose="030F0902030302020204" pitchFamily="66" charset="0"/>
              </a:rPr>
              <a:t>review</a:t>
            </a:r>
          </a:p>
          <a:p>
            <a:r>
              <a:rPr lang="vi-VN" sz="2400" dirty="0">
                <a:solidFill>
                  <a:schemeClr val="tx1"/>
                </a:solidFill>
                <a:latin typeface="Comic Sans MS" panose="030F0902030302020204" pitchFamily="66" charset="0"/>
              </a:rPr>
              <a:t>old, young, tall, short, clever, cute, ugly, nice, pretty, funny, kind, cool, polite </a:t>
            </a:r>
            <a:endParaRPr lang="en-US" sz="2400" dirty="0">
              <a:solidFill>
                <a:schemeClr val="tx1"/>
              </a:solidFill>
              <a:latin typeface="Comic Sans MS" panose="030F0902030302020204" pitchFamily="66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75AB1D0-0EFC-6EB8-C920-597192191B9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2174" y="140991"/>
            <a:ext cx="1072451" cy="514220"/>
          </a:xfrm>
          <a:prstGeom prst="rect">
            <a:avLst/>
          </a:prstGeom>
        </p:spPr>
      </p:pic>
      <p:pic>
        <p:nvPicPr>
          <p:cNvPr id="15" name="PA_图片 6">
            <a:extLst>
              <a:ext uri="{FF2B5EF4-FFF2-40B4-BE49-F238E27FC236}">
                <a16:creationId xmlns:a16="http://schemas.microsoft.com/office/drawing/2014/main" id="{6F81C8F6-CFA1-4562-85E0-63759927E6C8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4914" y="2261688"/>
            <a:ext cx="3823144" cy="28090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92208132"/>
      </p:ext>
    </p:extLst>
  </p:cSld>
  <p:clrMapOvr>
    <a:masterClrMapping/>
  </p:clrMapOvr>
  <p:transition spd="slow">
    <p:cover dir="u"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3.7037E-7 L -0.01744 -0.3664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2" y="-1833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6">
            <a:extLst>
              <a:ext uri="{FF2B5EF4-FFF2-40B4-BE49-F238E27FC236}">
                <a16:creationId xmlns:a16="http://schemas.microsoft.com/office/drawing/2014/main" id="{0AC5B657-AD7A-3043-8AE5-EF5763F510F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92725" y="3087444"/>
            <a:ext cx="2947988" cy="615522"/>
          </a:xfrm>
        </p:spPr>
        <p:txBody>
          <a:bodyPr/>
          <a:lstStyle/>
          <a:p>
            <a:pPr algn="ctr"/>
            <a:r>
              <a:rPr lang="en-US" sz="4000" b="1" dirty="0">
                <a:latin typeface="Comic Sans MS" panose="030F0702030302020204" pitchFamily="66" charset="0"/>
              </a:rPr>
              <a:t>kind</a:t>
            </a:r>
          </a:p>
        </p:txBody>
      </p:sp>
      <p:sp>
        <p:nvSpPr>
          <p:cNvPr id="16" name="Subtitle 4">
            <a:extLst>
              <a:ext uri="{FF2B5EF4-FFF2-40B4-BE49-F238E27FC236}">
                <a16:creationId xmlns:a16="http://schemas.microsoft.com/office/drawing/2014/main" id="{DC8E4228-B2A6-144D-A020-37E38DE8721A}"/>
              </a:ext>
            </a:extLst>
          </p:cNvPr>
          <p:cNvSpPr>
            <a:spLocks noGrp="1"/>
          </p:cNvSpPr>
          <p:nvPr>
            <p:ph type="title" idx="2"/>
          </p:nvPr>
        </p:nvSpPr>
        <p:spPr>
          <a:xfrm>
            <a:off x="5292725" y="2010167"/>
            <a:ext cx="2947988" cy="714375"/>
          </a:xfrm>
        </p:spPr>
        <p:txBody>
          <a:bodyPr/>
          <a:lstStyle/>
          <a:p>
            <a:pPr algn="ctr"/>
            <a:r>
              <a:rPr lang="en-US" sz="4000" dirty="0" err="1">
                <a:latin typeface="Comic Sans MS" panose="030F0702030302020204" pitchFamily="66" charset="0"/>
              </a:rPr>
              <a:t>indk</a:t>
            </a:r>
            <a:endParaRPr lang="en-US" sz="4000" dirty="0">
              <a:latin typeface="Comic Sans MS" panose="030F0702030302020204" pitchFamily="66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2174" y="140991"/>
            <a:ext cx="1072451" cy="51422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888AA90-5EB7-D9EB-763D-6D8090F24D1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920" y="1261391"/>
            <a:ext cx="3569803" cy="26207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9A35EAEF-4A00-9A2A-AD0B-A5448B6A530B}"/>
              </a:ext>
            </a:extLst>
          </p:cNvPr>
          <p:cNvGrpSpPr/>
          <p:nvPr/>
        </p:nvGrpSpPr>
        <p:grpSpPr>
          <a:xfrm>
            <a:off x="5882641" y="802755"/>
            <a:ext cx="1168400" cy="797835"/>
            <a:chOff x="5882641" y="802755"/>
            <a:chExt cx="1168400" cy="797835"/>
          </a:xfrm>
        </p:grpSpPr>
        <p:pic>
          <p:nvPicPr>
            <p:cNvPr id="5" name="Picture 2" descr="Cartoon Star Stock Illustrations – 293,099 Cartoon Star Stock  Illustrations, Vectors &amp; Clipart - Dreamstime">
              <a:extLst>
                <a:ext uri="{FF2B5EF4-FFF2-40B4-BE49-F238E27FC236}">
                  <a16:creationId xmlns:a16="http://schemas.microsoft.com/office/drawing/2014/main" id="{3E08264B-EF0F-7EC8-5115-187E7CF6EB6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88" t="7112" r="3743" b="12494"/>
            <a:stretch/>
          </p:blipFill>
          <p:spPr bwMode="auto">
            <a:xfrm>
              <a:off x="6217920" y="802755"/>
              <a:ext cx="833121" cy="7978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AA6136A-6016-FE16-30DB-2B42453D422E}"/>
                </a:ext>
              </a:extLst>
            </p:cNvPr>
            <p:cNvSpPr txBox="1"/>
            <p:nvPr/>
          </p:nvSpPr>
          <p:spPr>
            <a:xfrm>
              <a:off x="5882641" y="997166"/>
              <a:ext cx="33527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FF0000"/>
                  </a:solidFill>
                  <a:latin typeface="Comic Sans MS" panose="030F0702030302020204" pitchFamily="66" charset="0"/>
                </a:rPr>
                <a:t>4</a:t>
              </a:r>
              <a:endParaRPr lang="vi-VN" sz="2800" b="1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85805809"/>
      </p:ext>
    </p:extLst>
  </p:cSld>
  <p:clrMapOvr>
    <a:masterClrMapping/>
  </p:clrMapOvr>
  <p:transition spd="slow">
    <p:wheel spokes="1"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圆角矩形 8"/>
          <p:cNvSpPr/>
          <p:nvPr/>
        </p:nvSpPr>
        <p:spPr>
          <a:xfrm>
            <a:off x="896702" y="1056117"/>
            <a:ext cx="7252594" cy="3325040"/>
          </a:xfrm>
          <a:custGeom>
            <a:avLst/>
            <a:gdLst>
              <a:gd name="connsiteX0" fmla="*/ 0 w 4525033"/>
              <a:gd name="connsiteY0" fmla="*/ 196564 h 3236686"/>
              <a:gd name="connsiteX1" fmla="*/ 196564 w 4525033"/>
              <a:gd name="connsiteY1" fmla="*/ 0 h 3236686"/>
              <a:gd name="connsiteX2" fmla="*/ 4328469 w 4525033"/>
              <a:gd name="connsiteY2" fmla="*/ 0 h 3236686"/>
              <a:gd name="connsiteX3" fmla="*/ 4525033 w 4525033"/>
              <a:gd name="connsiteY3" fmla="*/ 196564 h 3236686"/>
              <a:gd name="connsiteX4" fmla="*/ 4525033 w 4525033"/>
              <a:gd name="connsiteY4" fmla="*/ 3040122 h 3236686"/>
              <a:gd name="connsiteX5" fmla="*/ 4328469 w 4525033"/>
              <a:gd name="connsiteY5" fmla="*/ 3236686 h 3236686"/>
              <a:gd name="connsiteX6" fmla="*/ 196564 w 4525033"/>
              <a:gd name="connsiteY6" fmla="*/ 3236686 h 3236686"/>
              <a:gd name="connsiteX7" fmla="*/ 0 w 4525033"/>
              <a:gd name="connsiteY7" fmla="*/ 3040122 h 3236686"/>
              <a:gd name="connsiteX8" fmla="*/ 0 w 4525033"/>
              <a:gd name="connsiteY8" fmla="*/ 196564 h 3236686"/>
              <a:gd name="connsiteX0" fmla="*/ 0 w 4525033"/>
              <a:gd name="connsiteY0" fmla="*/ 633292 h 3673414"/>
              <a:gd name="connsiteX1" fmla="*/ 1342976 w 4525033"/>
              <a:gd name="connsiteY1" fmla="*/ 0 h 3673414"/>
              <a:gd name="connsiteX2" fmla="*/ 4328469 w 4525033"/>
              <a:gd name="connsiteY2" fmla="*/ 436728 h 3673414"/>
              <a:gd name="connsiteX3" fmla="*/ 4525033 w 4525033"/>
              <a:gd name="connsiteY3" fmla="*/ 633292 h 3673414"/>
              <a:gd name="connsiteX4" fmla="*/ 4525033 w 4525033"/>
              <a:gd name="connsiteY4" fmla="*/ 3476850 h 3673414"/>
              <a:gd name="connsiteX5" fmla="*/ 4328469 w 4525033"/>
              <a:gd name="connsiteY5" fmla="*/ 3673414 h 3673414"/>
              <a:gd name="connsiteX6" fmla="*/ 196564 w 4525033"/>
              <a:gd name="connsiteY6" fmla="*/ 3673414 h 3673414"/>
              <a:gd name="connsiteX7" fmla="*/ 0 w 4525033"/>
              <a:gd name="connsiteY7" fmla="*/ 3476850 h 3673414"/>
              <a:gd name="connsiteX8" fmla="*/ 0 w 4525033"/>
              <a:gd name="connsiteY8" fmla="*/ 633292 h 3673414"/>
              <a:gd name="connsiteX0" fmla="*/ 0 w 4525033"/>
              <a:gd name="connsiteY0" fmla="*/ 633292 h 3673414"/>
              <a:gd name="connsiteX1" fmla="*/ 1342976 w 4525033"/>
              <a:gd name="connsiteY1" fmla="*/ 0 h 3673414"/>
              <a:gd name="connsiteX2" fmla="*/ 3850797 w 4525033"/>
              <a:gd name="connsiteY2" fmla="*/ 81887 h 3673414"/>
              <a:gd name="connsiteX3" fmla="*/ 4525033 w 4525033"/>
              <a:gd name="connsiteY3" fmla="*/ 633292 h 3673414"/>
              <a:gd name="connsiteX4" fmla="*/ 4525033 w 4525033"/>
              <a:gd name="connsiteY4" fmla="*/ 3476850 h 3673414"/>
              <a:gd name="connsiteX5" fmla="*/ 4328469 w 4525033"/>
              <a:gd name="connsiteY5" fmla="*/ 3673414 h 3673414"/>
              <a:gd name="connsiteX6" fmla="*/ 196564 w 4525033"/>
              <a:gd name="connsiteY6" fmla="*/ 3673414 h 3673414"/>
              <a:gd name="connsiteX7" fmla="*/ 0 w 4525033"/>
              <a:gd name="connsiteY7" fmla="*/ 3476850 h 3673414"/>
              <a:gd name="connsiteX8" fmla="*/ 0 w 4525033"/>
              <a:gd name="connsiteY8" fmla="*/ 633292 h 3673414"/>
              <a:gd name="connsiteX0" fmla="*/ 0 w 4688806"/>
              <a:gd name="connsiteY0" fmla="*/ 633292 h 3673414"/>
              <a:gd name="connsiteX1" fmla="*/ 1342976 w 4688806"/>
              <a:gd name="connsiteY1" fmla="*/ 0 h 3673414"/>
              <a:gd name="connsiteX2" fmla="*/ 3850797 w 4688806"/>
              <a:gd name="connsiteY2" fmla="*/ 81887 h 3673414"/>
              <a:gd name="connsiteX3" fmla="*/ 4688806 w 4688806"/>
              <a:gd name="connsiteY3" fmla="*/ 1206498 h 3673414"/>
              <a:gd name="connsiteX4" fmla="*/ 4525033 w 4688806"/>
              <a:gd name="connsiteY4" fmla="*/ 3476850 h 3673414"/>
              <a:gd name="connsiteX5" fmla="*/ 4328469 w 4688806"/>
              <a:gd name="connsiteY5" fmla="*/ 3673414 h 3673414"/>
              <a:gd name="connsiteX6" fmla="*/ 196564 w 4688806"/>
              <a:gd name="connsiteY6" fmla="*/ 3673414 h 3673414"/>
              <a:gd name="connsiteX7" fmla="*/ 0 w 4688806"/>
              <a:gd name="connsiteY7" fmla="*/ 3476850 h 3673414"/>
              <a:gd name="connsiteX8" fmla="*/ 0 w 4688806"/>
              <a:gd name="connsiteY8" fmla="*/ 633292 h 3673414"/>
              <a:gd name="connsiteX0" fmla="*/ 0 w 4688806"/>
              <a:gd name="connsiteY0" fmla="*/ 633292 h 3673414"/>
              <a:gd name="connsiteX1" fmla="*/ 1342976 w 4688806"/>
              <a:gd name="connsiteY1" fmla="*/ 0 h 3673414"/>
              <a:gd name="connsiteX2" fmla="*/ 3850797 w 4688806"/>
              <a:gd name="connsiteY2" fmla="*/ 81887 h 3673414"/>
              <a:gd name="connsiteX3" fmla="*/ 4688806 w 4688806"/>
              <a:gd name="connsiteY3" fmla="*/ 1206498 h 3673414"/>
              <a:gd name="connsiteX4" fmla="*/ 4525033 w 4688806"/>
              <a:gd name="connsiteY4" fmla="*/ 3476850 h 3673414"/>
              <a:gd name="connsiteX5" fmla="*/ 4328469 w 4688806"/>
              <a:gd name="connsiteY5" fmla="*/ 3673414 h 3673414"/>
              <a:gd name="connsiteX6" fmla="*/ 196564 w 4688806"/>
              <a:gd name="connsiteY6" fmla="*/ 3673414 h 3673414"/>
              <a:gd name="connsiteX7" fmla="*/ 0 w 4688806"/>
              <a:gd name="connsiteY7" fmla="*/ 3476850 h 3673414"/>
              <a:gd name="connsiteX8" fmla="*/ 0 w 4688806"/>
              <a:gd name="connsiteY8" fmla="*/ 633292 h 3673414"/>
              <a:gd name="connsiteX0" fmla="*/ 0 w 4688806"/>
              <a:gd name="connsiteY0" fmla="*/ 675414 h 3715536"/>
              <a:gd name="connsiteX1" fmla="*/ 1342976 w 4688806"/>
              <a:gd name="connsiteY1" fmla="*/ 42122 h 3715536"/>
              <a:gd name="connsiteX2" fmla="*/ 3850797 w 4688806"/>
              <a:gd name="connsiteY2" fmla="*/ 124009 h 3715536"/>
              <a:gd name="connsiteX3" fmla="*/ 4688806 w 4688806"/>
              <a:gd name="connsiteY3" fmla="*/ 1248620 h 3715536"/>
              <a:gd name="connsiteX4" fmla="*/ 4525033 w 4688806"/>
              <a:gd name="connsiteY4" fmla="*/ 3518972 h 3715536"/>
              <a:gd name="connsiteX5" fmla="*/ 4328469 w 4688806"/>
              <a:gd name="connsiteY5" fmla="*/ 3715536 h 3715536"/>
              <a:gd name="connsiteX6" fmla="*/ 196564 w 4688806"/>
              <a:gd name="connsiteY6" fmla="*/ 3715536 h 3715536"/>
              <a:gd name="connsiteX7" fmla="*/ 0 w 4688806"/>
              <a:gd name="connsiteY7" fmla="*/ 3518972 h 3715536"/>
              <a:gd name="connsiteX8" fmla="*/ 0 w 4688806"/>
              <a:gd name="connsiteY8" fmla="*/ 675414 h 3715536"/>
              <a:gd name="connsiteX0" fmla="*/ 0 w 4688806"/>
              <a:gd name="connsiteY0" fmla="*/ 633292 h 3673414"/>
              <a:gd name="connsiteX1" fmla="*/ 1342976 w 4688806"/>
              <a:gd name="connsiteY1" fmla="*/ 0 h 3673414"/>
              <a:gd name="connsiteX2" fmla="*/ 3850797 w 4688806"/>
              <a:gd name="connsiteY2" fmla="*/ 81887 h 3673414"/>
              <a:gd name="connsiteX3" fmla="*/ 4688806 w 4688806"/>
              <a:gd name="connsiteY3" fmla="*/ 1206498 h 3673414"/>
              <a:gd name="connsiteX4" fmla="*/ 4525033 w 4688806"/>
              <a:gd name="connsiteY4" fmla="*/ 3476850 h 3673414"/>
              <a:gd name="connsiteX5" fmla="*/ 4328469 w 4688806"/>
              <a:gd name="connsiteY5" fmla="*/ 3673414 h 3673414"/>
              <a:gd name="connsiteX6" fmla="*/ 196564 w 4688806"/>
              <a:gd name="connsiteY6" fmla="*/ 3673414 h 3673414"/>
              <a:gd name="connsiteX7" fmla="*/ 0 w 4688806"/>
              <a:gd name="connsiteY7" fmla="*/ 3476850 h 3673414"/>
              <a:gd name="connsiteX8" fmla="*/ 0 w 4688806"/>
              <a:gd name="connsiteY8" fmla="*/ 633292 h 3673414"/>
              <a:gd name="connsiteX0" fmla="*/ 163772 w 4852578"/>
              <a:gd name="connsiteY0" fmla="*/ 633292 h 3673414"/>
              <a:gd name="connsiteX1" fmla="*/ 1506748 w 4852578"/>
              <a:gd name="connsiteY1" fmla="*/ 0 h 3673414"/>
              <a:gd name="connsiteX2" fmla="*/ 4014569 w 4852578"/>
              <a:gd name="connsiteY2" fmla="*/ 81887 h 3673414"/>
              <a:gd name="connsiteX3" fmla="*/ 4852578 w 4852578"/>
              <a:gd name="connsiteY3" fmla="*/ 1206498 h 3673414"/>
              <a:gd name="connsiteX4" fmla="*/ 4688805 w 4852578"/>
              <a:gd name="connsiteY4" fmla="*/ 3476850 h 3673414"/>
              <a:gd name="connsiteX5" fmla="*/ 4492241 w 4852578"/>
              <a:gd name="connsiteY5" fmla="*/ 3673414 h 3673414"/>
              <a:gd name="connsiteX6" fmla="*/ 360336 w 4852578"/>
              <a:gd name="connsiteY6" fmla="*/ 3673414 h 3673414"/>
              <a:gd name="connsiteX7" fmla="*/ 163772 w 4852578"/>
              <a:gd name="connsiteY7" fmla="*/ 3476850 h 3673414"/>
              <a:gd name="connsiteX8" fmla="*/ 163772 w 4852578"/>
              <a:gd name="connsiteY8" fmla="*/ 633292 h 3673414"/>
              <a:gd name="connsiteX0" fmla="*/ 163772 w 4852578"/>
              <a:gd name="connsiteY0" fmla="*/ 633292 h 3673414"/>
              <a:gd name="connsiteX1" fmla="*/ 1506748 w 4852578"/>
              <a:gd name="connsiteY1" fmla="*/ 0 h 3673414"/>
              <a:gd name="connsiteX2" fmla="*/ 4014569 w 4852578"/>
              <a:gd name="connsiteY2" fmla="*/ 81887 h 3673414"/>
              <a:gd name="connsiteX3" fmla="*/ 4852578 w 4852578"/>
              <a:gd name="connsiteY3" fmla="*/ 1206498 h 3673414"/>
              <a:gd name="connsiteX4" fmla="*/ 4688805 w 4852578"/>
              <a:gd name="connsiteY4" fmla="*/ 3476850 h 3673414"/>
              <a:gd name="connsiteX5" fmla="*/ 4492241 w 4852578"/>
              <a:gd name="connsiteY5" fmla="*/ 3673414 h 3673414"/>
              <a:gd name="connsiteX6" fmla="*/ 960837 w 4852578"/>
              <a:gd name="connsiteY6" fmla="*/ 3564232 h 3673414"/>
              <a:gd name="connsiteX7" fmla="*/ 163772 w 4852578"/>
              <a:gd name="connsiteY7" fmla="*/ 3476850 h 3673414"/>
              <a:gd name="connsiteX8" fmla="*/ 163772 w 4852578"/>
              <a:gd name="connsiteY8" fmla="*/ 633292 h 3673414"/>
              <a:gd name="connsiteX0" fmla="*/ 210646 w 4899452"/>
              <a:gd name="connsiteY0" fmla="*/ 633292 h 3673414"/>
              <a:gd name="connsiteX1" fmla="*/ 1553622 w 4899452"/>
              <a:gd name="connsiteY1" fmla="*/ 0 h 3673414"/>
              <a:gd name="connsiteX2" fmla="*/ 4061443 w 4899452"/>
              <a:gd name="connsiteY2" fmla="*/ 81887 h 3673414"/>
              <a:gd name="connsiteX3" fmla="*/ 4899452 w 4899452"/>
              <a:gd name="connsiteY3" fmla="*/ 1206498 h 3673414"/>
              <a:gd name="connsiteX4" fmla="*/ 4735679 w 4899452"/>
              <a:gd name="connsiteY4" fmla="*/ 3476850 h 3673414"/>
              <a:gd name="connsiteX5" fmla="*/ 4539115 w 4899452"/>
              <a:gd name="connsiteY5" fmla="*/ 3673414 h 3673414"/>
              <a:gd name="connsiteX6" fmla="*/ 1007711 w 4899452"/>
              <a:gd name="connsiteY6" fmla="*/ 3564232 h 3673414"/>
              <a:gd name="connsiteX7" fmla="*/ 210646 w 4899452"/>
              <a:gd name="connsiteY7" fmla="*/ 3476850 h 3673414"/>
              <a:gd name="connsiteX8" fmla="*/ 210646 w 4899452"/>
              <a:gd name="connsiteY8" fmla="*/ 633292 h 3673414"/>
              <a:gd name="connsiteX0" fmla="*/ 210646 w 4899452"/>
              <a:gd name="connsiteY0" fmla="*/ 633292 h 3673414"/>
              <a:gd name="connsiteX1" fmla="*/ 1553622 w 4899452"/>
              <a:gd name="connsiteY1" fmla="*/ 0 h 3673414"/>
              <a:gd name="connsiteX2" fmla="*/ 4061443 w 4899452"/>
              <a:gd name="connsiteY2" fmla="*/ 81887 h 3673414"/>
              <a:gd name="connsiteX3" fmla="*/ 4899452 w 4899452"/>
              <a:gd name="connsiteY3" fmla="*/ 1206498 h 3673414"/>
              <a:gd name="connsiteX4" fmla="*/ 4735679 w 4899452"/>
              <a:gd name="connsiteY4" fmla="*/ 3476850 h 3673414"/>
              <a:gd name="connsiteX5" fmla="*/ 4539115 w 4899452"/>
              <a:gd name="connsiteY5" fmla="*/ 3673414 h 3673414"/>
              <a:gd name="connsiteX6" fmla="*/ 1007711 w 4899452"/>
              <a:gd name="connsiteY6" fmla="*/ 3564232 h 3673414"/>
              <a:gd name="connsiteX7" fmla="*/ 210646 w 4899452"/>
              <a:gd name="connsiteY7" fmla="*/ 3476850 h 3673414"/>
              <a:gd name="connsiteX8" fmla="*/ 210646 w 4899452"/>
              <a:gd name="connsiteY8" fmla="*/ 633292 h 3673414"/>
              <a:gd name="connsiteX0" fmla="*/ 210646 w 4899452"/>
              <a:gd name="connsiteY0" fmla="*/ 633292 h 3706407"/>
              <a:gd name="connsiteX1" fmla="*/ 1553622 w 4899452"/>
              <a:gd name="connsiteY1" fmla="*/ 0 h 3706407"/>
              <a:gd name="connsiteX2" fmla="*/ 4061443 w 4899452"/>
              <a:gd name="connsiteY2" fmla="*/ 81887 h 3706407"/>
              <a:gd name="connsiteX3" fmla="*/ 4899452 w 4899452"/>
              <a:gd name="connsiteY3" fmla="*/ 1206498 h 3706407"/>
              <a:gd name="connsiteX4" fmla="*/ 4735679 w 4899452"/>
              <a:gd name="connsiteY4" fmla="*/ 3476850 h 3706407"/>
              <a:gd name="connsiteX5" fmla="*/ 4539115 w 4899452"/>
              <a:gd name="connsiteY5" fmla="*/ 3673414 h 3706407"/>
              <a:gd name="connsiteX6" fmla="*/ 1075950 w 4899452"/>
              <a:gd name="connsiteY6" fmla="*/ 3700710 h 3706407"/>
              <a:gd name="connsiteX7" fmla="*/ 210646 w 4899452"/>
              <a:gd name="connsiteY7" fmla="*/ 3476850 h 3706407"/>
              <a:gd name="connsiteX8" fmla="*/ 210646 w 4899452"/>
              <a:gd name="connsiteY8" fmla="*/ 633292 h 3706407"/>
              <a:gd name="connsiteX0" fmla="*/ 210646 w 4899452"/>
              <a:gd name="connsiteY0" fmla="*/ 633292 h 3741653"/>
              <a:gd name="connsiteX1" fmla="*/ 1553622 w 4899452"/>
              <a:gd name="connsiteY1" fmla="*/ 0 h 3741653"/>
              <a:gd name="connsiteX2" fmla="*/ 4061443 w 4899452"/>
              <a:gd name="connsiteY2" fmla="*/ 81887 h 3741653"/>
              <a:gd name="connsiteX3" fmla="*/ 4899452 w 4899452"/>
              <a:gd name="connsiteY3" fmla="*/ 1206498 h 3741653"/>
              <a:gd name="connsiteX4" fmla="*/ 4735679 w 4899452"/>
              <a:gd name="connsiteY4" fmla="*/ 3476850 h 3741653"/>
              <a:gd name="connsiteX5" fmla="*/ 4170625 w 4899452"/>
              <a:gd name="connsiteY5" fmla="*/ 3741653 h 3741653"/>
              <a:gd name="connsiteX6" fmla="*/ 1075950 w 4899452"/>
              <a:gd name="connsiteY6" fmla="*/ 3700710 h 3741653"/>
              <a:gd name="connsiteX7" fmla="*/ 210646 w 4899452"/>
              <a:gd name="connsiteY7" fmla="*/ 3476850 h 3741653"/>
              <a:gd name="connsiteX8" fmla="*/ 210646 w 4899452"/>
              <a:gd name="connsiteY8" fmla="*/ 633292 h 3741653"/>
              <a:gd name="connsiteX0" fmla="*/ 210646 w 4899452"/>
              <a:gd name="connsiteY0" fmla="*/ 633292 h 3741653"/>
              <a:gd name="connsiteX1" fmla="*/ 1553622 w 4899452"/>
              <a:gd name="connsiteY1" fmla="*/ 0 h 3741653"/>
              <a:gd name="connsiteX2" fmla="*/ 4061443 w 4899452"/>
              <a:gd name="connsiteY2" fmla="*/ 81887 h 3741653"/>
              <a:gd name="connsiteX3" fmla="*/ 4899452 w 4899452"/>
              <a:gd name="connsiteY3" fmla="*/ 1206498 h 3741653"/>
              <a:gd name="connsiteX4" fmla="*/ 4803917 w 4899452"/>
              <a:gd name="connsiteY4" fmla="*/ 3176599 h 3741653"/>
              <a:gd name="connsiteX5" fmla="*/ 4170625 w 4899452"/>
              <a:gd name="connsiteY5" fmla="*/ 3741653 h 3741653"/>
              <a:gd name="connsiteX6" fmla="*/ 1075950 w 4899452"/>
              <a:gd name="connsiteY6" fmla="*/ 3700710 h 3741653"/>
              <a:gd name="connsiteX7" fmla="*/ 210646 w 4899452"/>
              <a:gd name="connsiteY7" fmla="*/ 3476850 h 3741653"/>
              <a:gd name="connsiteX8" fmla="*/ 210646 w 4899452"/>
              <a:gd name="connsiteY8" fmla="*/ 633292 h 3741653"/>
              <a:gd name="connsiteX0" fmla="*/ 210646 w 4899452"/>
              <a:gd name="connsiteY0" fmla="*/ 633292 h 3741653"/>
              <a:gd name="connsiteX1" fmla="*/ 1553622 w 4899452"/>
              <a:gd name="connsiteY1" fmla="*/ 0 h 3741653"/>
              <a:gd name="connsiteX2" fmla="*/ 4061443 w 4899452"/>
              <a:gd name="connsiteY2" fmla="*/ 81887 h 3741653"/>
              <a:gd name="connsiteX3" fmla="*/ 4899452 w 4899452"/>
              <a:gd name="connsiteY3" fmla="*/ 1206498 h 3741653"/>
              <a:gd name="connsiteX4" fmla="*/ 4803917 w 4899452"/>
              <a:gd name="connsiteY4" fmla="*/ 3176599 h 3741653"/>
              <a:gd name="connsiteX5" fmla="*/ 4170625 w 4899452"/>
              <a:gd name="connsiteY5" fmla="*/ 3741653 h 3741653"/>
              <a:gd name="connsiteX6" fmla="*/ 1075950 w 4899452"/>
              <a:gd name="connsiteY6" fmla="*/ 3700710 h 3741653"/>
              <a:gd name="connsiteX7" fmla="*/ 210646 w 4899452"/>
              <a:gd name="connsiteY7" fmla="*/ 3476850 h 3741653"/>
              <a:gd name="connsiteX8" fmla="*/ 210646 w 4899452"/>
              <a:gd name="connsiteY8" fmla="*/ 633292 h 3741653"/>
              <a:gd name="connsiteX0" fmla="*/ 210646 w 4899452"/>
              <a:gd name="connsiteY0" fmla="*/ 633292 h 3837188"/>
              <a:gd name="connsiteX1" fmla="*/ 1553622 w 4899452"/>
              <a:gd name="connsiteY1" fmla="*/ 0 h 3837188"/>
              <a:gd name="connsiteX2" fmla="*/ 4061443 w 4899452"/>
              <a:gd name="connsiteY2" fmla="*/ 81887 h 3837188"/>
              <a:gd name="connsiteX3" fmla="*/ 4899452 w 4899452"/>
              <a:gd name="connsiteY3" fmla="*/ 1206498 h 3837188"/>
              <a:gd name="connsiteX4" fmla="*/ 4803917 w 4899452"/>
              <a:gd name="connsiteY4" fmla="*/ 3176599 h 3837188"/>
              <a:gd name="connsiteX5" fmla="*/ 4034148 w 4899452"/>
              <a:gd name="connsiteY5" fmla="*/ 3837188 h 3837188"/>
              <a:gd name="connsiteX6" fmla="*/ 1075950 w 4899452"/>
              <a:gd name="connsiteY6" fmla="*/ 3700710 h 3837188"/>
              <a:gd name="connsiteX7" fmla="*/ 210646 w 4899452"/>
              <a:gd name="connsiteY7" fmla="*/ 3476850 h 3837188"/>
              <a:gd name="connsiteX8" fmla="*/ 210646 w 4899452"/>
              <a:gd name="connsiteY8" fmla="*/ 633292 h 3837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99452" h="3837188">
                <a:moveTo>
                  <a:pt x="210646" y="633292"/>
                </a:moveTo>
                <a:cubicBezTo>
                  <a:pt x="210646" y="524733"/>
                  <a:pt x="1445063" y="0"/>
                  <a:pt x="1553622" y="0"/>
                </a:cubicBezTo>
                <a:cubicBezTo>
                  <a:pt x="2930924" y="313899"/>
                  <a:pt x="2711436" y="-136477"/>
                  <a:pt x="4061443" y="81887"/>
                </a:cubicBezTo>
                <a:cubicBezTo>
                  <a:pt x="4170002" y="81887"/>
                  <a:pt x="4722031" y="606619"/>
                  <a:pt x="4899452" y="1206498"/>
                </a:cubicBezTo>
                <a:lnTo>
                  <a:pt x="4803917" y="3176599"/>
                </a:lnTo>
                <a:cubicBezTo>
                  <a:pt x="4762973" y="3517170"/>
                  <a:pt x="4142707" y="3837188"/>
                  <a:pt x="4034148" y="3837188"/>
                </a:cubicBezTo>
                <a:lnTo>
                  <a:pt x="1075950" y="3700710"/>
                </a:lnTo>
                <a:cubicBezTo>
                  <a:pt x="967391" y="3700710"/>
                  <a:pt x="688318" y="3762830"/>
                  <a:pt x="210646" y="3476850"/>
                </a:cubicBezTo>
                <a:cubicBezTo>
                  <a:pt x="33225" y="2528997"/>
                  <a:pt x="-157843" y="1526554"/>
                  <a:pt x="210646" y="63329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38100" cap="rnd">
            <a:solidFill>
              <a:srgbClr val="00B0F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z="1050">
              <a:solidFill>
                <a:srgbClr val="FF3399"/>
              </a:solidFill>
              <a:latin typeface="Futura-Condensed-Normal" pitchFamily="2" charset="0"/>
            </a:endParaRPr>
          </a:p>
        </p:txBody>
      </p:sp>
      <p:pic>
        <p:nvPicPr>
          <p:cNvPr id="17" name="图片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7880850" y="696050"/>
            <a:ext cx="882763" cy="1078541"/>
          </a:xfrm>
          <a:prstGeom prst="rect">
            <a:avLst/>
          </a:prstGeom>
        </p:spPr>
      </p:pic>
      <p:pic>
        <p:nvPicPr>
          <p:cNvPr id="19" name="图片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4738" y="1235321"/>
            <a:ext cx="1156718" cy="2939802"/>
          </a:xfrm>
          <a:prstGeom prst="rect">
            <a:avLst/>
          </a:prstGeom>
        </p:spPr>
      </p:pic>
      <p:pic>
        <p:nvPicPr>
          <p:cNvPr id="20" name="图片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7033013" y="1721248"/>
            <a:ext cx="1360550" cy="1967947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967004" y="1905930"/>
            <a:ext cx="66014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3399"/>
                </a:solidFill>
                <a:latin typeface="Comic Sans MS" panose="030F0702030302020204" pitchFamily="66" charset="0"/>
              </a:rPr>
              <a:t>1,</a:t>
            </a:r>
            <a:r>
              <a:rPr lang="vi-VN" sz="3600" b="1" dirty="0">
                <a:solidFill>
                  <a:srgbClr val="FF3399"/>
                </a:solidFill>
                <a:latin typeface="Comic Sans MS" panose="030F0702030302020204" pitchFamily="66" charset="0"/>
              </a:rPr>
              <a:t> </a:t>
            </a:r>
            <a:r>
              <a:rPr lang="en-US" sz="3600" b="1" dirty="0">
                <a:solidFill>
                  <a:srgbClr val="FF3399"/>
                </a:solidFill>
                <a:latin typeface="Comic Sans MS" panose="030F0702030302020204" pitchFamily="66" charset="0"/>
              </a:rPr>
              <a:t>Finish all the exercises.</a:t>
            </a:r>
            <a:endParaRPr lang="vi-VN" sz="3600" b="1" dirty="0">
              <a:solidFill>
                <a:srgbClr val="FF3399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67004" y="2841453"/>
            <a:ext cx="72525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3399"/>
                </a:solidFill>
                <a:latin typeface="Comic Sans MS" panose="030F0702030302020204" pitchFamily="66" charset="0"/>
              </a:rPr>
              <a:t>2, Practice the new content.</a:t>
            </a:r>
            <a:endParaRPr lang="vi-VN" sz="3600" b="1" dirty="0">
              <a:solidFill>
                <a:srgbClr val="FF3399"/>
              </a:solidFill>
            </a:endParaRPr>
          </a:p>
        </p:txBody>
      </p:sp>
      <p:pic>
        <p:nvPicPr>
          <p:cNvPr id="27" name="图片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3389" y="246835"/>
            <a:ext cx="1617608" cy="1639709"/>
          </a:xfrm>
          <a:prstGeom prst="rect">
            <a:avLst/>
          </a:prstGeom>
        </p:spPr>
      </p:pic>
      <p:pic>
        <p:nvPicPr>
          <p:cNvPr id="28" name="图片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66" y="1056117"/>
            <a:ext cx="1160615" cy="1643011"/>
          </a:xfrm>
          <a:prstGeom prst="rect">
            <a:avLst/>
          </a:prstGeom>
        </p:spPr>
      </p:pic>
      <p:pic>
        <p:nvPicPr>
          <p:cNvPr id="29" name="图片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5356908" y="823355"/>
            <a:ext cx="538198" cy="537673"/>
          </a:xfrm>
          <a:prstGeom prst="rect">
            <a:avLst/>
          </a:prstGeom>
        </p:spPr>
      </p:pic>
      <p:pic>
        <p:nvPicPr>
          <p:cNvPr id="30" name="图片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21365" y="665737"/>
            <a:ext cx="599625" cy="599040"/>
          </a:xfrm>
          <a:prstGeom prst="rect">
            <a:avLst/>
          </a:prstGeom>
        </p:spPr>
      </p:pic>
      <p:pic>
        <p:nvPicPr>
          <p:cNvPr id="31" name="图片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4786479" y="656944"/>
            <a:ext cx="318135" cy="317825"/>
          </a:xfrm>
          <a:prstGeom prst="rect">
            <a:avLst/>
          </a:prstGeom>
        </p:spPr>
      </p:pic>
      <p:sp>
        <p:nvSpPr>
          <p:cNvPr id="14" name="任意多边形 27"/>
          <p:cNvSpPr/>
          <p:nvPr/>
        </p:nvSpPr>
        <p:spPr>
          <a:xfrm>
            <a:off x="0" y="4546322"/>
            <a:ext cx="9144000" cy="463121"/>
          </a:xfrm>
          <a:custGeom>
            <a:avLst/>
            <a:gdLst>
              <a:gd name="connsiteX0" fmla="*/ 354549 w 12192000"/>
              <a:gd name="connsiteY0" fmla="*/ 0 h 904875"/>
              <a:gd name="connsiteX1" fmla="*/ 369351 w 12192000"/>
              <a:gd name="connsiteY1" fmla="*/ 0 h 904875"/>
              <a:gd name="connsiteX2" fmla="*/ 376364 w 12192000"/>
              <a:gd name="connsiteY2" fmla="*/ 34740 h 904875"/>
              <a:gd name="connsiteX3" fmla="*/ 582612 w 12192000"/>
              <a:gd name="connsiteY3" fmla="*/ 171450 h 904875"/>
              <a:gd name="connsiteX4" fmla="*/ 788860 w 12192000"/>
              <a:gd name="connsiteY4" fmla="*/ 34740 h 904875"/>
              <a:gd name="connsiteX5" fmla="*/ 795874 w 12192000"/>
              <a:gd name="connsiteY5" fmla="*/ 0 h 904875"/>
              <a:gd name="connsiteX6" fmla="*/ 810676 w 12192000"/>
              <a:gd name="connsiteY6" fmla="*/ 0 h 904875"/>
              <a:gd name="connsiteX7" fmla="*/ 817689 w 12192000"/>
              <a:gd name="connsiteY7" fmla="*/ 34740 h 904875"/>
              <a:gd name="connsiteX8" fmla="*/ 1023937 w 12192000"/>
              <a:gd name="connsiteY8" fmla="*/ 171450 h 904875"/>
              <a:gd name="connsiteX9" fmla="*/ 1230185 w 12192000"/>
              <a:gd name="connsiteY9" fmla="*/ 34740 h 904875"/>
              <a:gd name="connsiteX10" fmla="*/ 1237199 w 12192000"/>
              <a:gd name="connsiteY10" fmla="*/ 0 h 904875"/>
              <a:gd name="connsiteX11" fmla="*/ 1258351 w 12192000"/>
              <a:gd name="connsiteY11" fmla="*/ 0 h 904875"/>
              <a:gd name="connsiteX12" fmla="*/ 1265364 w 12192000"/>
              <a:gd name="connsiteY12" fmla="*/ 34740 h 904875"/>
              <a:gd name="connsiteX13" fmla="*/ 1471612 w 12192000"/>
              <a:gd name="connsiteY13" fmla="*/ 171450 h 904875"/>
              <a:gd name="connsiteX14" fmla="*/ 1677860 w 12192000"/>
              <a:gd name="connsiteY14" fmla="*/ 34740 h 904875"/>
              <a:gd name="connsiteX15" fmla="*/ 1684874 w 12192000"/>
              <a:gd name="connsiteY15" fmla="*/ 0 h 904875"/>
              <a:gd name="connsiteX16" fmla="*/ 1699676 w 12192000"/>
              <a:gd name="connsiteY16" fmla="*/ 0 h 904875"/>
              <a:gd name="connsiteX17" fmla="*/ 1706689 w 12192000"/>
              <a:gd name="connsiteY17" fmla="*/ 34740 h 904875"/>
              <a:gd name="connsiteX18" fmla="*/ 1912937 w 12192000"/>
              <a:gd name="connsiteY18" fmla="*/ 171450 h 904875"/>
              <a:gd name="connsiteX19" fmla="*/ 2119185 w 12192000"/>
              <a:gd name="connsiteY19" fmla="*/ 34740 h 904875"/>
              <a:gd name="connsiteX20" fmla="*/ 2126199 w 12192000"/>
              <a:gd name="connsiteY20" fmla="*/ 0 h 904875"/>
              <a:gd name="connsiteX21" fmla="*/ 2141001 w 12192000"/>
              <a:gd name="connsiteY21" fmla="*/ 0 h 904875"/>
              <a:gd name="connsiteX22" fmla="*/ 2148014 w 12192000"/>
              <a:gd name="connsiteY22" fmla="*/ 34740 h 904875"/>
              <a:gd name="connsiteX23" fmla="*/ 2354262 w 12192000"/>
              <a:gd name="connsiteY23" fmla="*/ 171450 h 904875"/>
              <a:gd name="connsiteX24" fmla="*/ 2560510 w 12192000"/>
              <a:gd name="connsiteY24" fmla="*/ 34740 h 904875"/>
              <a:gd name="connsiteX25" fmla="*/ 2567524 w 12192000"/>
              <a:gd name="connsiteY25" fmla="*/ 0 h 904875"/>
              <a:gd name="connsiteX26" fmla="*/ 2582326 w 12192000"/>
              <a:gd name="connsiteY26" fmla="*/ 0 h 904875"/>
              <a:gd name="connsiteX27" fmla="*/ 2589339 w 12192000"/>
              <a:gd name="connsiteY27" fmla="*/ 34740 h 904875"/>
              <a:gd name="connsiteX28" fmla="*/ 2795587 w 12192000"/>
              <a:gd name="connsiteY28" fmla="*/ 171450 h 904875"/>
              <a:gd name="connsiteX29" fmla="*/ 3001835 w 12192000"/>
              <a:gd name="connsiteY29" fmla="*/ 34740 h 904875"/>
              <a:gd name="connsiteX30" fmla="*/ 3008849 w 12192000"/>
              <a:gd name="connsiteY30" fmla="*/ 0 h 904875"/>
              <a:gd name="connsiteX31" fmla="*/ 3020476 w 12192000"/>
              <a:gd name="connsiteY31" fmla="*/ 0 h 904875"/>
              <a:gd name="connsiteX32" fmla="*/ 3027490 w 12192000"/>
              <a:gd name="connsiteY32" fmla="*/ 34740 h 904875"/>
              <a:gd name="connsiteX33" fmla="*/ 3233737 w 12192000"/>
              <a:gd name="connsiteY33" fmla="*/ 171450 h 904875"/>
              <a:gd name="connsiteX34" fmla="*/ 3439985 w 12192000"/>
              <a:gd name="connsiteY34" fmla="*/ 34740 h 904875"/>
              <a:gd name="connsiteX35" fmla="*/ 3446999 w 12192000"/>
              <a:gd name="connsiteY35" fmla="*/ 0 h 904875"/>
              <a:gd name="connsiteX36" fmla="*/ 3461800 w 12192000"/>
              <a:gd name="connsiteY36" fmla="*/ 0 h 904875"/>
              <a:gd name="connsiteX37" fmla="*/ 3468814 w 12192000"/>
              <a:gd name="connsiteY37" fmla="*/ 34740 h 904875"/>
              <a:gd name="connsiteX38" fmla="*/ 3675062 w 12192000"/>
              <a:gd name="connsiteY38" fmla="*/ 171450 h 904875"/>
              <a:gd name="connsiteX39" fmla="*/ 3881310 w 12192000"/>
              <a:gd name="connsiteY39" fmla="*/ 34740 h 904875"/>
              <a:gd name="connsiteX40" fmla="*/ 3888324 w 12192000"/>
              <a:gd name="connsiteY40" fmla="*/ 0 h 904875"/>
              <a:gd name="connsiteX41" fmla="*/ 3903126 w 12192000"/>
              <a:gd name="connsiteY41" fmla="*/ 0 h 904875"/>
              <a:gd name="connsiteX42" fmla="*/ 3910139 w 12192000"/>
              <a:gd name="connsiteY42" fmla="*/ 34740 h 904875"/>
              <a:gd name="connsiteX43" fmla="*/ 4116387 w 12192000"/>
              <a:gd name="connsiteY43" fmla="*/ 171450 h 904875"/>
              <a:gd name="connsiteX44" fmla="*/ 4322636 w 12192000"/>
              <a:gd name="connsiteY44" fmla="*/ 34740 h 904875"/>
              <a:gd name="connsiteX45" fmla="*/ 4329649 w 12192000"/>
              <a:gd name="connsiteY45" fmla="*/ 0 h 904875"/>
              <a:gd name="connsiteX46" fmla="*/ 4344451 w 12192000"/>
              <a:gd name="connsiteY46" fmla="*/ 0 h 904875"/>
              <a:gd name="connsiteX47" fmla="*/ 4351465 w 12192000"/>
              <a:gd name="connsiteY47" fmla="*/ 34740 h 904875"/>
              <a:gd name="connsiteX48" fmla="*/ 4557713 w 12192000"/>
              <a:gd name="connsiteY48" fmla="*/ 171450 h 904875"/>
              <a:gd name="connsiteX49" fmla="*/ 4763960 w 12192000"/>
              <a:gd name="connsiteY49" fmla="*/ 34740 h 904875"/>
              <a:gd name="connsiteX50" fmla="*/ 4770974 w 12192000"/>
              <a:gd name="connsiteY50" fmla="*/ 0 h 904875"/>
              <a:gd name="connsiteX51" fmla="*/ 4792126 w 12192000"/>
              <a:gd name="connsiteY51" fmla="*/ 0 h 904875"/>
              <a:gd name="connsiteX52" fmla="*/ 4799139 w 12192000"/>
              <a:gd name="connsiteY52" fmla="*/ 34740 h 904875"/>
              <a:gd name="connsiteX53" fmla="*/ 5005388 w 12192000"/>
              <a:gd name="connsiteY53" fmla="*/ 171450 h 904875"/>
              <a:gd name="connsiteX54" fmla="*/ 5211637 w 12192000"/>
              <a:gd name="connsiteY54" fmla="*/ 34740 h 904875"/>
              <a:gd name="connsiteX55" fmla="*/ 5218649 w 12192000"/>
              <a:gd name="connsiteY55" fmla="*/ 0 h 904875"/>
              <a:gd name="connsiteX56" fmla="*/ 5233451 w 12192000"/>
              <a:gd name="connsiteY56" fmla="*/ 0 h 904875"/>
              <a:gd name="connsiteX57" fmla="*/ 5240466 w 12192000"/>
              <a:gd name="connsiteY57" fmla="*/ 34740 h 904875"/>
              <a:gd name="connsiteX58" fmla="*/ 5446713 w 12192000"/>
              <a:gd name="connsiteY58" fmla="*/ 171450 h 904875"/>
              <a:gd name="connsiteX59" fmla="*/ 5652960 w 12192000"/>
              <a:gd name="connsiteY59" fmla="*/ 34740 h 904875"/>
              <a:gd name="connsiteX60" fmla="*/ 5659974 w 12192000"/>
              <a:gd name="connsiteY60" fmla="*/ 0 h 904875"/>
              <a:gd name="connsiteX61" fmla="*/ 5674776 w 12192000"/>
              <a:gd name="connsiteY61" fmla="*/ 0 h 904875"/>
              <a:gd name="connsiteX62" fmla="*/ 5681790 w 12192000"/>
              <a:gd name="connsiteY62" fmla="*/ 34740 h 904875"/>
              <a:gd name="connsiteX63" fmla="*/ 5888037 w 12192000"/>
              <a:gd name="connsiteY63" fmla="*/ 171450 h 904875"/>
              <a:gd name="connsiteX64" fmla="*/ 6094285 w 12192000"/>
              <a:gd name="connsiteY64" fmla="*/ 34740 h 904875"/>
              <a:gd name="connsiteX65" fmla="*/ 6101299 w 12192000"/>
              <a:gd name="connsiteY65" fmla="*/ 0 h 904875"/>
              <a:gd name="connsiteX66" fmla="*/ 6116101 w 12192000"/>
              <a:gd name="connsiteY66" fmla="*/ 0 h 904875"/>
              <a:gd name="connsiteX67" fmla="*/ 6123114 w 12192000"/>
              <a:gd name="connsiteY67" fmla="*/ 34740 h 904875"/>
              <a:gd name="connsiteX68" fmla="*/ 6329362 w 12192000"/>
              <a:gd name="connsiteY68" fmla="*/ 171450 h 904875"/>
              <a:gd name="connsiteX69" fmla="*/ 6535610 w 12192000"/>
              <a:gd name="connsiteY69" fmla="*/ 34740 h 904875"/>
              <a:gd name="connsiteX70" fmla="*/ 6542624 w 12192000"/>
              <a:gd name="connsiteY70" fmla="*/ 0 h 904875"/>
              <a:gd name="connsiteX71" fmla="*/ 6582826 w 12192000"/>
              <a:gd name="connsiteY71" fmla="*/ 0 h 904875"/>
              <a:gd name="connsiteX72" fmla="*/ 6589840 w 12192000"/>
              <a:gd name="connsiteY72" fmla="*/ 34740 h 904875"/>
              <a:gd name="connsiteX73" fmla="*/ 6796087 w 12192000"/>
              <a:gd name="connsiteY73" fmla="*/ 171450 h 904875"/>
              <a:gd name="connsiteX74" fmla="*/ 7002335 w 12192000"/>
              <a:gd name="connsiteY74" fmla="*/ 34740 h 904875"/>
              <a:gd name="connsiteX75" fmla="*/ 7009348 w 12192000"/>
              <a:gd name="connsiteY75" fmla="*/ 0 h 904875"/>
              <a:gd name="connsiteX76" fmla="*/ 7024150 w 12192000"/>
              <a:gd name="connsiteY76" fmla="*/ 0 h 904875"/>
              <a:gd name="connsiteX77" fmla="*/ 7031164 w 12192000"/>
              <a:gd name="connsiteY77" fmla="*/ 34740 h 904875"/>
              <a:gd name="connsiteX78" fmla="*/ 7237412 w 12192000"/>
              <a:gd name="connsiteY78" fmla="*/ 171450 h 904875"/>
              <a:gd name="connsiteX79" fmla="*/ 7443660 w 12192000"/>
              <a:gd name="connsiteY79" fmla="*/ 34740 h 904875"/>
              <a:gd name="connsiteX80" fmla="*/ 7450673 w 12192000"/>
              <a:gd name="connsiteY80" fmla="*/ 0 h 904875"/>
              <a:gd name="connsiteX81" fmla="*/ 7465475 w 12192000"/>
              <a:gd name="connsiteY81" fmla="*/ 0 h 904875"/>
              <a:gd name="connsiteX82" fmla="*/ 7472489 w 12192000"/>
              <a:gd name="connsiteY82" fmla="*/ 34740 h 904875"/>
              <a:gd name="connsiteX83" fmla="*/ 7678737 w 12192000"/>
              <a:gd name="connsiteY83" fmla="*/ 171450 h 904875"/>
              <a:gd name="connsiteX84" fmla="*/ 7884985 w 12192000"/>
              <a:gd name="connsiteY84" fmla="*/ 34740 h 904875"/>
              <a:gd name="connsiteX85" fmla="*/ 7891999 w 12192000"/>
              <a:gd name="connsiteY85" fmla="*/ 0 h 904875"/>
              <a:gd name="connsiteX86" fmla="*/ 7906801 w 12192000"/>
              <a:gd name="connsiteY86" fmla="*/ 0 h 904875"/>
              <a:gd name="connsiteX87" fmla="*/ 7913814 w 12192000"/>
              <a:gd name="connsiteY87" fmla="*/ 34740 h 904875"/>
              <a:gd name="connsiteX88" fmla="*/ 8120062 w 12192000"/>
              <a:gd name="connsiteY88" fmla="*/ 171450 h 904875"/>
              <a:gd name="connsiteX89" fmla="*/ 8326310 w 12192000"/>
              <a:gd name="connsiteY89" fmla="*/ 34740 h 904875"/>
              <a:gd name="connsiteX90" fmla="*/ 8333324 w 12192000"/>
              <a:gd name="connsiteY90" fmla="*/ 0 h 904875"/>
              <a:gd name="connsiteX91" fmla="*/ 8354476 w 12192000"/>
              <a:gd name="connsiteY91" fmla="*/ 0 h 904875"/>
              <a:gd name="connsiteX92" fmla="*/ 8361489 w 12192000"/>
              <a:gd name="connsiteY92" fmla="*/ 34740 h 904875"/>
              <a:gd name="connsiteX93" fmla="*/ 8567737 w 12192000"/>
              <a:gd name="connsiteY93" fmla="*/ 171450 h 904875"/>
              <a:gd name="connsiteX94" fmla="*/ 8773985 w 12192000"/>
              <a:gd name="connsiteY94" fmla="*/ 34740 h 904875"/>
              <a:gd name="connsiteX95" fmla="*/ 8780998 w 12192000"/>
              <a:gd name="connsiteY95" fmla="*/ 0 h 904875"/>
              <a:gd name="connsiteX96" fmla="*/ 8795800 w 12192000"/>
              <a:gd name="connsiteY96" fmla="*/ 0 h 904875"/>
              <a:gd name="connsiteX97" fmla="*/ 8802814 w 12192000"/>
              <a:gd name="connsiteY97" fmla="*/ 34740 h 904875"/>
              <a:gd name="connsiteX98" fmla="*/ 9009062 w 12192000"/>
              <a:gd name="connsiteY98" fmla="*/ 171450 h 904875"/>
              <a:gd name="connsiteX99" fmla="*/ 9215310 w 12192000"/>
              <a:gd name="connsiteY99" fmla="*/ 34740 h 904875"/>
              <a:gd name="connsiteX100" fmla="*/ 9222323 w 12192000"/>
              <a:gd name="connsiteY100" fmla="*/ 0 h 904875"/>
              <a:gd name="connsiteX101" fmla="*/ 9237125 w 12192000"/>
              <a:gd name="connsiteY101" fmla="*/ 0 h 904875"/>
              <a:gd name="connsiteX102" fmla="*/ 9244139 w 12192000"/>
              <a:gd name="connsiteY102" fmla="*/ 34740 h 904875"/>
              <a:gd name="connsiteX103" fmla="*/ 9450387 w 12192000"/>
              <a:gd name="connsiteY103" fmla="*/ 171450 h 904875"/>
              <a:gd name="connsiteX104" fmla="*/ 9656635 w 12192000"/>
              <a:gd name="connsiteY104" fmla="*/ 34740 h 904875"/>
              <a:gd name="connsiteX105" fmla="*/ 9663649 w 12192000"/>
              <a:gd name="connsiteY105" fmla="*/ 0 h 904875"/>
              <a:gd name="connsiteX106" fmla="*/ 9678451 w 12192000"/>
              <a:gd name="connsiteY106" fmla="*/ 0 h 904875"/>
              <a:gd name="connsiteX107" fmla="*/ 9685464 w 12192000"/>
              <a:gd name="connsiteY107" fmla="*/ 34740 h 904875"/>
              <a:gd name="connsiteX108" fmla="*/ 9891712 w 12192000"/>
              <a:gd name="connsiteY108" fmla="*/ 171450 h 904875"/>
              <a:gd name="connsiteX109" fmla="*/ 10097960 w 12192000"/>
              <a:gd name="connsiteY109" fmla="*/ 34740 h 904875"/>
              <a:gd name="connsiteX110" fmla="*/ 10104973 w 12192000"/>
              <a:gd name="connsiteY110" fmla="*/ 0 h 904875"/>
              <a:gd name="connsiteX111" fmla="*/ 10116601 w 12192000"/>
              <a:gd name="connsiteY111" fmla="*/ 0 h 904875"/>
              <a:gd name="connsiteX112" fmla="*/ 10123615 w 12192000"/>
              <a:gd name="connsiteY112" fmla="*/ 34740 h 904875"/>
              <a:gd name="connsiteX113" fmla="*/ 10329862 w 12192000"/>
              <a:gd name="connsiteY113" fmla="*/ 171450 h 904875"/>
              <a:gd name="connsiteX114" fmla="*/ 10536110 w 12192000"/>
              <a:gd name="connsiteY114" fmla="*/ 34740 h 904875"/>
              <a:gd name="connsiteX115" fmla="*/ 10543123 w 12192000"/>
              <a:gd name="connsiteY115" fmla="*/ 0 h 904875"/>
              <a:gd name="connsiteX116" fmla="*/ 10557925 w 12192000"/>
              <a:gd name="connsiteY116" fmla="*/ 0 h 904875"/>
              <a:gd name="connsiteX117" fmla="*/ 10564939 w 12192000"/>
              <a:gd name="connsiteY117" fmla="*/ 34740 h 904875"/>
              <a:gd name="connsiteX118" fmla="*/ 10771187 w 12192000"/>
              <a:gd name="connsiteY118" fmla="*/ 171450 h 904875"/>
              <a:gd name="connsiteX119" fmla="*/ 10977435 w 12192000"/>
              <a:gd name="connsiteY119" fmla="*/ 34740 h 904875"/>
              <a:gd name="connsiteX120" fmla="*/ 10984448 w 12192000"/>
              <a:gd name="connsiteY120" fmla="*/ 0 h 904875"/>
              <a:gd name="connsiteX121" fmla="*/ 10999250 w 12192000"/>
              <a:gd name="connsiteY121" fmla="*/ 0 h 904875"/>
              <a:gd name="connsiteX122" fmla="*/ 11006264 w 12192000"/>
              <a:gd name="connsiteY122" fmla="*/ 34740 h 904875"/>
              <a:gd name="connsiteX123" fmla="*/ 11212512 w 12192000"/>
              <a:gd name="connsiteY123" fmla="*/ 171450 h 904875"/>
              <a:gd name="connsiteX124" fmla="*/ 11418760 w 12192000"/>
              <a:gd name="connsiteY124" fmla="*/ 34740 h 904875"/>
              <a:gd name="connsiteX125" fmla="*/ 11425774 w 12192000"/>
              <a:gd name="connsiteY125" fmla="*/ 0 h 904875"/>
              <a:gd name="connsiteX126" fmla="*/ 11440576 w 12192000"/>
              <a:gd name="connsiteY126" fmla="*/ 0 h 904875"/>
              <a:gd name="connsiteX127" fmla="*/ 11447589 w 12192000"/>
              <a:gd name="connsiteY127" fmla="*/ 34740 h 904875"/>
              <a:gd name="connsiteX128" fmla="*/ 11653837 w 12192000"/>
              <a:gd name="connsiteY128" fmla="*/ 171450 h 904875"/>
              <a:gd name="connsiteX129" fmla="*/ 11860085 w 12192000"/>
              <a:gd name="connsiteY129" fmla="*/ 34740 h 904875"/>
              <a:gd name="connsiteX130" fmla="*/ 11867099 w 12192000"/>
              <a:gd name="connsiteY130" fmla="*/ 0 h 904875"/>
              <a:gd name="connsiteX131" fmla="*/ 11888251 w 12192000"/>
              <a:gd name="connsiteY131" fmla="*/ 0 h 904875"/>
              <a:gd name="connsiteX132" fmla="*/ 11895264 w 12192000"/>
              <a:gd name="connsiteY132" fmla="*/ 34740 h 904875"/>
              <a:gd name="connsiteX133" fmla="*/ 12101512 w 12192000"/>
              <a:gd name="connsiteY133" fmla="*/ 171450 h 904875"/>
              <a:gd name="connsiteX134" fmla="*/ 12168074 w 12192000"/>
              <a:gd name="connsiteY134" fmla="*/ 161387 h 904875"/>
              <a:gd name="connsiteX135" fmla="*/ 12192000 w 12192000"/>
              <a:gd name="connsiteY135" fmla="*/ 149885 h 904875"/>
              <a:gd name="connsiteX136" fmla="*/ 12192000 w 12192000"/>
              <a:gd name="connsiteY136" fmla="*/ 904875 h 904875"/>
              <a:gd name="connsiteX137" fmla="*/ 0 w 12192000"/>
              <a:gd name="connsiteY137" fmla="*/ 904875 h 904875"/>
              <a:gd name="connsiteX138" fmla="*/ 0 w 12192000"/>
              <a:gd name="connsiteY138" fmla="*/ 118560 h 904875"/>
              <a:gd name="connsiteX139" fmla="*/ 16137 w 12192000"/>
              <a:gd name="connsiteY139" fmla="*/ 133222 h 904875"/>
              <a:gd name="connsiteX140" fmla="*/ 141287 w 12192000"/>
              <a:gd name="connsiteY140" fmla="*/ 171450 h 904875"/>
              <a:gd name="connsiteX141" fmla="*/ 347535 w 12192000"/>
              <a:gd name="connsiteY141" fmla="*/ 34740 h 904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</a:cxnLst>
            <a:rect l="l" t="t" r="r" b="b"/>
            <a:pathLst>
              <a:path w="12192000" h="904875">
                <a:moveTo>
                  <a:pt x="354549" y="0"/>
                </a:moveTo>
                <a:lnTo>
                  <a:pt x="369351" y="0"/>
                </a:lnTo>
                <a:lnTo>
                  <a:pt x="376364" y="34740"/>
                </a:lnTo>
                <a:cubicBezTo>
                  <a:pt x="410345" y="115079"/>
                  <a:pt x="489895" y="171450"/>
                  <a:pt x="582612" y="171450"/>
                </a:cubicBezTo>
                <a:cubicBezTo>
                  <a:pt x="675328" y="171450"/>
                  <a:pt x="754879" y="115079"/>
                  <a:pt x="788860" y="34740"/>
                </a:cubicBezTo>
                <a:lnTo>
                  <a:pt x="795874" y="0"/>
                </a:lnTo>
                <a:lnTo>
                  <a:pt x="810676" y="0"/>
                </a:lnTo>
                <a:lnTo>
                  <a:pt x="817689" y="34740"/>
                </a:lnTo>
                <a:cubicBezTo>
                  <a:pt x="851670" y="115079"/>
                  <a:pt x="931221" y="171450"/>
                  <a:pt x="1023937" y="171450"/>
                </a:cubicBezTo>
                <a:cubicBezTo>
                  <a:pt x="1116653" y="171450"/>
                  <a:pt x="1196204" y="115079"/>
                  <a:pt x="1230185" y="34740"/>
                </a:cubicBezTo>
                <a:lnTo>
                  <a:pt x="1237199" y="0"/>
                </a:lnTo>
                <a:lnTo>
                  <a:pt x="1258351" y="0"/>
                </a:lnTo>
                <a:lnTo>
                  <a:pt x="1265364" y="34740"/>
                </a:lnTo>
                <a:cubicBezTo>
                  <a:pt x="1299345" y="115079"/>
                  <a:pt x="1378896" y="171450"/>
                  <a:pt x="1471612" y="171450"/>
                </a:cubicBezTo>
                <a:cubicBezTo>
                  <a:pt x="1564328" y="171450"/>
                  <a:pt x="1643879" y="115079"/>
                  <a:pt x="1677860" y="34740"/>
                </a:cubicBezTo>
                <a:lnTo>
                  <a:pt x="1684874" y="0"/>
                </a:lnTo>
                <a:lnTo>
                  <a:pt x="1699676" y="0"/>
                </a:lnTo>
                <a:lnTo>
                  <a:pt x="1706689" y="34740"/>
                </a:lnTo>
                <a:cubicBezTo>
                  <a:pt x="1740670" y="115079"/>
                  <a:pt x="1820220" y="171450"/>
                  <a:pt x="1912937" y="171450"/>
                </a:cubicBezTo>
                <a:cubicBezTo>
                  <a:pt x="2005654" y="171450"/>
                  <a:pt x="2085204" y="115079"/>
                  <a:pt x="2119185" y="34740"/>
                </a:cubicBezTo>
                <a:lnTo>
                  <a:pt x="2126199" y="0"/>
                </a:lnTo>
                <a:lnTo>
                  <a:pt x="2141001" y="0"/>
                </a:lnTo>
                <a:lnTo>
                  <a:pt x="2148014" y="34740"/>
                </a:lnTo>
                <a:cubicBezTo>
                  <a:pt x="2181995" y="115079"/>
                  <a:pt x="2261545" y="171450"/>
                  <a:pt x="2354262" y="171450"/>
                </a:cubicBezTo>
                <a:cubicBezTo>
                  <a:pt x="2446978" y="171450"/>
                  <a:pt x="2526529" y="115079"/>
                  <a:pt x="2560510" y="34740"/>
                </a:cubicBezTo>
                <a:lnTo>
                  <a:pt x="2567524" y="0"/>
                </a:lnTo>
                <a:lnTo>
                  <a:pt x="2582326" y="0"/>
                </a:lnTo>
                <a:lnTo>
                  <a:pt x="2589339" y="34740"/>
                </a:lnTo>
                <a:cubicBezTo>
                  <a:pt x="2623320" y="115079"/>
                  <a:pt x="2702871" y="171450"/>
                  <a:pt x="2795587" y="171450"/>
                </a:cubicBezTo>
                <a:cubicBezTo>
                  <a:pt x="2888303" y="171450"/>
                  <a:pt x="2967854" y="115079"/>
                  <a:pt x="3001835" y="34740"/>
                </a:cubicBezTo>
                <a:lnTo>
                  <a:pt x="3008849" y="0"/>
                </a:lnTo>
                <a:lnTo>
                  <a:pt x="3020476" y="0"/>
                </a:lnTo>
                <a:lnTo>
                  <a:pt x="3027490" y="34740"/>
                </a:lnTo>
                <a:cubicBezTo>
                  <a:pt x="3061470" y="115079"/>
                  <a:pt x="3141021" y="171450"/>
                  <a:pt x="3233737" y="171450"/>
                </a:cubicBezTo>
                <a:cubicBezTo>
                  <a:pt x="3326453" y="171450"/>
                  <a:pt x="3406004" y="115079"/>
                  <a:pt x="3439985" y="34740"/>
                </a:cubicBezTo>
                <a:lnTo>
                  <a:pt x="3446999" y="0"/>
                </a:lnTo>
                <a:lnTo>
                  <a:pt x="3461800" y="0"/>
                </a:lnTo>
                <a:lnTo>
                  <a:pt x="3468814" y="34740"/>
                </a:lnTo>
                <a:cubicBezTo>
                  <a:pt x="3502795" y="115079"/>
                  <a:pt x="3582345" y="171450"/>
                  <a:pt x="3675062" y="171450"/>
                </a:cubicBezTo>
                <a:cubicBezTo>
                  <a:pt x="3767779" y="171450"/>
                  <a:pt x="3847329" y="115079"/>
                  <a:pt x="3881310" y="34740"/>
                </a:cubicBezTo>
                <a:lnTo>
                  <a:pt x="3888324" y="0"/>
                </a:lnTo>
                <a:lnTo>
                  <a:pt x="3903126" y="0"/>
                </a:lnTo>
                <a:lnTo>
                  <a:pt x="3910139" y="34740"/>
                </a:lnTo>
                <a:cubicBezTo>
                  <a:pt x="3944120" y="115079"/>
                  <a:pt x="4023670" y="171450"/>
                  <a:pt x="4116387" y="171450"/>
                </a:cubicBezTo>
                <a:cubicBezTo>
                  <a:pt x="4209104" y="171450"/>
                  <a:pt x="4288655" y="115079"/>
                  <a:pt x="4322636" y="34740"/>
                </a:cubicBezTo>
                <a:lnTo>
                  <a:pt x="4329649" y="0"/>
                </a:lnTo>
                <a:lnTo>
                  <a:pt x="4344451" y="0"/>
                </a:lnTo>
                <a:lnTo>
                  <a:pt x="4351465" y="34740"/>
                </a:lnTo>
                <a:cubicBezTo>
                  <a:pt x="4385446" y="115079"/>
                  <a:pt x="4464997" y="171450"/>
                  <a:pt x="4557713" y="171450"/>
                </a:cubicBezTo>
                <a:cubicBezTo>
                  <a:pt x="4650429" y="171450"/>
                  <a:pt x="4729979" y="115079"/>
                  <a:pt x="4763960" y="34740"/>
                </a:cubicBezTo>
                <a:lnTo>
                  <a:pt x="4770974" y="0"/>
                </a:lnTo>
                <a:lnTo>
                  <a:pt x="4792126" y="0"/>
                </a:lnTo>
                <a:lnTo>
                  <a:pt x="4799139" y="34740"/>
                </a:lnTo>
                <a:cubicBezTo>
                  <a:pt x="4833121" y="115079"/>
                  <a:pt x="4912671" y="171450"/>
                  <a:pt x="5005388" y="171450"/>
                </a:cubicBezTo>
                <a:cubicBezTo>
                  <a:pt x="5098104" y="171450"/>
                  <a:pt x="5177655" y="115079"/>
                  <a:pt x="5211637" y="34740"/>
                </a:cubicBezTo>
                <a:lnTo>
                  <a:pt x="5218649" y="0"/>
                </a:lnTo>
                <a:lnTo>
                  <a:pt x="5233451" y="0"/>
                </a:lnTo>
                <a:lnTo>
                  <a:pt x="5240466" y="34740"/>
                </a:lnTo>
                <a:cubicBezTo>
                  <a:pt x="5274447" y="115079"/>
                  <a:pt x="5353996" y="171450"/>
                  <a:pt x="5446713" y="171450"/>
                </a:cubicBezTo>
                <a:cubicBezTo>
                  <a:pt x="5539430" y="171450"/>
                  <a:pt x="5618979" y="115079"/>
                  <a:pt x="5652960" y="34740"/>
                </a:cubicBezTo>
                <a:lnTo>
                  <a:pt x="5659974" y="0"/>
                </a:lnTo>
                <a:lnTo>
                  <a:pt x="5674776" y="0"/>
                </a:lnTo>
                <a:lnTo>
                  <a:pt x="5681790" y="34740"/>
                </a:lnTo>
                <a:cubicBezTo>
                  <a:pt x="5715771" y="115079"/>
                  <a:pt x="5795320" y="171450"/>
                  <a:pt x="5888037" y="171450"/>
                </a:cubicBezTo>
                <a:cubicBezTo>
                  <a:pt x="5980753" y="171450"/>
                  <a:pt x="6060304" y="115079"/>
                  <a:pt x="6094285" y="34740"/>
                </a:cubicBezTo>
                <a:lnTo>
                  <a:pt x="6101299" y="0"/>
                </a:lnTo>
                <a:lnTo>
                  <a:pt x="6116101" y="0"/>
                </a:lnTo>
                <a:lnTo>
                  <a:pt x="6123114" y="34740"/>
                </a:lnTo>
                <a:cubicBezTo>
                  <a:pt x="6157095" y="115079"/>
                  <a:pt x="6236646" y="171450"/>
                  <a:pt x="6329362" y="171450"/>
                </a:cubicBezTo>
                <a:cubicBezTo>
                  <a:pt x="6422079" y="171450"/>
                  <a:pt x="6501630" y="115079"/>
                  <a:pt x="6535610" y="34740"/>
                </a:cubicBezTo>
                <a:lnTo>
                  <a:pt x="6542624" y="0"/>
                </a:lnTo>
                <a:lnTo>
                  <a:pt x="6582826" y="0"/>
                </a:lnTo>
                <a:lnTo>
                  <a:pt x="6589840" y="34740"/>
                </a:lnTo>
                <a:cubicBezTo>
                  <a:pt x="6623820" y="115079"/>
                  <a:pt x="6703371" y="171450"/>
                  <a:pt x="6796087" y="171450"/>
                </a:cubicBezTo>
                <a:cubicBezTo>
                  <a:pt x="6888803" y="171450"/>
                  <a:pt x="6968354" y="115079"/>
                  <a:pt x="7002335" y="34740"/>
                </a:cubicBezTo>
                <a:lnTo>
                  <a:pt x="7009348" y="0"/>
                </a:lnTo>
                <a:lnTo>
                  <a:pt x="7024150" y="0"/>
                </a:lnTo>
                <a:lnTo>
                  <a:pt x="7031164" y="34740"/>
                </a:lnTo>
                <a:cubicBezTo>
                  <a:pt x="7065145" y="115079"/>
                  <a:pt x="7144695" y="171450"/>
                  <a:pt x="7237412" y="171450"/>
                </a:cubicBezTo>
                <a:cubicBezTo>
                  <a:pt x="7330129" y="171450"/>
                  <a:pt x="7409679" y="115079"/>
                  <a:pt x="7443660" y="34740"/>
                </a:cubicBezTo>
                <a:lnTo>
                  <a:pt x="7450673" y="0"/>
                </a:lnTo>
                <a:lnTo>
                  <a:pt x="7465475" y="0"/>
                </a:lnTo>
                <a:lnTo>
                  <a:pt x="7472489" y="34740"/>
                </a:lnTo>
                <a:cubicBezTo>
                  <a:pt x="7506470" y="115079"/>
                  <a:pt x="7586020" y="171450"/>
                  <a:pt x="7678737" y="171450"/>
                </a:cubicBezTo>
                <a:cubicBezTo>
                  <a:pt x="7771453" y="171450"/>
                  <a:pt x="7851004" y="115079"/>
                  <a:pt x="7884985" y="34740"/>
                </a:cubicBezTo>
                <a:lnTo>
                  <a:pt x="7891999" y="0"/>
                </a:lnTo>
                <a:lnTo>
                  <a:pt x="7906801" y="0"/>
                </a:lnTo>
                <a:lnTo>
                  <a:pt x="7913814" y="34740"/>
                </a:lnTo>
                <a:cubicBezTo>
                  <a:pt x="7947795" y="115079"/>
                  <a:pt x="8027346" y="171450"/>
                  <a:pt x="8120062" y="171450"/>
                </a:cubicBezTo>
                <a:cubicBezTo>
                  <a:pt x="8212778" y="171450"/>
                  <a:pt x="8292329" y="115079"/>
                  <a:pt x="8326310" y="34740"/>
                </a:cubicBezTo>
                <a:lnTo>
                  <a:pt x="8333324" y="0"/>
                </a:lnTo>
                <a:lnTo>
                  <a:pt x="8354476" y="0"/>
                </a:lnTo>
                <a:lnTo>
                  <a:pt x="8361489" y="34740"/>
                </a:lnTo>
                <a:cubicBezTo>
                  <a:pt x="8395470" y="115079"/>
                  <a:pt x="8475021" y="171450"/>
                  <a:pt x="8567737" y="171450"/>
                </a:cubicBezTo>
                <a:cubicBezTo>
                  <a:pt x="8660453" y="171450"/>
                  <a:pt x="8740004" y="115079"/>
                  <a:pt x="8773985" y="34740"/>
                </a:cubicBezTo>
                <a:lnTo>
                  <a:pt x="8780998" y="0"/>
                </a:lnTo>
                <a:lnTo>
                  <a:pt x="8795800" y="0"/>
                </a:lnTo>
                <a:lnTo>
                  <a:pt x="8802814" y="34740"/>
                </a:lnTo>
                <a:cubicBezTo>
                  <a:pt x="8836795" y="115079"/>
                  <a:pt x="8916345" y="171450"/>
                  <a:pt x="9009062" y="171450"/>
                </a:cubicBezTo>
                <a:cubicBezTo>
                  <a:pt x="9101779" y="171450"/>
                  <a:pt x="9181329" y="115079"/>
                  <a:pt x="9215310" y="34740"/>
                </a:cubicBezTo>
                <a:lnTo>
                  <a:pt x="9222323" y="0"/>
                </a:lnTo>
                <a:lnTo>
                  <a:pt x="9237125" y="0"/>
                </a:lnTo>
                <a:lnTo>
                  <a:pt x="9244139" y="34740"/>
                </a:lnTo>
                <a:cubicBezTo>
                  <a:pt x="9278120" y="115079"/>
                  <a:pt x="9357670" y="171450"/>
                  <a:pt x="9450387" y="171450"/>
                </a:cubicBezTo>
                <a:cubicBezTo>
                  <a:pt x="9543103" y="171450"/>
                  <a:pt x="9622654" y="115079"/>
                  <a:pt x="9656635" y="34740"/>
                </a:cubicBezTo>
                <a:lnTo>
                  <a:pt x="9663649" y="0"/>
                </a:lnTo>
                <a:lnTo>
                  <a:pt x="9678451" y="0"/>
                </a:lnTo>
                <a:lnTo>
                  <a:pt x="9685464" y="34740"/>
                </a:lnTo>
                <a:cubicBezTo>
                  <a:pt x="9719445" y="115079"/>
                  <a:pt x="9798996" y="171450"/>
                  <a:pt x="9891712" y="171450"/>
                </a:cubicBezTo>
                <a:cubicBezTo>
                  <a:pt x="9984428" y="171450"/>
                  <a:pt x="10063979" y="115079"/>
                  <a:pt x="10097960" y="34740"/>
                </a:cubicBezTo>
                <a:lnTo>
                  <a:pt x="10104973" y="0"/>
                </a:lnTo>
                <a:lnTo>
                  <a:pt x="10116601" y="0"/>
                </a:lnTo>
                <a:lnTo>
                  <a:pt x="10123615" y="34740"/>
                </a:lnTo>
                <a:cubicBezTo>
                  <a:pt x="10157595" y="115079"/>
                  <a:pt x="10237146" y="171450"/>
                  <a:pt x="10329862" y="171450"/>
                </a:cubicBezTo>
                <a:cubicBezTo>
                  <a:pt x="10422578" y="171450"/>
                  <a:pt x="10502129" y="115079"/>
                  <a:pt x="10536110" y="34740"/>
                </a:cubicBezTo>
                <a:lnTo>
                  <a:pt x="10543123" y="0"/>
                </a:lnTo>
                <a:lnTo>
                  <a:pt x="10557925" y="0"/>
                </a:lnTo>
                <a:lnTo>
                  <a:pt x="10564939" y="34740"/>
                </a:lnTo>
                <a:cubicBezTo>
                  <a:pt x="10598920" y="115079"/>
                  <a:pt x="10678470" y="171450"/>
                  <a:pt x="10771187" y="171450"/>
                </a:cubicBezTo>
                <a:cubicBezTo>
                  <a:pt x="10863904" y="171450"/>
                  <a:pt x="10943454" y="115079"/>
                  <a:pt x="10977435" y="34740"/>
                </a:cubicBezTo>
                <a:lnTo>
                  <a:pt x="10984448" y="0"/>
                </a:lnTo>
                <a:lnTo>
                  <a:pt x="10999250" y="0"/>
                </a:lnTo>
                <a:lnTo>
                  <a:pt x="11006264" y="34740"/>
                </a:lnTo>
                <a:cubicBezTo>
                  <a:pt x="11040245" y="115079"/>
                  <a:pt x="11119795" y="171450"/>
                  <a:pt x="11212512" y="171450"/>
                </a:cubicBezTo>
                <a:cubicBezTo>
                  <a:pt x="11305228" y="171450"/>
                  <a:pt x="11384779" y="115079"/>
                  <a:pt x="11418760" y="34740"/>
                </a:cubicBezTo>
                <a:lnTo>
                  <a:pt x="11425774" y="0"/>
                </a:lnTo>
                <a:lnTo>
                  <a:pt x="11440576" y="0"/>
                </a:lnTo>
                <a:lnTo>
                  <a:pt x="11447589" y="34740"/>
                </a:lnTo>
                <a:cubicBezTo>
                  <a:pt x="11481570" y="115079"/>
                  <a:pt x="11561121" y="171450"/>
                  <a:pt x="11653837" y="171450"/>
                </a:cubicBezTo>
                <a:cubicBezTo>
                  <a:pt x="11746553" y="171450"/>
                  <a:pt x="11826104" y="115079"/>
                  <a:pt x="11860085" y="34740"/>
                </a:cubicBezTo>
                <a:lnTo>
                  <a:pt x="11867099" y="0"/>
                </a:lnTo>
                <a:lnTo>
                  <a:pt x="11888251" y="0"/>
                </a:lnTo>
                <a:lnTo>
                  <a:pt x="11895264" y="34740"/>
                </a:lnTo>
                <a:cubicBezTo>
                  <a:pt x="11929245" y="115079"/>
                  <a:pt x="12008796" y="171450"/>
                  <a:pt x="12101512" y="171450"/>
                </a:cubicBezTo>
                <a:cubicBezTo>
                  <a:pt x="12124691" y="171450"/>
                  <a:pt x="12147047" y="167927"/>
                  <a:pt x="12168074" y="161387"/>
                </a:cubicBezTo>
                <a:lnTo>
                  <a:pt x="12192000" y="149885"/>
                </a:lnTo>
                <a:lnTo>
                  <a:pt x="12192000" y="904875"/>
                </a:lnTo>
                <a:lnTo>
                  <a:pt x="0" y="904875"/>
                </a:lnTo>
                <a:lnTo>
                  <a:pt x="0" y="118560"/>
                </a:lnTo>
                <a:lnTo>
                  <a:pt x="16137" y="133222"/>
                </a:lnTo>
                <a:cubicBezTo>
                  <a:pt x="51862" y="157358"/>
                  <a:pt x="94929" y="171450"/>
                  <a:pt x="141287" y="171450"/>
                </a:cubicBezTo>
                <a:cubicBezTo>
                  <a:pt x="234004" y="171450"/>
                  <a:pt x="313554" y="115079"/>
                  <a:pt x="347535" y="34740"/>
                </a:cubicBezTo>
                <a:close/>
              </a:path>
            </a:pathLst>
          </a:custGeom>
          <a:solidFill>
            <a:srgbClr val="19B4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50"/>
          </a:p>
        </p:txBody>
      </p:sp>
      <p:sp>
        <p:nvSpPr>
          <p:cNvPr id="18" name="任意多边形 26"/>
          <p:cNvSpPr/>
          <p:nvPr/>
        </p:nvSpPr>
        <p:spPr>
          <a:xfrm>
            <a:off x="0" y="4699813"/>
            <a:ext cx="9144000" cy="443687"/>
          </a:xfrm>
          <a:custGeom>
            <a:avLst/>
            <a:gdLst>
              <a:gd name="connsiteX0" fmla="*/ 354549 w 12192000"/>
              <a:gd name="connsiteY0" fmla="*/ 0 h 904875"/>
              <a:gd name="connsiteX1" fmla="*/ 369351 w 12192000"/>
              <a:gd name="connsiteY1" fmla="*/ 0 h 904875"/>
              <a:gd name="connsiteX2" fmla="*/ 376364 w 12192000"/>
              <a:gd name="connsiteY2" fmla="*/ 34740 h 904875"/>
              <a:gd name="connsiteX3" fmla="*/ 582612 w 12192000"/>
              <a:gd name="connsiteY3" fmla="*/ 171450 h 904875"/>
              <a:gd name="connsiteX4" fmla="*/ 788860 w 12192000"/>
              <a:gd name="connsiteY4" fmla="*/ 34740 h 904875"/>
              <a:gd name="connsiteX5" fmla="*/ 795874 w 12192000"/>
              <a:gd name="connsiteY5" fmla="*/ 0 h 904875"/>
              <a:gd name="connsiteX6" fmla="*/ 810676 w 12192000"/>
              <a:gd name="connsiteY6" fmla="*/ 0 h 904875"/>
              <a:gd name="connsiteX7" fmla="*/ 817689 w 12192000"/>
              <a:gd name="connsiteY7" fmla="*/ 34740 h 904875"/>
              <a:gd name="connsiteX8" fmla="*/ 1023937 w 12192000"/>
              <a:gd name="connsiteY8" fmla="*/ 171450 h 904875"/>
              <a:gd name="connsiteX9" fmla="*/ 1230185 w 12192000"/>
              <a:gd name="connsiteY9" fmla="*/ 34740 h 904875"/>
              <a:gd name="connsiteX10" fmla="*/ 1237199 w 12192000"/>
              <a:gd name="connsiteY10" fmla="*/ 0 h 904875"/>
              <a:gd name="connsiteX11" fmla="*/ 1258351 w 12192000"/>
              <a:gd name="connsiteY11" fmla="*/ 0 h 904875"/>
              <a:gd name="connsiteX12" fmla="*/ 1265364 w 12192000"/>
              <a:gd name="connsiteY12" fmla="*/ 34740 h 904875"/>
              <a:gd name="connsiteX13" fmla="*/ 1471612 w 12192000"/>
              <a:gd name="connsiteY13" fmla="*/ 171450 h 904875"/>
              <a:gd name="connsiteX14" fmla="*/ 1677860 w 12192000"/>
              <a:gd name="connsiteY14" fmla="*/ 34740 h 904875"/>
              <a:gd name="connsiteX15" fmla="*/ 1684874 w 12192000"/>
              <a:gd name="connsiteY15" fmla="*/ 0 h 904875"/>
              <a:gd name="connsiteX16" fmla="*/ 1699676 w 12192000"/>
              <a:gd name="connsiteY16" fmla="*/ 0 h 904875"/>
              <a:gd name="connsiteX17" fmla="*/ 1706689 w 12192000"/>
              <a:gd name="connsiteY17" fmla="*/ 34740 h 904875"/>
              <a:gd name="connsiteX18" fmla="*/ 1912937 w 12192000"/>
              <a:gd name="connsiteY18" fmla="*/ 171450 h 904875"/>
              <a:gd name="connsiteX19" fmla="*/ 2119185 w 12192000"/>
              <a:gd name="connsiteY19" fmla="*/ 34740 h 904875"/>
              <a:gd name="connsiteX20" fmla="*/ 2126199 w 12192000"/>
              <a:gd name="connsiteY20" fmla="*/ 0 h 904875"/>
              <a:gd name="connsiteX21" fmla="*/ 2141001 w 12192000"/>
              <a:gd name="connsiteY21" fmla="*/ 0 h 904875"/>
              <a:gd name="connsiteX22" fmla="*/ 2148014 w 12192000"/>
              <a:gd name="connsiteY22" fmla="*/ 34740 h 904875"/>
              <a:gd name="connsiteX23" fmla="*/ 2354262 w 12192000"/>
              <a:gd name="connsiteY23" fmla="*/ 171450 h 904875"/>
              <a:gd name="connsiteX24" fmla="*/ 2560510 w 12192000"/>
              <a:gd name="connsiteY24" fmla="*/ 34740 h 904875"/>
              <a:gd name="connsiteX25" fmla="*/ 2567524 w 12192000"/>
              <a:gd name="connsiteY25" fmla="*/ 0 h 904875"/>
              <a:gd name="connsiteX26" fmla="*/ 2582326 w 12192000"/>
              <a:gd name="connsiteY26" fmla="*/ 0 h 904875"/>
              <a:gd name="connsiteX27" fmla="*/ 2589339 w 12192000"/>
              <a:gd name="connsiteY27" fmla="*/ 34740 h 904875"/>
              <a:gd name="connsiteX28" fmla="*/ 2795587 w 12192000"/>
              <a:gd name="connsiteY28" fmla="*/ 171450 h 904875"/>
              <a:gd name="connsiteX29" fmla="*/ 3001835 w 12192000"/>
              <a:gd name="connsiteY29" fmla="*/ 34740 h 904875"/>
              <a:gd name="connsiteX30" fmla="*/ 3008849 w 12192000"/>
              <a:gd name="connsiteY30" fmla="*/ 0 h 904875"/>
              <a:gd name="connsiteX31" fmla="*/ 3020476 w 12192000"/>
              <a:gd name="connsiteY31" fmla="*/ 0 h 904875"/>
              <a:gd name="connsiteX32" fmla="*/ 3027490 w 12192000"/>
              <a:gd name="connsiteY32" fmla="*/ 34740 h 904875"/>
              <a:gd name="connsiteX33" fmla="*/ 3233737 w 12192000"/>
              <a:gd name="connsiteY33" fmla="*/ 171450 h 904875"/>
              <a:gd name="connsiteX34" fmla="*/ 3439985 w 12192000"/>
              <a:gd name="connsiteY34" fmla="*/ 34740 h 904875"/>
              <a:gd name="connsiteX35" fmla="*/ 3446999 w 12192000"/>
              <a:gd name="connsiteY35" fmla="*/ 0 h 904875"/>
              <a:gd name="connsiteX36" fmla="*/ 3461800 w 12192000"/>
              <a:gd name="connsiteY36" fmla="*/ 0 h 904875"/>
              <a:gd name="connsiteX37" fmla="*/ 3468814 w 12192000"/>
              <a:gd name="connsiteY37" fmla="*/ 34740 h 904875"/>
              <a:gd name="connsiteX38" fmla="*/ 3675062 w 12192000"/>
              <a:gd name="connsiteY38" fmla="*/ 171450 h 904875"/>
              <a:gd name="connsiteX39" fmla="*/ 3881310 w 12192000"/>
              <a:gd name="connsiteY39" fmla="*/ 34740 h 904875"/>
              <a:gd name="connsiteX40" fmla="*/ 3888324 w 12192000"/>
              <a:gd name="connsiteY40" fmla="*/ 0 h 904875"/>
              <a:gd name="connsiteX41" fmla="*/ 3903126 w 12192000"/>
              <a:gd name="connsiteY41" fmla="*/ 0 h 904875"/>
              <a:gd name="connsiteX42" fmla="*/ 3910139 w 12192000"/>
              <a:gd name="connsiteY42" fmla="*/ 34740 h 904875"/>
              <a:gd name="connsiteX43" fmla="*/ 4116387 w 12192000"/>
              <a:gd name="connsiteY43" fmla="*/ 171450 h 904875"/>
              <a:gd name="connsiteX44" fmla="*/ 4322636 w 12192000"/>
              <a:gd name="connsiteY44" fmla="*/ 34740 h 904875"/>
              <a:gd name="connsiteX45" fmla="*/ 4329649 w 12192000"/>
              <a:gd name="connsiteY45" fmla="*/ 0 h 904875"/>
              <a:gd name="connsiteX46" fmla="*/ 4344451 w 12192000"/>
              <a:gd name="connsiteY46" fmla="*/ 0 h 904875"/>
              <a:gd name="connsiteX47" fmla="*/ 4351465 w 12192000"/>
              <a:gd name="connsiteY47" fmla="*/ 34740 h 904875"/>
              <a:gd name="connsiteX48" fmla="*/ 4557713 w 12192000"/>
              <a:gd name="connsiteY48" fmla="*/ 171450 h 904875"/>
              <a:gd name="connsiteX49" fmla="*/ 4763960 w 12192000"/>
              <a:gd name="connsiteY49" fmla="*/ 34740 h 904875"/>
              <a:gd name="connsiteX50" fmla="*/ 4770974 w 12192000"/>
              <a:gd name="connsiteY50" fmla="*/ 0 h 904875"/>
              <a:gd name="connsiteX51" fmla="*/ 4792126 w 12192000"/>
              <a:gd name="connsiteY51" fmla="*/ 0 h 904875"/>
              <a:gd name="connsiteX52" fmla="*/ 4799139 w 12192000"/>
              <a:gd name="connsiteY52" fmla="*/ 34740 h 904875"/>
              <a:gd name="connsiteX53" fmla="*/ 5005388 w 12192000"/>
              <a:gd name="connsiteY53" fmla="*/ 171450 h 904875"/>
              <a:gd name="connsiteX54" fmla="*/ 5211637 w 12192000"/>
              <a:gd name="connsiteY54" fmla="*/ 34740 h 904875"/>
              <a:gd name="connsiteX55" fmla="*/ 5218649 w 12192000"/>
              <a:gd name="connsiteY55" fmla="*/ 0 h 904875"/>
              <a:gd name="connsiteX56" fmla="*/ 5233451 w 12192000"/>
              <a:gd name="connsiteY56" fmla="*/ 0 h 904875"/>
              <a:gd name="connsiteX57" fmla="*/ 5240466 w 12192000"/>
              <a:gd name="connsiteY57" fmla="*/ 34740 h 904875"/>
              <a:gd name="connsiteX58" fmla="*/ 5446713 w 12192000"/>
              <a:gd name="connsiteY58" fmla="*/ 171450 h 904875"/>
              <a:gd name="connsiteX59" fmla="*/ 5652960 w 12192000"/>
              <a:gd name="connsiteY59" fmla="*/ 34740 h 904875"/>
              <a:gd name="connsiteX60" fmla="*/ 5659974 w 12192000"/>
              <a:gd name="connsiteY60" fmla="*/ 0 h 904875"/>
              <a:gd name="connsiteX61" fmla="*/ 5674776 w 12192000"/>
              <a:gd name="connsiteY61" fmla="*/ 0 h 904875"/>
              <a:gd name="connsiteX62" fmla="*/ 5681790 w 12192000"/>
              <a:gd name="connsiteY62" fmla="*/ 34740 h 904875"/>
              <a:gd name="connsiteX63" fmla="*/ 5888037 w 12192000"/>
              <a:gd name="connsiteY63" fmla="*/ 171450 h 904875"/>
              <a:gd name="connsiteX64" fmla="*/ 6094285 w 12192000"/>
              <a:gd name="connsiteY64" fmla="*/ 34740 h 904875"/>
              <a:gd name="connsiteX65" fmla="*/ 6101299 w 12192000"/>
              <a:gd name="connsiteY65" fmla="*/ 0 h 904875"/>
              <a:gd name="connsiteX66" fmla="*/ 6116101 w 12192000"/>
              <a:gd name="connsiteY66" fmla="*/ 0 h 904875"/>
              <a:gd name="connsiteX67" fmla="*/ 6123114 w 12192000"/>
              <a:gd name="connsiteY67" fmla="*/ 34740 h 904875"/>
              <a:gd name="connsiteX68" fmla="*/ 6329362 w 12192000"/>
              <a:gd name="connsiteY68" fmla="*/ 171450 h 904875"/>
              <a:gd name="connsiteX69" fmla="*/ 6535610 w 12192000"/>
              <a:gd name="connsiteY69" fmla="*/ 34740 h 904875"/>
              <a:gd name="connsiteX70" fmla="*/ 6542624 w 12192000"/>
              <a:gd name="connsiteY70" fmla="*/ 0 h 904875"/>
              <a:gd name="connsiteX71" fmla="*/ 6582826 w 12192000"/>
              <a:gd name="connsiteY71" fmla="*/ 0 h 904875"/>
              <a:gd name="connsiteX72" fmla="*/ 6589840 w 12192000"/>
              <a:gd name="connsiteY72" fmla="*/ 34740 h 904875"/>
              <a:gd name="connsiteX73" fmla="*/ 6796087 w 12192000"/>
              <a:gd name="connsiteY73" fmla="*/ 171450 h 904875"/>
              <a:gd name="connsiteX74" fmla="*/ 7002335 w 12192000"/>
              <a:gd name="connsiteY74" fmla="*/ 34740 h 904875"/>
              <a:gd name="connsiteX75" fmla="*/ 7009348 w 12192000"/>
              <a:gd name="connsiteY75" fmla="*/ 0 h 904875"/>
              <a:gd name="connsiteX76" fmla="*/ 7024150 w 12192000"/>
              <a:gd name="connsiteY76" fmla="*/ 0 h 904875"/>
              <a:gd name="connsiteX77" fmla="*/ 7031164 w 12192000"/>
              <a:gd name="connsiteY77" fmla="*/ 34740 h 904875"/>
              <a:gd name="connsiteX78" fmla="*/ 7237412 w 12192000"/>
              <a:gd name="connsiteY78" fmla="*/ 171450 h 904875"/>
              <a:gd name="connsiteX79" fmla="*/ 7443660 w 12192000"/>
              <a:gd name="connsiteY79" fmla="*/ 34740 h 904875"/>
              <a:gd name="connsiteX80" fmla="*/ 7450673 w 12192000"/>
              <a:gd name="connsiteY80" fmla="*/ 0 h 904875"/>
              <a:gd name="connsiteX81" fmla="*/ 7465475 w 12192000"/>
              <a:gd name="connsiteY81" fmla="*/ 0 h 904875"/>
              <a:gd name="connsiteX82" fmla="*/ 7472489 w 12192000"/>
              <a:gd name="connsiteY82" fmla="*/ 34740 h 904875"/>
              <a:gd name="connsiteX83" fmla="*/ 7678737 w 12192000"/>
              <a:gd name="connsiteY83" fmla="*/ 171450 h 904875"/>
              <a:gd name="connsiteX84" fmla="*/ 7884985 w 12192000"/>
              <a:gd name="connsiteY84" fmla="*/ 34740 h 904875"/>
              <a:gd name="connsiteX85" fmla="*/ 7891999 w 12192000"/>
              <a:gd name="connsiteY85" fmla="*/ 0 h 904875"/>
              <a:gd name="connsiteX86" fmla="*/ 7906801 w 12192000"/>
              <a:gd name="connsiteY86" fmla="*/ 0 h 904875"/>
              <a:gd name="connsiteX87" fmla="*/ 7913814 w 12192000"/>
              <a:gd name="connsiteY87" fmla="*/ 34740 h 904875"/>
              <a:gd name="connsiteX88" fmla="*/ 8120062 w 12192000"/>
              <a:gd name="connsiteY88" fmla="*/ 171450 h 904875"/>
              <a:gd name="connsiteX89" fmla="*/ 8326310 w 12192000"/>
              <a:gd name="connsiteY89" fmla="*/ 34740 h 904875"/>
              <a:gd name="connsiteX90" fmla="*/ 8333324 w 12192000"/>
              <a:gd name="connsiteY90" fmla="*/ 0 h 904875"/>
              <a:gd name="connsiteX91" fmla="*/ 8354476 w 12192000"/>
              <a:gd name="connsiteY91" fmla="*/ 0 h 904875"/>
              <a:gd name="connsiteX92" fmla="*/ 8361489 w 12192000"/>
              <a:gd name="connsiteY92" fmla="*/ 34740 h 904875"/>
              <a:gd name="connsiteX93" fmla="*/ 8567737 w 12192000"/>
              <a:gd name="connsiteY93" fmla="*/ 171450 h 904875"/>
              <a:gd name="connsiteX94" fmla="*/ 8773985 w 12192000"/>
              <a:gd name="connsiteY94" fmla="*/ 34740 h 904875"/>
              <a:gd name="connsiteX95" fmla="*/ 8780998 w 12192000"/>
              <a:gd name="connsiteY95" fmla="*/ 0 h 904875"/>
              <a:gd name="connsiteX96" fmla="*/ 8795800 w 12192000"/>
              <a:gd name="connsiteY96" fmla="*/ 0 h 904875"/>
              <a:gd name="connsiteX97" fmla="*/ 8802814 w 12192000"/>
              <a:gd name="connsiteY97" fmla="*/ 34740 h 904875"/>
              <a:gd name="connsiteX98" fmla="*/ 9009062 w 12192000"/>
              <a:gd name="connsiteY98" fmla="*/ 171450 h 904875"/>
              <a:gd name="connsiteX99" fmla="*/ 9215310 w 12192000"/>
              <a:gd name="connsiteY99" fmla="*/ 34740 h 904875"/>
              <a:gd name="connsiteX100" fmla="*/ 9222323 w 12192000"/>
              <a:gd name="connsiteY100" fmla="*/ 0 h 904875"/>
              <a:gd name="connsiteX101" fmla="*/ 9237125 w 12192000"/>
              <a:gd name="connsiteY101" fmla="*/ 0 h 904875"/>
              <a:gd name="connsiteX102" fmla="*/ 9244139 w 12192000"/>
              <a:gd name="connsiteY102" fmla="*/ 34740 h 904875"/>
              <a:gd name="connsiteX103" fmla="*/ 9450387 w 12192000"/>
              <a:gd name="connsiteY103" fmla="*/ 171450 h 904875"/>
              <a:gd name="connsiteX104" fmla="*/ 9656635 w 12192000"/>
              <a:gd name="connsiteY104" fmla="*/ 34740 h 904875"/>
              <a:gd name="connsiteX105" fmla="*/ 9663649 w 12192000"/>
              <a:gd name="connsiteY105" fmla="*/ 0 h 904875"/>
              <a:gd name="connsiteX106" fmla="*/ 9678451 w 12192000"/>
              <a:gd name="connsiteY106" fmla="*/ 0 h 904875"/>
              <a:gd name="connsiteX107" fmla="*/ 9685464 w 12192000"/>
              <a:gd name="connsiteY107" fmla="*/ 34740 h 904875"/>
              <a:gd name="connsiteX108" fmla="*/ 9891712 w 12192000"/>
              <a:gd name="connsiteY108" fmla="*/ 171450 h 904875"/>
              <a:gd name="connsiteX109" fmla="*/ 10097960 w 12192000"/>
              <a:gd name="connsiteY109" fmla="*/ 34740 h 904875"/>
              <a:gd name="connsiteX110" fmla="*/ 10104973 w 12192000"/>
              <a:gd name="connsiteY110" fmla="*/ 0 h 904875"/>
              <a:gd name="connsiteX111" fmla="*/ 10116601 w 12192000"/>
              <a:gd name="connsiteY111" fmla="*/ 0 h 904875"/>
              <a:gd name="connsiteX112" fmla="*/ 10123615 w 12192000"/>
              <a:gd name="connsiteY112" fmla="*/ 34740 h 904875"/>
              <a:gd name="connsiteX113" fmla="*/ 10329862 w 12192000"/>
              <a:gd name="connsiteY113" fmla="*/ 171450 h 904875"/>
              <a:gd name="connsiteX114" fmla="*/ 10536110 w 12192000"/>
              <a:gd name="connsiteY114" fmla="*/ 34740 h 904875"/>
              <a:gd name="connsiteX115" fmla="*/ 10543123 w 12192000"/>
              <a:gd name="connsiteY115" fmla="*/ 0 h 904875"/>
              <a:gd name="connsiteX116" fmla="*/ 10557925 w 12192000"/>
              <a:gd name="connsiteY116" fmla="*/ 0 h 904875"/>
              <a:gd name="connsiteX117" fmla="*/ 10564939 w 12192000"/>
              <a:gd name="connsiteY117" fmla="*/ 34740 h 904875"/>
              <a:gd name="connsiteX118" fmla="*/ 10771187 w 12192000"/>
              <a:gd name="connsiteY118" fmla="*/ 171450 h 904875"/>
              <a:gd name="connsiteX119" fmla="*/ 10977435 w 12192000"/>
              <a:gd name="connsiteY119" fmla="*/ 34740 h 904875"/>
              <a:gd name="connsiteX120" fmla="*/ 10984448 w 12192000"/>
              <a:gd name="connsiteY120" fmla="*/ 0 h 904875"/>
              <a:gd name="connsiteX121" fmla="*/ 10999250 w 12192000"/>
              <a:gd name="connsiteY121" fmla="*/ 0 h 904875"/>
              <a:gd name="connsiteX122" fmla="*/ 11006264 w 12192000"/>
              <a:gd name="connsiteY122" fmla="*/ 34740 h 904875"/>
              <a:gd name="connsiteX123" fmla="*/ 11212512 w 12192000"/>
              <a:gd name="connsiteY123" fmla="*/ 171450 h 904875"/>
              <a:gd name="connsiteX124" fmla="*/ 11418760 w 12192000"/>
              <a:gd name="connsiteY124" fmla="*/ 34740 h 904875"/>
              <a:gd name="connsiteX125" fmla="*/ 11425774 w 12192000"/>
              <a:gd name="connsiteY125" fmla="*/ 0 h 904875"/>
              <a:gd name="connsiteX126" fmla="*/ 11440576 w 12192000"/>
              <a:gd name="connsiteY126" fmla="*/ 0 h 904875"/>
              <a:gd name="connsiteX127" fmla="*/ 11447589 w 12192000"/>
              <a:gd name="connsiteY127" fmla="*/ 34740 h 904875"/>
              <a:gd name="connsiteX128" fmla="*/ 11653837 w 12192000"/>
              <a:gd name="connsiteY128" fmla="*/ 171450 h 904875"/>
              <a:gd name="connsiteX129" fmla="*/ 11860085 w 12192000"/>
              <a:gd name="connsiteY129" fmla="*/ 34740 h 904875"/>
              <a:gd name="connsiteX130" fmla="*/ 11867099 w 12192000"/>
              <a:gd name="connsiteY130" fmla="*/ 0 h 904875"/>
              <a:gd name="connsiteX131" fmla="*/ 11888251 w 12192000"/>
              <a:gd name="connsiteY131" fmla="*/ 0 h 904875"/>
              <a:gd name="connsiteX132" fmla="*/ 11895264 w 12192000"/>
              <a:gd name="connsiteY132" fmla="*/ 34740 h 904875"/>
              <a:gd name="connsiteX133" fmla="*/ 12101512 w 12192000"/>
              <a:gd name="connsiteY133" fmla="*/ 171450 h 904875"/>
              <a:gd name="connsiteX134" fmla="*/ 12168074 w 12192000"/>
              <a:gd name="connsiteY134" fmla="*/ 161387 h 904875"/>
              <a:gd name="connsiteX135" fmla="*/ 12192000 w 12192000"/>
              <a:gd name="connsiteY135" fmla="*/ 149885 h 904875"/>
              <a:gd name="connsiteX136" fmla="*/ 12192000 w 12192000"/>
              <a:gd name="connsiteY136" fmla="*/ 904875 h 904875"/>
              <a:gd name="connsiteX137" fmla="*/ 0 w 12192000"/>
              <a:gd name="connsiteY137" fmla="*/ 904875 h 904875"/>
              <a:gd name="connsiteX138" fmla="*/ 0 w 12192000"/>
              <a:gd name="connsiteY138" fmla="*/ 118560 h 904875"/>
              <a:gd name="connsiteX139" fmla="*/ 16137 w 12192000"/>
              <a:gd name="connsiteY139" fmla="*/ 133222 h 904875"/>
              <a:gd name="connsiteX140" fmla="*/ 141287 w 12192000"/>
              <a:gd name="connsiteY140" fmla="*/ 171450 h 904875"/>
              <a:gd name="connsiteX141" fmla="*/ 347535 w 12192000"/>
              <a:gd name="connsiteY141" fmla="*/ 34740 h 904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</a:cxnLst>
            <a:rect l="l" t="t" r="r" b="b"/>
            <a:pathLst>
              <a:path w="12192000" h="904875">
                <a:moveTo>
                  <a:pt x="354549" y="0"/>
                </a:moveTo>
                <a:lnTo>
                  <a:pt x="369351" y="0"/>
                </a:lnTo>
                <a:lnTo>
                  <a:pt x="376364" y="34740"/>
                </a:lnTo>
                <a:cubicBezTo>
                  <a:pt x="410345" y="115079"/>
                  <a:pt x="489895" y="171450"/>
                  <a:pt x="582612" y="171450"/>
                </a:cubicBezTo>
                <a:cubicBezTo>
                  <a:pt x="675328" y="171450"/>
                  <a:pt x="754879" y="115079"/>
                  <a:pt x="788860" y="34740"/>
                </a:cubicBezTo>
                <a:lnTo>
                  <a:pt x="795874" y="0"/>
                </a:lnTo>
                <a:lnTo>
                  <a:pt x="810676" y="0"/>
                </a:lnTo>
                <a:lnTo>
                  <a:pt x="817689" y="34740"/>
                </a:lnTo>
                <a:cubicBezTo>
                  <a:pt x="851670" y="115079"/>
                  <a:pt x="931221" y="171450"/>
                  <a:pt x="1023937" y="171450"/>
                </a:cubicBezTo>
                <a:cubicBezTo>
                  <a:pt x="1116653" y="171450"/>
                  <a:pt x="1196204" y="115079"/>
                  <a:pt x="1230185" y="34740"/>
                </a:cubicBezTo>
                <a:lnTo>
                  <a:pt x="1237199" y="0"/>
                </a:lnTo>
                <a:lnTo>
                  <a:pt x="1258351" y="0"/>
                </a:lnTo>
                <a:lnTo>
                  <a:pt x="1265364" y="34740"/>
                </a:lnTo>
                <a:cubicBezTo>
                  <a:pt x="1299345" y="115079"/>
                  <a:pt x="1378896" y="171450"/>
                  <a:pt x="1471612" y="171450"/>
                </a:cubicBezTo>
                <a:cubicBezTo>
                  <a:pt x="1564328" y="171450"/>
                  <a:pt x="1643879" y="115079"/>
                  <a:pt x="1677860" y="34740"/>
                </a:cubicBezTo>
                <a:lnTo>
                  <a:pt x="1684874" y="0"/>
                </a:lnTo>
                <a:lnTo>
                  <a:pt x="1699676" y="0"/>
                </a:lnTo>
                <a:lnTo>
                  <a:pt x="1706689" y="34740"/>
                </a:lnTo>
                <a:cubicBezTo>
                  <a:pt x="1740670" y="115079"/>
                  <a:pt x="1820220" y="171450"/>
                  <a:pt x="1912937" y="171450"/>
                </a:cubicBezTo>
                <a:cubicBezTo>
                  <a:pt x="2005654" y="171450"/>
                  <a:pt x="2085204" y="115079"/>
                  <a:pt x="2119185" y="34740"/>
                </a:cubicBezTo>
                <a:lnTo>
                  <a:pt x="2126199" y="0"/>
                </a:lnTo>
                <a:lnTo>
                  <a:pt x="2141001" y="0"/>
                </a:lnTo>
                <a:lnTo>
                  <a:pt x="2148014" y="34740"/>
                </a:lnTo>
                <a:cubicBezTo>
                  <a:pt x="2181995" y="115079"/>
                  <a:pt x="2261545" y="171450"/>
                  <a:pt x="2354262" y="171450"/>
                </a:cubicBezTo>
                <a:cubicBezTo>
                  <a:pt x="2446978" y="171450"/>
                  <a:pt x="2526529" y="115079"/>
                  <a:pt x="2560510" y="34740"/>
                </a:cubicBezTo>
                <a:lnTo>
                  <a:pt x="2567524" y="0"/>
                </a:lnTo>
                <a:lnTo>
                  <a:pt x="2582326" y="0"/>
                </a:lnTo>
                <a:lnTo>
                  <a:pt x="2589339" y="34740"/>
                </a:lnTo>
                <a:cubicBezTo>
                  <a:pt x="2623320" y="115079"/>
                  <a:pt x="2702871" y="171450"/>
                  <a:pt x="2795587" y="171450"/>
                </a:cubicBezTo>
                <a:cubicBezTo>
                  <a:pt x="2888303" y="171450"/>
                  <a:pt x="2967854" y="115079"/>
                  <a:pt x="3001835" y="34740"/>
                </a:cubicBezTo>
                <a:lnTo>
                  <a:pt x="3008849" y="0"/>
                </a:lnTo>
                <a:lnTo>
                  <a:pt x="3020476" y="0"/>
                </a:lnTo>
                <a:lnTo>
                  <a:pt x="3027490" y="34740"/>
                </a:lnTo>
                <a:cubicBezTo>
                  <a:pt x="3061470" y="115079"/>
                  <a:pt x="3141021" y="171450"/>
                  <a:pt x="3233737" y="171450"/>
                </a:cubicBezTo>
                <a:cubicBezTo>
                  <a:pt x="3326453" y="171450"/>
                  <a:pt x="3406004" y="115079"/>
                  <a:pt x="3439985" y="34740"/>
                </a:cubicBezTo>
                <a:lnTo>
                  <a:pt x="3446999" y="0"/>
                </a:lnTo>
                <a:lnTo>
                  <a:pt x="3461800" y="0"/>
                </a:lnTo>
                <a:lnTo>
                  <a:pt x="3468814" y="34740"/>
                </a:lnTo>
                <a:cubicBezTo>
                  <a:pt x="3502795" y="115079"/>
                  <a:pt x="3582345" y="171450"/>
                  <a:pt x="3675062" y="171450"/>
                </a:cubicBezTo>
                <a:cubicBezTo>
                  <a:pt x="3767779" y="171450"/>
                  <a:pt x="3847329" y="115079"/>
                  <a:pt x="3881310" y="34740"/>
                </a:cubicBezTo>
                <a:lnTo>
                  <a:pt x="3888324" y="0"/>
                </a:lnTo>
                <a:lnTo>
                  <a:pt x="3903126" y="0"/>
                </a:lnTo>
                <a:lnTo>
                  <a:pt x="3910139" y="34740"/>
                </a:lnTo>
                <a:cubicBezTo>
                  <a:pt x="3944120" y="115079"/>
                  <a:pt x="4023670" y="171450"/>
                  <a:pt x="4116387" y="171450"/>
                </a:cubicBezTo>
                <a:cubicBezTo>
                  <a:pt x="4209104" y="171450"/>
                  <a:pt x="4288655" y="115079"/>
                  <a:pt x="4322636" y="34740"/>
                </a:cubicBezTo>
                <a:lnTo>
                  <a:pt x="4329649" y="0"/>
                </a:lnTo>
                <a:lnTo>
                  <a:pt x="4344451" y="0"/>
                </a:lnTo>
                <a:lnTo>
                  <a:pt x="4351465" y="34740"/>
                </a:lnTo>
                <a:cubicBezTo>
                  <a:pt x="4385446" y="115079"/>
                  <a:pt x="4464997" y="171450"/>
                  <a:pt x="4557713" y="171450"/>
                </a:cubicBezTo>
                <a:cubicBezTo>
                  <a:pt x="4650429" y="171450"/>
                  <a:pt x="4729979" y="115079"/>
                  <a:pt x="4763960" y="34740"/>
                </a:cubicBezTo>
                <a:lnTo>
                  <a:pt x="4770974" y="0"/>
                </a:lnTo>
                <a:lnTo>
                  <a:pt x="4792126" y="0"/>
                </a:lnTo>
                <a:lnTo>
                  <a:pt x="4799139" y="34740"/>
                </a:lnTo>
                <a:cubicBezTo>
                  <a:pt x="4833121" y="115079"/>
                  <a:pt x="4912671" y="171450"/>
                  <a:pt x="5005388" y="171450"/>
                </a:cubicBezTo>
                <a:cubicBezTo>
                  <a:pt x="5098104" y="171450"/>
                  <a:pt x="5177655" y="115079"/>
                  <a:pt x="5211637" y="34740"/>
                </a:cubicBezTo>
                <a:lnTo>
                  <a:pt x="5218649" y="0"/>
                </a:lnTo>
                <a:lnTo>
                  <a:pt x="5233451" y="0"/>
                </a:lnTo>
                <a:lnTo>
                  <a:pt x="5240466" y="34740"/>
                </a:lnTo>
                <a:cubicBezTo>
                  <a:pt x="5274447" y="115079"/>
                  <a:pt x="5353996" y="171450"/>
                  <a:pt x="5446713" y="171450"/>
                </a:cubicBezTo>
                <a:cubicBezTo>
                  <a:pt x="5539430" y="171450"/>
                  <a:pt x="5618979" y="115079"/>
                  <a:pt x="5652960" y="34740"/>
                </a:cubicBezTo>
                <a:lnTo>
                  <a:pt x="5659974" y="0"/>
                </a:lnTo>
                <a:lnTo>
                  <a:pt x="5674776" y="0"/>
                </a:lnTo>
                <a:lnTo>
                  <a:pt x="5681790" y="34740"/>
                </a:lnTo>
                <a:cubicBezTo>
                  <a:pt x="5715771" y="115079"/>
                  <a:pt x="5795320" y="171450"/>
                  <a:pt x="5888037" y="171450"/>
                </a:cubicBezTo>
                <a:cubicBezTo>
                  <a:pt x="5980753" y="171450"/>
                  <a:pt x="6060304" y="115079"/>
                  <a:pt x="6094285" y="34740"/>
                </a:cubicBezTo>
                <a:lnTo>
                  <a:pt x="6101299" y="0"/>
                </a:lnTo>
                <a:lnTo>
                  <a:pt x="6116101" y="0"/>
                </a:lnTo>
                <a:lnTo>
                  <a:pt x="6123114" y="34740"/>
                </a:lnTo>
                <a:cubicBezTo>
                  <a:pt x="6157095" y="115079"/>
                  <a:pt x="6236646" y="171450"/>
                  <a:pt x="6329362" y="171450"/>
                </a:cubicBezTo>
                <a:cubicBezTo>
                  <a:pt x="6422079" y="171450"/>
                  <a:pt x="6501630" y="115079"/>
                  <a:pt x="6535610" y="34740"/>
                </a:cubicBezTo>
                <a:lnTo>
                  <a:pt x="6542624" y="0"/>
                </a:lnTo>
                <a:lnTo>
                  <a:pt x="6582826" y="0"/>
                </a:lnTo>
                <a:lnTo>
                  <a:pt x="6589840" y="34740"/>
                </a:lnTo>
                <a:cubicBezTo>
                  <a:pt x="6623820" y="115079"/>
                  <a:pt x="6703371" y="171450"/>
                  <a:pt x="6796087" y="171450"/>
                </a:cubicBezTo>
                <a:cubicBezTo>
                  <a:pt x="6888803" y="171450"/>
                  <a:pt x="6968354" y="115079"/>
                  <a:pt x="7002335" y="34740"/>
                </a:cubicBezTo>
                <a:lnTo>
                  <a:pt x="7009348" y="0"/>
                </a:lnTo>
                <a:lnTo>
                  <a:pt x="7024150" y="0"/>
                </a:lnTo>
                <a:lnTo>
                  <a:pt x="7031164" y="34740"/>
                </a:lnTo>
                <a:cubicBezTo>
                  <a:pt x="7065145" y="115079"/>
                  <a:pt x="7144695" y="171450"/>
                  <a:pt x="7237412" y="171450"/>
                </a:cubicBezTo>
                <a:cubicBezTo>
                  <a:pt x="7330129" y="171450"/>
                  <a:pt x="7409679" y="115079"/>
                  <a:pt x="7443660" y="34740"/>
                </a:cubicBezTo>
                <a:lnTo>
                  <a:pt x="7450673" y="0"/>
                </a:lnTo>
                <a:lnTo>
                  <a:pt x="7465475" y="0"/>
                </a:lnTo>
                <a:lnTo>
                  <a:pt x="7472489" y="34740"/>
                </a:lnTo>
                <a:cubicBezTo>
                  <a:pt x="7506470" y="115079"/>
                  <a:pt x="7586020" y="171450"/>
                  <a:pt x="7678737" y="171450"/>
                </a:cubicBezTo>
                <a:cubicBezTo>
                  <a:pt x="7771453" y="171450"/>
                  <a:pt x="7851004" y="115079"/>
                  <a:pt x="7884985" y="34740"/>
                </a:cubicBezTo>
                <a:lnTo>
                  <a:pt x="7891999" y="0"/>
                </a:lnTo>
                <a:lnTo>
                  <a:pt x="7906801" y="0"/>
                </a:lnTo>
                <a:lnTo>
                  <a:pt x="7913814" y="34740"/>
                </a:lnTo>
                <a:cubicBezTo>
                  <a:pt x="7947795" y="115079"/>
                  <a:pt x="8027346" y="171450"/>
                  <a:pt x="8120062" y="171450"/>
                </a:cubicBezTo>
                <a:cubicBezTo>
                  <a:pt x="8212778" y="171450"/>
                  <a:pt x="8292329" y="115079"/>
                  <a:pt x="8326310" y="34740"/>
                </a:cubicBezTo>
                <a:lnTo>
                  <a:pt x="8333324" y="0"/>
                </a:lnTo>
                <a:lnTo>
                  <a:pt x="8354476" y="0"/>
                </a:lnTo>
                <a:lnTo>
                  <a:pt x="8361489" y="34740"/>
                </a:lnTo>
                <a:cubicBezTo>
                  <a:pt x="8395470" y="115079"/>
                  <a:pt x="8475021" y="171450"/>
                  <a:pt x="8567737" y="171450"/>
                </a:cubicBezTo>
                <a:cubicBezTo>
                  <a:pt x="8660453" y="171450"/>
                  <a:pt x="8740004" y="115079"/>
                  <a:pt x="8773985" y="34740"/>
                </a:cubicBezTo>
                <a:lnTo>
                  <a:pt x="8780998" y="0"/>
                </a:lnTo>
                <a:lnTo>
                  <a:pt x="8795800" y="0"/>
                </a:lnTo>
                <a:lnTo>
                  <a:pt x="8802814" y="34740"/>
                </a:lnTo>
                <a:cubicBezTo>
                  <a:pt x="8836795" y="115079"/>
                  <a:pt x="8916345" y="171450"/>
                  <a:pt x="9009062" y="171450"/>
                </a:cubicBezTo>
                <a:cubicBezTo>
                  <a:pt x="9101779" y="171450"/>
                  <a:pt x="9181329" y="115079"/>
                  <a:pt x="9215310" y="34740"/>
                </a:cubicBezTo>
                <a:lnTo>
                  <a:pt x="9222323" y="0"/>
                </a:lnTo>
                <a:lnTo>
                  <a:pt x="9237125" y="0"/>
                </a:lnTo>
                <a:lnTo>
                  <a:pt x="9244139" y="34740"/>
                </a:lnTo>
                <a:cubicBezTo>
                  <a:pt x="9278120" y="115079"/>
                  <a:pt x="9357670" y="171450"/>
                  <a:pt x="9450387" y="171450"/>
                </a:cubicBezTo>
                <a:cubicBezTo>
                  <a:pt x="9543103" y="171450"/>
                  <a:pt x="9622654" y="115079"/>
                  <a:pt x="9656635" y="34740"/>
                </a:cubicBezTo>
                <a:lnTo>
                  <a:pt x="9663649" y="0"/>
                </a:lnTo>
                <a:lnTo>
                  <a:pt x="9678451" y="0"/>
                </a:lnTo>
                <a:lnTo>
                  <a:pt x="9685464" y="34740"/>
                </a:lnTo>
                <a:cubicBezTo>
                  <a:pt x="9719445" y="115079"/>
                  <a:pt x="9798996" y="171450"/>
                  <a:pt x="9891712" y="171450"/>
                </a:cubicBezTo>
                <a:cubicBezTo>
                  <a:pt x="9984428" y="171450"/>
                  <a:pt x="10063979" y="115079"/>
                  <a:pt x="10097960" y="34740"/>
                </a:cubicBezTo>
                <a:lnTo>
                  <a:pt x="10104973" y="0"/>
                </a:lnTo>
                <a:lnTo>
                  <a:pt x="10116601" y="0"/>
                </a:lnTo>
                <a:lnTo>
                  <a:pt x="10123615" y="34740"/>
                </a:lnTo>
                <a:cubicBezTo>
                  <a:pt x="10157595" y="115079"/>
                  <a:pt x="10237146" y="171450"/>
                  <a:pt x="10329862" y="171450"/>
                </a:cubicBezTo>
                <a:cubicBezTo>
                  <a:pt x="10422578" y="171450"/>
                  <a:pt x="10502129" y="115079"/>
                  <a:pt x="10536110" y="34740"/>
                </a:cubicBezTo>
                <a:lnTo>
                  <a:pt x="10543123" y="0"/>
                </a:lnTo>
                <a:lnTo>
                  <a:pt x="10557925" y="0"/>
                </a:lnTo>
                <a:lnTo>
                  <a:pt x="10564939" y="34740"/>
                </a:lnTo>
                <a:cubicBezTo>
                  <a:pt x="10598920" y="115079"/>
                  <a:pt x="10678470" y="171450"/>
                  <a:pt x="10771187" y="171450"/>
                </a:cubicBezTo>
                <a:cubicBezTo>
                  <a:pt x="10863904" y="171450"/>
                  <a:pt x="10943454" y="115079"/>
                  <a:pt x="10977435" y="34740"/>
                </a:cubicBezTo>
                <a:lnTo>
                  <a:pt x="10984448" y="0"/>
                </a:lnTo>
                <a:lnTo>
                  <a:pt x="10999250" y="0"/>
                </a:lnTo>
                <a:lnTo>
                  <a:pt x="11006264" y="34740"/>
                </a:lnTo>
                <a:cubicBezTo>
                  <a:pt x="11040245" y="115079"/>
                  <a:pt x="11119795" y="171450"/>
                  <a:pt x="11212512" y="171450"/>
                </a:cubicBezTo>
                <a:cubicBezTo>
                  <a:pt x="11305228" y="171450"/>
                  <a:pt x="11384779" y="115079"/>
                  <a:pt x="11418760" y="34740"/>
                </a:cubicBezTo>
                <a:lnTo>
                  <a:pt x="11425774" y="0"/>
                </a:lnTo>
                <a:lnTo>
                  <a:pt x="11440576" y="0"/>
                </a:lnTo>
                <a:lnTo>
                  <a:pt x="11447589" y="34740"/>
                </a:lnTo>
                <a:cubicBezTo>
                  <a:pt x="11481570" y="115079"/>
                  <a:pt x="11561121" y="171450"/>
                  <a:pt x="11653837" y="171450"/>
                </a:cubicBezTo>
                <a:cubicBezTo>
                  <a:pt x="11746553" y="171450"/>
                  <a:pt x="11826104" y="115079"/>
                  <a:pt x="11860085" y="34740"/>
                </a:cubicBezTo>
                <a:lnTo>
                  <a:pt x="11867099" y="0"/>
                </a:lnTo>
                <a:lnTo>
                  <a:pt x="11888251" y="0"/>
                </a:lnTo>
                <a:lnTo>
                  <a:pt x="11895264" y="34740"/>
                </a:lnTo>
                <a:cubicBezTo>
                  <a:pt x="11929245" y="115079"/>
                  <a:pt x="12008796" y="171450"/>
                  <a:pt x="12101512" y="171450"/>
                </a:cubicBezTo>
                <a:cubicBezTo>
                  <a:pt x="12124691" y="171450"/>
                  <a:pt x="12147047" y="167927"/>
                  <a:pt x="12168074" y="161387"/>
                </a:cubicBezTo>
                <a:lnTo>
                  <a:pt x="12192000" y="149885"/>
                </a:lnTo>
                <a:lnTo>
                  <a:pt x="12192000" y="904875"/>
                </a:lnTo>
                <a:lnTo>
                  <a:pt x="0" y="904875"/>
                </a:lnTo>
                <a:lnTo>
                  <a:pt x="0" y="118560"/>
                </a:lnTo>
                <a:lnTo>
                  <a:pt x="16137" y="133222"/>
                </a:lnTo>
                <a:cubicBezTo>
                  <a:pt x="51862" y="157358"/>
                  <a:pt x="94929" y="171450"/>
                  <a:pt x="141287" y="171450"/>
                </a:cubicBezTo>
                <a:cubicBezTo>
                  <a:pt x="234004" y="171450"/>
                  <a:pt x="313554" y="115079"/>
                  <a:pt x="347535" y="34740"/>
                </a:cubicBezTo>
                <a:close/>
              </a:path>
            </a:pathLst>
          </a:custGeom>
          <a:solidFill>
            <a:srgbClr val="64E4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5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CFC28B2-1854-C4B9-C23F-383A866F2F31}"/>
              </a:ext>
            </a:extLst>
          </p:cNvPr>
          <p:cNvGrpSpPr/>
          <p:nvPr/>
        </p:nvGrpSpPr>
        <p:grpSpPr>
          <a:xfrm rot="1222031">
            <a:off x="2191185" y="1046745"/>
            <a:ext cx="2562971" cy="1202515"/>
            <a:chOff x="4035584" y="3049406"/>
            <a:chExt cx="4474571" cy="2805205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0726B4E1-BFEC-9288-DD3B-2F39E55B71CA}"/>
                </a:ext>
              </a:extLst>
            </p:cNvPr>
            <p:cNvSpPr txBox="1"/>
            <p:nvPr/>
          </p:nvSpPr>
          <p:spPr>
            <a:xfrm rot="20268249">
              <a:off x="4230564" y="3049406"/>
              <a:ext cx="4279591" cy="9333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000" dirty="0">
                  <a:solidFill>
                    <a:srgbClr val="FF0000"/>
                  </a:solidFill>
                  <a:latin typeface=".VnCooperH" panose="020B7200000000000000" pitchFamily="34" charset="0"/>
                  <a:ea typeface="方正粗圆_GBK" pitchFamily="65" charset="-122"/>
                </a:rPr>
                <a:t>Wrap – up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00A77EC6-6674-8C86-EB70-FD6D26290199}"/>
                </a:ext>
              </a:extLst>
            </p:cNvPr>
            <p:cNvSpPr txBox="1"/>
            <p:nvPr/>
          </p:nvSpPr>
          <p:spPr>
            <a:xfrm rot="20268249">
              <a:off x="4035584" y="4993040"/>
              <a:ext cx="3564820" cy="8615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endParaRPr lang="zh-CN" altLang="en-US" sz="1800" b="1" dirty="0">
                <a:solidFill>
                  <a:srgbClr val="FF0000"/>
                </a:solidFill>
                <a:latin typeface=".VnCooperH" panose="020B7200000000000000" pitchFamily="34" charset="0"/>
                <a:ea typeface="Yu Gothic UI Light" panose="020B0300000000000000" pitchFamily="34" charset="-128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CDD0D0AC-F746-EC72-456D-7EAC857B378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2174" y="140991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509343"/>
      </p:ext>
    </p:extLst>
  </p:cSld>
  <p:clrMapOvr>
    <a:masterClrMapping/>
  </p:clrMapOvr>
  <p:transition spd="slow">
    <p:wheel spokes="1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1" grpId="0"/>
      <p:bldP spid="22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42" name="图片 64541" descr="封面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5" name="图片 64544" descr="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38709" y="1203798"/>
            <a:ext cx="1675149" cy="56010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6" name="图片 64545" descr="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5347" y="821202"/>
            <a:ext cx="8677340" cy="864459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8" name="图片 64547" descr="1-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4054" y="525640"/>
            <a:ext cx="1270149" cy="59112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4534" name="文本框 64533"/>
          <p:cNvSpPr txBox="1"/>
          <p:nvPr/>
        </p:nvSpPr>
        <p:spPr>
          <a:xfrm>
            <a:off x="1948894" y="2571750"/>
            <a:ext cx="5090246" cy="1754326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ctr" defTabSz="814434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E15C7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黑体" panose="02010609060101010101" pitchFamily="2" charset="-122"/>
                <a:cs typeface="+mn-cs"/>
              </a:rPr>
              <a:t>Thank you &amp; goodbye!</a:t>
            </a:r>
            <a:endParaRPr kumimoji="0" lang="zh-CN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E15C7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anose="030F0702030302020204" pitchFamily="66" charset="0"/>
              <a:ea typeface="黑体" panose="02010609060101010101" pitchFamily="2" charset="-122"/>
              <a:cs typeface="+mn-cs"/>
            </a:endParaRPr>
          </a:p>
        </p:txBody>
      </p:sp>
      <p:pic>
        <p:nvPicPr>
          <p:cNvPr id="2" name="🎵 Mr. Sunny Face - Wayne Jones 🎧 No Copyright Music 🎶 YouTube Audio Library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498859" y="655755"/>
            <a:ext cx="330894" cy="33089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1514" y="169297"/>
            <a:ext cx="1173108" cy="5624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70780040"/>
      </p:ext>
    </p:extLst>
  </p:cSld>
  <p:clrMapOvr>
    <a:masterClrMapping/>
  </p:clrMapOvr>
  <p:transition spd="slow">
    <p:cover dir="u"/>
    <p:sndAc>
      <p:stSnd>
        <p:snd r:embed="rId6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1" dur="10000" fill="hold"/>
                                        <p:tgtEl>
                                          <p:spTgt spid="645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45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45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45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117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453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6">
            <a:extLst>
              <a:ext uri="{FF2B5EF4-FFF2-40B4-BE49-F238E27FC236}">
                <a16:creationId xmlns:a16="http://schemas.microsoft.com/office/drawing/2014/main" id="{0AC5B657-AD7A-3043-8AE5-EF5763F510F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92725" y="3087444"/>
            <a:ext cx="2947988" cy="615522"/>
          </a:xfrm>
        </p:spPr>
        <p:txBody>
          <a:bodyPr/>
          <a:lstStyle/>
          <a:p>
            <a:pPr algn="ctr"/>
            <a:r>
              <a:rPr lang="en-US" sz="4000" b="1" dirty="0">
                <a:latin typeface="Comic Sans MS" panose="030F0702030302020204" pitchFamily="66" charset="0"/>
              </a:rPr>
              <a:t>young</a:t>
            </a:r>
          </a:p>
        </p:txBody>
      </p:sp>
      <p:sp>
        <p:nvSpPr>
          <p:cNvPr id="16" name="Subtitle 4">
            <a:extLst>
              <a:ext uri="{FF2B5EF4-FFF2-40B4-BE49-F238E27FC236}">
                <a16:creationId xmlns:a16="http://schemas.microsoft.com/office/drawing/2014/main" id="{DC8E4228-B2A6-144D-A020-37E38DE8721A}"/>
              </a:ext>
            </a:extLst>
          </p:cNvPr>
          <p:cNvSpPr>
            <a:spLocks noGrp="1"/>
          </p:cNvSpPr>
          <p:nvPr>
            <p:ph type="title" idx="2"/>
          </p:nvPr>
        </p:nvSpPr>
        <p:spPr>
          <a:xfrm>
            <a:off x="5292725" y="2010167"/>
            <a:ext cx="2947988" cy="714375"/>
          </a:xfrm>
        </p:spPr>
        <p:txBody>
          <a:bodyPr/>
          <a:lstStyle/>
          <a:p>
            <a:pPr algn="ctr"/>
            <a:r>
              <a:rPr lang="en-US" sz="4000" dirty="0" err="1">
                <a:latin typeface="Comic Sans MS" panose="030F0702030302020204" pitchFamily="66" charset="0"/>
              </a:rPr>
              <a:t>uonyg</a:t>
            </a:r>
            <a:endParaRPr lang="en-US" sz="4000" dirty="0">
              <a:latin typeface="Comic Sans MS" panose="030F0702030302020204" pitchFamily="66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2174" y="140991"/>
            <a:ext cx="1072451" cy="51422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1C7ACB8-E706-1F1B-3B5D-94EB2483AB2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58038" t="20601" r="13247" b="44638"/>
          <a:stretch/>
        </p:blipFill>
        <p:spPr>
          <a:xfrm>
            <a:off x="924243" y="1537797"/>
            <a:ext cx="3494405" cy="2522973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8DD4D330-5A14-A213-AFA2-03A2105F4255}"/>
              </a:ext>
            </a:extLst>
          </p:cNvPr>
          <p:cNvGrpSpPr/>
          <p:nvPr/>
        </p:nvGrpSpPr>
        <p:grpSpPr>
          <a:xfrm>
            <a:off x="5882641" y="802755"/>
            <a:ext cx="1168400" cy="797835"/>
            <a:chOff x="5882641" y="802755"/>
            <a:chExt cx="1168400" cy="797835"/>
          </a:xfrm>
        </p:grpSpPr>
        <p:pic>
          <p:nvPicPr>
            <p:cNvPr id="5" name="Picture 2" descr="Cartoon Star Stock Illustrations – 293,099 Cartoon Star Stock  Illustrations, Vectors &amp; Clipart - Dreamstime">
              <a:extLst>
                <a:ext uri="{FF2B5EF4-FFF2-40B4-BE49-F238E27FC236}">
                  <a16:creationId xmlns:a16="http://schemas.microsoft.com/office/drawing/2014/main" id="{472C5672-E43F-BCE8-0FCE-45DF15A0260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88" t="7112" r="3743" b="12494"/>
            <a:stretch/>
          </p:blipFill>
          <p:spPr bwMode="auto">
            <a:xfrm>
              <a:off x="6217920" y="802755"/>
              <a:ext cx="833121" cy="7978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2604E0C-F4F5-C124-8638-D5AA36A8434F}"/>
                </a:ext>
              </a:extLst>
            </p:cNvPr>
            <p:cNvSpPr txBox="1"/>
            <p:nvPr/>
          </p:nvSpPr>
          <p:spPr>
            <a:xfrm>
              <a:off x="5882641" y="997166"/>
              <a:ext cx="33527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FF0000"/>
                  </a:solidFill>
                  <a:latin typeface="Comic Sans MS" panose="030F0702030302020204" pitchFamily="66" charset="0"/>
                </a:rPr>
                <a:t>6</a:t>
              </a:r>
              <a:endParaRPr lang="vi-VN" sz="2800" b="1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87725965"/>
      </p:ext>
    </p:extLst>
  </p:cSld>
  <p:clrMapOvr>
    <a:masterClrMapping/>
  </p:clrMapOvr>
  <p:transition spd="slow">
    <p:wheel spokes="1"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6">
            <a:extLst>
              <a:ext uri="{FF2B5EF4-FFF2-40B4-BE49-F238E27FC236}">
                <a16:creationId xmlns:a16="http://schemas.microsoft.com/office/drawing/2014/main" id="{0AC5B657-AD7A-3043-8AE5-EF5763F510F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92725" y="3087444"/>
            <a:ext cx="2947988" cy="615522"/>
          </a:xfrm>
        </p:spPr>
        <p:txBody>
          <a:bodyPr/>
          <a:lstStyle/>
          <a:p>
            <a:pPr algn="ctr"/>
            <a:r>
              <a:rPr lang="en-US" sz="4000" b="1" dirty="0">
                <a:latin typeface="Comic Sans MS" panose="030F0702030302020204" pitchFamily="66" charset="0"/>
              </a:rPr>
              <a:t>clever</a:t>
            </a:r>
          </a:p>
        </p:txBody>
      </p:sp>
      <p:sp>
        <p:nvSpPr>
          <p:cNvPr id="16" name="Subtitle 4">
            <a:extLst>
              <a:ext uri="{FF2B5EF4-FFF2-40B4-BE49-F238E27FC236}">
                <a16:creationId xmlns:a16="http://schemas.microsoft.com/office/drawing/2014/main" id="{DC8E4228-B2A6-144D-A020-37E38DE8721A}"/>
              </a:ext>
            </a:extLst>
          </p:cNvPr>
          <p:cNvSpPr>
            <a:spLocks noGrp="1"/>
          </p:cNvSpPr>
          <p:nvPr>
            <p:ph type="title" idx="2"/>
          </p:nvPr>
        </p:nvSpPr>
        <p:spPr>
          <a:xfrm>
            <a:off x="5292725" y="2010167"/>
            <a:ext cx="2947988" cy="714375"/>
          </a:xfrm>
        </p:spPr>
        <p:txBody>
          <a:bodyPr/>
          <a:lstStyle/>
          <a:p>
            <a:pPr algn="ctr"/>
            <a:r>
              <a:rPr lang="en-US" sz="4000" dirty="0" err="1">
                <a:latin typeface="Comic Sans MS" panose="030F0702030302020204" pitchFamily="66" charset="0"/>
              </a:rPr>
              <a:t>levrce</a:t>
            </a:r>
            <a:endParaRPr lang="en-US" sz="4000" dirty="0">
              <a:latin typeface="Comic Sans MS" panose="030F0702030302020204" pitchFamily="66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2174" y="140991"/>
            <a:ext cx="1072451" cy="51422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D9230EC-1352-9588-6D17-3D283599380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356" y="1359853"/>
            <a:ext cx="3636054" cy="24237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7B39F329-3499-7714-56F3-63C6E598CDF1}"/>
              </a:ext>
            </a:extLst>
          </p:cNvPr>
          <p:cNvGrpSpPr/>
          <p:nvPr/>
        </p:nvGrpSpPr>
        <p:grpSpPr>
          <a:xfrm>
            <a:off x="5882641" y="802755"/>
            <a:ext cx="1168400" cy="797835"/>
            <a:chOff x="5882641" y="802755"/>
            <a:chExt cx="1168400" cy="797835"/>
          </a:xfrm>
        </p:grpSpPr>
        <p:pic>
          <p:nvPicPr>
            <p:cNvPr id="4098" name="Picture 2" descr="Cartoon Star Stock Illustrations – 293,099 Cartoon Star Stock  Illustrations, Vectors &amp; Clipart - Dreamstime">
              <a:extLst>
                <a:ext uri="{FF2B5EF4-FFF2-40B4-BE49-F238E27FC236}">
                  <a16:creationId xmlns:a16="http://schemas.microsoft.com/office/drawing/2014/main" id="{336EECF7-BC9B-28B9-0911-603418C6A2E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88" t="7112" r="3743" b="12494"/>
            <a:stretch/>
          </p:blipFill>
          <p:spPr bwMode="auto">
            <a:xfrm>
              <a:off x="6217920" y="802755"/>
              <a:ext cx="833121" cy="7978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BAA774ED-23AA-9960-3FDD-8B93FD1898CE}"/>
                </a:ext>
              </a:extLst>
            </p:cNvPr>
            <p:cNvSpPr txBox="1"/>
            <p:nvPr/>
          </p:nvSpPr>
          <p:spPr>
            <a:xfrm>
              <a:off x="5882641" y="997166"/>
              <a:ext cx="33527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FF0000"/>
                  </a:solidFill>
                  <a:latin typeface="Comic Sans MS" panose="030F0702030302020204" pitchFamily="66" charset="0"/>
                </a:rPr>
                <a:t>5</a:t>
              </a:r>
              <a:endParaRPr lang="vi-VN" sz="2800" b="1" dirty="0">
                <a:solidFill>
                  <a:srgbClr val="FF0000"/>
                </a:solidFill>
              </a:endParaRPr>
            </a:p>
          </p:txBody>
        </p:sp>
      </p:grpSp>
    </p:spTree>
  </p:cSld>
  <p:clrMapOvr>
    <a:masterClrMapping/>
  </p:clrMapOvr>
  <p:transition spd="slow">
    <p:wheel spokes="1"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6">
            <a:extLst>
              <a:ext uri="{FF2B5EF4-FFF2-40B4-BE49-F238E27FC236}">
                <a16:creationId xmlns:a16="http://schemas.microsoft.com/office/drawing/2014/main" id="{0AC5B657-AD7A-3043-8AE5-EF5763F510F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92725" y="3087444"/>
            <a:ext cx="2947988" cy="615522"/>
          </a:xfrm>
        </p:spPr>
        <p:txBody>
          <a:bodyPr/>
          <a:lstStyle/>
          <a:p>
            <a:pPr algn="ctr"/>
            <a:r>
              <a:rPr lang="en-US" sz="4000" b="1" dirty="0">
                <a:latin typeface="Comic Sans MS" panose="030F0702030302020204" pitchFamily="66" charset="0"/>
              </a:rPr>
              <a:t>pretty</a:t>
            </a:r>
          </a:p>
        </p:txBody>
      </p:sp>
      <p:sp>
        <p:nvSpPr>
          <p:cNvPr id="16" name="Subtitle 4">
            <a:extLst>
              <a:ext uri="{FF2B5EF4-FFF2-40B4-BE49-F238E27FC236}">
                <a16:creationId xmlns:a16="http://schemas.microsoft.com/office/drawing/2014/main" id="{DC8E4228-B2A6-144D-A020-37E38DE8721A}"/>
              </a:ext>
            </a:extLst>
          </p:cNvPr>
          <p:cNvSpPr>
            <a:spLocks noGrp="1"/>
          </p:cNvSpPr>
          <p:nvPr>
            <p:ph type="title" idx="2"/>
          </p:nvPr>
        </p:nvSpPr>
        <p:spPr>
          <a:xfrm>
            <a:off x="5292725" y="2010167"/>
            <a:ext cx="2947988" cy="714375"/>
          </a:xfrm>
        </p:spPr>
        <p:txBody>
          <a:bodyPr/>
          <a:lstStyle/>
          <a:p>
            <a:pPr algn="ctr"/>
            <a:r>
              <a:rPr lang="en-US" sz="4000" dirty="0" err="1">
                <a:latin typeface="Comic Sans MS" panose="030F0702030302020204" pitchFamily="66" charset="0"/>
              </a:rPr>
              <a:t>reyttp</a:t>
            </a:r>
            <a:endParaRPr lang="en-US" sz="4000" dirty="0">
              <a:latin typeface="Comic Sans MS" panose="030F0702030302020204" pitchFamily="66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2174" y="140991"/>
            <a:ext cx="1072451" cy="514220"/>
          </a:xfrm>
          <a:prstGeom prst="rect">
            <a:avLst/>
          </a:prstGeom>
        </p:spPr>
      </p:pic>
      <p:pic>
        <p:nvPicPr>
          <p:cNvPr id="3" name="Picture 2" descr="Beautiful Girl Cartoon Character Design by longdigital on DeviantArt">
            <a:extLst>
              <a:ext uri="{FF2B5EF4-FFF2-40B4-BE49-F238E27FC236}">
                <a16:creationId xmlns:a16="http://schemas.microsoft.com/office/drawing/2014/main" id="{BB3B2A60-A9FD-294E-4E99-70F3DBC1E7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4762" y="944024"/>
            <a:ext cx="3204677" cy="3204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B624A66A-08D6-38F2-E3FA-4A459029DCA3}"/>
              </a:ext>
            </a:extLst>
          </p:cNvPr>
          <p:cNvGrpSpPr/>
          <p:nvPr/>
        </p:nvGrpSpPr>
        <p:grpSpPr>
          <a:xfrm>
            <a:off x="5882641" y="802755"/>
            <a:ext cx="1168400" cy="797835"/>
            <a:chOff x="5882641" y="802755"/>
            <a:chExt cx="1168400" cy="797835"/>
          </a:xfrm>
        </p:grpSpPr>
        <p:pic>
          <p:nvPicPr>
            <p:cNvPr id="5" name="Picture 2" descr="Cartoon Star Stock Illustrations – 293,099 Cartoon Star Stock  Illustrations, Vectors &amp; Clipart - Dreamstime">
              <a:extLst>
                <a:ext uri="{FF2B5EF4-FFF2-40B4-BE49-F238E27FC236}">
                  <a16:creationId xmlns:a16="http://schemas.microsoft.com/office/drawing/2014/main" id="{BA34EEB1-2B55-2E3F-53D4-74235D7C694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88" t="7112" r="3743" b="12494"/>
            <a:stretch/>
          </p:blipFill>
          <p:spPr bwMode="auto">
            <a:xfrm>
              <a:off x="6217920" y="802755"/>
              <a:ext cx="833121" cy="7978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A5DED85-0B72-CE14-CC1C-DBB6223FAC77}"/>
                </a:ext>
              </a:extLst>
            </p:cNvPr>
            <p:cNvSpPr txBox="1"/>
            <p:nvPr/>
          </p:nvSpPr>
          <p:spPr>
            <a:xfrm>
              <a:off x="5882641" y="997166"/>
              <a:ext cx="33527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FF0000"/>
                  </a:solidFill>
                  <a:latin typeface="Comic Sans MS" panose="030F0702030302020204" pitchFamily="66" charset="0"/>
                </a:rPr>
                <a:t>5</a:t>
              </a:r>
              <a:endParaRPr lang="vi-VN" sz="2800" b="1" dirty="0">
                <a:solidFill>
                  <a:srgbClr val="FF0000"/>
                </a:solidFill>
                <a:latin typeface="com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96192976"/>
      </p:ext>
    </p:extLst>
  </p:cSld>
  <p:clrMapOvr>
    <a:masterClrMapping/>
  </p:clrMapOvr>
  <p:transition spd="slow">
    <p:wheel spokes="1"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6">
            <a:extLst>
              <a:ext uri="{FF2B5EF4-FFF2-40B4-BE49-F238E27FC236}">
                <a16:creationId xmlns:a16="http://schemas.microsoft.com/office/drawing/2014/main" id="{0AC5B657-AD7A-3043-8AE5-EF5763F510F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92725" y="3087444"/>
            <a:ext cx="2947988" cy="615522"/>
          </a:xfrm>
        </p:spPr>
        <p:txBody>
          <a:bodyPr/>
          <a:lstStyle/>
          <a:p>
            <a:pPr algn="ctr"/>
            <a:r>
              <a:rPr lang="en-US" sz="4000" b="1" dirty="0">
                <a:latin typeface="Comic Sans MS" panose="030F0702030302020204" pitchFamily="66" charset="0"/>
              </a:rPr>
              <a:t>short</a:t>
            </a:r>
          </a:p>
        </p:txBody>
      </p:sp>
      <p:sp>
        <p:nvSpPr>
          <p:cNvPr id="16" name="Subtitle 4">
            <a:extLst>
              <a:ext uri="{FF2B5EF4-FFF2-40B4-BE49-F238E27FC236}">
                <a16:creationId xmlns:a16="http://schemas.microsoft.com/office/drawing/2014/main" id="{DC8E4228-B2A6-144D-A020-37E38DE8721A}"/>
              </a:ext>
            </a:extLst>
          </p:cNvPr>
          <p:cNvSpPr>
            <a:spLocks noGrp="1"/>
          </p:cNvSpPr>
          <p:nvPr>
            <p:ph type="title" idx="2"/>
          </p:nvPr>
        </p:nvSpPr>
        <p:spPr>
          <a:xfrm>
            <a:off x="5292725" y="2010167"/>
            <a:ext cx="2947988" cy="714375"/>
          </a:xfrm>
        </p:spPr>
        <p:txBody>
          <a:bodyPr/>
          <a:lstStyle/>
          <a:p>
            <a:pPr algn="ctr"/>
            <a:r>
              <a:rPr lang="en-US" sz="4000" dirty="0" err="1">
                <a:latin typeface="Comic Sans MS" panose="030F0702030302020204" pitchFamily="66" charset="0"/>
              </a:rPr>
              <a:t>orsht</a:t>
            </a:r>
            <a:endParaRPr lang="en-US" sz="4000" dirty="0">
              <a:latin typeface="Comic Sans MS" panose="030F0702030302020204" pitchFamily="66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2174" y="140991"/>
            <a:ext cx="1072451" cy="514220"/>
          </a:xfrm>
          <a:prstGeom prst="rect">
            <a:avLst/>
          </a:prstGeom>
        </p:spPr>
      </p:pic>
      <p:pic>
        <p:nvPicPr>
          <p:cNvPr id="2050" name="Picture 2" descr="Opposite words with tall and short illustration Stock Vector Image &amp; Art -  Alamy">
            <a:extLst>
              <a:ext uri="{FF2B5EF4-FFF2-40B4-BE49-F238E27FC236}">
                <a16:creationId xmlns:a16="http://schemas.microsoft.com/office/drawing/2014/main" id="{17F10375-8191-165D-7AA5-99BED83F6A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6" b="16446"/>
          <a:stretch/>
        </p:blipFill>
        <p:spPr bwMode="auto">
          <a:xfrm>
            <a:off x="1151493" y="655210"/>
            <a:ext cx="3028092" cy="3835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7537FC86-0FBD-CEBC-15A2-B209A258800B}"/>
              </a:ext>
            </a:extLst>
          </p:cNvPr>
          <p:cNvCxnSpPr>
            <a:cxnSpLocks/>
          </p:cNvCxnSpPr>
          <p:nvPr/>
        </p:nvCxnSpPr>
        <p:spPr>
          <a:xfrm>
            <a:off x="3149600" y="2143760"/>
            <a:ext cx="284480" cy="42799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5" name="Group 4">
            <a:extLst>
              <a:ext uri="{FF2B5EF4-FFF2-40B4-BE49-F238E27FC236}">
                <a16:creationId xmlns:a16="http://schemas.microsoft.com/office/drawing/2014/main" id="{0CF57FFA-C57D-060A-FEF6-51B367F055AC}"/>
              </a:ext>
            </a:extLst>
          </p:cNvPr>
          <p:cNvGrpSpPr/>
          <p:nvPr/>
        </p:nvGrpSpPr>
        <p:grpSpPr>
          <a:xfrm>
            <a:off x="5882641" y="802755"/>
            <a:ext cx="1168400" cy="797835"/>
            <a:chOff x="5882641" y="802755"/>
            <a:chExt cx="1168400" cy="797835"/>
          </a:xfrm>
        </p:grpSpPr>
        <p:pic>
          <p:nvPicPr>
            <p:cNvPr id="9" name="Picture 2" descr="Cartoon Star Stock Illustrations – 293,099 Cartoon Star Stock  Illustrations, Vectors &amp; Clipart - Dreamstime">
              <a:extLst>
                <a:ext uri="{FF2B5EF4-FFF2-40B4-BE49-F238E27FC236}">
                  <a16:creationId xmlns:a16="http://schemas.microsoft.com/office/drawing/2014/main" id="{34667776-726A-4413-DE0F-B5EC68A1D03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88" t="7112" r="3743" b="12494"/>
            <a:stretch/>
          </p:blipFill>
          <p:spPr bwMode="auto">
            <a:xfrm>
              <a:off x="6217920" y="802755"/>
              <a:ext cx="833121" cy="7978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DC06DFD-7DB0-BFF5-957F-6C26BFDD881B}"/>
                </a:ext>
              </a:extLst>
            </p:cNvPr>
            <p:cNvSpPr txBox="1"/>
            <p:nvPr/>
          </p:nvSpPr>
          <p:spPr>
            <a:xfrm>
              <a:off x="5882641" y="997166"/>
              <a:ext cx="33527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FF0000"/>
                  </a:solidFill>
                  <a:latin typeface="Comic Sans MS" panose="030F0702030302020204" pitchFamily="66" charset="0"/>
                </a:rPr>
                <a:t>3</a:t>
              </a:r>
              <a:endParaRPr lang="vi-VN" sz="2800" b="1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08252510"/>
      </p:ext>
    </p:extLst>
  </p:cSld>
  <p:clrMapOvr>
    <a:masterClrMapping/>
  </p:clrMapOvr>
  <p:transition spd="slow">
    <p:wheel spokes="1"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COURSE_TITLE" val="27.Unit 2-Lesson 2-Period 3"/>
  <p:tag name="ISPRING_PLAYERS_CUSTOMIZATION_2" val="UEsDBBQAAgAIAIxeVlE2YVgCRwMAAOEJAAAUAAAAdW5pdmVyc2FsL3BsYXllci54bWytVl1P2zAUfS4S/yHyO3FLxwYoATEktIcxIXVse6vc5DbxmtiZ7RC6X78b5zukbEir1Cq5vuf4fhxf17t+ThPnCZTmUvhk4c6JAyKQIReRTx6/3p2ck+ur4yMvS9gelMNDn+SClwCWECcEHSieGQQ/MBP7pGdwkZk4meJScbP3yXKO3O1Oyzk5Ppqhi9A+iY3JLiktisLlGhEi0jLJSxLtBjKlmQINwoCiVRjEabCX5u9o/KZSULPPQPeQmXn7xjVJy/Gs+YCkWLpSRfR0Pl/QH/efV0EMKTvhQhsmAiAOVnJmS7lhwe5ehnkCurTNvCrIFRhTBmFtM89c8sW5cLQKfFI5rFPQmkWg3UREhLZ+DWdDUGEa65qJcC3YE49Ymdta1162RR2JjqUyQW5q9A72G8lUuG7tPX+PTkTsbROm45pPD3Kx/DteJ2P91uX7ZCw2o3yTcB3jUh/SWaeToMNdvdTW2Mr2sZHtXclEHAW/cq4gtK/f2hMwX5Bqw1bmNk5XFwEu4NMdC4xU+1uEoXRr2bitUtxKKa4FtRxuu/uqoyBNtltgJlfQlGrmPfEQ5BemlO3XlVE5eHRkrLF0CPZolXLdpK4hXmzS5OwfelP6jVrzU7/WGQv4H435hERtTbgI4fmOo4+BFGtqAItd2lyTJW65ZxeTzjdp7zANTN1JwKZgIo5hKgI8+yEzjHZ2eggKiml0CXI1wvYWDoJjHsUJfs0kw3j1IE3K1G6SobdwEJzIYDcBbc0HgRslC8xQ51mGA+Bl8V6utx2h45aMdNmK0aMT49ALcm1kyn9bpQ/mpLm0kn7l9B4fOYc+Degm4y3kw/w1xGgSDOJq5sL2NQKcC08citWA56S2uhkO8YlZXz6NBnxpeihnTDOdS8M6qyzjOQ4mzyqv5hzn2cgnhC3LE3PbT2h4eVjoKOHpe2OK6zueVVms+G9wCh6Wfw0WSyy1E0Opd5+8P1/2GFCLOBkH21vToR23UjR1cF1q36pf247mhqq1UsnskKS8uhcVppoHH1GOkZK5CEcCsA2r6XWC8/hGAXMS2GJGi1M8HjLzyTt8qHO+OLvoUv6wuGiwNq6HauMqljdcR3XAnfxofZDaRLx6ruHjH1BLAwQUAAIACAAOdb5UnF4yCBQGAAA3FwAAHQAAAHVuaXZlcnNhbC9jb21tb25fbWVzc2FnZXMubG5nrVjbbuM2EH0vsP9AGAjQAtvsboFdFEXiBS0xsRBZ9Ep0vGlRCIxE20Qk0dXFifvUr+mH9Us6pGTH3gskJXmwYVGeM0PynJkhzz4+pAnaiLyQKjsfvDt9O0Aii1Qss+X5YMYufv51gIqSZzFPVCbOB5kaoI/DVz+cJTxbVnwp4PerHxA6S0VRwGMx1E+Pz0jG54PpKMSWRYLAGbkkxDPboaGHfR8zh3qhi0fEHQxxFUuFMp7nvIRgzt40CO2AUxffED8MLAKgGpqyMJhNp9RnxB4M2UqgQqZVYnCRLFCmSlRU67XKSxEjmaES/sKjCDzIW5nIcotSFYseIQRXjheCezO/ZthxHXYTTqhNBkOS8dsEwohyITKUCx6L/Dk+POpPsNuA27J4IfSpTwLiMVjM6ZgyOhhOc1GIrAS49UqVqg+e69gQZ0gvQovOPDYYBomMBTr5NCOB2XdvNhkR/wSpBTphlMF0dq+Ckx6OrsHPN+h0Dc6eRqc5hgWYYP+qXhPLJzBgh3OHjQdDC1ZXk+Zeliskg3UOQkFiw5OqZlcjpTZ3I2xdhYyGeDoNRzPGHuMe8eiuzdqikyn2bkKXXtJw5FxCWCpd82yLXLVUP/7y4cPDu/cffuoFEwCf3GMgZJDev+0A5DGfuiGgETf0yGfYbf3dz47OmOt4wOfmRz9roO418BW+W+1mvg8kbxjqBCZf6LVwickXN6pCK74RqFRoI8W9yQ4gApmDxAyH4UWkYCCrWhVm0wkGEoGumO9YmqAgBJXn29d10qnKlcrBXYHiWsWx8alZpd+va/3V3FI6UUH6ilXKZXba7nruuRTbhmQTYDe+hMVl+0kB0hG8ofRGy+Y1uLjPEsVjtICUgiQNEF+vExk1KbTh/TTh29YofDx3vEsgO3UDSF/2bkQnxRjZOdeT7Yni44D4AJDzQuRPsA0N1405wknSD2HsXI5d+DAdwlguVwl8yr5xTAkwYSpaM0WTjnEQzKlv60XT2ZijNS+Ke5XHRyw93M82YMezKAjBYgfgulTugYEfElqBPBdR2Q4GUWLD70ZXMFUgYMhMMtCSSquiBNmk60SUwkQr9VR4ZCh1KxYK9JUIvqm5D96N2Fpp7uKZZ43DEdunUJdXWbTqaAfi/KY+DtVQAU0OOd8aU4MWjuhnyC6QDGkfC3oFOfCqj8UNCWCRSdBm4+Fr57Iuk5D3dklpl/QirnNMsm1aIc2mjVRVASN6SSA1mR0pTvu5CQjUdY852P1Obq1Rd33YUm6giQECirzVEaR7i9haVJ9mzu/hBXZcU6m/pB7fmp6PxxueRQLIFnG9p1t4F8vYvNO0N/7/quTfiJdNqj9pqoRnk88nfeM5KizfUQQvS5GuyzbXesGa8J8ShZb4d0PoMvWn+d+35C+yMwdN/LP35+iw0GePWoN45kp1362XjqTp/Ak0LLo4Qo+RdLcaa7cjh+qK2H7ueLRzvIujY4aTLVR3a482AJ5CT8UIxrDGJvIAWp0UqlB3W3P2OAzfnDq628/JKHAYVJ25uC1k2erZ6LlzfTVyfnphPehZj4oNc5gLIXsAuNwfqROZQvxxB8zZhOxWoC4RRzOZqyqJjfwTeWfKBKxtlYqvu+FFrlIzmvBiR/+6TH18ThT15Pza6bRHP7VXcOf9ORDw03cpINiHNsbCnqV7H0urPeloBPLRS+GyYNc6gY5SXkYrKMcLVWVxR6D6CGaTCwxgzZwDwfP2LqwB+CKMehQ1o7/1AtEdHSRRsgf7w1OlKP7sDaKnsceoLy9K8VC2A81GhkVBSC8uoJNbLNosGB4dh2weulg1R+WdXceTM3OA/S9yJOV1UUxVCkOn7X6Zvq4zZMGMYWs8Af0FRm6qyqHp7IOwo5tFZz4c6RrlWgAEDQSTZSIQeeBab31Q9cUPZGZzSBsMJzy/g7TOlEp6xWY2UMup7DenxzuQqkxk1ivy5xVVPWHmTENs2+ZCCFYSzvt3dQ8Rw4Ezam6GErXsDGaNsQdV4ws8EcuyL6BPyP7CR19qmAsEV3F9Uf3fP/+22deXhE1OhrRXPz8mvc3XdXv/VJgr7rM3Bzfe/wNQSwMEFAACAAgADnW+VBUeYBujAAAAfwEAAC4AAAB1bml2ZXJzYWwvcGxheWJhY2tfYW5kX25hdmlnYXRpb25fc2V0dGluZ3MueG1sdZBBCoMwEEX3nsIbCF2HQNelRagXGHGUQJIJmVHw9k1EbWnTZd77P8OMYhQxfmJd1bWCWegpEEVLnFE173e2DAtevXEghnzCgrznSiY3LFFoIzJ62ZQewXLK//BjeGthPT/iI14w5UJnHOpLqbCZXPKwmGlj3RpQjxHTgC+Yc+iht3jDtSeIw+MM7Bv/1bmbNpsd3mlAHSK5IKr5QFW613H0F1BLAwQUAAIACAAOdb5UWZ4wiZUDAADeEAAAJwAAAHVuaXZlcnNhbC9mbGFzaF9wdWJsaXNoaW5nX3NldHRpbmdzLnhtbO1YzXIaRxC+8xRTm/LRrGTLsaNaUDmwVChLQGk3tnVSDTsDO6X52cwPGJ/8NH6wPEl6dgBDJNsr2ySqSg4UbE/3199093TvkJy9ExwtqDZMyU503D6KEJWFIkzOO9Hv+eDxiwgZiyXBXEnaiaSK0Fm3lVRuypkpM2otqBoEMNKcVrYTldZWp3G8XC7bzFTaryruLOCbdqFEXGlqqLRUxxXHK/iyq4qaaI3QAAA+Qsm1WbfVQigJSBeKOE4RI8BcMr8pzAccmzKKg9oUFzdzrZwkPcWVRno+7UQ/9dL+cf/pRidA9Zmg0sfEdEHoxfYUE8I8C8wz9p6ikrJ5CXSfnERoyYgt65+x10/i2yg1dtg69ig9BTGQdg0vqMUEWxwegz9L31mzEQQRWUksWJHDCvL770T9/Pq3q0l6eT4cvbrOx+PzfDgJJGqbeB8nifcdJUBIOV3QrZ8EW4uLEniDzQxzQ5N4V7RRYz6DuLBsATGhf6M5c5xnrqqUtl2rHa1p7Aq39D4Dk8yU3Nu7f0ZTxSG1NSmoUjGlZIQF3Ul2dsPkADSPIzSDOPFVJxpXVKIMSygwZjFnxRbAuKmxzNaFNVhrv9QMcwR4cAIousiiTxTCzooSa0N3qW1WjE9r0X2jHCdopRzi7IYiqxCE2An4VVK0m38000rUUqhQiwxn4HHB6JKSszpea8DPOboCF8KBJRyHilMbPPzh2Hs0pTOlAZfiBRwekDMT8Nv3Aq6wMZ9A8Ybjo+x82E+vh6N++vaR3yAmCyyLe4JDTVFR2YPg4xWSym7sIBwFdobWSSGM1GtN9tb+9jRsyxry/IOysYdvmHAc/0j4bUB2oA+Y8sN4uU/iv8qgsdsSL+qD7g9vDQ1HnEFKAiYsFNCSmFy3wQaABZZISb5CuIDObHzbWDDlDEhCgwjQ5tsZBnso0/ppDu0TPGpCdSPIo+MnT0+e/fz8xS+n7fjPDx8ff9FoPbMmHHt3YWj1vji1btkOlBa+esiO/XCUp5cve/nw9TC/us7Tt/k+QM3pdrtOYj9K7p4sflQ92MEyuUxfN0nOCCLRqC7SrBHcuInW+FUTrcswCSc7U7ARBehs83BSobdxJhhUwsHq9B+qte9+iwnFephae8iB+95D+l+N28N+bT5Q5LL0Yvjr+Lz//5n9tyIYnrbXz737ZhLfeSH2K4JJJiCs/j1le4vuPjs5ghvsnUutFqDt/yfRbf0FUEsDBBQAAgAIAA51vlRwSBzbZwMAAKQMAAAhAAAAdW5pdmVyc2FsL2ZsYXNoX3NraW5fc2V0dGluZ3MueG1slVfbbuIwEH3vV6Dse9lSdmmlEInbrqrt0qpFvDtkAAvHjmyHLn+/viVxIClpo0r1zDn2XI7HaigOmPaOwAVmdBwMguim1ws3OedA5QrSjCAJvRgJWKIUxsHqbbL8HfQtihHG30FKTHdCWwpbDyfjIM6lZPR2w6hUW91SxlNEgujbL/MT9g3yGoupyLpytmgD1TE/Bg/TeSeKO2M4Hc1nj22EDUszRE/PbMduY7Q57DjLaaJDu9dfG21/yoATTA9XIyJYyCcJaS2mxd1isBh0o2QchAAd0uN8Mpj8vMoiKAZSZj8aPgwnHTnVUZ835ox2xAJLQxsNRvejYRstQzuoF3m2mN/N79vxVO1e78qncVmChH/yauZK/yfgX9qcZXn2FY1knO10Qc84I/1d5RCGEnX9FGH+qL+rBJ2QPuiqIAXBiWoD44mV4nf9tYHbaun+9IdEqO82Z+RVN+FsemiFxASiLSICwn6xtE6xZx8vuVS3qQT4pgr0qlJ8RbmASPLcoSpbhXuDD0wTD+QMFWLNSJ7CzAbsAev2Cj+bTc1g8eMrbV6AHI7O6EVYGSvkUtX1AukZK+S7btcLJacL+LnHcgpBTJHrpld+y61VX3mBIrUs6lWsCq8+6Vlfc+Ed7QwFJmUJREZXK5yC7lrYNzYbUv8ippCiI94hqd6mvxoXn0wyIuyfOZzUmoUVSiwJNOltw3IuVDDKva5Lr8FjKfblEBP5DFtZoOvGqin6ufC1YNYdpO72Kwtn1z2pXpNxkCJ+AL5ijIig53jjwOxjH+ZLih7Y6jkF/kS3rCuJMgmdT2D2FnaFIynRZp+qmFpPKKtqm9vcw9Cd29Rcmqcx8IXSBIZClHWbxe3xbk/Ur1xj+ICkTmhxWqbcq+0owqXmPYMTASC+2Rc3wi6sJ82JxASOUMwVz2ASbsssFOoGNOWrBVaXpWfppEk3hiqp+Li6o4GwVnGx+kDzHR1kL1EsTGa1qXJt5hejUsvVn5Jm7aRU21n5m0qomlWrJ8ole5eIS7dptXbJoyNMKE7NFFIO7/gGj+UQxjJXF+MskrqwVyHol6vcTBSEBk8bRc/aaNBEMZ7zQbtSFzTacgB/yBrjjfcM/IFTzBBPliWk9i40uC1b5aheTjOz1bRPMxn2PZNtTtkG9bf67yT6D1BLAwQUAAIACAAOdb5UGLw3iI0DAABoEAAAJgAAAHVuaXZlcnNhbC9odG1sX3B1Ymxpc2hpbmdfc2V0dGluZ3MueG1s7Vhbk9JIFH7nV3TF8lHiqLvqVGDKhUxJOQPUJF7maapJN6TLvmT7AuKTv8Yf5i/xdBoQHBwzKu5u1T5QpE/3+c7t63MIyck7wdGcasOU7ERH7fsRorJQhMlZJ3qZn957EiFjsSSYK0k7kVQROum2kspNODNlRq2FowYBjDTHle1EpbXVcRwvFos2M5X2u4o7C/imXSgRV5oaKi3VccXxEr7ssqImWiE0AICPUHKl1m21EEoC0rkijlPECHgumQ8K8+dW8CgOpya4eDvTyknSU1xppGeTTnSnl/aP+g/XZwJSnwkqfUpMF4RebI8xIcw7gXnG3lNUUjYrwdsHjyK0YMSW9WPszyfxdZQaO0SOPUpPQQqkXcELajHBFodlsGfpO2vWgiAiS4kFK3LYQT78TtTPr55fjtOLs8HwxVU+Gp3lg3FwotaJd3GSeNdQAg4ppwu6sZNga3FRgt+gM8Xc0CTeFq2PMV9AXFg2h5zQr9ycOs4zV1VK267VjtZubAs37n0DJpkquRO7X6OJ4lDZ2ikgqZhQMsQCcjA+lRGaQmL4shONKipRhiUQilnMWbHRMG5iLLM1kU5Xp59phjkCsgDjKTrPoi82QyhFibWh276sd4yvY9F9rRwnaKkc4uwtRVYhyKkT8FRStF1wNNVK1FKOjUWGM7A4Z3RByUmdoBXgtwxdggnhQBPoX3Fqg4W/HXuPJnSqNOBSPIfLAnJmAn77VsAVNuYLKF77eDc7G/TTq8Gwn7656wPEZI5lcUtwIBEVlT0IPl4iqexaD9JRYGdoXRTCSL3XJLb2j5dhw2Oo8y+qxg6+YcJx/CvhNwnZgj5gyQ9j5TaF/64Hjc2WeF5fdH95a2i44gxKEjBho4BuxeSq7zUALLBESvIlwgW0YuPbxpwpZ0ASGkSANj/uYdAHmtarGcxGsKgJ1Y0g7x89ePjojz8fP3l63I4/ffh470al1ZAac+zNhSnVu3FMXdM9VVp49pAt/cEwTy+e9fLBq0F+eZWnb/JdgNqn6+06if3s2D9K/Gz6epJM/rlRMr5IXzUpxxBib8SENGsEN2pyavSiyamLMPvGW3OvkQvQy2bhbkI340wwqP3BmPmb2LX3hwq7kV6BkIdh1785VXsv4v+paswqs69roYwK5pV+U/s6UNay9Hzw1+isf9D0sWb5+w+S7mfTF1ab98edF8Yk3vtG2wL57r8D3dZnUEsDBBQAAgAIAA51vlTFztG4mQEAAFAGAAAfAAAAdW5pdmVyc2FsL2h0bWxfc2tpbl9zZXR0aW5ncy5qc42UPW+DMBCG9/wKRNcKNYSWpFsSqFQpQ6V2qzoYcAiKsS3b0NAo/70x+bKNacELfnl4z3dwtx85x8tNXefZ2bf37f5N37calJpgFbzXddSjl1J3OSoy+FGUEBUYugZSX169yocbYTN2cWuaNO/Slit+LpFP1gBxFacWC2bRuEWrbYbfFnBnA3+01M5pnVJS6pxUQhDspQQLiIWHCStBy7h3L+2lZmjApIbsH3QNUqiZPvrTRdRL3hyDRRgtZyqXkpIC3KxITrwEpNuckQpn5/gTuVR601DIjl982xcWFVy8CliageNx7Md+P0kZ5Bye486iuT9/ssIIJBCpCYXBNJj/gWrG3YIadF3wQlzo0A8nYaDSFOSwU6VlHI2jiY7ho1enmp3gJ07AnehLhiLQQDbEitCKDviAlJFcVqSLhnJZUURAVuD8xEUzuaycPKy07fs32pHhJYRl17/iQS6V6RRDazNitNnG0rVl33QZMBqEtbm5EXVlmwvIJtri9s8zU7wNKu04wpw1cv/pfKnNbz1NOvjcZuTR4RdQSwMEFAACAAgADnW+VPO4Y7psAAAAbwAAABwAAAB1bml2ZXJzYWwvbG9jYWxfc2V0dGluZ3MueG1sDcw9DoMwDEDhnVNY3unP1oGAupQJhjYcwCJuFcmxEYlQe/tme8On1w3fJHDwnqOpw+vpgsC6Woj6cbj4R3tDyIU0kJiyQzWEoW86sZXkxaVUmGET+vHuOdUoPFOq0j/v8wgtTHX2jhzw3Dd/UEsDBBQAAgAIAA51vlS1Dv2ADgEAADYRAAAXAAAAdW5pdmVyc2FsL3VuaXZlcnNhbC5wbmfrDPBz5+WS4mJgYOD19HAJYmBg3sPAwHSZgw0oYjqNjwdIMRYHuTsxrDsn8xLIYUl39HVkYNjYz/0nkRXI5yzwiCxmYOA7DMKMx/NXpDAwCJz2dHEMqYh7e92Rt8GA4YDDn9VzGjMl5Fk2nOc4GxskuFcMZJBkHJCcxKMPJD3bxBkYGlQOczMwOEx6CDRW4eQHJgaGCSkVjAwMHkZAFzGoYChfsvahbLLHJBXPSV88d29rBwox+BljV0qiyaPKR5WPKh9VPqp8VPmo8lHlo8pHlY8qH1U+qnxU+ajyQaxcVjLOEzQg4Gf+vObcl71rQcoa9huQbXPTtV2Myt9K6wMuMMxnAGl09XNZ55TQBABQSwMEFAACAAgADnW+VKuFkg9KAAAAagAAABsAAAB1bml2ZXJzYWwvdW5pdmVyc2FsLnBuZy54bWyzsa/IzVEoSy0qzszPs1Uy1DNQsrfj5bIpKEoty0wtV6gAigEFIUBJoRLINUJwyzNTSjJslSyNkcQyUjPTM0pslcwsLeGC+kAjAVBLAQIAABQAAgAIAIxeVlE2YVgCRwMAAOEJAAAUAAAAAAAAAAEAAAAAAAAAAAB1bml2ZXJzYWwvcGxheWVyLnhtbFBLAQIAABQAAgAIAA51vlScXjIIFAYAADcXAAAdAAAAAAAAAAEAAAAAAHkDAAB1bml2ZXJzYWwvY29tbW9uX21lc3NhZ2VzLmxuZ1BLAQIAABQAAgAIAA51vlQVHmAbowAAAH8BAAAuAAAAAAAAAAEAAAAAAMgJAAB1bml2ZXJzYWwvcGxheWJhY2tfYW5kX25hdmlnYXRpb25fc2V0dGluZ3MueG1sUEsBAgAAFAACAAgADnW+VFmeMImVAwAA3hAAACcAAAAAAAAAAQAAAAAAtwoAAHVuaXZlcnNhbC9mbGFzaF9wdWJsaXNoaW5nX3NldHRpbmdzLnhtbFBLAQIAABQAAgAIAA51vlRwSBzbZwMAAKQMAAAhAAAAAAAAAAEAAAAAAJEOAAB1bml2ZXJzYWwvZmxhc2hfc2tpbl9zZXR0aW5ncy54bWxQSwECAAAUAAIACAAOdb5UGLw3iI0DAABoEAAAJgAAAAAAAAABAAAAAAA3EgAAdW5pdmVyc2FsL2h0bWxfcHVibGlzaGluZ19zZXR0aW5ncy54bWxQSwECAAAUAAIACAAOdb5Uxc7RuJkBAABQBgAAHwAAAAAAAAABAAAAAAAIFgAAdW5pdmVyc2FsL2h0bWxfc2tpbl9zZXR0aW5ncy5qc1BLAQIAABQAAgAIAA51vlTzuGO6bAAAAG8AAAAcAAAAAAAAAAEAAAAAAN4XAAB1bml2ZXJzYWwvbG9jYWxfc2V0dGluZ3MueG1sUEsBAgAAFAACAAgADnW+VLUO/YAOAQAANhEAABcAAAAAAAAAAAAAAAAAhBgAAHVuaXZlcnNhbC91bml2ZXJzYWwucG5nUEsBAgAAFAACAAgADnW+VKuFkg9KAAAAagAAABsAAAAAAAAAAQAAAAAAxxkAAHVuaXZlcnNhbC91bml2ZXJzYWwucG5nLnhtbFBLBQYAAAAACgAKAAYDAABKGgAAAAA="/>
  <p:tag name="ISPRING_LMS_API_VERSION" val="SCORM 2004 (2nd edition)"/>
  <p:tag name="ISPRING_ULTRA_SCORM_COURSE_ID" val="F126AF2F-D799-434F-88EF-074EF260E797"/>
  <p:tag name="ISPRING_CMI5_LAUNCH_METHOD" val="any window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CLOUDFOLDERID" val="1"/>
  <p:tag name="ISPRINGONLINEFOLDERID" val="1"/>
  <p:tag name="ISPRING_OUTPUT_FOLDER" val="[[&quot;Ժ\uFFFD\uFFFD{8618C171-E296-41C0-9B4D-C4837764CC66}&quot;,&quot;D:\\ww3_Myschool\\UNIT 2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FIT_TO_WINDOW&quot;},&quot;accessibilitySettings&quot;:{&quot;enabled&quot;:&quot;T_FALSE&quot;},&quot;compressionSettings&quot;:{&quot;imageSettings&quot;:{&quot;jpegQuality&quot;:100,&quot;optimizeImageForResolution&quot;:&quot;T_FALSE&quot;},&quot;audioQuality&quot;:100,&quot;videoQuality&quot;:100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}}"/>
  <p:tag name="ISPRING_SCORM_RATE_SLIDES" val="0"/>
  <p:tag name="ISPRING_SCORM_RATE_QUIZZES" val="0"/>
  <p:tag name="ISPRING_SCORM_PASSING_SCORE" val="0.000000"/>
  <p:tag name="ISPRING_CURRENT_PLAYER_ID" val="universal"/>
  <p:tag name="ISPRING_PRESENTATION_TITLE" val="27.Unit 2-Lesson 2-Period 3"/>
  <p:tag name="ISPRING_FIRST_PUBLISH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9B5596D-161E-4C94-845E-57BA94ABC6EC}:25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F922A54-0A33-49BA-B351-0A235F3936F4}:31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F922A54-0A33-49BA-B351-0A235F3936F4}:31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F965916-96CA-4CB4-952C-64EAB0BF6D26}:31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A6388B2-04F0-4CF8-8B1F-57920539D1A6}:31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4F60194-1C58-4DF9-80A1-1059D8EE22F5}:32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FFB7E89-FE44-4F9C-8ECF-8C560F1A5066}:33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4F60194-1C58-4DF9-80A1-1059D8EE22F5}:32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Pastel School Center Yearbook by Slidesgo">
  <a:themeElements>
    <a:clrScheme name="Simple Light">
      <a:dk1>
        <a:srgbClr val="8E7CC3"/>
      </a:dk1>
      <a:lt1>
        <a:srgbClr val="FFFCF4"/>
      </a:lt1>
      <a:dk2>
        <a:srgbClr val="FFEAEA"/>
      </a:dk2>
      <a:lt2>
        <a:srgbClr val="D9D2E9"/>
      </a:lt2>
      <a:accent1>
        <a:srgbClr val="B4A7D6"/>
      </a:accent1>
      <a:accent2>
        <a:srgbClr val="DFDEFC"/>
      </a:accent2>
      <a:accent3>
        <a:srgbClr val="CFE2F3"/>
      </a:accent3>
      <a:accent4>
        <a:srgbClr val="FFF2CC"/>
      </a:accent4>
      <a:accent5>
        <a:srgbClr val="FFE599"/>
      </a:accent5>
      <a:accent6>
        <a:srgbClr val="F6C8D9"/>
      </a:accent6>
      <a:hlink>
        <a:srgbClr val="8E7CC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cience Subject for Elementary - 3rd Grade: Physical, Life, and Earth by Slidesgo">
  <a:themeElements>
    <a:clrScheme name="Simple Light">
      <a:dk1>
        <a:srgbClr val="1C0505"/>
      </a:dk1>
      <a:lt1>
        <a:srgbClr val="5A1D1D"/>
      </a:lt1>
      <a:dk2>
        <a:srgbClr val="FFFFFF"/>
      </a:dk2>
      <a:lt2>
        <a:srgbClr val="FF6D5D"/>
      </a:lt2>
      <a:accent1>
        <a:srgbClr val="FFB348"/>
      </a:accent1>
      <a:accent2>
        <a:srgbClr val="F9EFD2"/>
      </a:accent2>
      <a:accent3>
        <a:srgbClr val="98DB7D"/>
      </a:accent3>
      <a:accent4>
        <a:srgbClr val="00A165"/>
      </a:accent4>
      <a:accent5>
        <a:srgbClr val="00D9F6"/>
      </a:accent5>
      <a:accent6>
        <a:srgbClr val="B8E5F4"/>
      </a:accent6>
      <a:hlink>
        <a:srgbClr val="1C050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Fun Games Classroom Kit by Slidesgo">
  <a:themeElements>
    <a:clrScheme name="Simple Light">
      <a:dk1>
        <a:srgbClr val="000000"/>
      </a:dk1>
      <a:lt1>
        <a:srgbClr val="FFFFFF"/>
      </a:lt1>
      <a:dk2>
        <a:srgbClr val="6D60BD"/>
      </a:dk2>
      <a:lt2>
        <a:srgbClr val="4B4095"/>
      </a:lt2>
      <a:accent1>
        <a:srgbClr val="ACA9F1"/>
      </a:accent1>
      <a:accent2>
        <a:srgbClr val="9393E5"/>
      </a:accent2>
      <a:accent3>
        <a:srgbClr val="FFD43F"/>
      </a:accent3>
      <a:accent4>
        <a:srgbClr val="FCA12D"/>
      </a:accent4>
      <a:accent5>
        <a:srgbClr val="F44336"/>
      </a:accent5>
      <a:accent6>
        <a:srgbClr val="674EA7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Fun Games Classroom Kit by Slidesgo">
  <a:themeElements>
    <a:clrScheme name="Simple Light">
      <a:dk1>
        <a:srgbClr val="000000"/>
      </a:dk1>
      <a:lt1>
        <a:srgbClr val="FFFFFF"/>
      </a:lt1>
      <a:dk2>
        <a:srgbClr val="6D60BD"/>
      </a:dk2>
      <a:lt2>
        <a:srgbClr val="4B4095"/>
      </a:lt2>
      <a:accent1>
        <a:srgbClr val="ACA9F1"/>
      </a:accent1>
      <a:accent2>
        <a:srgbClr val="9393E5"/>
      </a:accent2>
      <a:accent3>
        <a:srgbClr val="FFD43F"/>
      </a:accent3>
      <a:accent4>
        <a:srgbClr val="FCA12D"/>
      </a:accent4>
      <a:accent5>
        <a:srgbClr val="F44336"/>
      </a:accent5>
      <a:accent6>
        <a:srgbClr val="674EA7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Fun Games Classroom Kit by Slidesgo">
  <a:themeElements>
    <a:clrScheme name="Simple Light">
      <a:dk1>
        <a:srgbClr val="000000"/>
      </a:dk1>
      <a:lt1>
        <a:srgbClr val="FFFFFF"/>
      </a:lt1>
      <a:dk2>
        <a:srgbClr val="6D60BD"/>
      </a:dk2>
      <a:lt2>
        <a:srgbClr val="4B4095"/>
      </a:lt2>
      <a:accent1>
        <a:srgbClr val="ACA9F1"/>
      </a:accent1>
      <a:accent2>
        <a:srgbClr val="9393E5"/>
      </a:accent2>
      <a:accent3>
        <a:srgbClr val="FFD43F"/>
      </a:accent3>
      <a:accent4>
        <a:srgbClr val="FCA12D"/>
      </a:accent4>
      <a:accent5>
        <a:srgbClr val="F44336"/>
      </a:accent5>
      <a:accent6>
        <a:srgbClr val="674EA7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3_Fun Games Classroom Kit by Slidesgo">
  <a:themeElements>
    <a:clrScheme name="Simple Light">
      <a:dk1>
        <a:srgbClr val="000000"/>
      </a:dk1>
      <a:lt1>
        <a:srgbClr val="FFFFFF"/>
      </a:lt1>
      <a:dk2>
        <a:srgbClr val="6D60BD"/>
      </a:dk2>
      <a:lt2>
        <a:srgbClr val="4B4095"/>
      </a:lt2>
      <a:accent1>
        <a:srgbClr val="ACA9F1"/>
      </a:accent1>
      <a:accent2>
        <a:srgbClr val="9393E5"/>
      </a:accent2>
      <a:accent3>
        <a:srgbClr val="FFD43F"/>
      </a:accent3>
      <a:accent4>
        <a:srgbClr val="FCA12D"/>
      </a:accent4>
      <a:accent5>
        <a:srgbClr val="F44336"/>
      </a:accent5>
      <a:accent6>
        <a:srgbClr val="674EA7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P.E. Subject for Middle School - 6th Grade: Sports &amp; Games by Slidesgo">
  <a:themeElements>
    <a:clrScheme name="Simple Light">
      <a:dk1>
        <a:srgbClr val="241826"/>
      </a:dk1>
      <a:lt1>
        <a:srgbClr val="FFFFFF"/>
      </a:lt1>
      <a:dk2>
        <a:srgbClr val="EA942B"/>
      </a:dk2>
      <a:lt2>
        <a:srgbClr val="F5D550"/>
      </a:lt2>
      <a:accent1>
        <a:srgbClr val="DE5344"/>
      </a:accent1>
      <a:accent2>
        <a:srgbClr val="E15C7A"/>
      </a:accent2>
      <a:accent3>
        <a:srgbClr val="E5859B"/>
      </a:accent3>
      <a:accent4>
        <a:srgbClr val="01A7CF"/>
      </a:accent4>
      <a:accent5>
        <a:srgbClr val="C9E0E6"/>
      </a:accent5>
      <a:accent6>
        <a:srgbClr val="E7E8ED"/>
      </a:accent6>
      <a:hlink>
        <a:srgbClr val="241826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1383</TotalTime>
  <Words>708</Words>
  <Application>Microsoft Office PowerPoint</Application>
  <PresentationFormat>On-screen Show (16:9)</PresentationFormat>
  <Paragraphs>286</Paragraphs>
  <Slides>51</Slides>
  <Notes>48</Notes>
  <HiddenSlides>0</HiddenSlides>
  <MMClips>3</MMClips>
  <ScaleCrop>false</ScaleCrop>
  <HeadingPairs>
    <vt:vector size="6" baseType="variant">
      <vt:variant>
        <vt:lpstr>Fonts Used</vt:lpstr>
      </vt:variant>
      <vt:variant>
        <vt:i4>27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51</vt:i4>
      </vt:variant>
    </vt:vector>
  </HeadingPairs>
  <TitlesOfParts>
    <vt:vector size="85" baseType="lpstr">
      <vt:lpstr>Quicksand SemiBold</vt:lpstr>
      <vt:lpstr>Calibri</vt:lpstr>
      <vt:lpstr>Changa One</vt:lpstr>
      <vt:lpstr>Patua One</vt:lpstr>
      <vt:lpstr>Comic Sans MS</vt:lpstr>
      <vt:lpstr>Quicksand</vt:lpstr>
      <vt:lpstr>微软雅黑</vt:lpstr>
      <vt:lpstr>Life Savers ExtraBold</vt:lpstr>
      <vt:lpstr>Nunito</vt:lpstr>
      <vt:lpstr>Life Savers</vt:lpstr>
      <vt:lpstr>Rubik</vt:lpstr>
      <vt:lpstr>Patrick Hand</vt:lpstr>
      <vt:lpstr>Montserrat ExtraBold</vt:lpstr>
      <vt:lpstr>Times New Roman</vt:lpstr>
      <vt:lpstr>Bebas Neue</vt:lpstr>
      <vt:lpstr>Montserrat Medium</vt:lpstr>
      <vt:lpstr>Arial</vt:lpstr>
      <vt:lpstr>Montserrat Light</vt:lpstr>
      <vt:lpstr>Chau Philomene One</vt:lpstr>
      <vt:lpstr>com</vt:lpstr>
      <vt:lpstr>PT Sans</vt:lpstr>
      <vt:lpstr>Roboto</vt:lpstr>
      <vt:lpstr>Montserrat</vt:lpstr>
      <vt:lpstr>Signika</vt:lpstr>
      <vt:lpstr>.VnCooperH</vt:lpstr>
      <vt:lpstr>Open Sans</vt:lpstr>
      <vt:lpstr>Futura-Condensed-Normal</vt:lpstr>
      <vt:lpstr>Pastel School Center Yearbook by Slidesgo</vt:lpstr>
      <vt:lpstr>Science Subject for Elementary - 3rd Grade: Physical, Life, and Earth by Slidesgo</vt:lpstr>
      <vt:lpstr>Fun Games Classroom Kit by Slidesgo</vt:lpstr>
      <vt:lpstr>1_Fun Games Classroom Kit by Slidesgo</vt:lpstr>
      <vt:lpstr>2_Fun Games Classroom Kit by Slidesgo</vt:lpstr>
      <vt:lpstr>3_Fun Games Classroom Kit by Slidesgo</vt:lpstr>
      <vt:lpstr>P.E. Subject for Middle School - 6th Grade: Sports &amp; Games by Slidesgo</vt:lpstr>
      <vt:lpstr>PowerPoint Presentation</vt:lpstr>
      <vt:lpstr>WARM UP</vt:lpstr>
      <vt:lpstr>PowerPoint Presentation</vt:lpstr>
      <vt:lpstr>teuc</vt:lpstr>
      <vt:lpstr>indk</vt:lpstr>
      <vt:lpstr>uonyg</vt:lpstr>
      <vt:lpstr>levrce</vt:lpstr>
      <vt:lpstr>reyttp</vt:lpstr>
      <vt:lpstr>orsht</vt:lpstr>
      <vt:lpstr>atll</vt:lpstr>
      <vt:lpstr>lpoeti</vt:lpstr>
      <vt:lpstr>PRESENTATION</vt:lpstr>
      <vt:lpstr>PowerPoint Presentation</vt:lpstr>
      <vt:lpstr>PRACTICE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PRODUCTION</vt:lpstr>
      <vt:lpstr>PowerPoint Presentation</vt:lpstr>
      <vt:lpstr>PowerPoint Presentation</vt:lpstr>
      <vt:lpstr>ASSESSMENT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27.Unit 2-Lesson 2-Period 3</dc:title>
  <dc:creator>huyen Vu</dc:creator>
  <cp:lastModifiedBy>64-Dương Thị Hồng Vân</cp:lastModifiedBy>
  <cp:revision>28</cp:revision>
  <dcterms:modified xsi:type="dcterms:W3CDTF">2024-09-15T02:31:24Z</dcterms:modified>
</cp:coreProperties>
</file>