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wav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32"/>
  </p:notesMasterIdLst>
  <p:sldIdLst>
    <p:sldId id="349" r:id="rId3"/>
    <p:sldId id="259" r:id="rId4"/>
    <p:sldId id="301" r:id="rId5"/>
    <p:sldId id="350" r:id="rId6"/>
    <p:sldId id="355" r:id="rId7"/>
    <p:sldId id="351" r:id="rId8"/>
    <p:sldId id="352" r:id="rId9"/>
    <p:sldId id="353" r:id="rId10"/>
    <p:sldId id="354" r:id="rId11"/>
    <p:sldId id="334" r:id="rId12"/>
    <p:sldId id="356" r:id="rId13"/>
    <p:sldId id="304" r:id="rId14"/>
    <p:sldId id="307" r:id="rId15"/>
    <p:sldId id="339" r:id="rId16"/>
    <p:sldId id="373" r:id="rId17"/>
    <p:sldId id="359" r:id="rId18"/>
    <p:sldId id="363" r:id="rId19"/>
    <p:sldId id="370" r:id="rId20"/>
    <p:sldId id="360" r:id="rId21"/>
    <p:sldId id="368" r:id="rId22"/>
    <p:sldId id="369" r:id="rId23"/>
    <p:sldId id="366" r:id="rId24"/>
    <p:sldId id="371" r:id="rId25"/>
    <p:sldId id="378" r:id="rId26"/>
    <p:sldId id="374" r:id="rId27"/>
    <p:sldId id="372" r:id="rId28"/>
    <p:sldId id="376" r:id="rId29"/>
    <p:sldId id="377" r:id="rId30"/>
    <p:sldId id="300" r:id="rId3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Gill Sans Ultra Bold" panose="020B0A02020104020203" pitchFamily="34" charset="0"/>
      <p:regular r:id="rId38"/>
    </p:embeddedFont>
    <p:embeddedFont>
      <p:font typeface="Harlow Solid Italic" panose="04030604020F02020D02" pitchFamily="82" charset="0"/>
      <p:italic r:id="rId39"/>
    </p:embeddedFont>
    <p:embeddedFont>
      <p:font typeface="Inter" panose="020B0604020202020204" charset="0"/>
      <p:regular r:id="rId40"/>
      <p:bold r:id="rId41"/>
    </p:embeddedFont>
    <p:embeddedFont>
      <p:font typeface="Orelega One" panose="020B0604020202020204" charset="0"/>
      <p:regular r:id="rId42"/>
    </p:embeddedFont>
    <p:embeddedFont>
      <p:font typeface="Quicksand" panose="020B0604020202020204" charset="0"/>
      <p:regular r:id="rId43"/>
      <p:bold r:id="rId44"/>
    </p:embeddedFont>
    <p:embeddedFont>
      <p:font typeface="Quicksand SemiBold" panose="020B060402020202020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0961" autoAdjust="0"/>
  </p:normalViewPr>
  <p:slideViewPr>
    <p:cSldViewPr snapToGrid="0">
      <p:cViewPr varScale="1">
        <p:scale>
          <a:sx n="73" d="100"/>
          <a:sy n="73" d="100"/>
        </p:scale>
        <p:origin x="111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0:44.664" idx="2">
    <p:pos x="10" y="10"/>
    <p:text>Bài này thiết kế vô lí vì dù hs click sai vẫn k có hiệu ứng sai mà lại hiện đúng và tặng sao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3:51.968" idx="4">
    <p:pos x="10" y="10"/>
    <p:text>Tranh hoa hồng héo thể hiện nghĩa k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01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9CD933F-DB83-42DE-AA03-D5EF6BC86FF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openxmlformats.org/officeDocument/2006/relationships/image" Target="../media/image27.jpeg"/><Relationship Id="rId9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comments" Target="../comments/comment2.xml"/><Relationship Id="rId4" Type="http://schemas.openxmlformats.org/officeDocument/2006/relationships/image" Target="../media/image51.jpe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52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0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1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0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2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0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2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0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8.wdp"/><Relationship Id="rId4" Type="http://schemas.openxmlformats.org/officeDocument/2006/relationships/image" Target="../media/image59.pn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6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6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microsoft.com/office/2007/relationships/hdphoto" Target="../media/hdphoto17.wdp"/><Relationship Id="rId12" Type="http://schemas.openxmlformats.org/officeDocument/2006/relationships/slide" Target="slide17.xml"/><Relationship Id="rId17" Type="http://schemas.openxmlformats.org/officeDocument/2006/relationships/image" Target="../media/image3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20.png"/><Relationship Id="rId5" Type="http://schemas.openxmlformats.org/officeDocument/2006/relationships/image" Target="../media/image27.jpe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slide" Target="slide6.xml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gif"/><Relationship Id="rId14" Type="http://schemas.openxmlformats.org/officeDocument/2006/relationships/slide" Target="slide7.xml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24E3CBD-B08E-43F8-87CD-515F286AA41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56184">
            <a:off x="7486374" y="3763315"/>
            <a:ext cx="828520" cy="11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4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hard-working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8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	a 	d	r	i	n	w	o	g	r	k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6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02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9" y="2781667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956603"/>
            <a:ext cx="32971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	n	i	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Family quiz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301" y="1400408"/>
            <a:ext cx="7146900" cy="11343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MATCHING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Comic Sans MS" pitchFamily="66" charset="0"/>
              </a:rPr>
              <a:t>GAME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blob:https://chat.zalo.me/b2844a4e-8c1c-404c-8da0-a33f8b70e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81637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mother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028" name="Picture 4" descr="Ảnh miễn phí của Đàn b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5990"/>
          <a:stretch/>
        </p:blipFill>
        <p:spPr bwMode="auto">
          <a:xfrm>
            <a:off x="1489661" y="128471"/>
            <a:ext cx="1804523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1714500" y="2299774"/>
            <a:ext cx="1524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098296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fa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81473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sister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585007"/>
            <a:ext cx="1790344" cy="561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bro</a:t>
            </a: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3470932"/>
            <a:ext cx="179034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grandpa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425906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grandma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6057"/>
          <a:stretch/>
        </p:blipFill>
        <p:spPr>
          <a:xfrm>
            <a:off x="775094" y="1793461"/>
            <a:ext cx="1804523" cy="16174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2" t="35114" r="26060" b="39872"/>
          <a:stretch/>
        </p:blipFill>
        <p:spPr bwMode="auto">
          <a:xfrm>
            <a:off x="307975" y="3470932"/>
            <a:ext cx="1804522" cy="167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3" t="38967" r="14707" b="39872"/>
          <a:stretch/>
        </p:blipFill>
        <p:spPr bwMode="auto">
          <a:xfrm>
            <a:off x="6316394" y="101352"/>
            <a:ext cx="1608857" cy="16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4" t="36480" r="5238" b="32645"/>
          <a:stretch/>
        </p:blipFill>
        <p:spPr bwMode="auto">
          <a:xfrm>
            <a:off x="7196487" y="3470932"/>
            <a:ext cx="1647401" cy="16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43949" r="3249" b="18846"/>
          <a:stretch/>
        </p:blipFill>
        <p:spPr bwMode="auto">
          <a:xfrm>
            <a:off x="6802773" y="1772189"/>
            <a:ext cx="1798726" cy="165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3294184" y="562483"/>
            <a:ext cx="5706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16761" y="1516741"/>
            <a:ext cx="1248108" cy="1349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9" idx="3"/>
          </p:cNvCxnSpPr>
          <p:nvPr/>
        </p:nvCxnSpPr>
        <p:spPr>
          <a:xfrm flipV="1">
            <a:off x="5655213" y="1659988"/>
            <a:ext cx="661181" cy="435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46077" y="3146699"/>
            <a:ext cx="1818792" cy="111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55213" y="3432177"/>
            <a:ext cx="1147560" cy="1107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098" idx="1"/>
          </p:cNvCxnSpPr>
          <p:nvPr/>
        </p:nvCxnSpPr>
        <p:spPr>
          <a:xfrm>
            <a:off x="5654270" y="3760117"/>
            <a:ext cx="1542217" cy="531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03282" y="1210963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1269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-208763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30147" y="1173044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25865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34877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72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182097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56" y="407773"/>
            <a:ext cx="8093675" cy="440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My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This/That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my …. </a:t>
            </a:r>
          </a:p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He/She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… 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012874" y="154744"/>
            <a:ext cx="7033846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2874" y="435570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There are 5 people in my family.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 father.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friendly and kind.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3" y="2320647"/>
            <a:ext cx="4322155" cy="274686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this?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68" y="-404265"/>
            <a:ext cx="3757884" cy="5663535"/>
          </a:xfrm>
          <a:prstGeom prst="rect">
            <a:avLst/>
          </a:prstGeom>
        </p:spPr>
      </p:pic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That is my mother.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pretty and nice.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52065" r="31535" b="11539"/>
          <a:stretch/>
        </p:blipFill>
        <p:spPr bwMode="auto">
          <a:xfrm>
            <a:off x="2616993" y="2254919"/>
            <a:ext cx="4068805" cy="26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that?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62784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 is my brother.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clever and pleasant.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26338" y="2588456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 rot="1640247">
            <a:off x="3051309" y="2754374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6" y="439670"/>
            <a:ext cx="5711483" cy="417453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 is my sister.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hard-working and young.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31027" y="2253231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078703">
            <a:off x="5878915" y="2794425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she?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Your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89" y="1592946"/>
            <a:ext cx="7146900" cy="113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2733" y="1424504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ardwor_ing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6546" y="3330326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cu_e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27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clev_r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24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k_nd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18" y="2610858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funn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86" y="168260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h_ndsom</a:t>
            </a: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78327" y="737461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pr_tty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6199" y="4421647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pleas_nt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887" y="4292591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fr_endl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sh_rt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807281" y="463759"/>
            <a:ext cx="5692270" cy="36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44830" y="244241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che_ful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18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976" y="172484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handsome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118" y="2587956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funny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845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clever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6198" y="4438195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pleasant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short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4887" y="4305797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83996" y="3343532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cute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07930" y="2429210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cheerful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22733" y="1437710"/>
            <a:ext cx="162126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hard-working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78326" y="727029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pretty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8550" y="185350"/>
            <a:ext cx="7146900" cy="4736763"/>
            <a:chOff x="2094567" y="776137"/>
            <a:chExt cx="7489588" cy="4250277"/>
          </a:xfrm>
        </p:grpSpPr>
        <p:sp>
          <p:nvSpPr>
            <p:cNvPr id="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1046205" y="1965895"/>
            <a:ext cx="6621654" cy="20814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is/ That is my 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His name’s/ Her name’s….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He’s/ She’s ….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5757" y="1397249"/>
            <a:ext cx="7412486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… people in my family.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4976037" y="642551"/>
            <a:ext cx="3846880" cy="4500948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13" y="-404265"/>
            <a:ext cx="3110187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2144345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118" y="119358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4778" y="636935"/>
            <a:ext cx="8513806" cy="4349579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There are 3 … in my family.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people		B. person		C. kid	</a:t>
            </a:r>
          </a:p>
          <a:p>
            <a:pPr marL="342900" indent="-342900">
              <a:buAutoNum type="arabicPeriod" startAt="2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This is my mother. She is ….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nice		B. Sunday		C. sunny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Her uncle is not ….. He is tall.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ugly		B. smelly		C. short</a:t>
            </a:r>
          </a:p>
          <a:p>
            <a:pPr marL="342900" indent="-342900">
              <a:buAutoNum type="arabicPeriod" startAt="4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sister and I love … family so much.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   his		B. our		C. their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10" y="1561198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94270" y="2398279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979473" y="3251473"/>
            <a:ext cx="395416" cy="411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15009" y="4104237"/>
            <a:ext cx="395416" cy="409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3260954" y="274442"/>
            <a:ext cx="411480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Puzzles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0" y="14341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92" r="8992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2" y="641172"/>
            <a:ext cx="3707740" cy="3885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819" y="859031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6" y="504844"/>
            <a:ext cx="3424265" cy="412281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1386" y="3284038"/>
            <a:ext cx="3046617" cy="1178729"/>
          </a:xfrm>
          <a:prstGeom prst="wedgeEllipseCallout">
            <a:avLst>
              <a:gd name="adj1" fmla="val 41503"/>
              <a:gd name="adj2" fmla="val -517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magic door.    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714216" y="763366"/>
            <a:ext cx="1188720" cy="1188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</a:t>
            </a:r>
          </a:p>
        </p:txBody>
      </p:sp>
      <p:pic>
        <p:nvPicPr>
          <p:cNvPr id="11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8" y="1158028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72556"/>
            <a:ext cx="3712786" cy="2601694"/>
          </a:xfrm>
          <a:prstGeom prst="rect">
            <a:avLst/>
          </a:prstGeom>
        </p:spPr>
      </p:pic>
      <p:pic>
        <p:nvPicPr>
          <p:cNvPr id="1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6629"/>
            <a:ext cx="1080777" cy="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617"/>
          <a:stretch/>
        </p:blipFill>
        <p:spPr>
          <a:xfrm>
            <a:off x="-15120" y="-10190"/>
            <a:ext cx="3058933" cy="31546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368"/>
          <a:stretch/>
        </p:blipFill>
        <p:spPr>
          <a:xfrm>
            <a:off x="2399457" y="-3542"/>
            <a:ext cx="3708214" cy="2587526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8389" y="5512"/>
            <a:ext cx="3712786" cy="2597121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3177" y="2012154"/>
            <a:ext cx="3058933" cy="3154954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49365" y="2576097"/>
            <a:ext cx="3708214" cy="26016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781667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cheerful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61798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800">
              <a:buClrTx/>
              <a:defRPr/>
            </a:pP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f   c    h   u  l  r   e   </a:t>
            </a:r>
            <a:r>
              <a:rPr lang="en-US" sz="3600" b="1" kern="12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796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399669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pleasant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	e	s	l	a	n	t	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53376"/>
            <a:ext cx="216669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clever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	l	r	e	v	e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8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friendly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731788"/>
            <a:ext cx="5469255" cy="1177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	r	e	d	l	n	i	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388</Words>
  <Application>Microsoft Office PowerPoint</Application>
  <PresentationFormat>On-screen Show (16:9)</PresentationFormat>
  <Paragraphs>113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Quicksand</vt:lpstr>
      <vt:lpstr>Life Savers</vt:lpstr>
      <vt:lpstr>Orelega One</vt:lpstr>
      <vt:lpstr>Gill Sans Ultra Bold</vt:lpstr>
      <vt:lpstr>Arial</vt:lpstr>
      <vt:lpstr>Comic Sans MS</vt:lpstr>
      <vt:lpstr>Life Savers ExtraBold</vt:lpstr>
      <vt:lpstr>Harlow Solid Italic</vt:lpstr>
      <vt:lpstr>Inter</vt:lpstr>
      <vt:lpstr>Bebas Neue</vt:lpstr>
      <vt:lpstr>Quicksand SemiBold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MATCHING GAME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Drawing and Presenting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64-Dương Thị Hồng Vân</cp:lastModifiedBy>
  <cp:revision>148</cp:revision>
  <dcterms:modified xsi:type="dcterms:W3CDTF">2024-09-15T02:50:58Z</dcterms:modified>
</cp:coreProperties>
</file>