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56" r:id="rId3"/>
    <p:sldId id="257" r:id="rId4"/>
    <p:sldId id="272" r:id="rId5"/>
    <p:sldId id="267" r:id="rId6"/>
    <p:sldId id="258" r:id="rId7"/>
    <p:sldId id="260" r:id="rId8"/>
    <p:sldId id="269" r:id="rId9"/>
    <p:sldId id="265" r:id="rId10"/>
    <p:sldId id="268" r:id="rId11"/>
    <p:sldId id="264" r:id="rId12"/>
    <p:sldId id="270" r:id="rId13"/>
    <p:sldId id="261" r:id="rId14"/>
    <p:sldId id="262" r:id="rId15"/>
    <p:sldId id="271" r:id="rId16"/>
  </p:sldIdLst>
  <p:sldSz cx="18288000" cy="10287000"/>
  <p:notesSz cx="6858000" cy="9144000"/>
  <p:embeddedFontLst>
    <p:embeddedFont>
      <p:font typeface="SVN-Newton" panose="02040603050506020204" pitchFamily="18" charset="0"/>
      <p:regular r:id="rId18"/>
    </p:embeddedFont>
    <p:embeddedFont>
      <p:font typeface="Calibri" panose="020F0502020204030204" pitchFamily="34" charset="0"/>
      <p:regular r:id="rId19"/>
      <p:bold r:id="rId20"/>
      <p:italic r:id="rId21"/>
      <p:boldItalic r:id="rId22"/>
    </p:embeddedFont>
    <p:embeddedFont>
      <p:font typeface="#9Slide07 HoneyCream"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3" d="100"/>
          <a:sy n="33" d="100"/>
        </p:scale>
        <p:origin x="1954" y="6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6</a:t>
            </a:fld>
            <a:endParaRPr lang="en-US"/>
          </a:p>
        </p:txBody>
      </p:sp>
    </p:spTree>
    <p:extLst>
      <p:ext uri="{BB962C8B-B14F-4D97-AF65-F5344CB8AC3E}">
        <p14:creationId xmlns:p14="http://schemas.microsoft.com/office/powerpoint/2010/main" val="58504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71283" y="17335504"/>
            <a:ext cx="7332660" cy="995795"/>
          </a:xfrm>
          <a:prstGeom prst="rect">
            <a:avLst/>
          </a:prstGeom>
        </p:spPr>
        <p:txBody>
          <a:bodyPr/>
          <a:lstStyle/>
          <a:p>
            <a:pPr defTabSz="2493843"/>
            <a:fld id="{1D8BD707-D9CF-40AE-B4C6-C98DA3205C09}" type="datetimeFigureOut">
              <a:rPr lang="en-US" sz="4909" smtClean="0">
                <a:solidFill>
                  <a:prstClr val="black"/>
                </a:solidFill>
              </a:rPr>
              <a:pPr defTabSz="2493843"/>
              <a:t>6/29/2023</a:t>
            </a:fld>
            <a:endParaRPr lang="en-US" sz="4909">
              <a:solidFill>
                <a:prstClr val="black"/>
              </a:solidFill>
            </a:endParaRPr>
          </a:p>
        </p:txBody>
      </p:sp>
      <p:sp>
        <p:nvSpPr>
          <p:cNvPr id="3" name="Footer Placeholder 2"/>
          <p:cNvSpPr>
            <a:spLocks noGrp="1"/>
          </p:cNvSpPr>
          <p:nvPr>
            <p:ph type="ftr" sz="quarter" idx="11"/>
          </p:nvPr>
        </p:nvSpPr>
        <p:spPr>
          <a:xfrm>
            <a:off x="10737108" y="17335504"/>
            <a:ext cx="9951466" cy="995795"/>
          </a:xfrm>
          <a:prstGeom prst="rect">
            <a:avLst/>
          </a:prstGeom>
        </p:spPr>
        <p:txBody>
          <a:bodyPr/>
          <a:lstStyle/>
          <a:p>
            <a:pPr defTabSz="2493843"/>
            <a:endParaRPr lang="en-US" sz="4909">
              <a:solidFill>
                <a:prstClr val="black"/>
              </a:solidFill>
            </a:endParaRPr>
          </a:p>
        </p:txBody>
      </p:sp>
      <p:sp>
        <p:nvSpPr>
          <p:cNvPr id="4" name="Slide Number Placeholder 3"/>
          <p:cNvSpPr>
            <a:spLocks noGrp="1"/>
          </p:cNvSpPr>
          <p:nvPr>
            <p:ph type="sldNum" sz="quarter" idx="12"/>
          </p:nvPr>
        </p:nvSpPr>
        <p:spPr>
          <a:xfrm>
            <a:off x="22521736" y="17335504"/>
            <a:ext cx="7332660" cy="995795"/>
          </a:xfrm>
          <a:prstGeom prst="rect">
            <a:avLst/>
          </a:prstGeom>
        </p:spPr>
        <p:txBody>
          <a:bodyPr/>
          <a:lstStyle/>
          <a:p>
            <a:pPr defTabSz="2493843"/>
            <a:fld id="{B6F15528-21DE-4FAA-801E-634DDDAF4B2B}" type="slidenum">
              <a:rPr lang="en-US" sz="4909" smtClean="0">
                <a:solidFill>
                  <a:prstClr val="black"/>
                </a:solidFill>
              </a:rPr>
              <a:pPr defTabSz="2493843"/>
              <a:t>‹#›</a:t>
            </a:fld>
            <a:endParaRPr lang="en-US" sz="4909">
              <a:solidFill>
                <a:prstClr val="black"/>
              </a:solidFill>
            </a:endParaRPr>
          </a:p>
        </p:txBody>
      </p:sp>
    </p:spTree>
    <p:extLst>
      <p:ext uri="{BB962C8B-B14F-4D97-AF65-F5344CB8AC3E}">
        <p14:creationId xmlns:p14="http://schemas.microsoft.com/office/powerpoint/2010/main" val="4014670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4996906" y="-1309138"/>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smtClean="0">
                <a:ln>
                  <a:noFill/>
                </a:ln>
                <a:solidFill>
                  <a:srgbClr val="50AE47"/>
                </a:solidFill>
                <a:effectLst/>
                <a:uLnTx/>
                <a:uFillTx/>
                <a:latin typeface="#9Slide07 HoneyCream" pitchFamily="2" charset="0"/>
                <a:ea typeface="+mj-ea"/>
                <a:cs typeface="+mj-cs"/>
              </a:rPr>
              <a:t>Hồng Linh</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pic>
        <p:nvPicPr>
          <p:cNvPr id="22" name="Picture 21"/>
          <p:cNvPicPr>
            <a:picLocks noChangeAspect="1"/>
          </p:cNvPicPr>
          <p:nvPr userDrawn="1"/>
        </p:nvPicPr>
        <p:blipFill>
          <a:blip r:embed="rId7"/>
          <a:stretch>
            <a:fillRect/>
          </a:stretch>
        </p:blipFill>
        <p:spPr>
          <a:xfrm>
            <a:off x="-416466" y="-675914"/>
            <a:ext cx="19120931" cy="11638827"/>
          </a:xfrm>
          <a:prstGeom prst="rect">
            <a:avLst/>
          </a:prstGeom>
        </p:spPr>
      </p:pic>
    </p:spTree>
    <p:extLst>
      <p:ext uri="{BB962C8B-B14F-4D97-AF65-F5344CB8AC3E}">
        <p14:creationId xmlns:p14="http://schemas.microsoft.com/office/powerpoint/2010/main" val="1863470879"/>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2493843" rtl="0" eaLnBrk="1" latinLnBrk="0" hangingPunct="1">
        <a:spcBef>
          <a:spcPct val="0"/>
        </a:spcBef>
        <a:buNone/>
        <a:defRPr sz="12000" kern="1200">
          <a:solidFill>
            <a:schemeClr val="tx1"/>
          </a:solidFill>
          <a:latin typeface="+mj-lt"/>
          <a:ea typeface="+mj-ea"/>
          <a:cs typeface="+mj-cs"/>
        </a:defRPr>
      </a:lvl1pPr>
    </p:titleStyle>
    <p:bodyStyle>
      <a:lvl1pPr marL="935191" indent="-935191" algn="l" defTabSz="2493843" rtl="0" eaLnBrk="1" latinLnBrk="0" hangingPunct="1">
        <a:spcBef>
          <a:spcPct val="20000"/>
        </a:spcBef>
        <a:buFont typeface="Arial" pitchFamily="34" charset="0"/>
        <a:buChar char="•"/>
        <a:defRPr sz="8727" kern="1200">
          <a:solidFill>
            <a:schemeClr val="tx1"/>
          </a:solidFill>
          <a:latin typeface="+mn-lt"/>
          <a:ea typeface="+mn-ea"/>
          <a:cs typeface="+mn-cs"/>
        </a:defRPr>
      </a:lvl1pPr>
      <a:lvl2pPr marL="2026248" indent="-779326" algn="l" defTabSz="2493843" rtl="0" eaLnBrk="1" latinLnBrk="0" hangingPunct="1">
        <a:spcBef>
          <a:spcPct val="20000"/>
        </a:spcBef>
        <a:buFont typeface="Arial" pitchFamily="34" charset="0"/>
        <a:buChar char="–"/>
        <a:defRPr sz="7636" kern="1200">
          <a:solidFill>
            <a:schemeClr val="tx1"/>
          </a:solidFill>
          <a:latin typeface="+mn-lt"/>
          <a:ea typeface="+mn-ea"/>
          <a:cs typeface="+mn-cs"/>
        </a:defRPr>
      </a:lvl2pPr>
      <a:lvl3pPr marL="3117304" indent="-623461" algn="l" defTabSz="2493843" rtl="0" eaLnBrk="1" latinLnBrk="0" hangingPunct="1">
        <a:spcBef>
          <a:spcPct val="20000"/>
        </a:spcBef>
        <a:buFont typeface="Arial" pitchFamily="34" charset="0"/>
        <a:buChar char="•"/>
        <a:defRPr sz="6546" kern="1200">
          <a:solidFill>
            <a:schemeClr val="tx1"/>
          </a:solidFill>
          <a:latin typeface="+mn-lt"/>
          <a:ea typeface="+mn-ea"/>
          <a:cs typeface="+mn-cs"/>
        </a:defRPr>
      </a:lvl3pPr>
      <a:lvl4pPr marL="4364225"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4pPr>
      <a:lvl5pPr marL="5611147"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5pPr>
      <a:lvl6pPr marL="6858069"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6pPr>
      <a:lvl7pPr marL="8104990"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7pPr>
      <a:lvl8pPr marL="9351912"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8pPr>
      <a:lvl9pPr marL="10598833"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9pPr>
    </p:bodyStyle>
    <p:otherStyle>
      <a:defPPr>
        <a:defRPr lang="en-US"/>
      </a:defPPr>
      <a:lvl1pPr marL="0" algn="l" defTabSz="2493843" rtl="0" eaLnBrk="1" latinLnBrk="0" hangingPunct="1">
        <a:defRPr sz="4909" kern="1200">
          <a:solidFill>
            <a:schemeClr val="tx1"/>
          </a:solidFill>
          <a:latin typeface="+mn-lt"/>
          <a:ea typeface="+mn-ea"/>
          <a:cs typeface="+mn-cs"/>
        </a:defRPr>
      </a:lvl1pPr>
      <a:lvl2pPr marL="1246922" algn="l" defTabSz="2493843" rtl="0" eaLnBrk="1" latinLnBrk="0" hangingPunct="1">
        <a:defRPr sz="4909" kern="1200">
          <a:solidFill>
            <a:schemeClr val="tx1"/>
          </a:solidFill>
          <a:latin typeface="+mn-lt"/>
          <a:ea typeface="+mn-ea"/>
          <a:cs typeface="+mn-cs"/>
        </a:defRPr>
      </a:lvl2pPr>
      <a:lvl3pPr marL="2493843" algn="l" defTabSz="2493843" rtl="0" eaLnBrk="1" latinLnBrk="0" hangingPunct="1">
        <a:defRPr sz="4909" kern="1200">
          <a:solidFill>
            <a:schemeClr val="tx1"/>
          </a:solidFill>
          <a:latin typeface="+mn-lt"/>
          <a:ea typeface="+mn-ea"/>
          <a:cs typeface="+mn-cs"/>
        </a:defRPr>
      </a:lvl3pPr>
      <a:lvl4pPr marL="3740765" algn="l" defTabSz="2493843" rtl="0" eaLnBrk="1" latinLnBrk="0" hangingPunct="1">
        <a:defRPr sz="4909" kern="1200">
          <a:solidFill>
            <a:schemeClr val="tx1"/>
          </a:solidFill>
          <a:latin typeface="+mn-lt"/>
          <a:ea typeface="+mn-ea"/>
          <a:cs typeface="+mn-cs"/>
        </a:defRPr>
      </a:lvl4pPr>
      <a:lvl5pPr marL="4987686" algn="l" defTabSz="2493843" rtl="0" eaLnBrk="1" latinLnBrk="0" hangingPunct="1">
        <a:defRPr sz="4909" kern="1200">
          <a:solidFill>
            <a:schemeClr val="tx1"/>
          </a:solidFill>
          <a:latin typeface="+mn-lt"/>
          <a:ea typeface="+mn-ea"/>
          <a:cs typeface="+mn-cs"/>
        </a:defRPr>
      </a:lvl5pPr>
      <a:lvl6pPr marL="6234608" algn="l" defTabSz="2493843" rtl="0" eaLnBrk="1" latinLnBrk="0" hangingPunct="1">
        <a:defRPr sz="4909" kern="1200">
          <a:solidFill>
            <a:schemeClr val="tx1"/>
          </a:solidFill>
          <a:latin typeface="+mn-lt"/>
          <a:ea typeface="+mn-ea"/>
          <a:cs typeface="+mn-cs"/>
        </a:defRPr>
      </a:lvl6pPr>
      <a:lvl7pPr marL="7481529" algn="l" defTabSz="2493843" rtl="0" eaLnBrk="1" latinLnBrk="0" hangingPunct="1">
        <a:defRPr sz="4909" kern="1200">
          <a:solidFill>
            <a:schemeClr val="tx1"/>
          </a:solidFill>
          <a:latin typeface="+mn-lt"/>
          <a:ea typeface="+mn-ea"/>
          <a:cs typeface="+mn-cs"/>
        </a:defRPr>
      </a:lvl7pPr>
      <a:lvl8pPr marL="8728451" algn="l" defTabSz="2493843" rtl="0" eaLnBrk="1" latinLnBrk="0" hangingPunct="1">
        <a:defRPr sz="4909" kern="1200">
          <a:solidFill>
            <a:schemeClr val="tx1"/>
          </a:solidFill>
          <a:latin typeface="+mn-lt"/>
          <a:ea typeface="+mn-ea"/>
          <a:cs typeface="+mn-cs"/>
        </a:defRPr>
      </a:lvl8pPr>
      <a:lvl9pPr marL="9975372" algn="l" defTabSz="2493843" rtl="0" eaLnBrk="1" latinLnBrk="0" hangingPunct="1">
        <a:defRPr sz="49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18"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0.png"/><Relationship Id="rId17" Type="http://schemas.openxmlformats.org/officeDocument/2006/relationships/image" Target="../media/image16.svg"/><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24" Type="http://schemas.openxmlformats.org/officeDocument/2006/relationships/image" Target="../media/image16.png"/><Relationship Id="rId32" Type="http://schemas.openxmlformats.org/officeDocument/2006/relationships/image" Target="../media/image18.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6.png"/><Relationship Id="rId9" Type="http://schemas.openxmlformats.org/officeDocument/2006/relationships/image" Target="../media/image8.svg"/><Relationship Id="rId14" Type="http://schemas.openxmlformats.org/officeDocument/2006/relationships/image" Target="../media/image11.png"/><Relationship Id="rId22" Type="http://schemas.openxmlformats.org/officeDocument/2006/relationships/image" Target="../media/image15.png"/><Relationship Id="rId30"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58.svg"/><Relationship Id="rId12" Type="http://schemas.openxmlformats.org/officeDocument/2006/relationships/image" Target="../media/image11.png"/><Relationship Id="rId17" Type="http://schemas.openxmlformats.org/officeDocument/2006/relationships/image" Target="../media/image124.svg"/><Relationship Id="rId2" Type="http://schemas.openxmlformats.org/officeDocument/2006/relationships/image" Target="../media/image5.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2.svg"/><Relationship Id="rId5" Type="http://schemas.openxmlformats.org/officeDocument/2006/relationships/image" Target="../media/image156.svg"/><Relationship Id="rId15" Type="http://schemas.openxmlformats.org/officeDocument/2006/relationships/image" Target="../media/image162.svg"/><Relationship Id="rId10" Type="http://schemas.openxmlformats.org/officeDocument/2006/relationships/image" Target="../media/image10.png"/><Relationship Id="rId4" Type="http://schemas.openxmlformats.org/officeDocument/2006/relationships/image" Target="../media/image60.png"/><Relationship Id="rId9" Type="http://schemas.openxmlformats.org/officeDocument/2006/relationships/image" Target="../media/image160.svg"/><Relationship Id="rId1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2.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2.svg"/><Relationship Id="rId21" Type="http://schemas.openxmlformats.org/officeDocument/2006/relationships/image" Target="../media/image130.svg"/><Relationship Id="rId7" Type="http://schemas.openxmlformats.org/officeDocument/2006/relationships/image" Target="../media/image116.svg"/><Relationship Id="rId12" Type="http://schemas.openxmlformats.org/officeDocument/2006/relationships/image" Target="../media/image25.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5.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120.svg"/><Relationship Id="rId24" Type="http://schemas.openxmlformats.org/officeDocument/2006/relationships/image" Target="../media/image31.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68.png"/><Relationship Id="rId10" Type="http://schemas.openxmlformats.org/officeDocument/2006/relationships/image" Target="../media/image24.png"/><Relationship Id="rId19" Type="http://schemas.openxmlformats.org/officeDocument/2006/relationships/image" Target="../media/image128.svg"/><Relationship Id="rId4" Type="http://schemas.openxmlformats.org/officeDocument/2006/relationships/image" Target="../media/image22.png"/><Relationship Id="rId9" Type="http://schemas.openxmlformats.org/officeDocument/2006/relationships/image" Target="../media/image118.svg"/><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13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svg"/><Relationship Id="rId4" Type="http://schemas.openxmlformats.org/officeDocument/2006/relationships/image" Target="../media/image19.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13" Type="http://schemas.openxmlformats.org/officeDocument/2006/relationships/image" Target="../media/image122.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2.svg"/><Relationship Id="rId21" Type="http://schemas.openxmlformats.org/officeDocument/2006/relationships/image" Target="../media/image130.svg"/><Relationship Id="rId12" Type="http://schemas.openxmlformats.org/officeDocument/2006/relationships/image" Target="../media/image25.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5.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20.svg"/><Relationship Id="rId24" Type="http://schemas.openxmlformats.org/officeDocument/2006/relationships/image" Target="../media/image31.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10" Type="http://schemas.openxmlformats.org/officeDocument/2006/relationships/image" Target="../media/image24.png"/><Relationship Id="rId19" Type="http://schemas.openxmlformats.org/officeDocument/2006/relationships/image" Target="../media/image128.svg"/><Relationship Id="rId4" Type="http://schemas.openxmlformats.org/officeDocument/2006/relationships/image" Target="../media/image22.png"/><Relationship Id="rId9" Type="http://schemas.openxmlformats.org/officeDocument/2006/relationships/image" Target="../media/image118.svg"/><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134.svg"/></Relationships>
</file>

<file path=ppt/slides/_rels/slide4.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svg"/><Relationship Id="rId4" Type="http://schemas.openxmlformats.org/officeDocument/2006/relationships/image" Target="../media/image19.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6.svg"/><Relationship Id="rId18" Type="http://schemas.openxmlformats.org/officeDocument/2006/relationships/image" Target="../media/image41.png"/><Relationship Id="rId3" Type="http://schemas.openxmlformats.org/officeDocument/2006/relationships/image" Target="../media/image2.svg"/><Relationship Id="rId7" Type="http://schemas.openxmlformats.org/officeDocument/2006/relationships/image" Target="../media/image50.svg"/><Relationship Id="rId12" Type="http://schemas.openxmlformats.org/officeDocument/2006/relationships/image" Target="../media/image38.png"/><Relationship Id="rId17" Type="http://schemas.openxmlformats.org/officeDocument/2006/relationships/image" Target="../media/image60.svg"/><Relationship Id="rId2" Type="http://schemas.openxmlformats.org/officeDocument/2006/relationships/image" Target="../media/image5.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2.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5.png"/><Relationship Id="rId21" Type="http://schemas.openxmlformats.org/officeDocument/2006/relationships/image" Target="../media/image47.png"/><Relationship Id="rId7" Type="http://schemas.openxmlformats.org/officeDocument/2006/relationships/image" Target="../media/image43.png"/><Relationship Id="rId2" Type="http://schemas.openxmlformats.org/officeDocument/2006/relationships/notesSlide" Target="../notesSlides/notesSlide1.xml"/><Relationship Id="rId16" Type="http://schemas.openxmlformats.org/officeDocument/2006/relationships/image" Target="../media/image45.png"/><Relationship Id="rId20" Type="http://schemas.openxmlformats.org/officeDocument/2006/relationships/image" Target="../media/image46.gif"/><Relationship Id="rId1" Type="http://schemas.openxmlformats.org/officeDocument/2006/relationships/slideLayout" Target="../slideLayouts/slideLayout7.xml"/><Relationship Id="rId6" Type="http://schemas.openxmlformats.org/officeDocument/2006/relationships/image" Target="../media/image82.svg"/><Relationship Id="rId11" Type="http://schemas.openxmlformats.org/officeDocument/2006/relationships/image" Target="../media/image54.svg"/><Relationship Id="rId5" Type="http://schemas.openxmlformats.org/officeDocument/2006/relationships/image" Target="../media/image42.png"/><Relationship Id="rId15" Type="http://schemas.openxmlformats.org/officeDocument/2006/relationships/image" Target="../media/image92.svg"/><Relationship Id="rId23" Type="http://schemas.openxmlformats.org/officeDocument/2006/relationships/image" Target="../media/image37.png"/><Relationship Id="rId19" Type="http://schemas.openxmlformats.org/officeDocument/2006/relationships/image" Target="../media/image96.svg"/><Relationship Id="rId4" Type="http://schemas.openxmlformats.org/officeDocument/2006/relationships/image" Target="../media/image2.svg"/><Relationship Id="rId9" Type="http://schemas.openxmlformats.org/officeDocument/2006/relationships/image" Target="../media/image44.png"/><Relationship Id="rId22"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1" Type="http://schemas.openxmlformats.org/officeDocument/2006/relationships/image" Target="../media/image50.png"/><Relationship Id="rId2" Type="http://schemas.openxmlformats.org/officeDocument/2006/relationships/image" Target="../media/image5.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15" Type="http://schemas.openxmlformats.org/officeDocument/2006/relationships/image" Target="../media/image92.svg"/><Relationship Id="rId19" Type="http://schemas.openxmlformats.org/officeDocument/2006/relationships/image" Target="../media/image96.svg"/><Relationship Id="rId4" Type="http://schemas.openxmlformats.org/officeDocument/2006/relationships/image" Target="../media/image44.png"/><Relationship Id="rId22"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8" Type="http://schemas.openxmlformats.org/officeDocument/2006/relationships/image" Target="../media/image54.png"/><Relationship Id="rId13" Type="http://schemas.openxmlformats.org/officeDocument/2006/relationships/image" Target="../media/image168.svg"/><Relationship Id="rId3" Type="http://schemas.openxmlformats.org/officeDocument/2006/relationships/image" Target="../media/image2.svg"/><Relationship Id="rId21" Type="http://schemas.openxmlformats.org/officeDocument/2006/relationships/image" Target="../media/image57.png"/><Relationship Id="rId7" Type="http://schemas.openxmlformats.org/officeDocument/2006/relationships/image" Target="../media/image84.svg"/><Relationship Id="rId12" Type="http://schemas.openxmlformats.org/officeDocument/2006/relationships/image" Target="../media/image53.png"/><Relationship Id="rId17" Type="http://schemas.openxmlformats.org/officeDocument/2006/relationships/image" Target="../media/image172.svg"/><Relationship Id="rId2" Type="http://schemas.openxmlformats.org/officeDocument/2006/relationships/image" Target="../media/image5.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34.svg"/><Relationship Id="rId5" Type="http://schemas.openxmlformats.org/officeDocument/2006/relationships/image" Target="../media/image164.svg"/><Relationship Id="rId15" Type="http://schemas.openxmlformats.org/officeDocument/2006/relationships/image" Target="../media/image170.svg"/><Relationship Id="rId10" Type="http://schemas.openxmlformats.org/officeDocument/2006/relationships/image" Target="../media/image19.png"/><Relationship Id="rId19"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166.svg"/><Relationship Id="rId22" Type="http://schemas.openxmlformats.org/officeDocument/2006/relationships/image" Target="../media/image58.png"/></Relationships>
</file>

<file path=ppt/slides/_rels/slide9.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svg"/><Relationship Id="rId4" Type="http://schemas.openxmlformats.org/officeDocument/2006/relationships/image" Target="../media/image19.pn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asvg="http://schemas.microsoft.com/office/drawing/2016/SVG/main" xmlns="" r:embed="rId5"/>
                </a:ext>
              </a:extLst>
            </a:blip>
            <a:stretch>
              <a:fillRect r="-486" b="-6708"/>
            </a:stretch>
          </a:blipFill>
        </p:spPr>
      </p:sp>
      <p:sp>
        <p:nvSpPr>
          <p:cNvPr id="4" name="Freeform 4"/>
          <p:cNvSpPr/>
          <p:nvPr/>
        </p:nvSpPr>
        <p:spPr>
          <a:xfrm>
            <a:off x="2744453" y="2589809"/>
            <a:ext cx="12869190" cy="5135352"/>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asvg="http://schemas.microsoft.com/office/drawing/2016/SVG/main" xmlns="" r:embed="rId7"/>
                </a:ext>
              </a:extLst>
            </a:blip>
            <a:stretch>
              <a:fillRect r="-486" b="-6708"/>
            </a:stretch>
          </a:blipFill>
        </p:spPr>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asvg="http://schemas.microsoft.com/office/drawing/2016/SVG/main" xmlns="" r:embed="rId29"/>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pic>
        <p:nvPicPr>
          <p:cNvPr id="24" name="Picture 23"/>
          <p:cNvPicPr>
            <a:picLocks noChangeAspect="1"/>
          </p:cNvPicPr>
          <p:nvPr/>
        </p:nvPicPr>
        <p:blipFill>
          <a:blip r:embed="rId32"/>
          <a:stretch>
            <a:fillRect/>
          </a:stretch>
        </p:blipFill>
        <p:spPr>
          <a:xfrm>
            <a:off x="722198" y="56246"/>
            <a:ext cx="17564098" cy="895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1. </a:t>
            </a: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bạn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mà</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em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yêu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quý</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2. </a:t>
            </a:r>
            <a:r>
              <a:rPr lang="en-US" sz="5400" dirty="0" err="1" smtClean="0">
                <a:solidFill>
                  <a:srgbClr val="000000"/>
                </a:solidFill>
                <a:latin typeface="Calibri" panose="020F0502020204030204" pitchFamily="34" charset="0"/>
                <a:cs typeface="Calibri" panose="020F0502020204030204" pitchFamily="34" charset="0"/>
              </a:rPr>
              <a:t>Tìm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đọc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câu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chuyện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năng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khiếu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r>
              <a:rPr lang="vi-VN" sz="3200" dirty="0" smtClean="0">
                <a:solidFill>
                  <a:srgbClr val="000000"/>
                </a:solidFill>
                <a:latin typeface="OpenSans"/>
              </a:rPr>
              <a:t>".</a:t>
            </a:r>
            <a:endParaRPr lang="vi-VN" sz="3200" dirty="0">
              <a:solidFill>
                <a:srgbClr val="000000"/>
              </a:solidFill>
              <a:latin typeface="OpenSans"/>
            </a:endParaRP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par>
                                <p:cTn id="11" presetID="14"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randombar(horizontal)">
                                      <p:cBhvr>
                                        <p:cTn id="13" dur="500"/>
                                        <p:tgtEl>
                                          <p:spTgt spid="3076"/>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endParaRPr lang="vi-VN" sz="3100" dirty="0">
              <a:solidFill>
                <a:srgbClr val="000000"/>
              </a:solidFill>
              <a:latin typeface="Open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370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xmlns="" r:embed="rId13"/>
                </a:ext>
              </a:extLst>
            </a:blip>
            <a:stretch>
              <a:fillRect/>
            </a:stretch>
          </a:blipFill>
        </p:spPr>
      </p:sp>
      <p:pic>
        <p:nvPicPr>
          <p:cNvPr id="14" name="Picture 13"/>
          <p:cNvPicPr>
            <a:picLocks noChangeAspect="1"/>
          </p:cNvPicPr>
          <p:nvPr/>
        </p:nvPicPr>
        <p:blipFill>
          <a:blip r:embed="rId14"/>
          <a:stretch>
            <a:fillRect/>
          </a:stretch>
        </p:blipFill>
        <p:spPr>
          <a:xfrm>
            <a:off x="1369395" y="1514399"/>
            <a:ext cx="15619306" cy="7230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smtClean="0">
                <a:latin typeface="Calibri" panose="020F0502020204030204" pitchFamily="34" charset="0"/>
                <a:cs typeface="Calibri" panose="020F0502020204030204" pitchFamily="34" charset="0"/>
              </a:rPr>
              <a:t>Hãy</a:t>
            </a:r>
            <a:r>
              <a:rPr lang="en-US" sz="6600" dirty="0" smtClean="0">
                <a:latin typeface="Calibri" panose="020F0502020204030204" pitchFamily="34" charset="0"/>
                <a:cs typeface="Calibri" panose="020F0502020204030204" pitchFamily="34" charset="0"/>
              </a:rPr>
              <a:t> chia </a:t>
            </a:r>
            <a:r>
              <a:rPr lang="en-US" sz="6600" dirty="0" err="1" smtClean="0">
                <a:latin typeface="Calibri" panose="020F0502020204030204" pitchFamily="34" charset="0"/>
                <a:cs typeface="Calibri" panose="020F0502020204030204" pitchFamily="34" charset="0"/>
              </a:rPr>
              <a:t>sẻ</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trước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lớp</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về</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em</a:t>
            </a:r>
            <a:r>
              <a:rPr lang="en-US" sz="6600" dirty="0" smtClean="0">
                <a:latin typeface="Calibri" panose="020F0502020204030204" pitchFamily="34" charset="0"/>
                <a:cs typeface="Calibri" panose="020F0502020204030204" pitchFamily="34" charset="0"/>
              </a:rPr>
              <a:t>:</a:t>
            </a: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Giới</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thiệu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Đặc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điểm</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nhận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dạng</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thích</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cá</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Thể</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hiện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trường</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nếu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có</a:t>
            </a:r>
            <a:r>
              <a:rPr lang="en-US" sz="66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xmlns=""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2835535">
            <a:off x="-318152" y="747838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bức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chân</a:t>
            </a:r>
            <a:r>
              <a:rPr lang="en-US" sz="5400" dirty="0" smtClean="0">
                <a:solidFill>
                  <a:srgbClr val="000000"/>
                </a:solidFill>
                <a:latin typeface="Calibri" panose="020F0502020204030204" pitchFamily="34" charset="0"/>
                <a:cs typeface="Calibri" panose="020F0502020204030204" pitchFamily="34" charset="0"/>
              </a:rPr>
              <a:t> dung </a:t>
            </a:r>
            <a:r>
              <a:rPr lang="en-US" sz="5400" dirty="0" err="1" smtClean="0">
                <a:solidFill>
                  <a:srgbClr val="000000"/>
                </a:solidFill>
                <a:latin typeface="Calibri" panose="020F0502020204030204" pitchFamily="34" charset="0"/>
                <a:cs typeface="Calibri" panose="020F0502020204030204" pitchFamily="34" charset="0"/>
              </a:rPr>
              <a:t>tự</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Nêu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bản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giải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rõ</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từng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hoặc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đưa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ví</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dụ</a:t>
            </a:r>
            <a:r>
              <a:rPr lang="en-US" sz="5400" dirty="0" smtClean="0">
                <a:solidFill>
                  <a:srgbClr val="000000"/>
                </a:solidFill>
                <a:latin typeface="Calibri" panose="020F0502020204030204" pitchFamily="34" charset="0"/>
                <a:cs typeface="Calibri" panose="020F0502020204030204" pitchFamily="34" charset="0"/>
              </a:rPr>
              <a:t> minh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800" decel="100000"/>
                                        <p:tgtEl>
                                          <p:spTgt spid="3"/>
                                        </p:tgtEl>
                                      </p:cBhvr>
                                    </p:animEffect>
                                    <p:anim calcmode="lin" valueType="num">
                                      <p:cBhvr>
                                        <p:cTn id="40" dur="800" decel="100000" fill="hold"/>
                                        <p:tgtEl>
                                          <p:spTgt spid="3"/>
                                        </p:tgtEl>
                                        <p:attrNameLst>
                                          <p:attrName>style.rotation</p:attrName>
                                        </p:attrNameLst>
                                      </p:cBhvr>
                                      <p:tavLst>
                                        <p:tav tm="0">
                                          <p:val>
                                            <p:fltVal val="-90"/>
                                          </p:val>
                                        </p:tav>
                                        <p:tav tm="100000">
                                          <p:val>
                                            <p:fltVal val="0"/>
                                          </p:val>
                                        </p:tav>
                                      </p:tavLst>
                                    </p:anim>
                                    <p:anim calcmode="lin" valueType="num">
                                      <p:cBhvr>
                                        <p:cTn id="41" dur="800" decel="100000" fill="hold"/>
                                        <p:tgtEl>
                                          <p:spTgt spid="3"/>
                                        </p:tgtEl>
                                        <p:attrNameLst>
                                          <p:attrName>ppt_x</p:attrName>
                                        </p:attrNameLst>
                                      </p:cBhvr>
                                      <p:tavLst>
                                        <p:tav tm="0">
                                          <p:val>
                                            <p:strVal val="#ppt_x+0.4"/>
                                          </p:val>
                                        </p:tav>
                                        <p:tav tm="100000">
                                          <p:val>
                                            <p:strVal val="#ppt_x-0.05"/>
                                          </p:val>
                                        </p:tav>
                                      </p:tavLst>
                                    </p:anim>
                                    <p:anim calcmode="lin" valueType="num">
                                      <p:cBhvr>
                                        <p:cTn id="42" dur="800" decel="100000" fill="hold"/>
                                        <p:tgtEl>
                                          <p:spTgt spid="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asvg="http://schemas.microsoft.com/office/drawing/2016/SVG/main" xmlns=""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asvg="http://schemas.microsoft.com/office/drawing/2016/SVG/main" xmlns=""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xmlns="" r:embed="rId19"/>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smtClean="0">
                <a:solidFill>
                  <a:srgbClr val="C00000"/>
                </a:solidFill>
                <a:latin typeface="Calibri" panose="020F0502020204030204" pitchFamily="34" charset="0"/>
                <a:cs typeface="Calibri" panose="020F0502020204030204" pitchFamily="34" charset="0"/>
              </a:rPr>
              <a:t>Chân</a:t>
            </a:r>
            <a:r>
              <a:rPr lang="en-US" sz="4400" b="1" i="1" dirty="0" smtClean="0">
                <a:solidFill>
                  <a:srgbClr val="C00000"/>
                </a:solidFill>
                <a:latin typeface="Calibri" panose="020F0502020204030204" pitchFamily="34" charset="0"/>
                <a:cs typeface="Calibri" panose="020F0502020204030204" pitchFamily="34" charset="0"/>
              </a:rPr>
              <a:t> dung </a:t>
            </a:r>
            <a:r>
              <a:rPr lang="en-US" sz="4400" b="1" i="1" dirty="0" err="1" smtClean="0">
                <a:solidFill>
                  <a:srgbClr val="C00000"/>
                </a:solidFill>
                <a:latin typeface="Calibri" panose="020F0502020204030204" pitchFamily="34" charset="0"/>
                <a:cs typeface="Calibri" panose="020F0502020204030204" pitchFamily="34" charset="0"/>
              </a:rPr>
              <a:t>tự</a:t>
            </a:r>
            <a:r>
              <a:rPr lang="en-US" sz="4400" b="1" i="1" dirty="0" smtClean="0">
                <a:solidFill>
                  <a:srgbClr val="C00000"/>
                </a:solidFill>
                <a:latin typeface="Calibri" panose="020F0502020204030204" pitchFamily="34" charset="0"/>
                <a:cs typeface="Calibri" panose="020F0502020204030204" pitchFamily="34" charset="0"/>
              </a:rPr>
              <a:t> </a:t>
            </a:r>
            <a:r>
              <a:rPr lang="en-US" sz="4400" b="1" i="1" dirty="0" err="1" smtClean="0">
                <a:solidFill>
                  <a:srgbClr val="C00000"/>
                </a:solidFill>
                <a:latin typeface="Calibri" panose="020F0502020204030204" pitchFamily="34" charset="0"/>
                <a:cs typeface="Calibri" panose="020F0502020204030204" pitchFamily="34" charset="0"/>
              </a:rPr>
              <a:t>họa</a:t>
            </a:r>
            <a:r>
              <a:rPr lang="en-US" sz="4400" b="1" i="1" dirty="0" smtClean="0">
                <a:solidFill>
                  <a:srgbClr val="C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là</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bức</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chân</a:t>
            </a:r>
            <a:r>
              <a:rPr lang="en-US" sz="4400" dirty="0" smtClean="0">
                <a:solidFill>
                  <a:srgbClr val="000000"/>
                </a:solidFill>
                <a:latin typeface="Calibri" panose="020F0502020204030204" pitchFamily="34" charset="0"/>
                <a:cs typeface="Calibri" panose="020F0502020204030204" pitchFamily="34" charset="0"/>
              </a:rPr>
              <a:t> dung </a:t>
            </a:r>
            <a:r>
              <a:rPr lang="en-US" sz="4400" dirty="0" err="1" smtClean="0">
                <a:solidFill>
                  <a:srgbClr val="000000"/>
                </a:solidFill>
                <a:latin typeface="Calibri" panose="020F0502020204030204" pitchFamily="34" charset="0"/>
                <a:cs typeface="Calibri" panose="020F0502020204030204" pitchFamily="34" charset="0"/>
              </a:rPr>
              <a:t>chính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bản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thân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do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tự</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21"/>
            <a:stretch>
              <a:fillRect/>
            </a:stretch>
          </p:blipFill>
          <p:spPr>
            <a:xfrm>
              <a:off x="2057401" y="4371356"/>
              <a:ext cx="2479650" cy="2854860"/>
            </a:xfrm>
            <a:prstGeom prst="rect">
              <a:avLst/>
            </a:prstGeom>
          </p:spPr>
        </p:pic>
        <p:pic>
          <p:nvPicPr>
            <p:cNvPr id="18" name="Picture 17"/>
            <p:cNvPicPr>
              <a:picLocks noChangeAspect="1"/>
            </p:cNvPicPr>
            <p:nvPr/>
          </p:nvPicPr>
          <p:blipFill>
            <a:blip r:embed="rId22"/>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smtClean="0">
                <a:latin typeface="Calibri" panose="020F0502020204030204" pitchFamily="34" charset="0"/>
                <a:cs typeface="Calibri" panose="020F0502020204030204" pitchFamily="34" charset="0"/>
              </a:rPr>
              <a:t>Hãy</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giới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thiệu</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chân</a:t>
            </a:r>
            <a:r>
              <a:rPr lang="en-US" sz="4400" dirty="0" smtClean="0">
                <a:latin typeface="Calibri" panose="020F0502020204030204" pitchFamily="34" charset="0"/>
                <a:cs typeface="Calibri" panose="020F0502020204030204" pitchFamily="34" charset="0"/>
              </a:rPr>
              <a:t> dung </a:t>
            </a:r>
          </a:p>
          <a:p>
            <a:pPr algn="ctr"/>
            <a:r>
              <a:rPr lang="en-US" sz="4400" dirty="0" err="1" smtClean="0">
                <a:latin typeface="Calibri" panose="020F0502020204030204" pitchFamily="34" charset="0"/>
                <a:cs typeface="Calibri" panose="020F0502020204030204" pitchFamily="34" charset="0"/>
              </a:rPr>
              <a:t>tự</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họa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của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em</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với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các</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bạn</a:t>
            </a:r>
            <a:endParaRPr lang="en-US" sz="4400" dirty="0" smtClean="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23">
              <a:extLst>
                <a:ext uri="{96DAC541-7B7A-43D3-8B79-37D633B846F1}">
                  <asvg:svgBlip xmlns:asvg="http://schemas.microsoft.com/office/drawing/2016/SVG/main" xmlns=""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xmlns="" r:embed="rId19"/>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0"/>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smtClean="0">
                <a:solidFill>
                  <a:srgbClr val="000000"/>
                </a:solidFill>
                <a:latin typeface="Calibri" panose="020F0502020204030204" pitchFamily="34" charset="0"/>
                <a:cs typeface="Calibri" panose="020F0502020204030204" pitchFamily="34" charset="0"/>
              </a:rPr>
              <a:t>Mẫu</a:t>
            </a:r>
            <a:r>
              <a:rPr lang="en-US" sz="3600" i="1" u="sng" dirty="0" smtClean="0">
                <a:solidFill>
                  <a:srgbClr val="000000"/>
                </a:solidFill>
                <a:latin typeface="Calibri" panose="020F0502020204030204" pitchFamily="34" charset="0"/>
                <a:cs typeface="Calibri" panose="020F0502020204030204" pitchFamily="34" charset="0"/>
              </a:rPr>
              <a:t>: </a:t>
            </a:r>
          </a:p>
          <a:p>
            <a:pPr algn="just"/>
            <a:r>
              <a:rPr lang="vi-VN" sz="3600" dirty="0" smtClean="0">
                <a:solidFill>
                  <a:srgbClr val="000000"/>
                </a:solidFill>
                <a:latin typeface="Calibri" panose="020F0502020204030204" pitchFamily="34" charset="0"/>
                <a:cs typeface="Calibri" panose="020F0502020204030204" pitchFamily="34" charset="0"/>
              </a:rPr>
              <a:t>Đây </a:t>
            </a:r>
            <a:r>
              <a:rPr lang="vi-VN" sz="3600" dirty="0">
                <a:solidFill>
                  <a:srgbClr val="000000"/>
                </a:solidFill>
                <a:latin typeface="Calibri" panose="020F0502020204030204" pitchFamily="34" charset="0"/>
                <a:cs typeface="Calibri" panose="020F0502020204030204" pitchFamily="34" charset="0"/>
              </a:rPr>
              <a:t>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asvg="http://schemas.microsoft.com/office/drawing/2016/SVG/main" xmlns="" r:embed="rId17"/>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Nêu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những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điểm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tốt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của</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một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người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mà</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tập</a:t>
            </a:r>
            <a:r>
              <a:rPr lang="en-US" sz="6600" dirty="0" smtClean="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Nói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điều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mong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ở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9">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20">
                <a:extLst>
                  <a:ext uri="{96DAC541-7B7A-43D3-8B79-37D633B846F1}">
                    <asvg:svgBlip xmlns:asvg="http://schemas.microsoft.com/office/drawing/2016/SVG/main" xmlns="" r:embed="rId15"/>
                  </a:ext>
                </a:extLst>
              </a:blip>
              <a:stretch>
                <a:fillRect/>
              </a:stretch>
            </a:blipFill>
          </p:spPr>
        </p:sp>
        <p:pic>
          <p:nvPicPr>
            <p:cNvPr id="18" name="Picture 17"/>
            <p:cNvPicPr>
              <a:picLocks noChangeAspect="1"/>
            </p:cNvPicPr>
            <p:nvPr/>
          </p:nvPicPr>
          <p:blipFill>
            <a:blip r:embed="rId21"/>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2"/>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xmlns=""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745</Words>
  <Application>Microsoft Office PowerPoint</Application>
  <PresentationFormat>Custom</PresentationFormat>
  <Paragraphs>27</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OpenSans</vt:lpstr>
      <vt:lpstr>Times New Roman</vt:lpstr>
      <vt:lpstr>SVN-Newton</vt:lpstr>
      <vt:lpstr>Arial</vt:lpstr>
      <vt:lpstr>Calibri</vt:lpstr>
      <vt:lpstr>#9Slide07 HoneyCream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Nguyễn Thị Hồng Linh</cp:lastModifiedBy>
  <cp:revision>MT50</cp:revision>
  <dcterms:created xsi:type="dcterms:W3CDTF">2006-08-16T00:00:00Z</dcterms:created>
  <dcterms:modified xsi:type="dcterms:W3CDTF">2023-06-29T02:33:44Z</dcterms:modified>
  <cp:category>MT50</cp:category>
  <dc:identifier>DAFmO2yyXwI</dc:identifier>
  <cp:version>MT50</cp:version>
</cp:coreProperties>
</file>