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notesMasterIdLst>
    <p:notesMasterId r:id="rId19"/>
  </p:notesMasterIdLst>
  <p:sldIdLst>
    <p:sldId id="317" r:id="rId4"/>
    <p:sldId id="392" r:id="rId5"/>
    <p:sldId id="415" r:id="rId6"/>
    <p:sldId id="416" r:id="rId7"/>
    <p:sldId id="369" r:id="rId8"/>
    <p:sldId id="428" r:id="rId9"/>
    <p:sldId id="419" r:id="rId10"/>
    <p:sldId id="424" r:id="rId11"/>
    <p:sldId id="413" r:id="rId12"/>
    <p:sldId id="414" r:id="rId13"/>
    <p:sldId id="374" r:id="rId14"/>
    <p:sldId id="430" r:id="rId15"/>
    <p:sldId id="394" r:id="rId16"/>
    <p:sldId id="314" r:id="rId17"/>
    <p:sldId id="319" r:id="rId18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CC33"/>
    <a:srgbClr val="FFFF00"/>
    <a:srgbClr val="00FFFF"/>
    <a:srgbClr val="FF99FF"/>
    <a:srgbClr val="FFFF99"/>
    <a:srgbClr val="FFCC00"/>
    <a:srgbClr val="3366FF"/>
    <a:srgbClr val="F3E7E7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7" autoAdjust="0"/>
    <p:restoredTop sz="87680" autoAdjust="0"/>
  </p:normalViewPr>
  <p:slideViewPr>
    <p:cSldViewPr>
      <p:cViewPr varScale="1">
        <p:scale>
          <a:sx n="96" d="100"/>
          <a:sy n="96" d="100"/>
        </p:scale>
        <p:origin x="49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07T07:05:49.444" idx="1">
    <p:pos x="636" y="78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9EC9A-2394-43F3-861D-26A10C5E12D9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96165-A3A9-4625-8E6F-38858014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27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3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96165-A3A9-4625-8E6F-388580144D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53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15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93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9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05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99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449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65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484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83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310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350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01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814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0" y="0"/>
            <a:ext cx="915233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647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159488" y="151515"/>
            <a:ext cx="8803758" cy="4880344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1270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87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 latinLnBrk="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 latinLnBrk="0"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 latinLnBrk="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05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defTabSz="822960" rtl="0" eaLnBrk="1" latinLnBrk="0" hangingPunct="1">
        <a:spcBef>
          <a:spcPct val="20000"/>
        </a:spcBef>
        <a:buFont typeface="Arial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0"/>
            <a:ext cx="9144000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44" y="-596602"/>
            <a:ext cx="9144000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344"/>
            <a:ext cx="9144000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496155"/>
            <a:ext cx="4968552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5924439" y="2097350"/>
            <a:ext cx="3118072" cy="159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8013463" y="1133716"/>
            <a:ext cx="1444355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624127" y="1243435"/>
            <a:ext cx="1714500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755576" y="932840"/>
            <a:ext cx="7362599" cy="3236251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39" latinLnBrk="0">
              <a:lnSpc>
                <a:spcPct val="150000"/>
              </a:lnSpc>
            </a:pPr>
            <a:r>
              <a:rPr lang="en-US" sz="191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NHIỆT LIỆT CHÀO MỪNG CÁC EM HỌC SINH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461689" y="1615229"/>
            <a:ext cx="6220621" cy="118859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6" tIns="54743" rIns="109486" bIns="54743" anchor="ctr"/>
          <a:lstStyle/>
          <a:p>
            <a:pPr algn="ctr" defTabSz="1459575" latinLnBrk="0">
              <a:defRPr/>
            </a:pP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THỂ CHẤT</a:t>
            </a:r>
          </a:p>
          <a:p>
            <a:pPr algn="ctr" defTabSz="1459575" latinLnBrk="0"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4 -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  <a:p>
            <a:pPr algn="ctr" defTabSz="1459575" latinLnBrk="0">
              <a:defRPr/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ĐỘNG TÁC TOÀN THÂN</a:t>
            </a:r>
          </a:p>
          <a:p>
            <a:pPr algn="ctr" defTabSz="1459575" latinLnBrk="0">
              <a:defRPr/>
            </a:pP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3707" y="266063"/>
            <a:ext cx="391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554" latinLnBrk="0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LONG BIÊN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25295"/>
            <a:ext cx="5199111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40" y="-25455"/>
            <a:ext cx="1241314" cy="90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54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4402832" cy="648072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565" y="932308"/>
            <a:ext cx="3008313" cy="3655665"/>
          </a:xfrm>
        </p:spPr>
        <p:txBody>
          <a:bodyPr>
            <a:normAutofit fontScale="85000" lnSpcReduction="10000"/>
          </a:bodyPr>
          <a:lstStyle/>
          <a:p>
            <a:r>
              <a:rPr lang="en-US" sz="2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MĐ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4" y="4460700"/>
            <a:ext cx="4285714" cy="68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71950"/>
            <a:ext cx="4285714" cy="771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8756" r="3750"/>
          <a:stretch/>
        </p:blipFill>
        <p:spPr>
          <a:xfrm>
            <a:off x="3525148" y="771550"/>
            <a:ext cx="5439339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42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"/>
            <a:ext cx="9144000" cy="51149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65514" y="1203598"/>
            <a:ext cx="47500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4.Vận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34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ả lỏng.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4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02DED4-6B22-49FC-9745-744C11FB5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51470"/>
            <a:ext cx="8568952" cy="4896544"/>
          </a:xfrm>
          <a:prstGeom prst="rect">
            <a:avLst/>
          </a:prstGeom>
        </p:spPr>
      </p:pic>
      <p:pic>
        <p:nvPicPr>
          <p:cNvPr id="7" name="Picture 6" descr="File:&lt;strong&gt;Tick&lt;/strong&gt; green modern.svg - Wikipedia, le encyclopedia libere">
            <a:extLst>
              <a:ext uri="{FF2B5EF4-FFF2-40B4-BE49-F238E27FC236}">
                <a16:creationId xmlns:a16="http://schemas.microsoft.com/office/drawing/2014/main" id="{E0EF4A69-9BF8-47B8-8D5F-379FF29858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699542"/>
            <a:ext cx="1377556" cy="120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8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2"/>
          <p:cNvSpPr txBox="1"/>
          <p:nvPr/>
        </p:nvSpPr>
        <p:spPr bwMode="auto">
          <a:xfrm>
            <a:off x="3347864" y="699542"/>
            <a:ext cx="23762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DẶN DÒ</a:t>
            </a:r>
          </a:p>
        </p:txBody>
      </p:sp>
      <p:sp>
        <p:nvSpPr>
          <p:cNvPr id="5" name="文本框 62"/>
          <p:cNvSpPr txBox="1"/>
          <p:nvPr/>
        </p:nvSpPr>
        <p:spPr bwMode="auto">
          <a:xfrm>
            <a:off x="1835696" y="1635646"/>
            <a:ext cx="61926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-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Ôn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động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tác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toàn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thân</a:t>
            </a:r>
            <a:endParaRPr lang="en-US" altLang="zh-CN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rial" pitchFamily="34" charset="0"/>
            </a:endParaRPr>
          </a:p>
          <a:p>
            <a:pPr>
              <a:defRPr/>
            </a:pPr>
            <a:endParaRPr lang="en-US" altLang="zh-CN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399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538"/>
            <a:ext cx="9252519" cy="5164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64" y="0"/>
            <a:ext cx="7841051" cy="7811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2267744" y="3025400"/>
            <a:ext cx="4968552" cy="635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735998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532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3532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3532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biệt các con </a:t>
            </a:r>
            <a:r>
              <a:rPr lang="en-US" altLang="zh-CN" sz="3532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056" name="文本框 2055"/>
          <p:cNvSpPr txBox="1"/>
          <p:nvPr/>
        </p:nvSpPr>
        <p:spPr>
          <a:xfrm>
            <a:off x="2119267" y="1708297"/>
            <a:ext cx="5119769" cy="362920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735998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đây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thúc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57" y="487681"/>
            <a:ext cx="1513705" cy="5061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005" y="452642"/>
            <a:ext cx="1695910" cy="78955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5755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84666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1800" y="0"/>
            <a:ext cx="35285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Rectangle 3"/>
          <p:cNvSpPr/>
          <p:nvPr/>
        </p:nvSpPr>
        <p:spPr>
          <a:xfrm>
            <a:off x="1691680" y="915566"/>
            <a:ext cx="691276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buFontTx/>
              <a:buChar char="-"/>
            </a:pP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clip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TDTT</a:t>
            </a:r>
          </a:p>
          <a:p>
            <a:pPr algn="just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</p:txBody>
      </p:sp>
    </p:spTree>
    <p:extLst>
      <p:ext uri="{BB962C8B-B14F-4D97-AF65-F5344CB8AC3E}">
        <p14:creationId xmlns:p14="http://schemas.microsoft.com/office/powerpoint/2010/main" val="236568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67494"/>
            <a:ext cx="8496944" cy="460648"/>
          </a:xfrm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8D3C2C8-FD54-4FED-B4AF-3161513E618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7635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99377"/>
            <a:ext cx="8229600" cy="85725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9EE4FFA-F44E-4230-9ED3-468F2E3DB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91630"/>
            <a:ext cx="4896544" cy="2808312"/>
          </a:xfrm>
        </p:spPr>
      </p:pic>
    </p:spTree>
    <p:extLst>
      <p:ext uri="{BB962C8B-B14F-4D97-AF65-F5344CB8AC3E}">
        <p14:creationId xmlns:p14="http://schemas.microsoft.com/office/powerpoint/2010/main" val="234654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04" y="915566"/>
            <a:ext cx="6957392" cy="36724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02024" y="1182110"/>
            <a:ext cx="504056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2.Hình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dirty="0"/>
              <a:t>Ôn động tác </a:t>
            </a:r>
            <a:r>
              <a:rPr lang="en-US" dirty="0"/>
              <a:t>V</a:t>
            </a:r>
            <a:r>
              <a:rPr lang="vi-VN" dirty="0"/>
              <a:t>ư</a:t>
            </a:r>
            <a:r>
              <a:rPr lang="en-US" dirty="0" err="1"/>
              <a:t>ơn</a:t>
            </a:r>
            <a:r>
              <a:rPr lang="en-US" dirty="0"/>
              <a:t> </a:t>
            </a:r>
            <a:r>
              <a:rPr lang="en-US" dirty="0" err="1"/>
              <a:t>thở,tay,chân,l</a:t>
            </a:r>
            <a:r>
              <a:rPr lang="vi-VN" dirty="0"/>
              <a:t>ư</a:t>
            </a:r>
            <a:r>
              <a:rPr lang="en-US" dirty="0" err="1"/>
              <a:t>ờn</a:t>
            </a:r>
            <a:r>
              <a:rPr lang="en-US" dirty="0"/>
              <a:t>, </a:t>
            </a:r>
            <a:r>
              <a:rPr lang="en-US" dirty="0" err="1"/>
              <a:t>lưng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bụng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896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F6553F-BCEA-48D9-AA9A-B644239A8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04" y="339502"/>
            <a:ext cx="6957392" cy="39604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A70F70-7B27-45B2-B925-36E496BD68B8}"/>
              </a:ext>
            </a:extLst>
          </p:cNvPr>
          <p:cNvSpPr/>
          <p:nvPr/>
        </p:nvSpPr>
        <p:spPr>
          <a:xfrm>
            <a:off x="2312876" y="965505"/>
            <a:ext cx="451824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2.Hình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vòng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91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T vươn thở và t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6D5839-3B03-402D-956A-4773983FFDF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929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9"/>
            <a:ext cx="5050904" cy="710778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8147248" cy="35179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Động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ra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sau,kiễng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gót</a:t>
            </a:r>
            <a:b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216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83518"/>
            <a:ext cx="8229600" cy="373352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2-3L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2-3’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diễn:1L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6-8’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139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3917</TotalTime>
  <Words>371</Words>
  <Application>Microsoft Office PowerPoint</Application>
  <PresentationFormat>On-screen Show (16:9)</PresentationFormat>
  <Paragraphs>41</Paragraphs>
  <Slides>15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맑은 고딕</vt:lpstr>
      <vt:lpstr>Arial</vt:lpstr>
      <vt:lpstr>Calibri</vt:lpstr>
      <vt:lpstr>Times New Roman</vt:lpstr>
      <vt:lpstr>UTM Avo</vt:lpstr>
      <vt:lpstr>Office Theme</vt:lpstr>
      <vt:lpstr>Custom Design</vt:lpstr>
      <vt:lpstr>3_Office Theme</vt:lpstr>
      <vt:lpstr>PowerPoint Presentation</vt:lpstr>
      <vt:lpstr>PowerPoint Presentation</vt:lpstr>
      <vt:lpstr>PowerPoint Presentation</vt:lpstr>
      <vt:lpstr>Hát Bài : Chuông gió leng keng</vt:lpstr>
      <vt:lpstr>PowerPoint Presentation</vt:lpstr>
      <vt:lpstr>PowerPoint Presentation</vt:lpstr>
      <vt:lpstr>PowerPoint Presentation</vt:lpstr>
      <vt:lpstr>*Một số điểm cần lưu ý:</vt:lpstr>
      <vt:lpstr>3. Luyện tập  - Tập đồng loạt: 2-3L - Chia tổ tập luyện: 2-3’ - Thi đua trình diễn:1L - Trò chơi: 6-8’ </vt:lpstr>
      <vt:lpstr>Trò chơi: Vượt rào tiếp sức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Administrator</cp:lastModifiedBy>
  <cp:revision>380</cp:revision>
  <dcterms:created xsi:type="dcterms:W3CDTF">2014-04-01T16:27:38Z</dcterms:created>
  <dcterms:modified xsi:type="dcterms:W3CDTF">2023-11-08T08:18:13Z</dcterms:modified>
</cp:coreProperties>
</file>