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5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266" r:id="rId28"/>
    <p:sldId id="328" r:id="rId29"/>
    <p:sldId id="330" r:id="rId30"/>
    <p:sldId id="331" r:id="rId31"/>
    <p:sldId id="332" r:id="rId32"/>
    <p:sldId id="333" r:id="rId33"/>
    <p:sldId id="32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9371A25-6164-3D41-CAFE-756ED9F295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48" y="105366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BBE9C8-35D5-1E79-CE54-81C8DEF42E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39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27.xml"/><Relationship Id="rId7" Type="http://schemas.openxmlformats.org/officeDocument/2006/relationships/slide" Target="slide29.xml"/><Relationship Id="rId12" Type="http://schemas.openxmlformats.org/officeDocument/2006/relationships/image" Target="../media/image68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slide" Target="slide28.xml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6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6.xml"/><Relationship Id="rId5" Type="http://schemas.openxmlformats.org/officeDocument/2006/relationships/image" Target="../media/image73.jpeg"/><Relationship Id="rId4" Type="http://schemas.openxmlformats.org/officeDocument/2006/relationships/image" Target="../media/image72.jp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slide" Target="slide26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6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slide" Target="slide26.xml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445" y="1268320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68" y="223614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7073" y="-4627478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563387" y="134106"/>
            <a:ext cx="6895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mtClean="0">
                <a:solidFill>
                  <a:prstClr val="black"/>
                </a:solidFill>
              </a:rPr>
              <a:t>TRƯỜNG TIỂU HỌC LONG BIÊN</a:t>
            </a:r>
            <a:endParaRPr kumimoji="0" lang="vi-VN" sz="40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3980125" y="724339"/>
            <a:ext cx="409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</a:rPr>
              <a:t>Lịch</a:t>
            </a:r>
            <a:r>
              <a:rPr kumimoji="0" lang="en-US" sz="40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</a:rPr>
              <a:t> sử và địa lí</a:t>
            </a:r>
            <a:endParaRPr kumimoji="0" lang="vi-VN" sz="40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Oval 1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4639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6117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1728" y="-47843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11149" y="-473512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35228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3557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2288169" y="6273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86222" y="-46319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  <p:sp>
        <p:nvSpPr>
          <p:cNvPr id="47" name="Oval 46"/>
          <p:cNvSpPr/>
          <p:nvPr/>
        </p:nvSpPr>
        <p:spPr>
          <a:xfrm>
            <a:off x="12349463" y="45177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719751" y="-481349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12310150" y="96263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3" name="Oval 52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28351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753</Words>
  <Application>Microsoft Office PowerPoint</Application>
  <PresentationFormat>Widescreen</PresentationFormat>
  <Paragraphs>100</Paragraphs>
  <Slides>31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Chango</vt:lpstr>
      <vt:lpstr>等线</vt:lpstr>
      <vt:lpstr>等线 Light</vt:lpstr>
      <vt:lpstr>iCiel Cadena</vt:lpstr>
      <vt:lpstr>inpin heiti</vt:lpstr>
      <vt:lpstr>Roboto</vt:lpstr>
      <vt:lpstr>SVN-Hole Hearted</vt:lpstr>
      <vt:lpstr>Times New Roman</vt:lpstr>
      <vt:lpstr>字魂105号-简雅黑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10P270321</cp:lastModifiedBy>
  <cp:revision>27</cp:revision>
  <dcterms:created xsi:type="dcterms:W3CDTF">2024-06-25T08:18:34Z</dcterms:created>
  <dcterms:modified xsi:type="dcterms:W3CDTF">2024-09-17T06:22:35Z</dcterms:modified>
</cp:coreProperties>
</file>