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C1144F-45ED-0BCA-5753-AFE08AF92843}"/>
              </a:ext>
            </a:extLst>
          </p:cNvPr>
          <p:cNvCxnSpPr/>
          <p:nvPr/>
        </p:nvCxnSpPr>
        <p:spPr>
          <a:xfrm>
            <a:off x="2897436" y="2016086"/>
            <a:ext cx="2644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7599EF-E2BE-1F2A-994E-0134EDE3235E}"/>
              </a:ext>
            </a:extLst>
          </p:cNvPr>
          <p:cNvCxnSpPr/>
          <p:nvPr/>
        </p:nvCxnSpPr>
        <p:spPr>
          <a:xfrm>
            <a:off x="6096000" y="2016086"/>
            <a:ext cx="2644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DF92F-741B-BF28-37C9-16DD7EE7CF90}"/>
              </a:ext>
            </a:extLst>
          </p:cNvPr>
          <p:cNvCxnSpPr/>
          <p:nvPr/>
        </p:nvCxnSpPr>
        <p:spPr>
          <a:xfrm>
            <a:off x="6096000" y="2146453"/>
            <a:ext cx="2644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87E91F-2D0B-F512-F9AB-D6F5296B21EE}"/>
              </a:ext>
            </a:extLst>
          </p:cNvPr>
          <p:cNvCxnSpPr/>
          <p:nvPr/>
        </p:nvCxnSpPr>
        <p:spPr>
          <a:xfrm>
            <a:off x="3955055" y="2137272"/>
            <a:ext cx="903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FF6F2-1ADA-31B7-F4BC-CB3B2B3BEECD}"/>
              </a:ext>
            </a:extLst>
          </p:cNvPr>
          <p:cNvCxnSpPr>
            <a:cxnSpLocks/>
          </p:cNvCxnSpPr>
          <p:nvPr/>
        </p:nvCxnSpPr>
        <p:spPr>
          <a:xfrm>
            <a:off x="4944737" y="2135436"/>
            <a:ext cx="1434029" cy="18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095C00-83DC-873B-4487-8EEF2D235231}"/>
              </a:ext>
            </a:extLst>
          </p:cNvPr>
          <p:cNvCxnSpPr>
            <a:cxnSpLocks/>
          </p:cNvCxnSpPr>
          <p:nvPr/>
        </p:nvCxnSpPr>
        <p:spPr>
          <a:xfrm>
            <a:off x="7159127" y="2122583"/>
            <a:ext cx="8060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716079-A20B-0703-D80E-0D455EEB8EEC}"/>
              </a:ext>
            </a:extLst>
          </p:cNvPr>
          <p:cNvCxnSpPr>
            <a:cxnSpLocks/>
          </p:cNvCxnSpPr>
          <p:nvPr/>
        </p:nvCxnSpPr>
        <p:spPr>
          <a:xfrm>
            <a:off x="10254867" y="2122583"/>
            <a:ext cx="6628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F76184-9AE7-F8DA-C6D9-938B10EECBA7}"/>
              </a:ext>
            </a:extLst>
          </p:cNvPr>
          <p:cNvCxnSpPr>
            <a:cxnSpLocks/>
          </p:cNvCxnSpPr>
          <p:nvPr/>
        </p:nvCxnSpPr>
        <p:spPr>
          <a:xfrm>
            <a:off x="10973783" y="2122583"/>
            <a:ext cx="530646" cy="12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065AA3-BC47-1EF1-0C69-7E8EAB485AC6}"/>
              </a:ext>
            </a:extLst>
          </p:cNvPr>
          <p:cNvCxnSpPr>
            <a:cxnSpLocks/>
          </p:cNvCxnSpPr>
          <p:nvPr/>
        </p:nvCxnSpPr>
        <p:spPr>
          <a:xfrm>
            <a:off x="4769451" y="2576853"/>
            <a:ext cx="507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72E12-10B0-D0A1-20AE-ED3DD3AF3309}"/>
              </a:ext>
            </a:extLst>
          </p:cNvPr>
          <p:cNvCxnSpPr>
            <a:cxnSpLocks/>
          </p:cNvCxnSpPr>
          <p:nvPr/>
        </p:nvCxnSpPr>
        <p:spPr>
          <a:xfrm>
            <a:off x="8876906" y="2568415"/>
            <a:ext cx="507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BED86F-C379-F9F7-D2E5-5D1FE46BE0F5}"/>
              </a:ext>
            </a:extLst>
          </p:cNvPr>
          <p:cNvCxnSpPr>
            <a:cxnSpLocks/>
          </p:cNvCxnSpPr>
          <p:nvPr/>
        </p:nvCxnSpPr>
        <p:spPr>
          <a:xfrm>
            <a:off x="9747238" y="2549311"/>
            <a:ext cx="674719" cy="19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C5726D-20D5-C2CA-32A1-7F7EBA16BC1E}"/>
              </a:ext>
            </a:extLst>
          </p:cNvPr>
          <p:cNvCxnSpPr>
            <a:cxnSpLocks/>
          </p:cNvCxnSpPr>
          <p:nvPr/>
        </p:nvCxnSpPr>
        <p:spPr>
          <a:xfrm>
            <a:off x="845610" y="3004675"/>
            <a:ext cx="507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BD7988-9BA9-F242-1F7C-3B0E25DCF0FB}"/>
              </a:ext>
            </a:extLst>
          </p:cNvPr>
          <p:cNvCxnSpPr>
            <a:cxnSpLocks/>
          </p:cNvCxnSpPr>
          <p:nvPr/>
        </p:nvCxnSpPr>
        <p:spPr>
          <a:xfrm>
            <a:off x="3292125" y="3004675"/>
            <a:ext cx="850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83E2AD-6C03-EA29-9FE2-4CDA54506196}"/>
              </a:ext>
            </a:extLst>
          </p:cNvPr>
          <p:cNvCxnSpPr>
            <a:cxnSpLocks/>
          </p:cNvCxnSpPr>
          <p:nvPr/>
        </p:nvCxnSpPr>
        <p:spPr>
          <a:xfrm>
            <a:off x="5957437" y="3004675"/>
            <a:ext cx="5645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D8DBF5-ED07-FF05-37A8-44FA76A47708}"/>
              </a:ext>
            </a:extLst>
          </p:cNvPr>
          <p:cNvCxnSpPr>
            <a:cxnSpLocks/>
          </p:cNvCxnSpPr>
          <p:nvPr/>
        </p:nvCxnSpPr>
        <p:spPr>
          <a:xfrm>
            <a:off x="3212715" y="3429000"/>
            <a:ext cx="929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5035E7-D70A-18C9-7E07-4D68B17641E4}"/>
              </a:ext>
            </a:extLst>
          </p:cNvPr>
          <p:cNvCxnSpPr>
            <a:cxnSpLocks/>
          </p:cNvCxnSpPr>
          <p:nvPr/>
        </p:nvCxnSpPr>
        <p:spPr>
          <a:xfrm>
            <a:off x="10551367" y="3004675"/>
            <a:ext cx="953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D3A944-513B-ECF0-132A-37D9685F0BA4}"/>
              </a:ext>
            </a:extLst>
          </p:cNvPr>
          <p:cNvCxnSpPr>
            <a:cxnSpLocks/>
          </p:cNvCxnSpPr>
          <p:nvPr/>
        </p:nvCxnSpPr>
        <p:spPr>
          <a:xfrm>
            <a:off x="930416" y="3429000"/>
            <a:ext cx="422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E6EB36-0CF4-D68E-6538-2568DA294D83}"/>
              </a:ext>
            </a:extLst>
          </p:cNvPr>
          <p:cNvCxnSpPr>
            <a:cxnSpLocks/>
          </p:cNvCxnSpPr>
          <p:nvPr/>
        </p:nvCxnSpPr>
        <p:spPr>
          <a:xfrm>
            <a:off x="6014357" y="3429000"/>
            <a:ext cx="507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952FAF-AEE9-2F13-221E-05E34AE5B84B}"/>
              </a:ext>
            </a:extLst>
          </p:cNvPr>
          <p:cNvCxnSpPr>
            <a:cxnSpLocks/>
          </p:cNvCxnSpPr>
          <p:nvPr/>
        </p:nvCxnSpPr>
        <p:spPr>
          <a:xfrm>
            <a:off x="10917716" y="3429000"/>
            <a:ext cx="507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6218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1238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Thảo Hoàng</cp:lastModifiedBy>
  <cp:revision>38</cp:revision>
  <dcterms:created xsi:type="dcterms:W3CDTF">2023-06-29T03:07:26Z</dcterms:created>
  <dcterms:modified xsi:type="dcterms:W3CDTF">2024-09-16T03:15:47Z</dcterms:modified>
  <cp:version>MNT37</cp:version>
</cp:coreProperties>
</file>