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6" r:id="rId2"/>
    <p:sldId id="287" r:id="rId3"/>
    <p:sldId id="304" r:id="rId4"/>
    <p:sldId id="305" r:id="rId5"/>
    <p:sldId id="257" r:id="rId6"/>
    <p:sldId id="307" r:id="rId7"/>
    <p:sldId id="288" r:id="rId8"/>
    <p:sldId id="258" r:id="rId9"/>
    <p:sldId id="289" r:id="rId10"/>
    <p:sldId id="291" r:id="rId11"/>
    <p:sldId id="290" r:id="rId12"/>
    <p:sldId id="295" r:id="rId13"/>
    <p:sldId id="297" r:id="rId14"/>
    <p:sldId id="298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433"/>
    <a:srgbClr val="75413B"/>
    <a:srgbClr val="F9B36D"/>
    <a:srgbClr val="FFC781"/>
    <a:srgbClr val="FFD692"/>
    <a:srgbClr val="FFECB0"/>
    <a:srgbClr val="41CFDE"/>
    <a:srgbClr val="B9DCF0"/>
    <a:srgbClr val="E1F9EE"/>
    <a:srgbClr val="D9F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5274" autoAdjust="0"/>
  </p:normalViewPr>
  <p:slideViewPr>
    <p:cSldViewPr snapToGrid="0" showGuides="1">
      <p:cViewPr varScale="1">
        <p:scale>
          <a:sx n="84" d="100"/>
          <a:sy n="84" d="100"/>
        </p:scale>
        <p:origin x="566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60B35AF-7FEE-437E-AB0B-9F1A33723CD1}" type="datetimeFigureOut">
              <a:rPr lang="zh-CN" altLang="en-US" smtClean="0"/>
              <a:pPr/>
              <a:t>2024/9/17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A07F3B4-76E9-4CEE-A376-997F51F980C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579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842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9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85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5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56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51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94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02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1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295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75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3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0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2D61E-6DAC-42A9-8AB6-A2E71292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EEE45B-337C-4CE5-9750-B47790C8E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8C87B1-648F-496F-A2D2-94C241795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1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8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5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2024/9/17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7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1.jpeg"/><Relationship Id="rId5" Type="http://schemas.openxmlformats.org/officeDocument/2006/relationships/image" Target="../media/image19.svg"/><Relationship Id="rId10" Type="http://schemas.openxmlformats.org/officeDocument/2006/relationships/image" Target="../media/image30.jpe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25802" y="1762324"/>
            <a:ext cx="7122016" cy="3206711"/>
            <a:chOff x="6487" y="1231"/>
            <a:chExt cx="6226" cy="1376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6" t="44340" b="-1"/>
          <a:stretch/>
        </p:blipFill>
        <p:spPr>
          <a:xfrm>
            <a:off x="-11575" y="-33788"/>
            <a:ext cx="12215149" cy="2036208"/>
          </a:xfrm>
          <a:prstGeom prst="rect">
            <a:avLst/>
          </a:prstGeom>
          <a:effectLst/>
        </p:spPr>
      </p:pic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01.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1" name="Freeform 5"/>
          <p:cNvSpPr/>
          <p:nvPr/>
        </p:nvSpPr>
        <p:spPr>
          <a:xfrm rot="10374704">
            <a:off x="9361631" y="-568057"/>
            <a:ext cx="3289055" cy="1829112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2377209" y="1048313"/>
            <a:ext cx="4167806" cy="523220"/>
          </a:xfrm>
          <a:custGeom>
            <a:avLst/>
            <a:gdLst>
              <a:gd name="connsiteX0" fmla="*/ 0 w 4122714"/>
              <a:gd name="connsiteY0" fmla="*/ 0 h 954107"/>
              <a:gd name="connsiteX1" fmla="*/ 4122714 w 4122714"/>
              <a:gd name="connsiteY1" fmla="*/ 0 h 954107"/>
              <a:gd name="connsiteX2" fmla="*/ 4122714 w 4122714"/>
              <a:gd name="connsiteY2" fmla="*/ 954107 h 954107"/>
              <a:gd name="connsiteX3" fmla="*/ 0 w 4122714"/>
              <a:gd name="connsiteY3" fmla="*/ 954107 h 954107"/>
              <a:gd name="connsiteX4" fmla="*/ 0 w 4122714"/>
              <a:gd name="connsiteY4" fmla="*/ 0 h 954107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45092 w 4167806"/>
              <a:gd name="connsiteY0" fmla="*/ 36124 h 990231"/>
              <a:gd name="connsiteX1" fmla="*/ 4167806 w 4167806"/>
              <a:gd name="connsiteY1" fmla="*/ 36124 h 990231"/>
              <a:gd name="connsiteX2" fmla="*/ 4167806 w 4167806"/>
              <a:gd name="connsiteY2" fmla="*/ 990231 h 990231"/>
              <a:gd name="connsiteX3" fmla="*/ 45092 w 4167806"/>
              <a:gd name="connsiteY3" fmla="*/ 990231 h 990231"/>
              <a:gd name="connsiteX4" fmla="*/ 45092 w 4167806"/>
              <a:gd name="connsiteY4" fmla="*/ 36124 h 990231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69861"/>
              <a:gd name="connsiteX1" fmla="*/ 4167806 w 4167806"/>
              <a:gd name="connsiteY1" fmla="*/ 72835 h 1069861"/>
              <a:gd name="connsiteX2" fmla="*/ 4167806 w 4167806"/>
              <a:gd name="connsiteY2" fmla="*/ 1026942 h 1069861"/>
              <a:gd name="connsiteX3" fmla="*/ 45092 w 4167806"/>
              <a:gd name="connsiteY3" fmla="*/ 1026942 h 1069861"/>
              <a:gd name="connsiteX4" fmla="*/ 45092 w 4167806"/>
              <a:gd name="connsiteY4" fmla="*/ 72835 h 1069861"/>
              <a:gd name="connsiteX0" fmla="*/ 45092 w 4167806"/>
              <a:gd name="connsiteY0" fmla="*/ 72835 h 1118540"/>
              <a:gd name="connsiteX1" fmla="*/ 4167806 w 4167806"/>
              <a:gd name="connsiteY1" fmla="*/ 72835 h 1118540"/>
              <a:gd name="connsiteX2" fmla="*/ 4167806 w 4167806"/>
              <a:gd name="connsiteY2" fmla="*/ 1026942 h 1118540"/>
              <a:gd name="connsiteX3" fmla="*/ 45092 w 4167806"/>
              <a:gd name="connsiteY3" fmla="*/ 1026942 h 1118540"/>
              <a:gd name="connsiteX4" fmla="*/ 45092 w 4167806"/>
              <a:gd name="connsiteY4" fmla="*/ 72835 h 1118540"/>
              <a:gd name="connsiteX0" fmla="*/ 45092 w 4167806"/>
              <a:gd name="connsiteY0" fmla="*/ 72835 h 1074228"/>
              <a:gd name="connsiteX1" fmla="*/ 4167806 w 4167806"/>
              <a:gd name="connsiteY1" fmla="*/ 72835 h 1074228"/>
              <a:gd name="connsiteX2" fmla="*/ 4167806 w 4167806"/>
              <a:gd name="connsiteY2" fmla="*/ 1026942 h 1074228"/>
              <a:gd name="connsiteX3" fmla="*/ 45092 w 4167806"/>
              <a:gd name="connsiteY3" fmla="*/ 1026942 h 1074228"/>
              <a:gd name="connsiteX4" fmla="*/ 45092 w 4167806"/>
              <a:gd name="connsiteY4" fmla="*/ 72835 h 107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806" h="1074228">
                <a:moveTo>
                  <a:pt x="45092" y="72835"/>
                </a:moveTo>
                <a:cubicBezTo>
                  <a:pt x="819890" y="-8445"/>
                  <a:pt x="2793568" y="-38925"/>
                  <a:pt x="4167806" y="72835"/>
                </a:cubicBezTo>
                <a:cubicBezTo>
                  <a:pt x="3995086" y="644871"/>
                  <a:pt x="4167806" y="708906"/>
                  <a:pt x="4167806" y="1026942"/>
                </a:cubicBezTo>
                <a:cubicBezTo>
                  <a:pt x="2631008" y="1159022"/>
                  <a:pt x="1561570" y="965982"/>
                  <a:pt x="45092" y="1026942"/>
                </a:cubicBezTo>
                <a:cubicBezTo>
                  <a:pt x="-107308" y="698746"/>
                  <a:pt x="187332" y="431511"/>
                  <a:pt x="45092" y="72835"/>
                </a:cubicBezTo>
                <a:close/>
              </a:path>
            </a:pathLst>
          </a:custGeom>
          <a:solidFill>
            <a:srgbClr val="0070C0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6764" y="1741020"/>
            <a:ext cx="8108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7974" y="3013067"/>
            <a:ext cx="5269986" cy="1384995"/>
          </a:xfrm>
          <a:custGeom>
            <a:avLst/>
            <a:gdLst>
              <a:gd name="connsiteX0" fmla="*/ 0 w 4122714"/>
              <a:gd name="connsiteY0" fmla="*/ 0 h 954107"/>
              <a:gd name="connsiteX1" fmla="*/ 4122714 w 4122714"/>
              <a:gd name="connsiteY1" fmla="*/ 0 h 954107"/>
              <a:gd name="connsiteX2" fmla="*/ 4122714 w 4122714"/>
              <a:gd name="connsiteY2" fmla="*/ 954107 h 954107"/>
              <a:gd name="connsiteX3" fmla="*/ 0 w 4122714"/>
              <a:gd name="connsiteY3" fmla="*/ 954107 h 954107"/>
              <a:gd name="connsiteX4" fmla="*/ 0 w 4122714"/>
              <a:gd name="connsiteY4" fmla="*/ 0 h 954107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45092 w 4167806"/>
              <a:gd name="connsiteY0" fmla="*/ 36124 h 990231"/>
              <a:gd name="connsiteX1" fmla="*/ 4167806 w 4167806"/>
              <a:gd name="connsiteY1" fmla="*/ 36124 h 990231"/>
              <a:gd name="connsiteX2" fmla="*/ 4167806 w 4167806"/>
              <a:gd name="connsiteY2" fmla="*/ 990231 h 990231"/>
              <a:gd name="connsiteX3" fmla="*/ 45092 w 4167806"/>
              <a:gd name="connsiteY3" fmla="*/ 990231 h 990231"/>
              <a:gd name="connsiteX4" fmla="*/ 45092 w 4167806"/>
              <a:gd name="connsiteY4" fmla="*/ 36124 h 990231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69861"/>
              <a:gd name="connsiteX1" fmla="*/ 4167806 w 4167806"/>
              <a:gd name="connsiteY1" fmla="*/ 72835 h 1069861"/>
              <a:gd name="connsiteX2" fmla="*/ 4167806 w 4167806"/>
              <a:gd name="connsiteY2" fmla="*/ 1026942 h 1069861"/>
              <a:gd name="connsiteX3" fmla="*/ 45092 w 4167806"/>
              <a:gd name="connsiteY3" fmla="*/ 1026942 h 1069861"/>
              <a:gd name="connsiteX4" fmla="*/ 45092 w 4167806"/>
              <a:gd name="connsiteY4" fmla="*/ 72835 h 1069861"/>
              <a:gd name="connsiteX0" fmla="*/ 45092 w 4167806"/>
              <a:gd name="connsiteY0" fmla="*/ 72835 h 1118540"/>
              <a:gd name="connsiteX1" fmla="*/ 4167806 w 4167806"/>
              <a:gd name="connsiteY1" fmla="*/ 72835 h 1118540"/>
              <a:gd name="connsiteX2" fmla="*/ 4167806 w 4167806"/>
              <a:gd name="connsiteY2" fmla="*/ 1026942 h 1118540"/>
              <a:gd name="connsiteX3" fmla="*/ 45092 w 4167806"/>
              <a:gd name="connsiteY3" fmla="*/ 1026942 h 1118540"/>
              <a:gd name="connsiteX4" fmla="*/ 45092 w 4167806"/>
              <a:gd name="connsiteY4" fmla="*/ 72835 h 1118540"/>
              <a:gd name="connsiteX0" fmla="*/ 45092 w 4167806"/>
              <a:gd name="connsiteY0" fmla="*/ 72835 h 1074228"/>
              <a:gd name="connsiteX1" fmla="*/ 4167806 w 4167806"/>
              <a:gd name="connsiteY1" fmla="*/ 72835 h 1074228"/>
              <a:gd name="connsiteX2" fmla="*/ 4167806 w 4167806"/>
              <a:gd name="connsiteY2" fmla="*/ 1026942 h 1074228"/>
              <a:gd name="connsiteX3" fmla="*/ 45092 w 4167806"/>
              <a:gd name="connsiteY3" fmla="*/ 1026942 h 1074228"/>
              <a:gd name="connsiteX4" fmla="*/ 45092 w 4167806"/>
              <a:gd name="connsiteY4" fmla="*/ 72835 h 107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806" h="1074228">
                <a:moveTo>
                  <a:pt x="45092" y="72835"/>
                </a:moveTo>
                <a:cubicBezTo>
                  <a:pt x="819890" y="-8445"/>
                  <a:pt x="2793568" y="-38925"/>
                  <a:pt x="4167806" y="72835"/>
                </a:cubicBezTo>
                <a:cubicBezTo>
                  <a:pt x="3995086" y="644871"/>
                  <a:pt x="4167806" y="708906"/>
                  <a:pt x="4167806" y="1026942"/>
                </a:cubicBezTo>
                <a:cubicBezTo>
                  <a:pt x="2631008" y="1159022"/>
                  <a:pt x="1561570" y="965982"/>
                  <a:pt x="45092" y="1026942"/>
                </a:cubicBezTo>
                <a:cubicBezTo>
                  <a:pt x="-107308" y="698746"/>
                  <a:pt x="187332" y="431511"/>
                  <a:pt x="45092" y="72835"/>
                </a:cubicBezTo>
                <a:close/>
              </a:path>
            </a:pathLst>
          </a:custGeom>
          <a:solidFill>
            <a:srgbClr val="54E0EF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50160" y="4661569"/>
            <a:ext cx="8334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Hạt mưa png | PNGEg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3621" y1="64655" x2="33621" y2="64655"/>
                        <a14:foregroundMark x1="47126" y1="65805" x2="47126" y2="65805"/>
                        <a14:foregroundMark x1="53161" y1="72989" x2="53161" y2="72989"/>
                        <a14:foregroundMark x1="60632" y1="64943" x2="60632" y2="64943"/>
                        <a14:foregroundMark x1="37931" y1="75000" x2="37931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68" y="-85817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nh Họa Giọt Mưa Kawaii Dễ Thương Minh Họa Trẻ Em Theo Mùa Vui Nhộn Hình 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42" y="2614574"/>
            <a:ext cx="2046994" cy="204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8032C892-A077-4CA7-B4B1-3C9C6D9058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6" y="3207962"/>
            <a:ext cx="1702318" cy="31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44340" b="-1"/>
          <a:stretch/>
        </p:blipFill>
        <p:spPr>
          <a:xfrm>
            <a:off x="-11575" y="-33788"/>
            <a:ext cx="12215149" cy="2036208"/>
          </a:xfrm>
          <a:prstGeom prst="rect">
            <a:avLst/>
          </a:prstGeom>
          <a:effectLst/>
        </p:spPr>
      </p:pic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02.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1" name="Freeform 5"/>
          <p:cNvSpPr/>
          <p:nvPr/>
        </p:nvSpPr>
        <p:spPr>
          <a:xfrm rot="10374704">
            <a:off x="9361631" y="-568057"/>
            <a:ext cx="3289055" cy="1829112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922911" y="1007797"/>
            <a:ext cx="7925031" cy="954107"/>
          </a:xfrm>
          <a:custGeom>
            <a:avLst/>
            <a:gdLst>
              <a:gd name="connsiteX0" fmla="*/ 0 w 4122714"/>
              <a:gd name="connsiteY0" fmla="*/ 0 h 954107"/>
              <a:gd name="connsiteX1" fmla="*/ 4122714 w 4122714"/>
              <a:gd name="connsiteY1" fmla="*/ 0 h 954107"/>
              <a:gd name="connsiteX2" fmla="*/ 4122714 w 4122714"/>
              <a:gd name="connsiteY2" fmla="*/ 954107 h 954107"/>
              <a:gd name="connsiteX3" fmla="*/ 0 w 4122714"/>
              <a:gd name="connsiteY3" fmla="*/ 954107 h 954107"/>
              <a:gd name="connsiteX4" fmla="*/ 0 w 4122714"/>
              <a:gd name="connsiteY4" fmla="*/ 0 h 954107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0 w 4122714"/>
              <a:gd name="connsiteY0" fmla="*/ 36124 h 990231"/>
              <a:gd name="connsiteX1" fmla="*/ 4122714 w 4122714"/>
              <a:gd name="connsiteY1" fmla="*/ 36124 h 990231"/>
              <a:gd name="connsiteX2" fmla="*/ 4122714 w 4122714"/>
              <a:gd name="connsiteY2" fmla="*/ 990231 h 990231"/>
              <a:gd name="connsiteX3" fmla="*/ 0 w 4122714"/>
              <a:gd name="connsiteY3" fmla="*/ 990231 h 990231"/>
              <a:gd name="connsiteX4" fmla="*/ 0 w 4122714"/>
              <a:gd name="connsiteY4" fmla="*/ 36124 h 990231"/>
              <a:gd name="connsiteX0" fmla="*/ 45092 w 4167806"/>
              <a:gd name="connsiteY0" fmla="*/ 36124 h 990231"/>
              <a:gd name="connsiteX1" fmla="*/ 4167806 w 4167806"/>
              <a:gd name="connsiteY1" fmla="*/ 36124 h 990231"/>
              <a:gd name="connsiteX2" fmla="*/ 4167806 w 4167806"/>
              <a:gd name="connsiteY2" fmla="*/ 990231 h 990231"/>
              <a:gd name="connsiteX3" fmla="*/ 45092 w 4167806"/>
              <a:gd name="connsiteY3" fmla="*/ 990231 h 990231"/>
              <a:gd name="connsiteX4" fmla="*/ 45092 w 4167806"/>
              <a:gd name="connsiteY4" fmla="*/ 36124 h 990231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26942"/>
              <a:gd name="connsiteX1" fmla="*/ 4167806 w 4167806"/>
              <a:gd name="connsiteY1" fmla="*/ 72835 h 1026942"/>
              <a:gd name="connsiteX2" fmla="*/ 4167806 w 4167806"/>
              <a:gd name="connsiteY2" fmla="*/ 1026942 h 1026942"/>
              <a:gd name="connsiteX3" fmla="*/ 45092 w 4167806"/>
              <a:gd name="connsiteY3" fmla="*/ 1026942 h 1026942"/>
              <a:gd name="connsiteX4" fmla="*/ 45092 w 4167806"/>
              <a:gd name="connsiteY4" fmla="*/ 72835 h 1026942"/>
              <a:gd name="connsiteX0" fmla="*/ 45092 w 4167806"/>
              <a:gd name="connsiteY0" fmla="*/ 72835 h 1069861"/>
              <a:gd name="connsiteX1" fmla="*/ 4167806 w 4167806"/>
              <a:gd name="connsiteY1" fmla="*/ 72835 h 1069861"/>
              <a:gd name="connsiteX2" fmla="*/ 4167806 w 4167806"/>
              <a:gd name="connsiteY2" fmla="*/ 1026942 h 1069861"/>
              <a:gd name="connsiteX3" fmla="*/ 45092 w 4167806"/>
              <a:gd name="connsiteY3" fmla="*/ 1026942 h 1069861"/>
              <a:gd name="connsiteX4" fmla="*/ 45092 w 4167806"/>
              <a:gd name="connsiteY4" fmla="*/ 72835 h 1069861"/>
              <a:gd name="connsiteX0" fmla="*/ 45092 w 4167806"/>
              <a:gd name="connsiteY0" fmla="*/ 72835 h 1118540"/>
              <a:gd name="connsiteX1" fmla="*/ 4167806 w 4167806"/>
              <a:gd name="connsiteY1" fmla="*/ 72835 h 1118540"/>
              <a:gd name="connsiteX2" fmla="*/ 4167806 w 4167806"/>
              <a:gd name="connsiteY2" fmla="*/ 1026942 h 1118540"/>
              <a:gd name="connsiteX3" fmla="*/ 45092 w 4167806"/>
              <a:gd name="connsiteY3" fmla="*/ 1026942 h 1118540"/>
              <a:gd name="connsiteX4" fmla="*/ 45092 w 4167806"/>
              <a:gd name="connsiteY4" fmla="*/ 72835 h 1118540"/>
              <a:gd name="connsiteX0" fmla="*/ 45092 w 4167806"/>
              <a:gd name="connsiteY0" fmla="*/ 72835 h 1074228"/>
              <a:gd name="connsiteX1" fmla="*/ 4167806 w 4167806"/>
              <a:gd name="connsiteY1" fmla="*/ 72835 h 1074228"/>
              <a:gd name="connsiteX2" fmla="*/ 4167806 w 4167806"/>
              <a:gd name="connsiteY2" fmla="*/ 1026942 h 1074228"/>
              <a:gd name="connsiteX3" fmla="*/ 45092 w 4167806"/>
              <a:gd name="connsiteY3" fmla="*/ 1026942 h 1074228"/>
              <a:gd name="connsiteX4" fmla="*/ 45092 w 4167806"/>
              <a:gd name="connsiteY4" fmla="*/ 72835 h 107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7806" h="1074228">
                <a:moveTo>
                  <a:pt x="45092" y="72835"/>
                </a:moveTo>
                <a:cubicBezTo>
                  <a:pt x="819890" y="-8445"/>
                  <a:pt x="2793568" y="-38925"/>
                  <a:pt x="4167806" y="72835"/>
                </a:cubicBezTo>
                <a:cubicBezTo>
                  <a:pt x="3995086" y="644871"/>
                  <a:pt x="4167806" y="708906"/>
                  <a:pt x="4167806" y="1026942"/>
                </a:cubicBezTo>
                <a:cubicBezTo>
                  <a:pt x="2631008" y="1159022"/>
                  <a:pt x="1561570" y="965982"/>
                  <a:pt x="45092" y="1026942"/>
                </a:cubicBezTo>
                <a:cubicBezTo>
                  <a:pt x="-107308" y="698746"/>
                  <a:pt x="187332" y="431511"/>
                  <a:pt x="45092" y="72835"/>
                </a:cubicBezTo>
                <a:close/>
              </a:path>
            </a:pathLst>
          </a:custGeom>
          <a:solidFill>
            <a:srgbClr val="00B0F0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8985" y="2091004"/>
            <a:ext cx="6861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2056" name="Picture 8" descr="Free Icon | Clou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1" y="929930"/>
            <a:ext cx="1745350" cy="17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149BBEBA-D048-40DC-ACB2-2C46DE441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11" y="2180204"/>
            <a:ext cx="3414363" cy="4264194"/>
          </a:xfrm>
          <a:prstGeom prst="rect">
            <a:avLst/>
          </a:prstGeom>
        </p:spPr>
      </p:pic>
      <p:pic>
        <p:nvPicPr>
          <p:cNvPr id="2058" name="Picture 10" descr="Giá nước sạch sinh hoạt cao nhất là 18.000 đồng/m3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893">
            <a:off x="3073033" y="4638474"/>
            <a:ext cx="2773006" cy="1844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ỹ thuật tưới phun mưa có những ưu và nhược điểm gì?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115">
            <a:off x="6053431" y="4739775"/>
            <a:ext cx="2887965" cy="1906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599285"/>
          </a:xfrm>
          <a:prstGeom prst="rect">
            <a:avLst/>
          </a:prstGeom>
        </p:spPr>
      </p:pic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3872" y="1310626"/>
            <a:ext cx="57678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2800" b="1" i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A, B, C, D?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(1), (2), (3), (4), (5)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7?</a:t>
            </a:r>
          </a:p>
        </p:txBody>
      </p:sp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768315" y="667809"/>
            <a:ext cx="10698726" cy="584775"/>
            <a:chOff x="4565625" y="1840185"/>
            <a:chExt cx="10698726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10800000" flipV="1">
              <a:off x="5072597" y="2338629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02.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sơ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vòng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tuần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nhiên</a:t>
              </a:r>
              <a:r>
                <a:rPr lang="en-US" altLang="zh-CN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lang="zh-CN" alt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999" y="1351442"/>
            <a:ext cx="4048632" cy="3943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48" y="5969059"/>
            <a:ext cx="1675459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#9Slide03 AmpleSoft" panose="02000000000000000000" pitchFamily="2" charset="0"/>
              </a:rPr>
              <a:t>NHÓM </a:t>
            </a:r>
            <a:r>
              <a:rPr lang="en-US" sz="3600" dirty="0" smtClean="0">
                <a:solidFill>
                  <a:schemeClr val="bg1"/>
                </a:solidFill>
                <a:latin typeface="#9Slide03 AmpleSoft" panose="02000000000000000000" pitchFamily="2" charset="0"/>
              </a:rPr>
              <a:t>4</a:t>
            </a:r>
            <a:endParaRPr lang="en-US" sz="3600" dirty="0">
              <a:solidFill>
                <a:schemeClr val="bg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9999" y="3712506"/>
            <a:ext cx="1171924" cy="400110"/>
          </a:xfrm>
          <a:prstGeom prst="rect">
            <a:avLst/>
          </a:prstGeom>
          <a:solidFill>
            <a:srgbClr val="B9DCF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76500" y="2074392"/>
            <a:ext cx="1286314" cy="400110"/>
          </a:xfrm>
          <a:prstGeom prst="rect">
            <a:avLst/>
          </a:prstGeom>
          <a:solidFill>
            <a:srgbClr val="F9B36D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08782" y="2137410"/>
            <a:ext cx="1109406" cy="400110"/>
          </a:xfrm>
          <a:prstGeom prst="rect">
            <a:avLst/>
          </a:prstGeom>
          <a:solidFill>
            <a:srgbClr val="D9F8FB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98341" y="3761969"/>
            <a:ext cx="1220289" cy="400110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48850" y="4162079"/>
            <a:ext cx="1053815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2747" y="2949609"/>
            <a:ext cx="1276311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62814" y="1288353"/>
            <a:ext cx="1257075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19889" y="2923069"/>
            <a:ext cx="732316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71059" y="4200759"/>
            <a:ext cx="871777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18495" y="4183646"/>
            <a:ext cx="277610" cy="3155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53" y="5207100"/>
            <a:ext cx="3153247" cy="159822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5432" y="5734879"/>
            <a:ext cx="8199365" cy="954107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8" grpId="1" animBg="1"/>
      <p:bldP spid="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10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599285"/>
          </a:xfrm>
          <a:prstGeom prst="rect">
            <a:avLst/>
          </a:prstGeom>
        </p:spPr>
      </p:pic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6321" y="674400"/>
            <a:ext cx="4287520" cy="553908"/>
          </a:xfrm>
          <a:prstGeom prst="rect">
            <a:avLst/>
          </a:prstGeom>
          <a:solidFill>
            <a:srgbClr val="54E0EF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53761" y="1719778"/>
            <a:ext cx="3180080" cy="553908"/>
          </a:xfrm>
          <a:prstGeom prst="rect">
            <a:avLst/>
          </a:prstGeom>
          <a:solidFill>
            <a:srgbClr val="54E0EF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80160" y="2176978"/>
            <a:ext cx="3677919" cy="553908"/>
          </a:xfrm>
          <a:prstGeom prst="rect">
            <a:avLst/>
          </a:prstGeom>
          <a:solidFill>
            <a:srgbClr val="54E0EF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414836" y="2650927"/>
            <a:ext cx="2661417" cy="707886"/>
          </a:xfrm>
          <a:custGeom>
            <a:avLst/>
            <a:gdLst>
              <a:gd name="connsiteX0" fmla="*/ 0 w 2669320"/>
              <a:gd name="connsiteY0" fmla="*/ 0 h 707886"/>
              <a:gd name="connsiteX1" fmla="*/ 2669320 w 2669320"/>
              <a:gd name="connsiteY1" fmla="*/ 0 h 707886"/>
              <a:gd name="connsiteX2" fmla="*/ 2669320 w 2669320"/>
              <a:gd name="connsiteY2" fmla="*/ 707886 h 707886"/>
              <a:gd name="connsiteX3" fmla="*/ 0 w 2669320"/>
              <a:gd name="connsiteY3" fmla="*/ 707886 h 707886"/>
              <a:gd name="connsiteX4" fmla="*/ 0 w 2669320"/>
              <a:gd name="connsiteY4" fmla="*/ 0 h 707886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669320"/>
              <a:gd name="connsiteY0" fmla="*/ 45155 h 753041"/>
              <a:gd name="connsiteX1" fmla="*/ 2669320 w 2669320"/>
              <a:gd name="connsiteY1" fmla="*/ 45155 h 753041"/>
              <a:gd name="connsiteX2" fmla="*/ 2669320 w 2669320"/>
              <a:gd name="connsiteY2" fmla="*/ 753041 h 753041"/>
              <a:gd name="connsiteX3" fmla="*/ 0 w 2669320"/>
              <a:gd name="connsiteY3" fmla="*/ 753041 h 753041"/>
              <a:gd name="connsiteX4" fmla="*/ 0 w 2669320"/>
              <a:gd name="connsiteY4" fmla="*/ 45155 h 753041"/>
              <a:gd name="connsiteX0" fmla="*/ 0 w 2732537"/>
              <a:gd name="connsiteY0" fmla="*/ 45155 h 753041"/>
              <a:gd name="connsiteX1" fmla="*/ 2669320 w 2732537"/>
              <a:gd name="connsiteY1" fmla="*/ 45155 h 753041"/>
              <a:gd name="connsiteX2" fmla="*/ 2669320 w 2732537"/>
              <a:gd name="connsiteY2" fmla="*/ 753041 h 753041"/>
              <a:gd name="connsiteX3" fmla="*/ 0 w 2732537"/>
              <a:gd name="connsiteY3" fmla="*/ 753041 h 753041"/>
              <a:gd name="connsiteX4" fmla="*/ 0 w 2732537"/>
              <a:gd name="connsiteY4" fmla="*/ 45155 h 753041"/>
              <a:gd name="connsiteX0" fmla="*/ 0 w 2732537"/>
              <a:gd name="connsiteY0" fmla="*/ 68790 h 776676"/>
              <a:gd name="connsiteX1" fmla="*/ 2669320 w 2732537"/>
              <a:gd name="connsiteY1" fmla="*/ 68790 h 776676"/>
              <a:gd name="connsiteX2" fmla="*/ 2669320 w 2732537"/>
              <a:gd name="connsiteY2" fmla="*/ 776676 h 776676"/>
              <a:gd name="connsiteX3" fmla="*/ 0 w 2732537"/>
              <a:gd name="connsiteY3" fmla="*/ 776676 h 776676"/>
              <a:gd name="connsiteX4" fmla="*/ 0 w 2732537"/>
              <a:gd name="connsiteY4" fmla="*/ 68790 h 776676"/>
              <a:gd name="connsiteX0" fmla="*/ 0 w 2732537"/>
              <a:gd name="connsiteY0" fmla="*/ 68790 h 807116"/>
              <a:gd name="connsiteX1" fmla="*/ 2669320 w 2732537"/>
              <a:gd name="connsiteY1" fmla="*/ 68790 h 807116"/>
              <a:gd name="connsiteX2" fmla="*/ 2669320 w 2732537"/>
              <a:gd name="connsiteY2" fmla="*/ 776676 h 807116"/>
              <a:gd name="connsiteX3" fmla="*/ 0 w 2732537"/>
              <a:gd name="connsiteY3" fmla="*/ 776676 h 807116"/>
              <a:gd name="connsiteX4" fmla="*/ 0 w 2732537"/>
              <a:gd name="connsiteY4" fmla="*/ 68790 h 80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537" h="807116">
                <a:moveTo>
                  <a:pt x="0" y="68790"/>
                </a:moveTo>
                <a:cubicBezTo>
                  <a:pt x="747533" y="-32810"/>
                  <a:pt x="2064027" y="-12490"/>
                  <a:pt x="2669320" y="68790"/>
                </a:cubicBezTo>
                <a:cubicBezTo>
                  <a:pt x="2669320" y="304752"/>
                  <a:pt x="2811560" y="561034"/>
                  <a:pt x="2669320" y="776676"/>
                </a:cubicBezTo>
                <a:cubicBezTo>
                  <a:pt x="1749067" y="878276"/>
                  <a:pt x="798333" y="685236"/>
                  <a:pt x="0" y="776676"/>
                </a:cubicBezTo>
                <a:cubicBezTo>
                  <a:pt x="0" y="540714"/>
                  <a:pt x="30480" y="426672"/>
                  <a:pt x="0" y="6879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3 AmpleSoft" panose="02000000000000000000" pitchFamily="2" charset="0"/>
              </a:rPr>
              <a:t>EM ĐÃ ĐỌC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4959" y="674400"/>
            <a:ext cx="85426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bay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bay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028" y="3287510"/>
            <a:ext cx="3570491" cy="35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4" grpId="0" animBg="1"/>
      <p:bldP spid="33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C9D073-7EA1-4544-A7B1-ABED5C3A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7"/>
          <a:stretch/>
        </p:blipFill>
        <p:spPr>
          <a:xfrm>
            <a:off x="-2019" y="0"/>
            <a:ext cx="12193057" cy="6908871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61785" l="4343" r="41667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4" r="56529" b="28983"/>
          <a:stretch/>
        </p:blipFill>
        <p:spPr>
          <a:xfrm rot="989448">
            <a:off x="6563883" y="576770"/>
            <a:ext cx="2258002" cy="166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70938" l="4343" r="68662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  <a14:foregroundMark x1="49883" y1="30206" x2="52934" y2="55378"/>
                        <a14:foregroundMark x1="59038" y1="32952" x2="63146" y2="52403"/>
                        <a14:foregroundMark x1="65493" y1="39359" x2="64906" y2="47368"/>
                        <a14:foregroundMark x1="68662" y1="45538" x2="68662" y2="45538"/>
                        <a14:foregroundMark x1="56925" y1="28375" x2="45892" y2="34096"/>
                        <a14:foregroundMark x1="59272" y1="27460" x2="62559" y2="33181"/>
                        <a14:foregroundMark x1="53756" y1="24027" x2="44014" y2="35469"/>
                        <a14:backgroundMark x1="41197" y1="31350" x2="41197" y2="31350"/>
                        <a14:backgroundMark x1="39437" y1="30892" x2="39671" y2="34783"/>
                        <a14:backgroundMark x1="98122" y1="82838" x2="98122" y2="8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1" t="17232" r="30245" b="23264"/>
          <a:stretch/>
        </p:blipFill>
        <p:spPr>
          <a:xfrm>
            <a:off x="8469822" y="704945"/>
            <a:ext cx="1513840" cy="1585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54005" l="4343" r="96362">
                        <a14:foregroundMark x1="32864" y1="45080" x2="30399" y2="45767"/>
                        <a14:foregroundMark x1="24531" y1="32952" x2="33451" y2="33638"/>
                        <a14:foregroundMark x1="26408" y1="36613" x2="24883" y2="37071"/>
                        <a14:foregroundMark x1="49883" y1="30206" x2="52934" y2="55378"/>
                        <a14:foregroundMark x1="59038" y1="32952" x2="63146" y2="52403"/>
                        <a14:foregroundMark x1="65493" y1="39359" x2="64906" y2="47368"/>
                        <a14:foregroundMark x1="68662" y1="45538" x2="68662" y2="45538"/>
                        <a14:foregroundMark x1="56925" y1="28375" x2="45892" y2="34096"/>
                        <a14:foregroundMark x1="59272" y1="27460" x2="62559" y2="33181"/>
                        <a14:foregroundMark x1="53756" y1="24027" x2="44014" y2="35469"/>
                        <a14:foregroundMark x1="81338" y1="45309" x2="89554" y2="28375"/>
                        <a14:foregroundMark x1="50235" y1="75286" x2="55399" y2="63616"/>
                        <a14:backgroundMark x1="41197" y1="31350" x2="41197" y2="31350"/>
                        <a14:backgroundMark x1="39437" y1="30892" x2="39671" y2="34783"/>
                        <a14:backgroundMark x1="98122" y1="82838" x2="98122" y2="8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0" t="5033" r="432" b="48558"/>
          <a:stretch/>
        </p:blipFill>
        <p:spPr>
          <a:xfrm rot="21028788">
            <a:off x="9769135" y="819287"/>
            <a:ext cx="1664701" cy="1236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3194" y="2081313"/>
            <a:ext cx="6034325" cy="3539430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1" dirty="0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1" dirty="0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i="1" dirty="0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i="1" dirty="0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66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nl-NL" sz="2800" dirty="0">
                <a:solidFill>
                  <a:srgbClr val="663433"/>
                </a:solidFill>
              </a:rPr>
              <a:t>Câu 1. Hãy sử dụng các từ/cụm từ: bay hơi, ngưng tự, đông đặc và nóng chảy</a:t>
            </a:r>
            <a:endParaRPr lang="en-US" sz="2800" dirty="0">
              <a:solidFill>
                <a:srgbClr val="663433"/>
              </a:solidFill>
            </a:endParaRPr>
          </a:p>
          <a:p>
            <a:r>
              <a:rPr lang="nl-NL" sz="2800" dirty="0">
                <a:solidFill>
                  <a:srgbClr val="663433"/>
                </a:solidFill>
              </a:rPr>
              <a:t>để mô tả các sự chuyển thể của nước ở hình 2 và hình 3 trong SGK.</a:t>
            </a:r>
            <a:endParaRPr lang="en-US" sz="2800" dirty="0">
              <a:solidFill>
                <a:srgbClr val="663433"/>
              </a:solidFill>
            </a:endParaRPr>
          </a:p>
          <a:p>
            <a:r>
              <a:rPr lang="nl-NL" sz="2800" dirty="0">
                <a:solidFill>
                  <a:srgbClr val="663433"/>
                </a:solidFill>
              </a:rPr>
              <a:t>Câu 2. Người ta thường sấy tóc sau khi gội đầu. Em hãy cho biết mục đích của việc làm này và giải thích.</a:t>
            </a:r>
            <a:endParaRPr lang="en-US" sz="2800" dirty="0">
              <a:solidFill>
                <a:srgbClr val="66343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887" y="1253588"/>
            <a:ext cx="4200508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C9D073-7EA1-4544-A7B1-ABED5C3A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7"/>
          <a:stretch/>
        </p:blipFill>
        <p:spPr>
          <a:xfrm>
            <a:off x="-2019" y="0"/>
            <a:ext cx="12193057" cy="6908871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902BA1-60A5-4CBC-8AAB-3396BF23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91" y="2053483"/>
            <a:ext cx="4121253" cy="2462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54" y="1253588"/>
            <a:ext cx="4432176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30063"/>
            <a:ext cx="11409679" cy="5242059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7" name="文本框 1388">
            <a:extLst>
              <a:ext uri="{FF2B5EF4-FFF2-40B4-BE49-F238E27FC236}">
                <a16:creationId xmlns:a16="http://schemas.microsoft.com/office/drawing/2014/main" id="{7C2F1F23-DA3F-48BB-9832-9B3EE420E9E3}"/>
              </a:ext>
            </a:extLst>
          </p:cNvPr>
          <p:cNvSpPr txBox="1"/>
          <p:nvPr/>
        </p:nvSpPr>
        <p:spPr>
          <a:xfrm>
            <a:off x="286692" y="0"/>
            <a:ext cx="75746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ln w="19050" cmpd="dbl">
                  <a:solidFill>
                    <a:schemeClr val="tx1"/>
                  </a:solidFill>
                </a:ln>
                <a:gradFill flip="none" rotWithShape="1">
                  <a:gsLst>
                    <a:gs pos="32000">
                      <a:srgbClr val="FFECB0"/>
                    </a:gs>
                    <a:gs pos="59000">
                      <a:srgbClr val="D9F8FB"/>
                    </a:gs>
                    <a:gs pos="62000">
                      <a:srgbClr val="FFD692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Soup of Justice" pitchFamily="2" charset="0"/>
                <a:ea typeface="印品黑体" panose="00000500000000000000" pitchFamily="2" charset="-122"/>
              </a:rPr>
              <a:t>CÂU 1</a:t>
            </a:r>
            <a:endParaRPr lang="zh-CN" altLang="en-US" sz="13800" b="1" dirty="0">
              <a:ln w="19050" cmpd="dbl">
                <a:solidFill>
                  <a:schemeClr val="tx1"/>
                </a:solidFill>
              </a:ln>
              <a:gradFill flip="none" rotWithShape="1">
                <a:gsLst>
                  <a:gs pos="32000">
                    <a:srgbClr val="FFECB0"/>
                  </a:gs>
                  <a:gs pos="59000">
                    <a:srgbClr val="D9F8FB"/>
                  </a:gs>
                  <a:gs pos="62000">
                    <a:srgbClr val="FFD692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Soup of Justice" pitchFamily="2" charset="0"/>
              <a:ea typeface="印品黑体" panose="000005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070" y="2215991"/>
            <a:ext cx="10686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4870" y="3346054"/>
            <a:ext cx="79885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5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r>
              <a:rPr lang="en-US" sz="5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en-US" sz="5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7748 0.001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30063"/>
            <a:ext cx="11409679" cy="5242059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7" name="文本框 1388">
            <a:extLst>
              <a:ext uri="{FF2B5EF4-FFF2-40B4-BE49-F238E27FC236}">
                <a16:creationId xmlns:a16="http://schemas.microsoft.com/office/drawing/2014/main" id="{7C2F1F23-DA3F-48BB-9832-9B3EE420E9E3}"/>
              </a:ext>
            </a:extLst>
          </p:cNvPr>
          <p:cNvSpPr txBox="1"/>
          <p:nvPr/>
        </p:nvSpPr>
        <p:spPr>
          <a:xfrm>
            <a:off x="286692" y="0"/>
            <a:ext cx="7409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ln w="19050" cmpd="dbl">
                  <a:solidFill>
                    <a:schemeClr val="tx1"/>
                  </a:solidFill>
                </a:ln>
                <a:gradFill flip="none" rotWithShape="1">
                  <a:gsLst>
                    <a:gs pos="32000">
                      <a:srgbClr val="FFECB0"/>
                    </a:gs>
                    <a:gs pos="59000">
                      <a:srgbClr val="D9F8FB"/>
                    </a:gs>
                    <a:gs pos="62000">
                      <a:srgbClr val="FFD692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Soup of Justice" pitchFamily="2" charset="0"/>
                <a:ea typeface="印品黑体" panose="00000500000000000000" pitchFamily="2" charset="-122"/>
              </a:rPr>
              <a:t>CÂU 2</a:t>
            </a:r>
            <a:endParaRPr lang="zh-CN" altLang="en-US" sz="13800" b="1" dirty="0">
              <a:ln w="19050" cmpd="dbl">
                <a:solidFill>
                  <a:schemeClr val="tx1"/>
                </a:solidFill>
              </a:ln>
              <a:gradFill flip="none" rotWithShape="1">
                <a:gsLst>
                  <a:gs pos="32000">
                    <a:srgbClr val="FFECB0"/>
                  </a:gs>
                  <a:gs pos="59000">
                    <a:srgbClr val="D9F8FB"/>
                  </a:gs>
                  <a:gs pos="62000">
                    <a:srgbClr val="FFD692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Soup of Justice" pitchFamily="2" charset="0"/>
              <a:ea typeface="印品黑体" panose="000005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633" y="1956683"/>
            <a:ext cx="9883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2471" y="4348480"/>
            <a:ext cx="1537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837" y="4348480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880" y="4348480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77896" y="4348480"/>
            <a:ext cx="1537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859687" y="4673600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22471" y="5126752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5837" y="5126752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2880" y="5126752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lỏng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77896" y="5126752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859687" y="5451872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240399" y="4673600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240399" y="5451872"/>
            <a:ext cx="14630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859687" y="4154983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59687" y="4946015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240399" y="4171522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240399" y="4962554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850354" y="4156874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000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2000" i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50354" y="4947906"/>
            <a:ext cx="1316073" cy="417017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2000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endParaRPr lang="en-US" sz="2000" i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241226" y="4173413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000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endParaRPr lang="en-US" sz="2000" i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41226" y="4964445"/>
            <a:ext cx="1316073" cy="41701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2000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endParaRPr lang="en-US" sz="2000" i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7748 0.001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4" grpId="0"/>
      <p:bldP spid="9" grpId="0"/>
      <p:bldP spid="10" grpId="0"/>
      <p:bldP spid="11" grpId="0"/>
      <p:bldP spid="17" grpId="0"/>
      <p:bldP spid="18" grpId="0"/>
      <p:bldP spid="19" grpId="0"/>
      <p:bldP spid="20" grpId="0"/>
      <p:bldP spid="1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836420"/>
            <a:ext cx="12192000" cy="3044478"/>
          </a:xfrm>
          <a:prstGeom prst="rect">
            <a:avLst/>
          </a:prstGeom>
          <a:solidFill>
            <a:srgbClr val="E1F9EE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902BA1-60A5-4CBC-8AAB-3396BF232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00" y="4902669"/>
            <a:ext cx="2963357" cy="1771000"/>
          </a:xfrm>
          <a:prstGeom prst="rect">
            <a:avLst/>
          </a:prstGeom>
        </p:spPr>
      </p:pic>
      <p:pic>
        <p:nvPicPr>
          <p:cNvPr id="5" name="轻松休闲乡村流行背景音乐">
            <a:hlinkClick r:id="" action="ppaction://media"/>
            <a:extLst>
              <a:ext uri="{FF2B5EF4-FFF2-40B4-BE49-F238E27FC236}">
                <a16:creationId xmlns:a16="http://schemas.microsoft.com/office/drawing/2014/main" id="{D87A6B5A-D4F9-4312-877E-7E6951CA0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97457" y="1000642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100" l="0" r="90000">
                        <a14:foregroundMark x1="51900" y1="12000" x2="56400" y2="13750"/>
                        <a14:foregroundMark x1="68550" y1="25600" x2="72250" y2="23850"/>
                        <a14:foregroundMark x1="63100" y1="40000" x2="67900" y2="43050"/>
                        <a14:foregroundMark x1="66500" y1="78250" x2="66500" y2="78250"/>
                        <a14:foregroundMark x1="68900" y1="77100" x2="64550" y2="78900"/>
                        <a14:foregroundMark x1="31100" y1="77300" x2="34800" y2="79200"/>
                        <a14:foregroundMark x1="69500" y1="24500" x2="64100" y2="26550"/>
                        <a14:foregroundMark x1="30950" y1="44150" x2="21200" y2="50900"/>
                        <a14:foregroundMark x1="59450" y1="53300" x2="74300" y2="61900"/>
                        <a14:foregroundMark x1="70800" y1="38100" x2="50500" y2="41300"/>
                        <a14:foregroundMark x1="83600" y1="58900" x2="78150" y2="64300"/>
                      </a14:backgroundRemoval>
                    </a14:imgEffect>
                  </a14:imgLayer>
                </a14:imgProps>
              </a:ext>
            </a:extLst>
          </a:blip>
          <a:srcRect l="4080" t="5760" r="7760" b="17120"/>
          <a:stretch/>
        </p:blipFill>
        <p:spPr>
          <a:xfrm>
            <a:off x="9191276" y="4174416"/>
            <a:ext cx="2881918" cy="252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D03EA-A0E7-33D9-8B83-C4F859DC5E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3627" b="36967"/>
          <a:stretch/>
        </p:blipFill>
        <p:spPr>
          <a:xfrm>
            <a:off x="1240970" y="675612"/>
            <a:ext cx="9136173" cy="48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29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C9D073-7EA1-4544-A7B1-ABED5C3A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7"/>
          <a:stretch/>
        </p:blipFill>
        <p:spPr>
          <a:xfrm>
            <a:off x="-2019" y="0"/>
            <a:ext cx="12193057" cy="6908871"/>
          </a:xfrm>
          <a:prstGeom prst="rect">
            <a:avLst/>
          </a:prstGeom>
        </p:spPr>
      </p:pic>
      <p:pic>
        <p:nvPicPr>
          <p:cNvPr id="192" name="图片 191">
            <a:extLst>
              <a:ext uri="{FF2B5EF4-FFF2-40B4-BE49-F238E27FC236}">
                <a16:creationId xmlns:a16="http://schemas.microsoft.com/office/drawing/2014/main" id="{6F3E860F-90F4-4B69-A9FF-6483D0FF2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6469">
            <a:off x="5983230" y="1528276"/>
            <a:ext cx="5541186" cy="3572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rot="21195322">
            <a:off x="5810910" y="5159964"/>
            <a:ext cx="637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#9Slide03 AmpleSoft" panose="02000000000000000000" pitchFamily="2" charset="0"/>
              </a:rPr>
              <a:t>VÒNG TUẦN HOÀN CỦA NƯỚC TRONG TỰ NHIÊN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56" y="1229980"/>
            <a:ext cx="4474852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38076AB9-D82E-4B6E-9C1B-4A6D746795D4}"/>
              </a:ext>
            </a:extLst>
          </p:cNvPr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035517BA-35AC-45ED-9045-59AC5E540BDA}"/>
              </a:ext>
            </a:extLst>
          </p:cNvPr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E6E6E6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2" name="Freeform 34">
            <a:extLst>
              <a:ext uri="{FF2B5EF4-FFF2-40B4-BE49-F238E27FC236}">
                <a16:creationId xmlns:a16="http://schemas.microsoft.com/office/drawing/2014/main" id="{9146C7F2-C769-46AB-8E22-A3274EE0B3FC}"/>
              </a:ext>
            </a:extLst>
          </p:cNvPr>
          <p:cNvSpPr>
            <a:spLocks noEditPoints="1"/>
          </p:cNvSpPr>
          <p:nvPr/>
        </p:nvSpPr>
        <p:spPr bwMode="auto">
          <a:xfrm>
            <a:off x="5651133" y="5508284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3" name="Freeform 35">
            <a:extLst>
              <a:ext uri="{FF2B5EF4-FFF2-40B4-BE49-F238E27FC236}">
                <a16:creationId xmlns:a16="http://schemas.microsoft.com/office/drawing/2014/main" id="{B982F93D-A996-477B-ACB0-B3509078E774}"/>
              </a:ext>
            </a:extLst>
          </p:cNvPr>
          <p:cNvSpPr>
            <a:spLocks noEditPoints="1"/>
          </p:cNvSpPr>
          <p:nvPr/>
        </p:nvSpPr>
        <p:spPr bwMode="auto">
          <a:xfrm>
            <a:off x="1674496" y="6223093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>
            <a:extLst>
              <a:ext uri="{FF2B5EF4-FFF2-40B4-BE49-F238E27FC236}">
                <a16:creationId xmlns:a16="http://schemas.microsoft.com/office/drawing/2014/main" id="{667A628D-5ABD-4F9A-A6FA-0E01DCE4FD55}"/>
              </a:ext>
            </a:extLst>
          </p:cNvPr>
          <p:cNvSpPr>
            <a:spLocks noEditPoints="1"/>
          </p:cNvSpPr>
          <p:nvPr/>
        </p:nvSpPr>
        <p:spPr bwMode="auto">
          <a:xfrm>
            <a:off x="238854" y="6302460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5" name="Freeform 38">
            <a:extLst>
              <a:ext uri="{FF2B5EF4-FFF2-40B4-BE49-F238E27FC236}">
                <a16:creationId xmlns:a16="http://schemas.microsoft.com/office/drawing/2014/main" id="{A3E68F7D-F23D-48DC-AEC0-58050B174BD8}"/>
              </a:ext>
            </a:extLst>
          </p:cNvPr>
          <p:cNvSpPr>
            <a:spLocks noEditPoints="1"/>
          </p:cNvSpPr>
          <p:nvPr/>
        </p:nvSpPr>
        <p:spPr bwMode="auto">
          <a:xfrm>
            <a:off x="7121677" y="6092324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id="{87640C61-3F35-4C3E-9B08-5FF8A953AD75}"/>
              </a:ext>
            </a:extLst>
          </p:cNvPr>
          <p:cNvSpPr>
            <a:spLocks/>
          </p:cNvSpPr>
          <p:nvPr/>
        </p:nvSpPr>
        <p:spPr bwMode="auto">
          <a:xfrm>
            <a:off x="4969400" y="6315854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02.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67" name="Freeform 34">
            <a:extLst>
              <a:ext uri="{FF2B5EF4-FFF2-40B4-BE49-F238E27FC236}">
                <a16:creationId xmlns:a16="http://schemas.microsoft.com/office/drawing/2014/main" id="{815E7F62-C858-4B1B-A17B-9D3C4F880973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193702" y="227074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41CF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69" y="821273"/>
            <a:ext cx="7032819" cy="4534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896638" y="782693"/>
            <a:ext cx="4122714" cy="56938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88439" y="5847289"/>
            <a:ext cx="2346320" cy="882124"/>
          </a:xfrm>
          <a:prstGeom prst="roundRect">
            <a:avLst/>
          </a:prstGeom>
          <a:solidFill>
            <a:srgbClr val="FFD69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3 Cabin Condensed Bold" panose="00000806000000000000" pitchFamily="2" charset="0"/>
              </a:rPr>
              <a:t>THẢO LUẬN NHÓM </a:t>
            </a:r>
            <a:r>
              <a:rPr lang="en-US" sz="2800" dirty="0" smtClean="0">
                <a:solidFill>
                  <a:schemeClr val="tx1"/>
                </a:solidFill>
                <a:latin typeface="#9Slide03 Cabin Condensed Bold" panose="00000806000000000000" pitchFamily="2" charset="0"/>
              </a:rPr>
              <a:t>2</a:t>
            </a:r>
            <a:endParaRPr lang="en-US" sz="2800" dirty="0">
              <a:solidFill>
                <a:schemeClr val="tx1"/>
              </a:solidFill>
              <a:latin typeface="#9Slide03 Cabin Condensed Bold" panose="00000806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0" y="4324808"/>
            <a:ext cx="3197219" cy="31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36">
            <a:extLst>
              <a:ext uri="{FF2B5EF4-FFF2-40B4-BE49-F238E27FC236}">
                <a16:creationId xmlns:a16="http://schemas.microsoft.com/office/drawing/2014/main" id="{D21F5633-6809-2FD8-FD90-E2763C9E5EA0}"/>
              </a:ext>
            </a:extLst>
          </p:cNvPr>
          <p:cNvSpPr/>
          <p:nvPr/>
        </p:nvSpPr>
        <p:spPr>
          <a:xfrm>
            <a:off x="724959" y="491470"/>
            <a:ext cx="10742082" cy="5875061"/>
          </a:xfrm>
          <a:prstGeom prst="roundRect">
            <a:avLst>
              <a:gd name="adj" fmla="val 6538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44340" b="-1"/>
          <a:stretch/>
        </p:blipFill>
        <p:spPr>
          <a:xfrm>
            <a:off x="-11575" y="-33788"/>
            <a:ext cx="12215149" cy="2036208"/>
          </a:xfrm>
          <a:prstGeom prst="rect">
            <a:avLst/>
          </a:prstGeom>
          <a:effectLst/>
        </p:spPr>
      </p:pic>
      <p:grpSp>
        <p:nvGrpSpPr>
          <p:cNvPr id="2076" name="组合 2075">
            <a:extLst>
              <a:ext uri="{FF2B5EF4-FFF2-40B4-BE49-F238E27FC236}">
                <a16:creationId xmlns:a16="http://schemas.microsoft.com/office/drawing/2014/main" id="{71BB3CE0-2CC4-485B-B07F-F4E63EB8FFAA}"/>
              </a:ext>
            </a:extLst>
          </p:cNvPr>
          <p:cNvGrpSpPr/>
          <p:nvPr/>
        </p:nvGrpSpPr>
        <p:grpSpPr>
          <a:xfrm>
            <a:off x="238854" y="150044"/>
            <a:ext cx="11260780" cy="584775"/>
            <a:chOff x="4003571" y="1840185"/>
            <a:chExt cx="11260780" cy="584775"/>
          </a:xfrm>
        </p:grpSpPr>
        <p:pic>
          <p:nvPicPr>
            <p:cNvPr id="2066" name="图形 2065">
              <a:extLst>
                <a:ext uri="{FF2B5EF4-FFF2-40B4-BE49-F238E27FC236}">
                  <a16:creationId xmlns:a16="http://schemas.microsoft.com/office/drawing/2014/main" id="{228BE678-3684-49E6-A530-FB8B767D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 flipV="1">
              <a:off x="4003571" y="2248024"/>
              <a:ext cx="7200000" cy="86331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5844CA9-7AE4-49F5-BF5B-F23C8E495947}"/>
                </a:ext>
              </a:extLst>
            </p:cNvPr>
            <p:cNvSpPr txBox="1"/>
            <p:nvPr/>
          </p:nvSpPr>
          <p:spPr>
            <a:xfrm>
              <a:off x="4565625" y="1840185"/>
              <a:ext cx="10698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02.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thông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tin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zh-CN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6</a:t>
              </a:r>
              <a:endParaRPr lang="zh-CN" alt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1" name="Freeform 5"/>
          <p:cNvSpPr/>
          <p:nvPr/>
        </p:nvSpPr>
        <p:spPr>
          <a:xfrm rot="10374704">
            <a:off x="8890183" y="-111035"/>
            <a:ext cx="3289055" cy="1829112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840729" y="810801"/>
            <a:ext cx="5996250" cy="1432560"/>
            <a:chOff x="4798100" y="1605280"/>
            <a:chExt cx="5996250" cy="1432560"/>
          </a:xfrm>
        </p:grpSpPr>
        <p:sp>
          <p:nvSpPr>
            <p:cNvPr id="3" name="TextBox 2"/>
            <p:cNvSpPr txBox="1"/>
            <p:nvPr/>
          </p:nvSpPr>
          <p:spPr>
            <a:xfrm>
              <a:off x="6626544" y="1705691"/>
              <a:ext cx="4167806" cy="1074228"/>
            </a:xfrm>
            <a:custGeom>
              <a:avLst/>
              <a:gdLst>
                <a:gd name="connsiteX0" fmla="*/ 0 w 4122714"/>
                <a:gd name="connsiteY0" fmla="*/ 0 h 954107"/>
                <a:gd name="connsiteX1" fmla="*/ 4122714 w 4122714"/>
                <a:gd name="connsiteY1" fmla="*/ 0 h 954107"/>
                <a:gd name="connsiteX2" fmla="*/ 4122714 w 4122714"/>
                <a:gd name="connsiteY2" fmla="*/ 954107 h 954107"/>
                <a:gd name="connsiteX3" fmla="*/ 0 w 4122714"/>
                <a:gd name="connsiteY3" fmla="*/ 954107 h 954107"/>
                <a:gd name="connsiteX4" fmla="*/ 0 w 4122714"/>
                <a:gd name="connsiteY4" fmla="*/ 0 h 954107"/>
                <a:gd name="connsiteX0" fmla="*/ 0 w 4122714"/>
                <a:gd name="connsiteY0" fmla="*/ 36124 h 990231"/>
                <a:gd name="connsiteX1" fmla="*/ 4122714 w 4122714"/>
                <a:gd name="connsiteY1" fmla="*/ 36124 h 990231"/>
                <a:gd name="connsiteX2" fmla="*/ 4122714 w 4122714"/>
                <a:gd name="connsiteY2" fmla="*/ 990231 h 990231"/>
                <a:gd name="connsiteX3" fmla="*/ 0 w 4122714"/>
                <a:gd name="connsiteY3" fmla="*/ 990231 h 990231"/>
                <a:gd name="connsiteX4" fmla="*/ 0 w 4122714"/>
                <a:gd name="connsiteY4" fmla="*/ 36124 h 990231"/>
                <a:gd name="connsiteX0" fmla="*/ 0 w 4122714"/>
                <a:gd name="connsiteY0" fmla="*/ 36124 h 990231"/>
                <a:gd name="connsiteX1" fmla="*/ 4122714 w 4122714"/>
                <a:gd name="connsiteY1" fmla="*/ 36124 h 990231"/>
                <a:gd name="connsiteX2" fmla="*/ 4122714 w 4122714"/>
                <a:gd name="connsiteY2" fmla="*/ 990231 h 990231"/>
                <a:gd name="connsiteX3" fmla="*/ 0 w 4122714"/>
                <a:gd name="connsiteY3" fmla="*/ 990231 h 990231"/>
                <a:gd name="connsiteX4" fmla="*/ 0 w 4122714"/>
                <a:gd name="connsiteY4" fmla="*/ 36124 h 990231"/>
                <a:gd name="connsiteX0" fmla="*/ 0 w 4122714"/>
                <a:gd name="connsiteY0" fmla="*/ 36124 h 990231"/>
                <a:gd name="connsiteX1" fmla="*/ 4122714 w 4122714"/>
                <a:gd name="connsiteY1" fmla="*/ 36124 h 990231"/>
                <a:gd name="connsiteX2" fmla="*/ 4122714 w 4122714"/>
                <a:gd name="connsiteY2" fmla="*/ 990231 h 990231"/>
                <a:gd name="connsiteX3" fmla="*/ 0 w 4122714"/>
                <a:gd name="connsiteY3" fmla="*/ 990231 h 990231"/>
                <a:gd name="connsiteX4" fmla="*/ 0 w 4122714"/>
                <a:gd name="connsiteY4" fmla="*/ 36124 h 990231"/>
                <a:gd name="connsiteX0" fmla="*/ 45092 w 4167806"/>
                <a:gd name="connsiteY0" fmla="*/ 36124 h 990231"/>
                <a:gd name="connsiteX1" fmla="*/ 4167806 w 4167806"/>
                <a:gd name="connsiteY1" fmla="*/ 36124 h 990231"/>
                <a:gd name="connsiteX2" fmla="*/ 4167806 w 4167806"/>
                <a:gd name="connsiteY2" fmla="*/ 990231 h 990231"/>
                <a:gd name="connsiteX3" fmla="*/ 45092 w 4167806"/>
                <a:gd name="connsiteY3" fmla="*/ 990231 h 990231"/>
                <a:gd name="connsiteX4" fmla="*/ 45092 w 4167806"/>
                <a:gd name="connsiteY4" fmla="*/ 36124 h 990231"/>
                <a:gd name="connsiteX0" fmla="*/ 45092 w 4167806"/>
                <a:gd name="connsiteY0" fmla="*/ 72835 h 1026942"/>
                <a:gd name="connsiteX1" fmla="*/ 4167806 w 4167806"/>
                <a:gd name="connsiteY1" fmla="*/ 72835 h 1026942"/>
                <a:gd name="connsiteX2" fmla="*/ 4167806 w 4167806"/>
                <a:gd name="connsiteY2" fmla="*/ 1026942 h 1026942"/>
                <a:gd name="connsiteX3" fmla="*/ 45092 w 4167806"/>
                <a:gd name="connsiteY3" fmla="*/ 1026942 h 1026942"/>
                <a:gd name="connsiteX4" fmla="*/ 45092 w 4167806"/>
                <a:gd name="connsiteY4" fmla="*/ 72835 h 1026942"/>
                <a:gd name="connsiteX0" fmla="*/ 45092 w 4167806"/>
                <a:gd name="connsiteY0" fmla="*/ 72835 h 1026942"/>
                <a:gd name="connsiteX1" fmla="*/ 4167806 w 4167806"/>
                <a:gd name="connsiteY1" fmla="*/ 72835 h 1026942"/>
                <a:gd name="connsiteX2" fmla="*/ 4167806 w 4167806"/>
                <a:gd name="connsiteY2" fmla="*/ 1026942 h 1026942"/>
                <a:gd name="connsiteX3" fmla="*/ 45092 w 4167806"/>
                <a:gd name="connsiteY3" fmla="*/ 1026942 h 1026942"/>
                <a:gd name="connsiteX4" fmla="*/ 45092 w 4167806"/>
                <a:gd name="connsiteY4" fmla="*/ 72835 h 1026942"/>
                <a:gd name="connsiteX0" fmla="*/ 45092 w 4167806"/>
                <a:gd name="connsiteY0" fmla="*/ 72835 h 1069861"/>
                <a:gd name="connsiteX1" fmla="*/ 4167806 w 4167806"/>
                <a:gd name="connsiteY1" fmla="*/ 72835 h 1069861"/>
                <a:gd name="connsiteX2" fmla="*/ 4167806 w 4167806"/>
                <a:gd name="connsiteY2" fmla="*/ 1026942 h 1069861"/>
                <a:gd name="connsiteX3" fmla="*/ 45092 w 4167806"/>
                <a:gd name="connsiteY3" fmla="*/ 1026942 h 1069861"/>
                <a:gd name="connsiteX4" fmla="*/ 45092 w 4167806"/>
                <a:gd name="connsiteY4" fmla="*/ 72835 h 1069861"/>
                <a:gd name="connsiteX0" fmla="*/ 45092 w 4167806"/>
                <a:gd name="connsiteY0" fmla="*/ 72835 h 1118540"/>
                <a:gd name="connsiteX1" fmla="*/ 4167806 w 4167806"/>
                <a:gd name="connsiteY1" fmla="*/ 72835 h 1118540"/>
                <a:gd name="connsiteX2" fmla="*/ 4167806 w 4167806"/>
                <a:gd name="connsiteY2" fmla="*/ 1026942 h 1118540"/>
                <a:gd name="connsiteX3" fmla="*/ 45092 w 4167806"/>
                <a:gd name="connsiteY3" fmla="*/ 1026942 h 1118540"/>
                <a:gd name="connsiteX4" fmla="*/ 45092 w 4167806"/>
                <a:gd name="connsiteY4" fmla="*/ 72835 h 1118540"/>
                <a:gd name="connsiteX0" fmla="*/ 45092 w 4167806"/>
                <a:gd name="connsiteY0" fmla="*/ 72835 h 1074228"/>
                <a:gd name="connsiteX1" fmla="*/ 4167806 w 4167806"/>
                <a:gd name="connsiteY1" fmla="*/ 72835 h 1074228"/>
                <a:gd name="connsiteX2" fmla="*/ 4167806 w 4167806"/>
                <a:gd name="connsiteY2" fmla="*/ 1026942 h 1074228"/>
                <a:gd name="connsiteX3" fmla="*/ 45092 w 4167806"/>
                <a:gd name="connsiteY3" fmla="*/ 1026942 h 1074228"/>
                <a:gd name="connsiteX4" fmla="*/ 45092 w 4167806"/>
                <a:gd name="connsiteY4" fmla="*/ 72835 h 107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7806" h="1074228">
                  <a:moveTo>
                    <a:pt x="45092" y="72835"/>
                  </a:moveTo>
                  <a:cubicBezTo>
                    <a:pt x="819890" y="-8445"/>
                    <a:pt x="2793568" y="-38925"/>
                    <a:pt x="4167806" y="72835"/>
                  </a:cubicBezTo>
                  <a:cubicBezTo>
                    <a:pt x="3995086" y="644871"/>
                    <a:pt x="4167806" y="708906"/>
                    <a:pt x="4167806" y="1026942"/>
                  </a:cubicBezTo>
                  <a:cubicBezTo>
                    <a:pt x="2631008" y="1159022"/>
                    <a:pt x="1561570" y="965982"/>
                    <a:pt x="45092" y="1026942"/>
                  </a:cubicBezTo>
                  <a:cubicBezTo>
                    <a:pt x="-107308" y="698746"/>
                    <a:pt x="187332" y="431511"/>
                    <a:pt x="45092" y="72835"/>
                  </a:cubicBezTo>
                  <a:close/>
                </a:path>
              </a:pathLst>
            </a:custGeom>
            <a:solidFill>
              <a:srgbClr val="54E0EF"/>
            </a:solidFill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026" name="Picture 2" descr="Cute cloud cartoon icon. 18931690 PNG"/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98" b="21745"/>
            <a:stretch/>
          </p:blipFill>
          <p:spPr bwMode="auto">
            <a:xfrm>
              <a:off x="4798100" y="1605280"/>
              <a:ext cx="2433942" cy="1432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50"/>
          <p:cNvSpPr txBox="1"/>
          <p:nvPr/>
        </p:nvSpPr>
        <p:spPr>
          <a:xfrm>
            <a:off x="1131842" y="2199316"/>
            <a:ext cx="6307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li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2" descr="Types of Clouds | Science - Quiziz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49" y="1640830"/>
            <a:ext cx="4420146" cy="4454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COURSE_ID" val="B5E7D943-4DBE-4008-93F4-EC0C359C860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Fg90Uo3jRRghAQAAAwRAAAdAAAAdW5pdmVyc2FsL2NvbW1vbl9tZXNzYWdlcy5sbmetWM1u20YQvgfIOywIBGiB1kkKJAgKW8aKXEuEqaVCriy7PyDW5FpahOS6/FHinnztoUUvPeXeY9+g6LsUCNq+RWeXkm3lByRtAxagXfr7ZjjzzcyudvffZClaiaKUKt+znu48sZDIY5XIfLFnzdjBly8sVFY8T3iqcrFn5cpC+4OHD3ZTni9qvhDw/eEDhHYzUZawLAd6db1GMtmzpsPI9idTTE8izx/50dAdWQNbZec8v0CeWqjvis++ev7izdNnzz/ffbxGdiEKJ9jztqmQYXr2pAMRZYHvRcBGvIiSY2YN3v30879/ve2H9GfMcymxBusv/dDTgByB3V9/+e/yshU5CwJCWRR6rkMiN4yoz0w8PMKIYw1OVI2WfCVQpdBKiteoWgrIZiULgcpUJuZBrGAjr0WbMcefYJdGAQlZ4NrM9ak1CFVRXHxhaHldLVUB5kqUyJKfpiIxNkE35vl5IUowzSvQFYK/ainhP1XGZb7TajrAc5eOIub7XhgR6mx2rAHJE+QUXJvpyRLgkARAUPBSFLfARkZpBo5wmvZjGLujsQcfpl0Yy8UyhU/V148pgRxMRd6GAo2QAPQVhnM/cHTQwBTi6JyX5WtVJFv6uJmoNmKX2j5I0GY3yJnm2BBDjiV0j6IQcdVGNiFhiEckGvrHIGRrQP0+CP8QCu6wD+KEhFAiJGzDUHzkjrAWvC6xjf439RVzLef0AvE4BpwO30qquoQdHVKoAlNp5U4/MyF5OYO0udj7RBk3rBBds1rIlQA/ikQUrYagw9jE0Sp6OXO/iQ6w6xEnAlk5/jxipu1pixm/QLmqEE9WPI8FOhUxr0HrF/AskYl5pvNs7P9Qyx8Rr9Zd5dG6IVGHHD/q689WD/uIW3UJPlWVyM6rNtM6YGv3b+OF1vQnXejy6rezH9qE4sD17yczpczqtOm6d87PlWd9c9TqxB0j1T1b9+1J2PTWoQsNayhVdwSBaarnBwzAtDvKpQdgaNq0aOjhbn7Wwyb11wRUodtyHEGotlw4ghD2wM/JMHQZnI7m4rSUVeuxw1Rjk6CPpzaGs14qKnFdjKfiTMEJJxV81Zw+YAqZTLcm9MbhZmtUMJd54DIFwkUjHqBMZQb+Jx04ZxOyiUDT4LfeZK7qNDHFm8pXpslDbOtMfHhsOitUZnZTXm7E2wyZ/bt40bxc0Bid9hj/V/XXOT83yu/2WQoJDuxxZGNqE33Y17WadgRBCehQeCyMPDzUcKiFjFfxEobpmarzpCNRc1p3yAEGsvU7h4IX8fLvy987crznSbOL1rtf9yKBwtZdkFyRfUtVJcrv20gYHm7jzKILan272eD+efsHQu/+/K0V6oIM7+USwZvZkqkMtnba7YLK11nDjGF7PIFCCI3uVV3A2a0PwwQHh9DMzDHcGkx48Qo6IVMq7cViYq0VWPWzfn3DrKtU5qIP9m6zRL8wc6cRdhxz4YbqS2X8qhmaCVwp4vXNO4Wbd1cye4wpNNr3+EQiq56EZjZt2hBUerO+rvPVh6PqalWa3y12H9/4GeN/UEsDBBQAAgAIAFg90UoGWUJxJAQAAKARAAAnAAAAdW5pdmVyc2FsL2ZsYXNoX3B1Ymxpc2hpbmdfc2V0dGluZ3MueG1s1VjNbttGEL7rKRYscowoO7brCpQMVZZgIbKkiAwSoyiEFbkSt17ustylFOXkaw8peukp9x77BkXfpUDQ9i06y9VvLNtUUhUuBEPm7Mw3/zNLOWdvIoYmJJFU8Ip1UCxZiHBfBJSPK9ZLr/n01EJSYR5gJjipWFxY6KxacOJ0yKgMXaIUsEoEMFyWY1WxQqXism1Pp9MilXGiTwVLFeDLoi8iO06IJFyRxI4ZnsGXmsVEWnOEHADwFwk+F6sWCgg5BulSBCkjiAZgOafaKcyaDMvQsg3bEPvX40SkPKgLJhKUjIcV64vTmv4seAzUOY0I1zGRVSBqsirjIKDaCsxc+pagkNBxCOYeHB5ZaEoDFVasZ6VDjQP89m2cDN04jzVOXUAUuJoriIjCAVbYPBqNirxRckEwpGDGcUR9D06QjkDFOvcGbrt13hh0ul7DHVx4l21jww5CXuO1t4OQ1/LajV3488LXu5e9Wudq8Krxtdvy8qm4uOo1+u1W5/nA63bbXqu3koIsbATRsTej7EA2RJr4ZBlkB4orxnzWFmPxUeQlUdAaDCdj4okmhcyPMJPEQt/FZPwixYyqGVRDCTrompC4JmPiq77OdMVSSUqsFZwBBLsg/as6Oj5Z1tHhyemG77bRv/Jrm5kOVgr7IRQc+JvZ5tjrpAXbSPCNqtLPaChYsPSIREMSdHBE1hrJvaa8CZwHFhpBEhj4WksoZhaiCnz3l8IyHUpFVdawzXVOBFgwWQi6dG/Fwg9xAg7Kdfo87LpZ/Oo3HaGI/NZEwpDuYn0lUhagmUgRo9cEKYEgzWkE/4UErTcgGiUiyqgwJBSSjIJxE0qmJDjLo+gKVEQpSOpsMKKMhu9T+hYNyUgkgEvwBOYX0Kk0+MWdgGMs5QoUL2x8Ytqq1TlvvH6iHcTBBHN/R3CoDRLFai/4eIa4UAs5CIePU0mypAQ0yM7y+Fb89DRIGqXMpPnfTsYa9B5Tsh8tuyTmQQtyqw3xJGtE3VwZNLQghZQYTDjwYbJQnpK8gD7mSHA2Q9iH6S11W0+oSCVQTAMbaPnpFhp5RHn2NIYpCBqTgCS5IEsHh8+Ojk++PP2qXLT/uPnl6b1C873WY1irM4utfueyzSf10cp9QOiexfuA5D3r95ZsUySRLvHglrnbryHzzXd7OTi2Xlrbd1i2ax/jCnMbtX79AvUb7su255bzlFFHQMcqP4RCHOlrax6ZP9//itCH337Oha/Dnofxw08//n1zk4vzh3d//f4+V9vlU93p5uHqPs/D1TcXgd7aJSCXCbA4xmYQwupgNKJQw/+LMXBXX33+BPlPevmz7qNmEOyplwlO/BAyurcqePSzcp/hfUwRM0/LN8iNV0bH3vpCr08iymkEcdTXiOWvANXjoxK8hG49KhQAbfNXlWrhH1BLAwQUAAIACABYPdFKPwyEurYCAABWCgAAIQAAAHVuaXZlcnNhbC9mbGFzaF9za2luX3NldHRpbmdzLnhtbJVW227bMAx931cE2XvcXdMBboA2zYAC2VqsRd9lm7GFyJIhyeny9xMtqZYTO/YiFIgOz6EoimQaqz3lqw+zWZwKJuQzaE15rhDx2IxmN/Ok1lrwRSq4Bq4XXMiSsPnq48/mE0cNc0wlDiCnanYkhfaYZfOZInFnfFviGhKkoqwIP25FLhYJSfe5FDXPRkMrjhVIRvneMK9+LNebwQMYVfpBQ9mJaXONa5qkkqAUYEjfN7hGVYwkwPxJV81noqY96vLtT2QHqqhuZLefcA3JKpJDN8nXt7iG+dx4777KEtdlgYa/2lC/fMY1SGXkCLLr/P4rrkGFqOrqf2qkkiLHhHY1lx/xXcMEyUz7YVRXuEYFeCE8aPQVXHqau94HJPc17PsY21UK9oR5PRkI+OgJg5WWNcSR31mbKsTbY61Nf8BqR5gyhBBqSU8m6CdSK++mi7W8P/BGeRb6ckhLeRWsLmFtAw7cdfGWv17fNbMidPqOBRFKODgwCLEFW+Zvk9czZgC2zGdGM3jk7HgewanJivwj3xH3nJfzb6zAidlmzup33oonbbF1VRCqAzynFBmsFIbzQkvAd4ujBrMhRWcxxZwcaE40FfwX8pJjcxkVRycGV2v9lRVrqhn0FVwToxnTYci4HS9H+6PQXs3uZ9rM8Js50ZqkRWl+lNR85nQ38+ZJ5lG/BMek4YN84DsxVVQSuQf5IgSbfA4XGiaThW2uIXocBVmIo/4sx85JX/p5XSYgN+bVKChfsl3QEguaF8z86VcKb5CdKAasVqoL448Tyt7pAeKqAIhMC18DdmMtZc00ZXAA3/0B0Nx56HKxMmU6VHG3egs7HdScA05qMmjhoCjdrGiLJeR1DT2CVxNWv8Jaxgtfk0Q1F+t0vh/D7Z06g9mPMyy+8HQLuGLqeDb28wwaEP+f/AdQSwMEFAACAAgAWD3RSi3Zc+X3AwAAsRAAACYAAAB1bml2ZXJzYWwvaHRtbF9wdWJsaXNoaW5nX3NldHRpbmdzLnhtbNVYzW4bNxC+6ymILXKM1nYS1xVWMlRZhoXIkiptkBhFIVBLSsuaS26WXCnKydceWvTSU+499g2KvkuBoO1bdCjqN/IPldppC0HQcjjzzT+Hq+D4TcLRmGaKSVH29ot7HqIikoSJUdl7EZ4+PvKQ0lgQzKWgZU9IDx1XCkGaDzhTcY9qDawKAYxQpVSXvVjrtOT7k8mkyFSamV3Jcw34qhjJxE8zqqjQNPNTjqfwo6cpVd4cwQEAvokUc7FKoYBQYJHOJck5RYyA5YIZpzA/0wn3fMs1wNHlKJO5IDXJZYay0aDsfXZUNZ8Fj0U6YQkVJiSqAkRD1iVMCDNGYN5jbymKKRvFYO3+wVMPTRjRcdl7sndgcIDf38aZoVvfscGpSQiC0HMFCdWYYI3t0mrU9I1WC4IlkanACYtC2EEmAGXvJOz3mo2Ter/VDuu9/ll43rQ27CAU1l+FOwiFjbBZ34XfFb7WPu9UWxf9l/Uve43QTcXZRafebTZaz/thu90MG52VFGRhI4iBvxnlALIh8yyiyyAHUFspFtOmHMkPIq+ohs7gOBvRUJ4yyPwQc0U99G1KR1/lmDM9hWrYgwa6pDStqpRGumsyXfZ0llNvBWcBwS5I/6qOnh0u6+jg8GjDd9/qX/l1nZkB1hpHMRQc+DuzLfDXSQu2oRQbVWXWaCA5WXo0hChzcKaaMcw9xDQ4Fy13tQmBPmUc4m9k94tDobe8i2KcgclqnT4PpCn/qPJ1S2qqvrG+WdJNrC9lzgmayhxxdkmRlggSlyfwFFO03lJomMlkRuVYaaQ4IxSNGZ1Qcuyi6AJUJDlImvhyqq2G1zl7iwZ0KDPApXgMBxLQmbL4xZ2AU6zUChQvbHxkG6XROqm/emQcxGSMRbQjOGSbJql+EHw8RULqhRyEI8K5orOkEEZmey6+FT8+DYolObdpvu9krEE/YEoeRssuibnTAme1MR7PGtE01wwaWpBBSiwmbERwMjCRU1fACAskBZ8iHMF5rExbj5nMFVBsA1to9fEWWnnExGw1gvsBaMwIzZwg9/YPnjx9dvj50Relov/71c+PbxWaT6oOx0adHVW1G8enm9QHQ/QOoVtG6R2StwzULdlTmSWmxMmWuddfLOazbHs4BL4ZJddPpdn0/DRDqVevdmtnqFvvvWiGvZJLYbQk9KCOYiitoblausj88e4XhN7/+pMTvgmkC+P7H3/46+rKifO77//87Z1TI7mpbrVduNrPXbi6drR31sa6kwkwCkb2aINhwFnCoCr/F419U6f88zPhk3Tn7XdG27v31Z0UZ1EMOXqwvP7759m9Buy/FAO7Wr6Jbbx6Bf61L8YFoG/+zVAp/A1QSwMEFAACAAgAWD3RSo1yq4qEAQAAAQYAAB8AAAB1bml2ZXJzYWwvaHRtbF9za2luX3NldHRpbmdzLmpzjZTLbsIwEEX3fEXkbitEn6HdoUKlSiwqtbuqCycMIcKxLdtJSRH/Xsa8YseB+m7wcOaOZyJ73Yu2i6Qkeo7W9rfdv7t7GwOMGVXCtRtnHfEC40SzfAafeQEs50A8pDqkHsObExEyJtyaJvUH2uqGHxH4z5wy3cRlwEIFYjqUXAXAn0BsFUr+PQZ7jb52PTUGnZTGCN5PBTfATZ8LVVDLkKtXu5oterCoQF1A5zQFxzS2q4s8OT7EqCaXikJSXk9FJvoJTZeZEiWfddVf1BLU9pMvd8DgKX6ZOHYs1+bNQOEXngxR3aRUoDXs6z5OUEGY0QRYw3dg1xnUMW435NFVrnNzoEc3qCYtaQatKQ1HKBfjW6/WNGNUmzOwMjvi7hblEIzWoFpW43uUAwpZyn98QKlEhhNpoe2ZH1Em6Czn2b70ABXk8LBo2zW9U6P2+GPiXCHhXaFF6PoVXW+HD+oAaMJ3V3uFp4FUFqoRLCwC2fLsM+QcxvgPCe6/ou8L76dn1tv8AVBLAwQUAAIACABYPdF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BYPdFKS5yGgHIAAAB8AAAAHAAAAHVuaXZlcnNhbC9sb2NhbF9zZXR0aW5ncy54bWwNzLsKwzAMheE9TyG0p5etQ5wMhW7pUvcBRKwWgy0F2ZT27avt/PBxpuVbC3zYWlYJeD6cEFg2TVneAZ/xNl4QWidJVFQ4oCjCMg9T0Y3Kg3t32GAv9GOLXH10vlN1eVXb1TwhGmVxByOs/vzKnPA4D39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WD3RSkB8N5V2AQAAAQMAACkAAAB1bml2ZXJzYWwvc2tpbl9jdXN0b21pemF0aW9uX3NldHRpbmdzLnhtbI1S22rcMBB971eI/MBKGt0M7oJuDn5JwnYhj8VZq8U0kYul0FL08ZXTLptttzSap5lz5gwzOm36MkX7nPL8NP0Y8jTHDyHnKX5O23cItYf5cV7ulpBCTptT5X6K4/ytj5/mtVarKQ9xHJbRrmjaYtS9PKSkVk7VjBlGkWSeeoWc57ZiDbgGbMUcJbbd/CHxS3cJhxDzZdV2c4b+3dDHFJbcxzF838I5+zV0vsH1MoxT5aWtYGuU49Ti2BqIES65L1QDgECWO+JwkbKRmiCPGcdQjKJAARHOSSMKkZRDzbpGVBXmG4GYZIy6Qj2t3Uhr46gtEhpCdJ3mVWNL1xmJMSKEAHOFC+gMRpUNVUODWg8IDgyIoo0mClBnO9Ox4p0XliNFvcC4MGMA49NxT9u9Ptep+uZ1juf8j+DFL7iIrt7aXDBXe3helkreh6evj0MO6GFIoR/fX9nb3d3tTu/9x/1O9zf9zfXVb4e+uPnIX21b9/+ny38CUEsDBBQAAgAIAFk90UrqScxFASAAAMNDAAAXAAAAdW5pdmVyc2FsL3VuaXZlcnNhbC5wbmfte3lUU9e+P6232laE9va1CmLS1lq1KAhcVDAktV6nWsEBDEpI1Bi5lZIIMUhCBm+10iqYqmDwMaStWpQIKVoMgQxWaiKDxIkEDSRiCJFEEpJ4OElOhl+C4O297/fWe+ut9Xtr/dbij6zk7PPZ32l/p52193ebktfOeDP8zaCgoBnr1/11S1DQa/CgoCm5r0/1j+RYujr9X6+Qt6z9LKi+K2LI//CnrJUbVwYFNbCnu3e95n9+Y/+67eSgoJDWwOcVOeninqCgVenr/7oytQA73Ic7vnhwu9cq+hh3KPrTWyffX404Wfnd73MX1+323L/3XmnPh6Vrjr97/t1fH3yS/jkvYfPWlRenNqTOLtw0r1H2Xk7F0gYKU5rd+Q73cm/2cHyhNnv0GYMlGdk1Wg0c3Guhvo9WdjKf7DNNQzl+687mi/MBI4+PhcwHpdB7KUjnwOZTg2lVr22gHPWLGcTmNM7bi+6UNIEyR/l03mx47dSjq++Jaq/uvNT1lv/9Y+uZqlxKEpLpg7TR/PTt577+aE6H43X/m6sE0hcpboXPnUL9Bl/MPmUus77tH75ldvwu1BLFs+Dz+iJ1c/0j3/dZv7MwLIX6b+T/PGj8eus/5n07m80+dYDYHfaq/6FzF730QENt3J/8v8tbHQuGdqdlBXguKbJuvnezdkyynSfW7qO7lQIJBbiUwjAa51gK5I0KhpnMx304FLWt6gM/5noE+3eHw21X4JLsnXEk9/TmFesPCozBr/jfDTZd1elUktFGHpvxDI9OSQJSExKjsJ4FfX3jjHVdJeywd+yLu7vvpLdR5vXdnhhPLmZHSxxPAEGadDiHFDlNVtjG+0il+LqTNy9up2TkxnS+tuV8UdoLC5MRv1pzPbqYFJTnQMIC2FXvj2d7mWLLwyyuGLYENC0O+wu5orgi7OO4z/deLj3gnOChlMu3+go6Y5xCdlhI6NpWCkqI6DMZVsHaR4TSHfcWLAQmVBTEIqshtjyivam8wZYu/CpzmbQrciGo1qZi551Fb9KcF70ax/8ZY4PkYjdV89x+YMhGT/ZkCutGpdM7EvrKDNrMcUkxdLpoiBdh3/d78beGEwXZd+hgi5aRdGyORrtRn9GkGO4R0LSNu+pbgtsODsNdbfbtXLC4AFKE3taeZPyp0671ifL6PBZ1v/ahm4GowbN826gh1GqTh1qZBkOxQLjA2py4ys/pUEJUIhI22xBCcLe9RUady5TdoKDCWLbh+1TcmmrGoUT00UvkdvLtixTHvkagiRrFzj6YQ+/k/hZeYqcqDCwfuW1JFYr369QbjE2dAKi24AmaQZfBTa2/a08XahGc+CWD5CZ2HyS3NqWOm2kmS6+79MoS3QbZjWlflqzfPKMojBb7PuGrxKxSRMQ77MbQbYVUkUfXbrH3UIkNLBHV7GTUnxYIEZbjRpdz+YeK3MxrRy93Ny8KwTVwwGFQzLpsuiJGKL0OHgbE6nSugg8Vugf2Tgoof8jFD1Ar98H/HvcmHCnAnEGpS6GOyGDQVpDt6NIXCRQ59oi8KoyEtUhoAaj1xJb2HDIKyiG3AKJtTk8/t/Uc5h8r0vkpZyWhbVPpyZ/JO7f7do/SKOoEwp/afyh95W++per4z6r2zVjfveRgOnbo2tF2ei/1RPbldp0BNMElbepbgN0LCDN0GURpFA5sZHVScVEd8tM4A9Lu4AExg0tNzdm/duSEyB9gLEyZPL52TiGMimNyBSY8BuSgOEBuXYcdwfYIn7U+aciDO0UXEMRqNJEDsYGEddRKgNpmSOIYQCr2JNQ2DJrqFZvNK2wFzoLdnod6cp4joYNQpEgCuXI6ZiJmj7PZYWFxv/x+YU1ZMcoUo+whnx5Vc++Hl4yiG9II13e0dn8iyLRkgFePNgLCHbo97TsbkSRqxWaiVIqRyK4G46B1B5cT9SrI7wttW8xzQfEjrmGXkN36QU6ZyZCbB6VpOFA7pNwp0JKqwWapJ6EuOQkbldG6u9u1XPlpOdQG2MuFOTCSL+6W3R8x4GpiC6srTyxCcfkUFI/uVQIqchclj2sCC4tYyEsuB1w/EZJPdPj28lMnCfB9iRmH0ZfRF/rOB68SDiMlVftKjoC14ZVbiBX9l8K5SgKvFwmetuV7aGXarF926IWEv3VAqm+vJYosmCwW0+kAPyBLteJW9XAafOsOuLwBHVQP1pmG57QoStnWHi0v/hMLa36er2gKMQrHGhXyg7812X+BFXqQdeh8mCalvkX60zKOXpLnMZK3MTBCItH+0s392cDMX9QrP9ulvPMe9P6B5LBv8lpac5+mhn0bC0sjfNpOkK9pRmyL4stqKA8/EeDwGA0shAzhL/d/MmWHRortFvil9FxbqFIYckt4cu/lEJIAzfjiS0ZEdw65ApBQxGI8eLbWVAMcJIqf5JaZ0GypGUUKtURzOYxvM1UoEbcWcNuyyI43bxt1iUAD8th47pbXFbOhyHd4P148J4rNSVpztLqidPPTn/1ZJdKs3M8xnO43jXSXQr+gZ2x0MjTSR/JGUR/uJscGBeNNTJDUgp3SaxyRkFnQoTNQOv/BivjLczREkme7QTJqo96ytxn0I+RTIB/KmPIUC1AxdT9SolUKeQMralv2D31qC4qjBwupySZnHTpukOEsvApbASfVkx3lJh2WpYQMF1yIQVqRwrK5fjxFEQn0L8JKYyURs0/Cfi3+XOhbvrR4Tnaf+eNz+nBjLJOwZMcod0oTSz3sYiBD/WRX7ouWKiC00BzeZFsKCqIUajdSQfBtP/JlUr6Gg6tpheplfITPHTas3UtPJ3JMA8PEknyhgl5pylU95mj5hrIOO0a5qYmVbIMAhL1heK52l9DiwaezokxLWzw2v1mpHRYVGXfuCc1M9Xmpt/F18gyuHcDYE9q4DNhcfUye1iTJczYP02BFcDQTV/KIvW+8ouZm6/BT/z04vuFo9bTFU5JlNcWJJolu/52E7vDvd5esM5xR7/0iEegRJssuY840LGy9F35OOQzaIBGrLOYrhiRPK+RTWH5j2oXpFoXhI/Cq7O6BAq0wx8yKtnTkpJSZBiQhdVC7nCPPVMzjDLMrUAJMNWjIIXJw/NjnenIj8kSrockfm8Bow/4k7ipevLvOIGCFbEUqTFcwpBlsagW0nV1mS1DIv7fFmFlLnRRYNqWACuTqba0G+wL0hH8vRf4c/2fzqjsbO0ZO5+6FC84ELws7TNwy9QIFYixoPk74t8LvFX0JhLc6Ikej0pDyoik5MPKMAnBrtUW3pEdPJvP7wc28iSWm0DtvHZCuwmHFAkkJpW/tAOi3a3tzxa/S9uH6g23WGK7W7RywU++jD2nOF8tNikXsq1i9433dLnNcq/0cFjl/2RyFhTZhY57fxvL452naPFoPrayXdnMgai5GzuuLdVyGWkyEyy0PIt15UmdEpd1g+4GwAKvN7wMM5XeJjMLn59K99QbLE9228czfa3SUxy4lPOvg9dUqBWl803DsZ3uLMfx/7+wp/e1jVSY/vGWIN6rUIW4JPJ/X8sbTawYcHreoPiaXdVMd/mcVoUXEEtcubsWvkRm7v2/BVO+KwROILVM7WpUAOWm9+GVgstlUgq7/0/QZ35ng7DYAVApgWYsw2ubCAvVWJe8jMsR4Ri+VEtDNvD9MGeqJjIAP+PGRs+O+2JvaqViMWLoPRn5WdvKUWTreYxUs0OGPSoJLsh0dm3qs7BMRJiz/DL3X+82uofqJjBXqjzNT2TFs7oIkyQT5VbPh85K8/5emL0R37vzxtPGZsrXrZ04spb+TjHppuwI63dY2n7/+XoMyYfM/wMNhcL9Uh5YgP9+nGOthj1g3bymUrfX/et8//1EcMrCMuVod/o8t8BjPabWJ089MKPXE4vNa+AFWQc1jJIMOHV8yNjdo5i56oFgERd0YYxCEOTLW3QY1vT7W9gbtf3uMXdDjD4vZge/rq2f9JwSeSGTyaJazA611yJbVSzzDJNz6LV1fV76RMLs2bkqgIA3JdDqUuxWFEbv8HX5KyKnnLP1Xt8I2V80JEEYsg8F9dpTPDpxdeUqzo+tb47MA3UGh1bFgPVibuCLAlRpQm9cVElAT5ldztPbqGGm5Y8El8fiEGL+5+JPw/3X4l3PguMLhRh6Jaa944QTeYa13RkHnQPYKnM65A5VGyQ8A7b+eYPv90ccEqix0g7EbjWN4kk7BamyNVXwrvY47sdQ75HJR7Of3dFqxRMl7yW5I9iIoyIG92fIxJ90fcPjZWWN+2BXYienGfPV6IMaIlWP+vNwfk+FKUAKKeTOxBf3GFO9AimbkrII+aNyAc90zqZoOjvn544iDeXS3iuVRLUN02hxh+87LL/hcfF+z6+laFA14dlVxxjsS6hsBsqu7xgKmUtdVzA5zeo18r5EW1Lb81Nsfkexv1hVtXvPvCI6oDFZkiz/D57nF3gqps2LZDJOzsBqNGrxiqC40AyBM8QcaYXHMZ4T322bZlmBfcZbx6XqauxTGUaruN+TmwudbgPhxBXOzZHJ3r1Bks/4iYvm2HwhbHfvT7/2Kix08gZLQELpAuEiFE+A4hP1tI9QClpMBg/QcXJQlhfbA1SNH5iddtPALEItYcgUVOPfCNvIqmh6/hi1KWnpiT2XnoSuy6xiU7vEn/EfHMNfqW9o9eze1OU5tjsHvOXrGjbTgQA4a8TNmPtgIi5aGDm1ezJIqnCvoXcC40c0PUMuv+jrlrW/HntsZpWZNxddLJWkr+DsQ7mvDwUWm7mNhs+wQBeo9CMsqKVkINmAZZzuU/Pu01eXPL+4d05GorgqH33ctfRr8DVXfTyPovJ/8Pm9KG/LUnvd7oxXfXpHJe5m+a0Z3ooXX/ulZtZlf2+mZ0yJ5vqBUKnUWMozqetUtaaglbWJJd9M7fxFIf8ptlMxLJLy1XQsTq3EPy3PnWToOXZGUrCB8lRCRmefBT9lA5P5Ijp5rEE8NG4ri8EsASmoZnx2/ydxaWDZhqlnwuPw9ixCLVt0K/zxEujpx1XpZafGZ7vTyDiXvw7hNg6OF/gXYrmfaJBRp0ZSN1Tqv4965nvCZKi2QJpPRZ+iv3AJGO0JfpG5D0zuBelN82LnNr2sDVtiEfVjONTRNPdlT1IZZJsDxle3q3vyS49BbwnbeLNVO4VE5hVXUOtAsZRS3kevMZGlmPdfUa0rbcy+nTHrauWPHXN3CmqnrXsTFiRUxyL2P06cMIOkRknu58I2jJ6P1o6YrxYfCPlLxFpL7PIakn+OD69UDEtWdUzj+3Tg99fKuvDIIQceZSawu/zbl71uap+stX3qJUc6WSv5JT/aSEzO+n7CrGV558vlIO+8A+Eoea7W1+mWo3avYMWWgoT/mfxqq90rG7eMvfc254+zqdLplEmsJz580VvB9yfd06RKZvZFZ+y/ph8/ymFT8Y6/CUpzhCpXr0nimqqHQS8+njpeaQG1Ny5oWKNbsQEntfhioaZ14eukD7HiS8svciP5fgQ/rdJF8UR6QxRrNQks9aikDyJaOZqOlI9OlQYgntsZK/hA9x5Dtxo4TTTE5HLaOaJzYX2OlNNdQzd/lqf9qCpYFZPIjIg/JN0iUKWnjnOp059BJN4L/ORV3r3sFUZ2c9lL2x5LKfxTb64yEtJci/x3Km+AgBKxWuM8K1z4R+lOZ7kqrSdsR+P/O5pEPNGh8XhDnc/Xo9DibeEjaW8U6hO+zMCGc6wKuOd/BLHhQNcGByPDvWYIPZv/aMvT9rEs0X0xYhEoXUShCee6jxNsy8zuZFYz9vXAL0zzTXLt1XH/FqjA4D5QjNfp3v5YCGVJKUm8d+t16a5RUAeRVpc6gCZOjFAQhF/C2xuwXo9hnQQv7alQHlPeQFmXybCBWQJmguNCp5/CRPqcChzOMMEHTMDiN/fVLDlUFel348y2aQUbY8IeHsUdbAk6nas2U5CRKu6DYN3/GsFjFtx6DB1ngQZXAaURLXT+ThrGqFGqFHDd31/n4PzOfvMNtYop6mX0q2oXBU2q+2jwXz6wyGZB5VYC392PFYrbQv8tCt37cm1ZT+6KyVhfFIuvRb0Rld26gVuQuqYuJ0mXKminw7p3UBYf7m7XxqYOqbke5leTbXhz2tmpd+eaRkSvpUpzy2wKHyWNVQnb6Fk29Go4M6aW8pLkCyFH5Q54SNqyEVJHT4xYMeqB1AiJ5gXZfFXpOPfov9T/yw+EgeBMJ2zasqGu+7TV5JCrIDtVSZhf820tfgH1nzeV0xH5S/0pe32B58Qmqfs+aW25JODwu2YyamQcPVVHMBKl/Ml6na2CHwt59KcBaf/pdXv5brgep/bpqZYw0Obs3QymI56+M0eZVoTcGVGqS1BWKE2NX6cNDVYoSjHawytDAZA5Eqbbzf8HMxWu4ch5zEF+toDGFi4anLPiDdv4NRIr4CSnzTMN+uCO2i/A8Q0/LDu5c3uRjtkXORYe5lJHzyFJIwcKoFJCKEvdhvcnAtM/i7SsoDi4SSoNLhMPNDJlMhOJYLApyOvy+1/14c+4f3PztAsR/Ix5ikK+C+tTxQL+fiIR5z0Vf1y3EmV4KqrTelfYExw1ke/4Ak7htHVjP62whvcTwTy9+5jMBHhrufjyt4+6rBb/qAx3Uyx74kXzt+tr/Z52ePyTpXqeBr/GYD+LEujmWplF/2yNhtrWabs7Eie7ae/hcgZORhpRUjN6YHo2RJtGT5ZrovpvjdA1KubyGy3TREB3l7zkpsltF26vlG4/e8LjCpkiBOlKmz/XLfC7dBuCqVEypUBG/z2yRDpHLYGvG1SfzXvzPbVoZRQJHYxafy5h6bTl99S7iwWdXAK9HghptYItzKwBTt3d57ld3OnQD1xrWyDwuLtRr0ByQmrx5fQx6LxdiesRZ1dRB46WaapoOaR8d8UD4GrIZ3Tw8IemPIluMbrvE4/olOD/sYR5VJvGknTRdCc4VPsshFapnT9nNFGu4JrpxK7dZslEmRWA1XKiNwEOsIZ6W3xoGV5LKYqI5dQZ/6WwgZaJIdqjUVCfvwNdZY6bsZYqr8cSr1TqshqM2uCB8RKFPCEb25U9oafLvvVvj7xGWd6wTyFpEV0jw1+Oe6xOpFerL6Fd/LuaEaWNFwxYFg/DRF4H//8q0NZj5ggz9aPYddcf3AtaGAqJgqoLiEWUqpDTzQjbFUQBR0JCn2m4iW/6go381Wm3HbhQfCOuOXTKoKlI+PiMoSrMockYFPABCJF8eXUmKXoWXiYH2W/F5ZhWOjeuT00QilBR5oIcJN7hdvVAZsWUiILqtMbpMgN1xmZSGjHgNjP2VUJChV5nePQ4J9mct6cU5mwRMLvove59jhg9rGvKqEArEYH9QudZQdkJIJyVp+skoJVP6H6nmzjhsevfIwtZ+1/ZjzqVGunq/Boa9JnktUZocpolNhUlQ/FRM65MGa25SV/NGonSqWNyrQi4YpFFF+Ck7q03hn9ljzHiDN8LuDilqL4XaILt7VL581PvPxpAOJ67aPvVKMPmk9auSki9nnBB+Bf9wq+w6pcVTdhyCyCyTAQELOQZZ4kIGvSrGMCho9zxTxAsUkK1SCdjzk+SiTPCsoQGFPXqvFUpYxK3AXEPON8WcEKOqyNJ7ORM1PdSThfyc5q6d3BxOwifhk/BJ+CR8Ej4Jn4RPwifhk/BJ+CR8Ej4Jn4RPwifhk/BJ+CR8Ej4Jn4RPwifhk/D/r+AGmU4nkHqGVYbX1tOyE+b+YZgjdet5FpYP4iuC/+NxX13g7GV3JF9kc/W+vx6tyvqs66gxcFUxaG8z/8U55MfY/+rc8f/44LL194NSqC8y8PsQ8b97yvm/5GbOprsHl0mpwFAKy2VcBXfd6S7UQhpewEAHk6vR1bjqrGoSkBtAf8phxPFGa7fmVTgG5qOo5xZHqm7nKId5EHKeQDjAzNdZrRc42GaaqkWThnzY8olimaLFVTDGZyVDH4n7svAk9trlXhywvAVTk13TQUYZYkhGv9nlKK/V9oaGQtV0y+0/IK3fpWB4USueB05Xo32BO5BnQJ8e59V3k7yDJCz0dC3KdaZDWBk4Glui8GQh7WeXZV7zCQdoEKHFfbbOxPCYcKz7BJPH4BXCoBX3rLPAZg2kASWn4YbDj3yWFPmuZ923/XL1vku9m6EaaXJ3WdzJznS/WM3Dnnb5Hc+rktlsNvsRD8ZBWIw66lthucynRcyntDuXolDPH2xNEesZYVF2b3CmdS7KNldFCuXLCQNk7t0Yrp3rPMul4g91Xhd4Fz2RM5/JT4TIhZmawWtCTfMiVnTsU/0VwOS5Vma0rJPjK5uxSGUvyxtlsHnyM6M8x4Z6Behlfn8cWTLwWowCYf/CqeWF1tJEmZSKaWXsC/bVSL8j8uYDFy8iq6Gyho/nbtLs7bxUf7Vjf9qMVdQLaqRjQNIlRMEwSAv0PQftIezv5IdOaw6+7bzazo+bxUddjcfWm/SWVtq8r2QiT9qxsRPuIeUdDdK5IDTLOUvJT8mMhttdEP2S1boUG8O4NCbP9YXOEyKjdOuKVLaAR7z/AXwrUAC2Ogq4SkFN9Yr39ooeTTuPF9msowOKgRFF1NxMDezEDSdAS9s99Ua8l/B7huo7APygVdPPm2WHtrKuyb0nei34AZWzkMY31b2dx8IJ1AU3n8/D9gX716VmIOujbb6SRxdonX7FQ5ykZ/Vc39/o9E+zX6+NUuvLCFCk4pMwkZJnahIZFcQSdtEqDJOx/PHNZu8V89Vmr1gmxrPWwp7HdIk14mrt4YsSWPSPtK8CEXCEnp0HKqiI1CRzffNGDh2iAOXLCBOk55xAtQQnC3tHClpqUS1FCchtIFwmt6exZ/jncu542OLUWnlfmmDoeVsK8wq9t2IJEvlD/J/SOIud2x7hVW0j5dxGtOcyKipSmygOlUAKeiekEmyTe+PgB4Ve1zV9OoodY8kAGytdZ9k13hOIp/jKwqSxoKw0OA3caF/LrxlAT4txaZ9k5JvoUjajvmgpEpZvJoT+5CqAPUjQ4Y/eBOI+DCXc2eG7I89b/mZumBORdSSDtdR5NX0KXiZ2C/dEYKdYw+fa80sOQDl5KOgi5zeS9HZ/UFOLSnsSoha7xaI2sjBbp8tCQQ9tnpquI8YGf/b44f6GaPGBSN+1lalsqX+JF8OzkYNGq2KX3zZhecqL5M5+gSjKpK4L7TN5n55WUCR1CcqepqiOx4KoDt4MFQSy9u+dcdpEg7h94W/avaKk+Gd6hZjGCqwzUvUDtYucEH8IedFospZH7Atc8L3L9+At7BfMtzLf2w1oz3M2JXnrm2/PQ9xSsP6CfHUmmpG0DenuD8WJbe2RfJZeCmB6tNtq5VP9yS7KGfZtN4uN/RyIyO/OidIzWd5z1rebmoym3ITufmBUUPaCdOtMqeOmTbo6+hIN5jcsp1SxEkAkx7ygHlWzg4MmRXbj/T7+aZHaoaoLTVPg0X2Dp2wJF6vlC2VrHz+p5cv1qSabMefCmAs93eQ5+PTCC9S9WkPuMav1CMtVw2qmjT7M4vs+OJGp4XTUqoNIaf9K3ihdFV33QohtSeytxexvgo+HhXGZriEeKPV50HDH9WmagSQLVdGd4nmQkomTv/4GuO1fqQSuBehZx7FbAERA74Xcw0Zq5W46YiRwwhWNgq6iCpOWeM0Wr3kz3HlrbT3/tGlwaTfjFR/PRcMkUwrEnglFRnrJijLfYtr6bntPmkB4nh7yQp1PsQ8dXQclVyMiIoVE4ta+mSNSvw3aA/6ikhp9As8VAAKubUla6idywHmnCJnqBZ9eSFXs8ltki60Brej3l8GKQHp2qS/xTlpLuY7vuE2ucyjXOV7gxLD+bfs01sg0lRaryJVaZ0s3M8W9fwWAgs4ilLufh8ZS9U9V3gZwLdDjZ3BHX6F1D3a3aIB6m3S9P4xDAvb7np0ALwQizDcdTW2oj05zrQXLowa701nWmazcxVKkyI1mAWg+08lhCSMETVDtbyXLeBIs8ScXDTGv6NHxaEk6Nt/4xUXYbD+HRIb1OG6Rr+L5n2vlWr8djkTT+6frdVzdjyXs0FWA9RnTv7ouVxoa+sUhZ7nlpDCeTeJJpD4cYvscbKmehgivbXhJXzQeTuoalGfIJt3QksYW+8NpWAf3FTh7DLFIYjXNeGlZybHNJWm5BWK45y58MV/ehy7JEW0HgLx3ulW6eakv8s1IZ5yi1Jfz6BKt158Gk52qOguorpup08kcy7fGX7Pu7VZ1bEzFsf1RE1gKzI1ABFu5vvSx3FbDp+sj9TrNEWvuVoaawpTp+tMpDjKcoQbO1YWrC64aTfqPiboi62DMi4Da0Kb47LJ3duMGoNxv4sxqltdpiyG1O5qc16chN3kPx7G8BpZXtqkMB8dWs/YPBu7DVExdDJvT3SOrSMNFLzvJDd3M2JhPu8NdGWhHQN0p3+2MJI1flqIun0xidRTM5u9sPkLGvgs4FSwv7W8JETMt+vks23w+0weypBHXmtReF9/nWrxqNmmUjALJer+CGNeFp0ILYs2YN+z/0lnfY5Si4X9lanYDLyr24VvyLUlKT/NL+jPVOPdNnIimKNRsPVFchlkmuGSe7kA5E97mLC8mc+egDge6JLNqHvYAuetMt/h+5pObSf66StIVfZnf0jbf7O81cPWsUR3f3c4vxetsJ9n0AVfii1gI9DNxA9/EZFY8FGZsMyRzIOHvxwuJCKTsAva3A2+A9tqLxd85nWxn/n1RUgSM5VGxPC71ZvLZ/kALduhpTyexmZBULBd9B4XDawrMQkO9vzMBM5OAB1tJp0D9FePSsZ7OF/uf9HK/v+Nv0MD26WMX5MzofPl8bOFwo+2zsc4QKuuzfhc4iKv/Zuw9GNmiewftQ/GZY0Sa95C+UOnwrsANO9uxMYShvauJhqd/ofV5QT6WAXTb1oyNy/egOyUOVmamB+W+f/Zt2rs/ZQSG169O/mv9Zzu//j9QSwMEFAACAAgAWT3RSmhI0J1QAAAAbAAAABsAAAB1bml2ZXJzYWwvdW5pdmVyc2FsLnBuZy54bWyzsa/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+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+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863</Words>
  <Application>Microsoft Office PowerPoint</Application>
  <PresentationFormat>Widescreen</PresentationFormat>
  <Paragraphs>83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#9Slide03 AmpleSoft</vt:lpstr>
      <vt:lpstr>#9Slide03 Cabin Condensed Bold</vt:lpstr>
      <vt:lpstr>#9Slide07 IcielSoup of Justice</vt:lpstr>
      <vt:lpstr>Adobe Arabic</vt:lpstr>
      <vt:lpstr>Arial</vt:lpstr>
      <vt:lpstr>Calibri</vt:lpstr>
      <vt:lpstr>Cambria</vt:lpstr>
      <vt:lpstr>等线</vt:lpstr>
      <vt:lpstr>Times New Roman</vt:lpstr>
      <vt:lpstr>Vogue-ExtraBold</vt:lpstr>
      <vt:lpstr>Wingdings</vt:lpstr>
      <vt:lpstr>印品黑体</vt:lpstr>
      <vt:lpstr>字魂151号-联盟综艺体</vt:lpstr>
      <vt:lpstr>思源宋体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lastModifiedBy>Admin</cp:lastModifiedBy>
  <cp:revision>5</cp:revision>
  <dcterms:created xsi:type="dcterms:W3CDTF">2017-07-07T01:09:25Z</dcterms:created>
  <dcterms:modified xsi:type="dcterms:W3CDTF">2024-09-17T09:37:51Z</dcterms:modified>
  <cp:version>MNT37</cp:version>
</cp:coreProperties>
</file>