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400" r:id="rId10"/>
    <p:sldId id="409" r:id="rId11"/>
    <p:sldId id="410" r:id="rId12"/>
    <p:sldId id="411" r:id="rId13"/>
    <p:sldId id="417" r:id="rId14"/>
    <p:sldId id="418" r:id="rId15"/>
    <p:sldId id="419" r:id="rId16"/>
    <p:sldId id="420" r:id="rId17"/>
    <p:sldId id="415" r:id="rId18"/>
    <p:sldId id="422" r:id="rId19"/>
    <p:sldId id="395" r:id="rId20"/>
    <p:sldId id="393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311</Words>
  <Application>Microsoft Office PowerPoint</Application>
  <PresentationFormat>Widescreen</PresentationFormat>
  <Paragraphs>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字魂151号-联盟综艺体</vt:lpstr>
      <vt:lpstr>Calibri Light</vt:lpstr>
      <vt:lpstr>Cambria</vt:lpstr>
      <vt:lpstr>Calibri</vt:lpstr>
      <vt:lpstr>思源黑体 CN Light</vt:lpstr>
      <vt:lpstr>微软雅黑</vt:lpstr>
      <vt:lpstr>字魂179号-正酷波波体</vt:lpstr>
      <vt:lpstr>Adobe Arabic</vt:lpstr>
      <vt:lpstr>Vogue-ExtraBold</vt:lpstr>
      <vt:lpstr>Arial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Admin</cp:lastModifiedBy>
  <cp:revision>6</cp:revision>
  <dcterms:created xsi:type="dcterms:W3CDTF">2023-06-19T10:13:40Z</dcterms:created>
  <dcterms:modified xsi:type="dcterms:W3CDTF">2024-09-17T09:05:04Z</dcterms:modified>
  <cp:version>MNT37</cp:version>
</cp:coreProperties>
</file>