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6" r:id="rId2"/>
    <p:sldId id="295" r:id="rId3"/>
    <p:sldId id="281" r:id="rId4"/>
    <p:sldId id="296" r:id="rId5"/>
    <p:sldId id="282" r:id="rId6"/>
    <p:sldId id="297" r:id="rId7"/>
    <p:sldId id="298" r:id="rId8"/>
    <p:sldId id="299" r:id="rId9"/>
    <p:sldId id="277" r:id="rId10"/>
    <p:sldId id="284" r:id="rId11"/>
    <p:sldId id="301" r:id="rId12"/>
    <p:sldId id="302" r:id="rId13"/>
    <p:sldId id="289" r:id="rId14"/>
    <p:sldId id="303" r:id="rId15"/>
    <p:sldId id="290" r:id="rId16"/>
    <p:sldId id="304" r:id="rId17"/>
    <p:sldId id="305" r:id="rId18"/>
    <p:sldId id="294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7" autoAdjust="0"/>
    <p:restoredTop sz="93725" autoAdjust="0"/>
  </p:normalViewPr>
  <p:slideViewPr>
    <p:cSldViewPr>
      <p:cViewPr varScale="1">
        <p:scale>
          <a:sx n="77" d="100"/>
          <a:sy n="77" d="100"/>
        </p:scale>
        <p:origin x="1661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F895E-6ADE-46BD-A904-78CD47090906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11B1C-1BB0-414C-97A2-23D6FB0BF9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19C0B-9DF2-499E-9359-14D55FE1135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0973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4421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895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584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F0C53-322E-4084-927B-C545DB321773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96384" y="849302"/>
            <a:ext cx="2499815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8000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BÀI 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96385" y="2330630"/>
            <a:ext cx="2215134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8000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Ô ô 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13" y="648393"/>
            <a:ext cx="2056387" cy="620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40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791" y="2197608"/>
            <a:ext cx="587411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5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174" y="585216"/>
            <a:ext cx="4466844" cy="595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632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78" y="1654158"/>
            <a:ext cx="3499866" cy="46664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096" y="1605344"/>
            <a:ext cx="3573087" cy="476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018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480" y="1877378"/>
            <a:ext cx="3987070" cy="27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6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33400"/>
            <a:ext cx="7168896" cy="49980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19400" y="5715000"/>
            <a:ext cx="38639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́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bể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cá.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895600" y="6324600"/>
            <a:ext cx="685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98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196" y="1877376"/>
            <a:ext cx="3990537" cy="277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51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14400"/>
            <a:ext cx="7619999" cy="54979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57600" y="152400"/>
            <a:ext cx="22293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 cộ</a:t>
            </a:r>
          </a:p>
        </p:txBody>
      </p:sp>
    </p:spTree>
    <p:extLst>
      <p:ext uri="{BB962C8B-B14F-4D97-AF65-F5344CB8AC3E}">
        <p14:creationId xmlns:p14="http://schemas.microsoft.com/office/powerpoint/2010/main" val="368057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262271" y="357523"/>
            <a:ext cx="8759288" cy="5987853"/>
            <a:chOff x="349695" y="357522"/>
            <a:chExt cx="11679050" cy="5987853"/>
          </a:xfrm>
        </p:grpSpPr>
        <p:grpSp>
          <p:nvGrpSpPr>
            <p:cNvPr id="4" name="Group 4"/>
            <p:cNvGrpSpPr/>
            <p:nvPr/>
          </p:nvGrpSpPr>
          <p:grpSpPr>
            <a:xfrm>
              <a:off x="349695" y="357522"/>
              <a:ext cx="11679050" cy="4497861"/>
              <a:chOff x="326046" y="435900"/>
              <a:chExt cx="11679050" cy="4497861"/>
            </a:xfrm>
          </p:grpSpPr>
          <p:grpSp>
            <p:nvGrpSpPr>
              <p:cNvPr id="5" name="Group 14"/>
              <p:cNvGrpSpPr/>
              <p:nvPr/>
            </p:nvGrpSpPr>
            <p:grpSpPr>
              <a:xfrm>
                <a:off x="3001339" y="435900"/>
                <a:ext cx="9003757" cy="4497861"/>
                <a:chOff x="3156389" y="343960"/>
                <a:chExt cx="9003757" cy="4497861"/>
              </a:xfrm>
            </p:grpSpPr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56389" y="343960"/>
                  <a:ext cx="5687568" cy="2666332"/>
                </a:xfrm>
                <a:prstGeom prst="rect">
                  <a:avLst/>
                </a:prstGeom>
              </p:spPr>
            </p:pic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95451" y="1677126"/>
                  <a:ext cx="3164695" cy="3164695"/>
                </a:xfrm>
                <a:prstGeom prst="rect">
                  <a:avLst/>
                </a:prstGeom>
              </p:spPr>
            </p:pic>
          </p:grpSp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6046" y="2875057"/>
                <a:ext cx="3830419" cy="1945610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1378" y="3715868"/>
              <a:ext cx="4207212" cy="26295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786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329610" y="1303023"/>
            <a:ext cx="5401338" cy="425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CỦNG</a:t>
            </a:r>
            <a:r>
              <a:rPr lang="en-GB" sz="8000" b="1" kern="0" spc="13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CỐ</a:t>
            </a:r>
            <a:r>
              <a:rPr lang="en-GB" sz="8000" b="1" kern="0" spc="13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lang="en-GB" sz="8000" b="1" kern="0" spc="13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lang="en-GB" sz="8000" b="1" kern="0" spc="13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3429000"/>
            <a:ext cx="2952520" cy="288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66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F3978C81-32EC-4022-A566-3C15834728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5" t="6288" r="43024" b="75053"/>
          <a:stretch/>
        </p:blipFill>
        <p:spPr>
          <a:xfrm flipH="1">
            <a:off x="2237775" y="-139121"/>
            <a:ext cx="1340388" cy="150049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475F598-0355-4241-95C5-A2A9985336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5" t="6288" r="43024" b="75053"/>
          <a:stretch/>
        </p:blipFill>
        <p:spPr>
          <a:xfrm>
            <a:off x="4402272" y="-129692"/>
            <a:ext cx="1340388" cy="150049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E0D2A20-4D1A-4C52-9816-F6C170B63D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63" b="527"/>
          <a:stretch/>
        </p:blipFill>
        <p:spPr>
          <a:xfrm>
            <a:off x="756" y="4167712"/>
            <a:ext cx="9143244" cy="269028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C848FBF-8B4E-4495-8104-B35C70B540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7" t="17223" r="16147" b="32401"/>
          <a:stretch/>
        </p:blipFill>
        <p:spPr>
          <a:xfrm>
            <a:off x="381000" y="381000"/>
            <a:ext cx="6553200" cy="35814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EBB5BB03-286A-4747-B55F-842491BFF2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09600"/>
            <a:ext cx="2162907" cy="39981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0" name="佐藤利奈,大亀あすか - ごはんの練習">
            <a:hlinkClick r:id="" action="ppaction://media"/>
            <a:extLst>
              <a:ext uri="{FF2B5EF4-FFF2-40B4-BE49-F238E27FC236}">
                <a16:creationId xmlns:a16="http://schemas.microsoft.com/office/drawing/2014/main" id="{52900350-A3C0-4431-85E6-C054270022FE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934871" y="-1488744"/>
            <a:ext cx="457200" cy="609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95400" y="1676400"/>
            <a:ext cx="480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/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609398793"/>
      </p:ext>
    </p:extLst>
  </p:cSld>
  <p:clrMapOvr>
    <a:masterClrMapping/>
  </p:clrMapOvr>
  <p:transition spd="slow" advTm="4000">
    <p:comb/>
  </p:transition>
  <p:timing>
    <p:tnLst>
      <p:par>
        <p:cTn id="1" dur="indefinite" restart="never" nodeType="tmRoot">
          <p:childTnLst>
            <p:vide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600"/>
            <a:ext cx="7821706" cy="2282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57200"/>
            <a:ext cx="7567422" cy="497223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143000" y="5562600"/>
            <a:ext cx="701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phố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5562600"/>
            <a:ext cx="356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̣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43800" y="5562600"/>
            <a:ext cx="356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0200" y="5562600"/>
            <a:ext cx="356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</a:t>
            </a:r>
          </a:p>
        </p:txBody>
      </p:sp>
    </p:spTree>
    <p:extLst>
      <p:ext uri="{BB962C8B-B14F-4D97-AF65-F5344CB8AC3E}">
        <p14:creationId xmlns:p14="http://schemas.microsoft.com/office/powerpoint/2010/main" val="350121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9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981200"/>
            <a:ext cx="48768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id="{CF9B5F26-C68A-40CB-8CE6-163B3A810E66}"/>
              </a:ext>
            </a:extLst>
          </p:cNvPr>
          <p:cNvSpPr/>
          <p:nvPr/>
        </p:nvSpPr>
        <p:spPr>
          <a:xfrm>
            <a:off x="2958193" y="1996667"/>
            <a:ext cx="3227615" cy="2864920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058793" y="1996668"/>
            <a:ext cx="102641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</a:t>
            </a:r>
          </a:p>
          <a:p>
            <a:endParaRPr lang="en-US" dirty="0"/>
          </a:p>
        </p:txBody>
      </p:sp>
      <p:pic>
        <p:nvPicPr>
          <p:cNvPr id="13" name="ô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378236" y="3671189"/>
            <a:ext cx="257271" cy="3430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08" y="780098"/>
            <a:ext cx="822960" cy="57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5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7200"/>
            <a:ext cx="8763000" cy="27432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3962400"/>
            <a:ext cx="9144000" cy="838200"/>
            <a:chOff x="0" y="3962400"/>
            <a:chExt cx="9144000" cy="838200"/>
          </a:xfrm>
        </p:grpSpPr>
        <p:sp>
          <p:nvSpPr>
            <p:cNvPr id="7" name="Rectangle 6"/>
            <p:cNvSpPr/>
            <p:nvPr/>
          </p:nvSpPr>
          <p:spPr>
            <a:xfrm>
              <a:off x="0" y="3962400"/>
              <a:ext cx="12954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>
                  <a:solidFill>
                    <a:srgbClr val="0000FF"/>
                  </a:solidFill>
                  <a:latin typeface=".VnAvant" pitchFamily="34" charset="0"/>
                </a:rPr>
                <a:t>bè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5240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>
                  <a:solidFill>
                    <a:srgbClr val="0000FF"/>
                  </a:solidFill>
                  <a:latin typeface=".VnAvant" pitchFamily="34" charset="0"/>
                </a:rPr>
                <a:t>bæ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80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>
                  <a:solidFill>
                    <a:srgbClr val="0000FF"/>
                  </a:solidFill>
                  <a:latin typeface=".VnAvant" pitchFamily="34" charset="0"/>
                </a:rPr>
                <a:t>bé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724400" y="3962400"/>
              <a:ext cx="13716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rgbClr val="0000FF"/>
                  </a:solidFill>
                  <a:latin typeface=".VnAvant" pitchFamily="34" charset="0"/>
                </a:rPr>
                <a:t>c«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4008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>
                  <a:solidFill>
                    <a:srgbClr val="0000FF"/>
                  </a:solidFill>
                  <a:latin typeface=".VnAvant" pitchFamily="34" charset="0"/>
                </a:rPr>
                <a:t>cæ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9248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>
                  <a:solidFill>
                    <a:srgbClr val="0000FF"/>
                  </a:solidFill>
                  <a:latin typeface=".VnAvant" pitchFamily="34" charset="0"/>
                </a:rPr>
                <a:t>cé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429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058793" y="2090248"/>
            <a:ext cx="1026414" cy="267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5000" dirty="0">
              <a:solidFill>
                <a:srgbClr val="E52D56"/>
              </a:solidFill>
              <a:latin typeface="Quicksand Medium" panose="00000600000000000000" pitchFamily="2" charset="0"/>
              <a:cs typeface="Lato" panose="020F0502020204030203" pitchFamily="34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348" y="1430062"/>
            <a:ext cx="2191103" cy="36885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695" y="1901000"/>
            <a:ext cx="2867830" cy="31821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49" y="1643326"/>
            <a:ext cx="2535942" cy="36027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0600" y="5300251"/>
            <a:ext cx="1066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bố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29000" y="5300251"/>
            <a:ext cx="17042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 bé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77000" y="5294011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cổ cò</a:t>
            </a:r>
          </a:p>
        </p:txBody>
      </p:sp>
    </p:spTree>
    <p:extLst>
      <p:ext uri="{BB962C8B-B14F-4D97-AF65-F5344CB8AC3E}">
        <p14:creationId xmlns:p14="http://schemas.microsoft.com/office/powerpoint/2010/main" val="174289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0600" y="25908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0000FF"/>
                </a:solidFill>
                <a:latin typeface=".VnAvant" pitchFamily="34" charset="0"/>
              </a:rPr>
              <a:t>b</a:t>
            </a:r>
            <a:r>
              <a:rPr lang="en-US" sz="6000" dirty="0" err="1">
                <a:solidFill>
                  <a:srgbClr val="FF0000"/>
                </a:solidFill>
                <a:latin typeface=".VnAvant" pitchFamily="34" charset="0"/>
              </a:rPr>
              <a:t>è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1752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00FF"/>
                </a:solidFill>
                <a:latin typeface=".VnAvant" pitchFamily="34" charset="0"/>
              </a:rPr>
              <a:t>b</a:t>
            </a:r>
          </a:p>
        </p:txBody>
      </p:sp>
      <p:sp>
        <p:nvSpPr>
          <p:cNvPr id="9" name="Rectangle 8"/>
          <p:cNvSpPr/>
          <p:nvPr/>
        </p:nvSpPr>
        <p:spPr>
          <a:xfrm>
            <a:off x="2438400" y="1752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«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05400" y="25908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0000FF"/>
                </a:solidFill>
                <a:latin typeface=".VnAvant" pitchFamily="34" charset="0"/>
              </a:rPr>
              <a:t>b</a:t>
            </a:r>
            <a:r>
              <a:rPr lang="en-US" sz="6000" dirty="0" err="1">
                <a:solidFill>
                  <a:srgbClr val="FF0000"/>
                </a:solidFill>
                <a:latin typeface=".VnAvant" pitchFamily="34" charset="0"/>
              </a:rPr>
              <a:t>é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5400" y="1752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00FF"/>
                </a:solidFill>
                <a:latin typeface=".VnAvant" pitchFamily="34" charset="0"/>
              </a:rPr>
              <a:t>b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53200" y="1752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«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62400" y="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.VnAvant" pitchFamily="34" charset="0"/>
              </a:rPr>
              <a:t>«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1000" y="541020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0000FF"/>
                </a:solidFill>
                <a:latin typeface=".VnAvant" pitchFamily="34" charset="0"/>
              </a:rPr>
              <a:t>bè</a:t>
            </a:r>
            <a:r>
              <a:rPr lang="en-US" sz="6000" dirty="0">
                <a:solidFill>
                  <a:srgbClr val="0000FF"/>
                </a:solidFill>
                <a:latin typeface=".VnAvant" pitchFamily="34" charset="0"/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53200" y="5385137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0000FF"/>
                </a:solidFill>
                <a:latin typeface=".VnAvant" pitchFamily="34" charset="0"/>
              </a:rPr>
              <a:t>cæ</a:t>
            </a:r>
            <a:r>
              <a:rPr lang="en-US" sz="6000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.VnAvant" pitchFamily="34" charset="0"/>
              </a:rPr>
              <a:t>cß</a:t>
            </a:r>
            <a:r>
              <a:rPr lang="en-US" sz="4000" dirty="0">
                <a:solidFill>
                  <a:srgbClr val="0000FF"/>
                </a:solidFill>
                <a:latin typeface=".VnAvant" pitchFamily="34" charset="0"/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48000" y="5410200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00FF"/>
                </a:solidFill>
                <a:latin typeface=".VnAvant" pitchFamily="34" charset="0"/>
              </a:rPr>
              <a:t>c« </a:t>
            </a:r>
            <a:r>
              <a:rPr lang="en-US" sz="6000" dirty="0" err="1">
                <a:solidFill>
                  <a:srgbClr val="0000FF"/>
                </a:solidFill>
                <a:latin typeface=".VnAvant" pitchFamily="34" charset="0"/>
              </a:rPr>
              <a:t>bÐ</a:t>
            </a:r>
            <a:r>
              <a:rPr lang="en-US" sz="4000" dirty="0">
                <a:solidFill>
                  <a:srgbClr val="0000FF"/>
                </a:solidFill>
                <a:latin typeface=".VnAvant" pitchFamily="34" charset="0"/>
              </a:rPr>
              <a:t> 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0" y="3962400"/>
            <a:ext cx="9144000" cy="838200"/>
            <a:chOff x="0" y="3962400"/>
            <a:chExt cx="9144000" cy="838200"/>
          </a:xfrm>
        </p:grpSpPr>
        <p:sp>
          <p:nvSpPr>
            <p:cNvPr id="25" name="Rectangle 24"/>
            <p:cNvSpPr/>
            <p:nvPr/>
          </p:nvSpPr>
          <p:spPr>
            <a:xfrm>
              <a:off x="0" y="3962400"/>
              <a:ext cx="12954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>
                  <a:solidFill>
                    <a:srgbClr val="0000FF"/>
                  </a:solidFill>
                  <a:latin typeface=".VnAvant" pitchFamily="34" charset="0"/>
                </a:rPr>
                <a:t>bè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5240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>
                  <a:solidFill>
                    <a:srgbClr val="0000FF"/>
                  </a:solidFill>
                  <a:latin typeface=".VnAvant" pitchFamily="34" charset="0"/>
                </a:rPr>
                <a:t>bæ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0480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>
                  <a:solidFill>
                    <a:srgbClr val="0000FF"/>
                  </a:solidFill>
                  <a:latin typeface=".VnAvant" pitchFamily="34" charset="0"/>
                </a:rPr>
                <a:t>bé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724400" y="3962400"/>
              <a:ext cx="13716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rgbClr val="0000FF"/>
                  </a:solidFill>
                  <a:latin typeface=".VnAvant" pitchFamily="34" charset="0"/>
                </a:rPr>
                <a:t>c«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4008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>
                  <a:solidFill>
                    <a:srgbClr val="0000FF"/>
                  </a:solidFill>
                  <a:latin typeface=".VnAvant" pitchFamily="34" charset="0"/>
                </a:rPr>
                <a:t>cæ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9248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>
                  <a:solidFill>
                    <a:srgbClr val="0000FF"/>
                  </a:solidFill>
                  <a:latin typeface=".VnAvant" pitchFamily="34" charset="0"/>
                </a:rPr>
                <a:t>cé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/>
      <p:bldP spid="21" grpId="0"/>
      <p:bldP spid="22" grpId="0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8dfacbb4b59dfd14668e7b998ba2c7e991bd93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695</TotalTime>
  <Words>65</Words>
  <Application>Microsoft Office PowerPoint</Application>
  <PresentationFormat>On-screen Show (4:3)</PresentationFormat>
  <Paragraphs>38</Paragraphs>
  <Slides>18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.VnAvant</vt:lpstr>
      <vt:lpstr>Arial</vt:lpstr>
      <vt:lpstr>Arial-Rounded</vt:lpstr>
      <vt:lpstr>Calibri</vt:lpstr>
      <vt:lpstr>Quicksand Medium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Admin</cp:lastModifiedBy>
  <cp:revision>64</cp:revision>
  <dcterms:created xsi:type="dcterms:W3CDTF">2020-08-10T13:41:50Z</dcterms:created>
  <dcterms:modified xsi:type="dcterms:W3CDTF">2024-09-18T15:12:24Z</dcterms:modified>
</cp:coreProperties>
</file>