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4" r:id="rId4"/>
    <p:sldMasterId id="2147483716" r:id="rId5"/>
    <p:sldMasterId id="2147483728" r:id="rId6"/>
  </p:sldMasterIdLst>
  <p:notesMasterIdLst>
    <p:notesMasterId r:id="rId35"/>
  </p:notesMasterIdLst>
  <p:sldIdLst>
    <p:sldId id="312" r:id="rId7"/>
    <p:sldId id="257" r:id="rId8"/>
    <p:sldId id="262" r:id="rId9"/>
    <p:sldId id="305" r:id="rId10"/>
    <p:sldId id="406" r:id="rId11"/>
    <p:sldId id="391" r:id="rId12"/>
    <p:sldId id="396" r:id="rId13"/>
    <p:sldId id="265" r:id="rId14"/>
    <p:sldId id="266" r:id="rId15"/>
    <p:sldId id="276" r:id="rId16"/>
    <p:sldId id="349" r:id="rId17"/>
    <p:sldId id="368" r:id="rId18"/>
    <p:sldId id="3952" r:id="rId19"/>
    <p:sldId id="400" r:id="rId20"/>
    <p:sldId id="256" r:id="rId21"/>
    <p:sldId id="407" r:id="rId22"/>
    <p:sldId id="258" r:id="rId23"/>
    <p:sldId id="408" r:id="rId24"/>
    <p:sldId id="259" r:id="rId25"/>
    <p:sldId id="402" r:id="rId26"/>
    <p:sldId id="3953" r:id="rId27"/>
    <p:sldId id="401" r:id="rId28"/>
    <p:sldId id="3954" r:id="rId29"/>
    <p:sldId id="403" r:id="rId30"/>
    <p:sldId id="325" r:id="rId31"/>
    <p:sldId id="303" r:id="rId32"/>
    <p:sldId id="354" r:id="rId33"/>
    <p:sldId id="3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10</a:t>
            </a:fld>
            <a:endParaRPr lang="en-US"/>
          </a:p>
        </p:txBody>
      </p:sp>
    </p:spTree>
    <p:extLst>
      <p:ext uri="{BB962C8B-B14F-4D97-AF65-F5344CB8AC3E}">
        <p14:creationId xmlns:p14="http://schemas.microsoft.com/office/powerpoint/2010/main" val="199446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ECDC065-0542-5E99-2481-C770014D4B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4800" y="127000"/>
            <a:ext cx="1435100" cy="1435100"/>
          </a:xfrm>
          <a:prstGeom prst="rect">
            <a:avLst/>
          </a:prstGeom>
        </p:spPr>
      </p:pic>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45.svg"/><Relationship Id="rId11" Type="http://schemas.openxmlformats.org/officeDocument/2006/relationships/image" Target="../media/image51.wmf"/><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1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6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svg"/><Relationship Id="rId7" Type="http://schemas.openxmlformats.org/officeDocument/2006/relationships/image" Target="../media/image70.gif"/><Relationship Id="rId12" Type="http://schemas.openxmlformats.org/officeDocument/2006/relationships/image" Target="../media/image75.png"/><Relationship Id="rId17" Type="http://schemas.openxmlformats.org/officeDocument/2006/relationships/image" Target="../media/image80.svg"/><Relationship Id="rId25"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69.svg"/><Relationship Id="rId11" Type="http://schemas.openxmlformats.org/officeDocument/2006/relationships/image" Target="../media/image74.svg"/><Relationship Id="rId24" Type="http://schemas.openxmlformats.org/officeDocument/2006/relationships/image" Target="../media/image64.png"/><Relationship Id="rId5" Type="http://schemas.openxmlformats.org/officeDocument/2006/relationships/image" Target="../media/image68.png"/><Relationship Id="rId15" Type="http://schemas.openxmlformats.org/officeDocument/2006/relationships/image" Target="../media/image78.svg"/><Relationship Id="rId23" Type="http://schemas.openxmlformats.org/officeDocument/2006/relationships/image" Target="../media/image30.png"/><Relationship Id="rId10" Type="http://schemas.openxmlformats.org/officeDocument/2006/relationships/image" Target="../media/image73.png"/><Relationship Id="rId19" Type="http://schemas.openxmlformats.org/officeDocument/2006/relationships/image" Target="../media/image82.sv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88.png"/><Relationship Id="rId4" Type="http://schemas.microsoft.com/office/2007/relationships/hdphoto" Target="../media/hdphoto3.wdp"/><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6.jpeg"/><Relationship Id="rId1" Type="http://schemas.openxmlformats.org/officeDocument/2006/relationships/slideLayout" Target="../slideLayouts/slideLayout59.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audio" Target="../media/audio4.wav"/><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8" Type="http://schemas.openxmlformats.org/officeDocument/2006/relationships/audio" Target="../media/audio4.wav"/><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45.svg"/><Relationship Id="rId10" Type="http://schemas.openxmlformats.org/officeDocument/2006/relationships/image" Target="../media/image47.svg"/><Relationship Id="rId4" Type="http://schemas.openxmlformats.org/officeDocument/2006/relationships/image" Target="../media/image44.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4"/>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5"/>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6"/>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7"/>
          <a:stretch>
            <a:fillRect/>
          </a:stretch>
        </p:blipFill>
        <p:spPr>
          <a:xfrm>
            <a:off x="2792068" y="1954701"/>
            <a:ext cx="6474513" cy="4834547"/>
          </a:xfrm>
          <a:prstGeom prst="rect">
            <a:avLst/>
          </a:prstGeom>
        </p:spPr>
      </p:pic>
      <p:sp>
        <p:nvSpPr>
          <p:cNvPr id="5" name="Rectangle 4">
            <a:extLst>
              <a:ext uri="{FF2B5EF4-FFF2-40B4-BE49-F238E27FC236}">
                <a16:creationId xmlns:a16="http://schemas.microsoft.com/office/drawing/2014/main" id="{B78227D5-B357-FBA7-895F-2281F56ADF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4"/>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0"/>
          <a:stretch>
            <a:fillRect/>
          </a:stretch>
        </p:blipFill>
        <p:spPr>
          <a:xfrm>
            <a:off x="339330" y="268168"/>
            <a:ext cx="12046740" cy="1292464"/>
          </a:xfrm>
          <a:prstGeom prst="rect">
            <a:avLst/>
          </a:prstGeom>
        </p:spPr>
      </p:pic>
      <p:sp>
        <p:nvSpPr>
          <p:cNvPr id="2" name="Rectangle 1">
            <a:extLst>
              <a:ext uri="{FF2B5EF4-FFF2-40B4-BE49-F238E27FC236}">
                <a16:creationId xmlns:a16="http://schemas.microsoft.com/office/drawing/2014/main" id="{A781D1F9-DB3F-8226-AD92-89F5FA36EB9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1"/>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
        <p:nvSpPr>
          <p:cNvPr id="2" name="Rectangle 1">
            <a:extLst>
              <a:ext uri="{FF2B5EF4-FFF2-40B4-BE49-F238E27FC236}">
                <a16:creationId xmlns:a16="http://schemas.microsoft.com/office/drawing/2014/main" id="{9DBD8E86-3214-281D-92FD-3E4A6D75888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41223" y="2363264"/>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FF84-12FA-4E81-87F8-2B97FCB1CEC7}"/>
              </a:ext>
            </a:extLst>
          </p:cNvPr>
          <p:cNvSpPr>
            <a:spLocks noGrp="1"/>
          </p:cNvSpPr>
          <p:nvPr>
            <p:ph type="title"/>
          </p:nvPr>
        </p:nvSpPr>
        <p:spPr/>
        <p:txBody>
          <a:bodyPr/>
          <a:lstStyle/>
          <a:p>
            <a:r>
              <a:rPr lang="en-US" sz="3600" dirty="0" err="1">
                <a:solidFill>
                  <a:srgbClr val="000000"/>
                </a:solidFill>
                <a:effectLst/>
                <a:latin typeface="Times New Roman" panose="02020603050405020304" pitchFamily="18" charset="0"/>
                <a:ea typeface="Calibri" panose="020F0502020204030204" pitchFamily="34" charset="0"/>
              </a:rPr>
              <a:t>Khổ</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thơ</a:t>
            </a:r>
            <a:r>
              <a:rPr lang="en-US" sz="3600" dirty="0">
                <a:solidFill>
                  <a:srgbClr val="000000"/>
                </a:solidFill>
                <a:effectLst/>
                <a:latin typeface="Times New Roman" panose="02020603050405020304" pitchFamily="18" charset="0"/>
                <a:ea typeface="Calibri" panose="020F0502020204030204" pitchFamily="34" charset="0"/>
              </a:rPr>
              <a:t> 1 </a:t>
            </a:r>
            <a:r>
              <a:rPr lang="en-US" sz="3600" dirty="0" err="1">
                <a:solidFill>
                  <a:srgbClr val="000000"/>
                </a:solidFill>
                <a:effectLst/>
                <a:latin typeface="Times New Roman" panose="02020603050405020304" pitchFamily="18" charset="0"/>
                <a:ea typeface="Calibri" panose="020F0502020204030204" pitchFamily="34" charset="0"/>
              </a:rPr>
              <a:t>cho</a:t>
            </a:r>
            <a:r>
              <a:rPr lang="en-US" sz="3600" dirty="0">
                <a:solidFill>
                  <a:srgbClr val="000000"/>
                </a:solidFill>
                <a:effectLst/>
                <a:latin typeface="Times New Roman" panose="02020603050405020304" pitchFamily="18" charset="0"/>
                <a:ea typeface="Calibri" panose="020F0502020204030204" pitchFamily="34" charset="0"/>
              </a:rPr>
              <a:t> con </a:t>
            </a:r>
            <a:r>
              <a:rPr lang="en-US" sz="3600" dirty="0" err="1">
                <a:solidFill>
                  <a:srgbClr val="000000"/>
                </a:solidFill>
                <a:effectLst/>
                <a:latin typeface="Times New Roman" panose="02020603050405020304" pitchFamily="18" charset="0"/>
                <a:ea typeface="Calibri" panose="020F0502020204030204" pitchFamily="34" charset="0"/>
              </a:rPr>
              <a:t>biết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gì</a:t>
            </a:r>
            <a:r>
              <a:rPr lang="en-US" sz="3600" dirty="0">
                <a:solidFill>
                  <a:srgbClr val="000000"/>
                </a:solidFill>
                <a:effectLst/>
                <a:latin typeface="Times New Roman" panose="02020603050405020304" pitchFamily="18" charset="0"/>
                <a:ea typeface="Calibri" panose="020F0502020204030204" pitchFamily="34" charset="0"/>
              </a:rPr>
              <a:t>?</a:t>
            </a:r>
            <a:endParaRPr lang="en-US" sz="3600" dirty="0"/>
          </a:p>
        </p:txBody>
      </p:sp>
      <p:sp>
        <p:nvSpPr>
          <p:cNvPr id="3" name="Content Placeholder 2">
            <a:extLst>
              <a:ext uri="{FF2B5EF4-FFF2-40B4-BE49-F238E27FC236}">
                <a16:creationId xmlns:a16="http://schemas.microsoft.com/office/drawing/2014/main" id="{9A16E967-A0A0-BF50-5E92-4C1603810067}"/>
              </a:ext>
            </a:extLst>
          </p:cNvPr>
          <p:cNvSpPr>
            <a:spLocks noGrp="1"/>
          </p:cNvSpPr>
          <p:nvPr>
            <p:ph idx="1"/>
          </p:nvPr>
        </p:nvSpPr>
        <p:spPr/>
        <p:txBody>
          <a:bodyPr/>
          <a:lstStyle/>
          <a:p>
            <a:pPr marL="0" marR="0" indent="0" algn="just">
              <a:lnSpc>
                <a:spcPct val="120000"/>
              </a:lnSpc>
              <a:spcBef>
                <a:spcPts val="0"/>
              </a:spcBef>
              <a:spcAft>
                <a:spcPts val="0"/>
              </a:spcAft>
              <a:buNone/>
            </a:pPr>
            <a:r>
              <a:rPr lang="en-US" sz="3600" dirty="0" err="1">
                <a:solidFill>
                  <a:srgbClr val="000000"/>
                </a:solidFill>
                <a:effectLst/>
                <a:latin typeface="Times New Roman" panose="02020603050405020304" pitchFamily="18" charset="0"/>
                <a:ea typeface="Calibri" panose="020F0502020204030204" pitchFamily="34" charset="0"/>
              </a:rPr>
              <a:t>Bạn</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nhỏ</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tuổi</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ngựa</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tưởng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tượng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mình</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là</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chú</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ngựa</a:t>
            </a:r>
            <a:r>
              <a:rPr lang="en-US" sz="3600" dirty="0">
                <a:solidFill>
                  <a:srgbClr val="000000"/>
                </a:solidFill>
                <a:effectLst/>
                <a:latin typeface="Times New Roman" panose="02020603050405020304" pitchFamily="18" charset="0"/>
                <a:ea typeface="Calibri" panose="020F0502020204030204" pitchFamily="34" charset="0"/>
              </a:rPr>
              <a:t> con </a:t>
            </a:r>
            <a:r>
              <a:rPr lang="en-US" sz="3600" dirty="0" err="1">
                <a:solidFill>
                  <a:srgbClr val="000000"/>
                </a:solidFill>
                <a:effectLst/>
                <a:latin typeface="Times New Roman" panose="02020603050405020304" pitchFamily="18" charset="0"/>
                <a:ea typeface="Calibri" panose="020F0502020204030204" pitchFamily="34" charset="0"/>
              </a:rPr>
              <a:t>rong</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ruổi</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khắp</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nơi</a:t>
            </a:r>
            <a:r>
              <a:rPr lang="en-US" sz="3600" dirty="0">
                <a:solidFill>
                  <a:srgbClr val="000000"/>
                </a:solidFill>
                <a:effectLst/>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8207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588685" y="2555669"/>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4" name="Rectangle 3">
            <a:extLst>
              <a:ext uri="{FF2B5EF4-FFF2-40B4-BE49-F238E27FC236}">
                <a16:creationId xmlns:a16="http://schemas.microsoft.com/office/drawing/2014/main" id="{FE5178B5-1C03-A285-A9F2-FE62AC54A4DB}"/>
              </a:ext>
            </a:extLst>
          </p:cNvPr>
          <p:cNvSpPr/>
          <p:nvPr/>
        </p:nvSpPr>
        <p:spPr>
          <a:xfrm>
            <a:off x="-2197510" y="0"/>
            <a:ext cx="2094271" cy="1814052"/>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600438"/>
          </a:xfrm>
          <a:prstGeom prst="roundRect">
            <a:avLst/>
          </a:prstGeom>
          <a:solidFill>
            <a:srgbClr val="FFFFCC"/>
          </a:solidFill>
          <a:ln w="38100">
            <a:solidFill>
              <a:srgbClr val="663300"/>
            </a:solidFill>
          </a:ln>
        </p:spPr>
        <p:txBody>
          <a:bodyPr wrap="square" rtlCol="0">
            <a:spAutoFit/>
          </a:bodyPr>
          <a:lstStyle/>
          <a:p>
            <a:pPr algn="just"/>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
        <p:nvSpPr>
          <p:cNvPr id="2" name="Rectangle 1">
            <a:extLst>
              <a:ext uri="{FF2B5EF4-FFF2-40B4-BE49-F238E27FC236}">
                <a16:creationId xmlns:a16="http://schemas.microsoft.com/office/drawing/2014/main" id="{38FED68F-7416-DF3D-4C2E-A6F975C6A7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499" y="190500"/>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0377D-0654-9C23-4C1D-14A7D3267FED}"/>
              </a:ext>
            </a:extLst>
          </p:cNvPr>
          <p:cNvSpPr txBox="1"/>
          <p:nvPr/>
        </p:nvSpPr>
        <p:spPr>
          <a:xfrm>
            <a:off x="678426" y="668594"/>
            <a:ext cx="9891251" cy="646331"/>
          </a:xfrm>
          <a:prstGeom prst="rect">
            <a:avLst/>
          </a:prstGeom>
          <a:noFill/>
        </p:spPr>
        <p:txBody>
          <a:bodyPr wrap="square" rtlCol="0">
            <a:spAutoFit/>
          </a:bodyPr>
          <a:lstStyle/>
          <a:p>
            <a:r>
              <a:rPr lang="en-US" sz="3600" dirty="0" err="1">
                <a:solidFill>
                  <a:srgbClr val="000000"/>
                </a:solidFill>
                <a:effectLst/>
                <a:latin typeface="Times New Roman" panose="02020603050405020304" pitchFamily="18" charset="0"/>
                <a:ea typeface="Calibri" panose="020F0502020204030204" pitchFamily="34" charset="0"/>
              </a:rPr>
              <a:t>Khổ</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thơ</a:t>
            </a:r>
            <a:r>
              <a:rPr lang="en-US" sz="3600" dirty="0">
                <a:solidFill>
                  <a:srgbClr val="000000"/>
                </a:solidFill>
                <a:effectLst/>
                <a:latin typeface="Times New Roman" panose="02020603050405020304" pitchFamily="18" charset="0"/>
                <a:ea typeface="Calibri" panose="020F0502020204030204" pitchFamily="34" charset="0"/>
              </a:rPr>
              <a:t> 2 </a:t>
            </a:r>
            <a:r>
              <a:rPr lang="en-US" sz="3600" dirty="0" err="1">
                <a:solidFill>
                  <a:srgbClr val="000000"/>
                </a:solidFill>
                <a:effectLst/>
                <a:latin typeface="Times New Roman" panose="02020603050405020304" pitchFamily="18" charset="0"/>
                <a:ea typeface="Calibri" panose="020F0502020204030204" pitchFamily="34" charset="0"/>
              </a:rPr>
              <a:t>và</a:t>
            </a:r>
            <a:r>
              <a:rPr lang="en-US" sz="3600" dirty="0">
                <a:solidFill>
                  <a:srgbClr val="000000"/>
                </a:solidFill>
                <a:effectLst/>
                <a:latin typeface="Times New Roman" panose="02020603050405020304" pitchFamily="18" charset="0"/>
                <a:ea typeface="Calibri" panose="020F0502020204030204" pitchFamily="34" charset="0"/>
              </a:rPr>
              <a:t> 3 </a:t>
            </a:r>
            <a:r>
              <a:rPr lang="en-US" sz="3600" dirty="0" err="1">
                <a:solidFill>
                  <a:srgbClr val="000000"/>
                </a:solidFill>
                <a:effectLst/>
                <a:latin typeface="Times New Roman" panose="02020603050405020304" pitchFamily="18" charset="0"/>
                <a:ea typeface="Calibri" panose="020F0502020204030204" pitchFamily="34" charset="0"/>
              </a:rPr>
              <a:t>cho</a:t>
            </a:r>
            <a:r>
              <a:rPr lang="en-US" sz="3600" dirty="0">
                <a:solidFill>
                  <a:srgbClr val="000000"/>
                </a:solidFill>
                <a:effectLst/>
                <a:latin typeface="Times New Roman" panose="02020603050405020304" pitchFamily="18" charset="0"/>
                <a:ea typeface="Calibri" panose="020F0502020204030204" pitchFamily="34" charset="0"/>
              </a:rPr>
              <a:t> con </a:t>
            </a:r>
            <a:r>
              <a:rPr lang="en-US" sz="3600" dirty="0" err="1">
                <a:solidFill>
                  <a:srgbClr val="000000"/>
                </a:solidFill>
                <a:effectLst/>
                <a:latin typeface="Times New Roman" panose="02020603050405020304" pitchFamily="18" charset="0"/>
                <a:ea typeface="Calibri" panose="020F0502020204030204" pitchFamily="34" charset="0"/>
              </a:rPr>
              <a:t>biết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gì</a:t>
            </a:r>
            <a:r>
              <a:rPr lang="en-US" sz="3600" dirty="0">
                <a:solidFill>
                  <a:srgbClr val="000000"/>
                </a:solidFill>
                <a:effectLst/>
                <a:latin typeface="Times New Roman" panose="02020603050405020304" pitchFamily="18" charset="0"/>
                <a:ea typeface="Calibri" panose="020F0502020204030204" pitchFamily="34" charset="0"/>
              </a:rPr>
              <a:t>?</a:t>
            </a:r>
            <a:endParaRPr lang="en-US" sz="3600" dirty="0"/>
          </a:p>
        </p:txBody>
      </p:sp>
      <p:sp>
        <p:nvSpPr>
          <p:cNvPr id="3" name="TextBox 2">
            <a:extLst>
              <a:ext uri="{FF2B5EF4-FFF2-40B4-BE49-F238E27FC236}">
                <a16:creationId xmlns:a16="http://schemas.microsoft.com/office/drawing/2014/main" id="{4110D183-5D18-374F-1838-3A2EDD2CCCDC}"/>
              </a:ext>
            </a:extLst>
          </p:cNvPr>
          <p:cNvSpPr txBox="1"/>
          <p:nvPr/>
        </p:nvSpPr>
        <p:spPr>
          <a:xfrm>
            <a:off x="678426" y="2045110"/>
            <a:ext cx="11316929" cy="646331"/>
          </a:xfrm>
          <a:prstGeom prst="rect">
            <a:avLst/>
          </a:prstGeom>
          <a:noFill/>
        </p:spPr>
        <p:txBody>
          <a:bodyPr wrap="square" rtlCol="0">
            <a:spAutoFit/>
          </a:bodyPr>
          <a:lstStyle/>
          <a:p>
            <a:r>
              <a:rPr lang="en-US" sz="3600" dirty="0" err="1">
                <a:solidFill>
                  <a:srgbClr val="000000"/>
                </a:solidFill>
                <a:effectLst/>
                <a:latin typeface="Times New Roman" panose="02020603050405020304" pitchFamily="18" charset="0"/>
                <a:ea typeface="Calibri" panose="020F0502020204030204" pitchFamily="34" charset="0"/>
              </a:rPr>
              <a:t>Hành</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trình</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của</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ngựa</a:t>
            </a:r>
            <a:r>
              <a:rPr lang="en-US" sz="3600" dirty="0">
                <a:solidFill>
                  <a:srgbClr val="000000"/>
                </a:solidFill>
                <a:effectLst/>
                <a:latin typeface="Times New Roman" panose="02020603050405020304" pitchFamily="18" charset="0"/>
                <a:ea typeface="Calibri" panose="020F0502020204030204" pitchFamily="34" charset="0"/>
              </a:rPr>
              <a:t> con </a:t>
            </a:r>
            <a:r>
              <a:rPr lang="en-US" sz="3600" dirty="0" err="1">
                <a:solidFill>
                  <a:srgbClr val="000000"/>
                </a:solidFill>
                <a:effectLst/>
                <a:latin typeface="Times New Roman" panose="02020603050405020304" pitchFamily="18" charset="0"/>
                <a:ea typeface="Calibri" panose="020F0502020204030204" pitchFamily="34" charset="0"/>
              </a:rPr>
              <a:t>đi</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khắp</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đó</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đây</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khám</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phá</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thế</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giới</a:t>
            </a:r>
            <a:r>
              <a:rPr lang="en-US" sz="3600" dirty="0">
                <a:solidFill>
                  <a:srgbClr val="000000"/>
                </a:solidFill>
                <a:effectLst/>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422453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91BC85-0EB9-BB3F-038E-D36D5C67E7DA}"/>
              </a:ext>
            </a:extLst>
          </p:cNvPr>
          <p:cNvSpPr txBox="1"/>
          <p:nvPr/>
        </p:nvSpPr>
        <p:spPr>
          <a:xfrm>
            <a:off x="481781" y="540774"/>
            <a:ext cx="10825316" cy="678327"/>
          </a:xfrm>
          <a:prstGeom prst="rect">
            <a:avLst/>
          </a:prstGeom>
          <a:noFill/>
        </p:spPr>
        <p:txBody>
          <a:bodyPr wrap="square" rtlCol="0">
            <a:spAutoFit/>
          </a:bodyPr>
          <a:lstStyle/>
          <a:p>
            <a:pPr marL="0" marR="0" algn="just">
              <a:lnSpc>
                <a:spcPct val="115000"/>
              </a:lnSpc>
              <a:spcBef>
                <a:spcPts val="0"/>
              </a:spcBef>
              <a:spcAft>
                <a:spcPts val="0"/>
              </a:spcAft>
            </a:pPr>
            <a:r>
              <a:rPr lang="nl-NL" sz="3600" dirty="0">
                <a:solidFill>
                  <a:srgbClr val="000000"/>
                </a:solidFill>
                <a:effectLst/>
                <a:latin typeface="Times New Roman" panose="02020603050405020304" pitchFamily="18" charset="0"/>
                <a:ea typeface="Calibri" panose="020F0502020204030204" pitchFamily="34" charset="0"/>
              </a:rPr>
              <a:t>Nêu nội dung khổ cuối?</a:t>
            </a:r>
            <a:endParaRPr lang="en-US" sz="3600" dirty="0">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CF72F8E4-898C-B954-9BF8-FD6487128F76}"/>
              </a:ext>
            </a:extLst>
          </p:cNvPr>
          <p:cNvSpPr txBox="1"/>
          <p:nvPr/>
        </p:nvSpPr>
        <p:spPr>
          <a:xfrm>
            <a:off x="570271" y="1877961"/>
            <a:ext cx="10736826" cy="678327"/>
          </a:xfrm>
          <a:prstGeom prst="rect">
            <a:avLst/>
          </a:prstGeom>
          <a:noFill/>
        </p:spPr>
        <p:txBody>
          <a:bodyPr wrap="square" rtlCol="0">
            <a:spAutoFit/>
          </a:bodyPr>
          <a:lstStyle/>
          <a:p>
            <a:pPr marL="0" marR="0" algn="just">
              <a:lnSpc>
                <a:spcPct val="115000"/>
              </a:lnSpc>
              <a:spcBef>
                <a:spcPts val="0"/>
              </a:spcBef>
              <a:spcAft>
                <a:spcPts val="0"/>
              </a:spcAft>
            </a:pPr>
            <a:r>
              <a:rPr lang="nl-NL" sz="3600" dirty="0">
                <a:solidFill>
                  <a:srgbClr val="000000"/>
                </a:solidFill>
                <a:effectLst/>
                <a:latin typeface="Times New Roman" panose="02020603050405020304" pitchFamily="18" charset="0"/>
                <a:ea typeface="Calibri" panose="020F0502020204030204" pitchFamily="34" charset="0"/>
              </a:rPr>
              <a:t>Tình cảm của ngựa con đối với mẹ của mình.</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087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Nhấn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cần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nhỏ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ảnh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chú</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thuộc</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449745" y="1756898"/>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5" name="Rectangle 4">
            <a:extLst>
              <a:ext uri="{FF2B5EF4-FFF2-40B4-BE49-F238E27FC236}">
                <a16:creationId xmlns:a16="http://schemas.microsoft.com/office/drawing/2014/main" id="{FA89B98B-ED71-5A05-9204-978D804CEDE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65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776074"/>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4" y="4275731"/>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
        <p:nvSpPr>
          <p:cNvPr id="5" name="Rectangle 4">
            <a:extLst>
              <a:ext uri="{FF2B5EF4-FFF2-40B4-BE49-F238E27FC236}">
                <a16:creationId xmlns:a16="http://schemas.microsoft.com/office/drawing/2014/main" id="{0A7DC543-1797-F688-4C4F-246871436C6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2243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0CD9F2E-DA45-F4B9-DC7E-47C5FDAA4D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lang="en-US" sz="4400" b="1"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
        <p:nvSpPr>
          <p:cNvPr id="3" name="Rectangle 2">
            <a:extLst>
              <a:ext uri="{FF2B5EF4-FFF2-40B4-BE49-F238E27FC236}">
                <a16:creationId xmlns:a16="http://schemas.microsoft.com/office/drawing/2014/main" id="{0A9A838F-9B09-E3A9-A469-7365238CD5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3CC9911-2560-B3D6-3316-53F6CF10AE1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1149</Words>
  <Application>Microsoft Office PowerPoint</Application>
  <PresentationFormat>Widescreen</PresentationFormat>
  <Paragraphs>118</Paragraphs>
  <Slides>28</Slides>
  <Notes>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28</vt:i4>
      </vt:variant>
    </vt:vector>
  </HeadingPairs>
  <TitlesOfParts>
    <vt:vector size="45" baseType="lpstr">
      <vt:lpstr>Arial</vt:lpstr>
      <vt:lpstr>Calibri</vt:lpstr>
      <vt:lpstr>Calibri Light</vt:lpstr>
      <vt:lpstr>Cambria</vt:lpstr>
      <vt:lpstr>iCiel Pony</vt:lpstr>
      <vt:lpstr>Lato Hairline</vt:lpstr>
      <vt:lpstr>Lato Light</vt:lpstr>
      <vt:lpstr>Lato Regular</vt:lpstr>
      <vt:lpstr>Roboto</vt:lpstr>
      <vt:lpstr>SVN-Poky's</vt:lpstr>
      <vt:lpstr>Times New Roman</vt:lpstr>
      <vt:lpstr>1_Custom Design</vt:lpstr>
      <vt:lpstr>Custom Design</vt:lpstr>
      <vt:lpstr>2_Custom Design</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Khổ thơ 1 cho con biết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2024-06-12T02:20:18Z</dcterms:created>
  <dcterms:modified xsi:type="dcterms:W3CDTF">2024-09-16T14:24:18Z</dcterms:modified>
</cp:coreProperties>
</file>