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98" r:id="rId11"/>
    <p:sldMasterId id="2147483800" r:id="rId12"/>
    <p:sldMasterId id="2147483812" r:id="rId13"/>
  </p:sldMasterIdLst>
  <p:notesMasterIdLst>
    <p:notesMasterId r:id="rId54"/>
  </p:notesMasterIdLst>
  <p:sldIdLst>
    <p:sldId id="262" r:id="rId14"/>
    <p:sldId id="263" r:id="rId15"/>
    <p:sldId id="3956" r:id="rId16"/>
    <p:sldId id="257" r:id="rId17"/>
    <p:sldId id="336" r:id="rId18"/>
    <p:sldId id="266" r:id="rId19"/>
    <p:sldId id="3919" r:id="rId20"/>
    <p:sldId id="276" r:id="rId21"/>
    <p:sldId id="3925" r:id="rId22"/>
    <p:sldId id="3926" r:id="rId23"/>
    <p:sldId id="3927" r:id="rId24"/>
    <p:sldId id="3957" r:id="rId25"/>
    <p:sldId id="3923" r:id="rId26"/>
    <p:sldId id="3929" r:id="rId27"/>
    <p:sldId id="3932" r:id="rId28"/>
    <p:sldId id="279" r:id="rId29"/>
    <p:sldId id="3958" r:id="rId30"/>
    <p:sldId id="3930" r:id="rId31"/>
    <p:sldId id="3931" r:id="rId32"/>
    <p:sldId id="281" r:id="rId33"/>
    <p:sldId id="3938" r:id="rId34"/>
    <p:sldId id="3959" r:id="rId35"/>
    <p:sldId id="3970" r:id="rId36"/>
    <p:sldId id="3960" r:id="rId37"/>
    <p:sldId id="3971" r:id="rId38"/>
    <p:sldId id="3961" r:id="rId39"/>
    <p:sldId id="3972" r:id="rId40"/>
    <p:sldId id="3962" r:id="rId41"/>
    <p:sldId id="291" r:id="rId42"/>
    <p:sldId id="3949" r:id="rId43"/>
    <p:sldId id="3967" r:id="rId44"/>
    <p:sldId id="3963" r:id="rId45"/>
    <p:sldId id="346" r:id="rId46"/>
    <p:sldId id="297" r:id="rId47"/>
    <p:sldId id="3964" r:id="rId48"/>
    <p:sldId id="3965" r:id="rId49"/>
    <p:sldId id="3966" r:id="rId50"/>
    <p:sldId id="290" r:id="rId51"/>
    <p:sldId id="3969" r:id="rId52"/>
    <p:sldId id="33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9" autoAdjust="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8F278-2B02-4B37-9528-20C6DE55EE8F}" type="slidenum">
              <a:rPr lang="en-US" smtClean="0"/>
              <a:t>8</a:t>
            </a:fld>
            <a:endParaRPr lang="en-US"/>
          </a:p>
        </p:txBody>
      </p:sp>
    </p:spTree>
    <p:extLst>
      <p:ext uri="{BB962C8B-B14F-4D97-AF65-F5344CB8AC3E}">
        <p14:creationId xmlns:p14="http://schemas.microsoft.com/office/powerpoint/2010/main" val="393223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774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827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9/16/2024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509542667"/>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6.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0A3547B-4FB7-7ECF-4FEB-3B25643EC1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9/16/2024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25404231"/>
      </p:ext>
    </p:extLst>
  </p:cSld>
  <p:clrMap bg1="lt1" tx1="dk1" bg2="lt2" tx2="dk2" accent1="accent1" accent2="accent2" accent3="accent3" accent4="accent4" accent5="accent5" accent6="accent6" hlink="hlink" folHlink="folHlink"/>
  <p:sldLayoutIdLst>
    <p:sldLayoutId id="214748379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40D8E06-F6C8-8AC0-76C3-F04DFE9E09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8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8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93.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3.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103.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0.wmf"/><Relationship Id="rId2" Type="http://schemas.openxmlformats.org/officeDocument/2006/relationships/slideLayout" Target="../slideLayouts/slideLayout115.xml"/><Relationship Id="rId1" Type="http://schemas.openxmlformats.org/officeDocument/2006/relationships/control" Target="../activeX/activeX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129.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65.png"/><Relationship Id="rId5" Type="http://schemas.microsoft.com/office/2007/relationships/hdphoto" Target="../media/hdphoto12.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
        <p:nvSpPr>
          <p:cNvPr id="2" name="Rectangle 1">
            <a:extLst>
              <a:ext uri="{FF2B5EF4-FFF2-40B4-BE49-F238E27FC236}">
                <a16:creationId xmlns:a16="http://schemas.microsoft.com/office/drawing/2014/main" id="{6A09BAE1-2891-3AF7-FA59-95492B3E4475}"/>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5270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79523" y="1932017"/>
            <a:ext cx="11285415" cy="4195514"/>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80118" y="2263530"/>
            <a:ext cx="10975853" cy="3785652"/>
          </a:xfrm>
          <a:prstGeom prst="rect">
            <a:avLst/>
          </a:prstGeom>
          <a:noFill/>
        </p:spPr>
        <p:txBody>
          <a:bodyPr wrap="square" rtlCol="0">
            <a:spAutoFit/>
          </a:bodyPr>
          <a:lstStyle/>
          <a:p>
            <a:pPr algn="just" defTabSz="1219170">
              <a:defRPr/>
            </a:pP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p:txBody>
      </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380792" y="1259353"/>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7CD00F-F2A1-82DF-CD70-D340B7A56F53}"/>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64718" y="1396351"/>
            <a:ext cx="11379199" cy="524789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1815815"/>
            <a:ext cx="10825609" cy="4524315"/>
          </a:xfrm>
          <a:prstGeom prst="rect">
            <a:avLst/>
          </a:prstGeom>
          <a:noFill/>
        </p:spPr>
        <p:txBody>
          <a:bodyPr wrap="square" rtlCol="0">
            <a:spAutoFit/>
          </a:bodyPr>
          <a:lstStyle/>
          <a:p>
            <a:pPr algn="just" defTabSz="1219170">
              <a:defRPr/>
            </a:pP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p:txBody>
      </p:sp>
      <p:pic>
        <p:nvPicPr>
          <p:cNvPr id="16" name="Picture 2" descr="Number png images | PNGWing">
            <a:extLst>
              <a:ext uri="{FF2B5EF4-FFF2-40B4-BE49-F238E27FC236}">
                <a16:creationId xmlns:a16="http://schemas.microsoft.com/office/drawing/2014/main" id="{2184BBFE-7A1A-430B-A929-6CBFAD5DA1D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484" b="22123" l="41087" r="55543">
                        <a14:foregroundMark x1="51522" y1="21973" x2="48261" y2="22123"/>
                        <a14:foregroundMark x1="50326" y1="4484" x2="48261" y2="4484"/>
                        <a14:foregroundMark x1="49674" y1="7175" x2="47826" y2="7175"/>
                        <a14:foregroundMark x1="49783" y1="5680" x2="48043" y2="5680"/>
                        <a14:foregroundMark x1="50000" y1="4783" x2="49022" y2="4783"/>
                        <a14:foregroundMark x1="49022" y1="5082" x2="47826" y2="5381"/>
                      </a14:backgroundRemoval>
                    </a14:imgEffect>
                  </a14:imgLayer>
                </a14:imgProps>
              </a:ext>
              <a:ext uri="{28A0092B-C50C-407E-A947-70E740481C1C}">
                <a14:useLocalDpi xmlns:a14="http://schemas.microsoft.com/office/drawing/2010/main" val="0"/>
              </a:ext>
            </a:extLst>
          </a:blip>
          <a:srcRect l="39277" t="2734" r="42487" b="76144"/>
          <a:stretch/>
        </p:blipFill>
        <p:spPr bwMode="auto">
          <a:xfrm>
            <a:off x="421008" y="1251920"/>
            <a:ext cx="849440" cy="715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6"/>
          <a:stretch>
            <a:fillRect/>
          </a:stretch>
        </p:blipFill>
        <p:spPr>
          <a:xfrm>
            <a:off x="2265548" y="0"/>
            <a:ext cx="8711939" cy="2158171"/>
          </a:xfrm>
          <a:prstGeom prst="rect">
            <a:avLst/>
          </a:prstGeom>
        </p:spPr>
      </p:pic>
    </p:spTree>
    <p:extLst>
      <p:ext uri="{BB962C8B-B14F-4D97-AF65-F5344CB8AC3E}">
        <p14:creationId xmlns:p14="http://schemas.microsoft.com/office/powerpoint/2010/main" val="373364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75228" y="1212784"/>
            <a:ext cx="11816772" cy="5645216"/>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1554494"/>
            <a:ext cx="10825609" cy="5386090"/>
          </a:xfrm>
          <a:prstGeom prst="rect">
            <a:avLst/>
          </a:prstGeom>
          <a:noFill/>
        </p:spPr>
        <p:txBody>
          <a:bodyPr wrap="square" rtlCol="0">
            <a:spAutoFit/>
          </a:bodyPr>
          <a:lstStyle/>
          <a:p>
            <a:pPr lvl="0" algn="just">
              <a:defRPr/>
            </a:pP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lvl="0" algn="just" defTabSz="1219170">
              <a:defRPr/>
            </a:pPr>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4"/>
          <a:stretch>
            <a:fillRect/>
          </a:stretch>
        </p:blipFill>
        <p:spPr>
          <a:xfrm>
            <a:off x="2202486" y="105103"/>
            <a:ext cx="8711939" cy="2158171"/>
          </a:xfrm>
          <a:prstGeom prst="rect">
            <a:avLst/>
          </a:prstGeom>
        </p:spPr>
      </p:pic>
      <p:pic>
        <p:nvPicPr>
          <p:cNvPr id="1026" name="Picture 2" descr="Số 4 liệu có phải con số mang Phong Thủy xấu? - Đá Thạch Anh Kim Tự Tháp">
            <a:extLst>
              <a:ext uri="{FF2B5EF4-FFF2-40B4-BE49-F238E27FC236}">
                <a16:creationId xmlns:a16="http://schemas.microsoft.com/office/drawing/2014/main" id="{345526BC-C3A6-75DE-5A9E-26D676F289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618" y="1485079"/>
            <a:ext cx="1068934" cy="106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8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prstClr val="black"/>
                </a:solidFill>
                <a:latin typeface="Cambria" panose="02040503050406030204" pitchFamily="18" charset="0"/>
                <a:ea typeface="Cambria" panose="02040503050406030204" pitchFamily="18" charset="0"/>
              </a:rPr>
              <a:t>,</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122881" y="1512420"/>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881" y="2117907"/>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2"/>
            <a:ext cx="5331417" cy="2062103"/>
          </a:xfrm>
          <a:prstGeom prst="rect">
            <a:avLst/>
          </a:prstGeom>
          <a:noFill/>
        </p:spPr>
        <p:txBody>
          <a:bodyPr wrap="square" rtlCol="0">
            <a:spAutoFit/>
          </a:bodyPr>
          <a:lstStyle/>
          <a:p>
            <a:pPr algn="ctr" defTabSz="1219170">
              <a:defRPr/>
            </a:pPr>
            <a:r>
              <a:rPr lang="en-US" sz="6400" b="1" dirty="0" err="1">
                <a:solidFill>
                  <a:srgbClr val="FFFF00"/>
                </a:solidFill>
                <a:latin typeface="Cambria" panose="02040503050406030204" pitchFamily="18" charset="0"/>
                <a:ea typeface="Cambria" panose="02040503050406030204" pitchFamily="18" charset="0"/>
              </a:rPr>
              <a:t>Luyện</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đọc</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trong</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nhóm</a:t>
            </a:r>
            <a:endParaRPr lang="en-US" sz="6400" b="1" dirty="0">
              <a:solidFill>
                <a:srgbClr val="FFFF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D4AB329-A1A3-424D-912B-512CBEE7F519}"/>
              </a:ext>
            </a:extLst>
          </p:cNvPr>
          <p:cNvGrpSpPr/>
          <p:nvPr/>
        </p:nvGrpSpPr>
        <p:grpSpPr>
          <a:xfrm>
            <a:off x="5981375" y="181089"/>
            <a:ext cx="6325252" cy="3001659"/>
            <a:chOff x="3696677" y="331989"/>
            <a:chExt cx="4743939" cy="2251244"/>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805299" y="331989"/>
              <a:ext cx="4635317" cy="2176846"/>
            </a:xfrm>
            <a:prstGeom prst="rect">
              <a:avLst/>
            </a:prstGeom>
          </p:spPr>
          <p:txBody>
            <a:bodyPr wrap="square">
              <a:spAutoFit/>
            </a:bodyPr>
            <a:lstStyle/>
            <a:p>
              <a:pPr defTabSz="1219170">
                <a:lnSpc>
                  <a:spcPct val="120000"/>
                </a:lnSpc>
                <a:buClr>
                  <a:srgbClr val="000000"/>
                </a:buClr>
              </a:pPr>
              <a:r>
                <a:rPr lang="en-US" altLang="zh-CN" sz="3733"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267"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4267" b="1">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4267"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733"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3422611" y="3460914"/>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3"/>
            <a:ext cx="5331417" cy="2062103"/>
          </a:xfrm>
          <a:prstGeom prst="rect">
            <a:avLst/>
          </a:prstGeom>
          <a:noFill/>
        </p:spPr>
        <p:txBody>
          <a:bodyPr wrap="square" rtlCol="0">
            <a:spAutoFit/>
          </a:bodyPr>
          <a:lstStyle/>
          <a:p>
            <a:pPr algn="ctr" defTabSz="1219170">
              <a:defRPr/>
            </a:pPr>
            <a:r>
              <a:rPr lang="en-US" sz="6400">
                <a:solidFill>
                  <a:srgbClr val="FFFF00"/>
                </a:solidFill>
                <a:latin typeface="Cambria" panose="02040503050406030204" pitchFamily="18" charset="0"/>
                <a:ea typeface="Cambria" panose="02040503050406030204" pitchFamily="18"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5114001" y="3117036"/>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188" y="140355"/>
            <a:ext cx="3572915" cy="276179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70C2C0-54A1-67B8-CA6E-661B9350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2" name="TextBox 1">
            <a:extLst>
              <a:ext uri="{FF2B5EF4-FFF2-40B4-BE49-F238E27FC236}">
                <a16:creationId xmlns:a16="http://schemas.microsoft.com/office/drawing/2014/main" id="{9060714F-FC17-DF29-AE22-8143513B6CAC}"/>
              </a:ext>
            </a:extLst>
          </p:cNvPr>
          <p:cNvSpPr txBox="1"/>
          <p:nvPr/>
        </p:nvSpPr>
        <p:spPr>
          <a:xfrm>
            <a:off x="2962275" y="2000250"/>
            <a:ext cx="5867400" cy="1569660"/>
          </a:xfrm>
          <a:prstGeom prst="rect">
            <a:avLst/>
          </a:prstGeom>
          <a:noFill/>
        </p:spPr>
        <p:txBody>
          <a:bodyPr wrap="square" rtlCol="0">
            <a:spAutoFit/>
          </a:bodyPr>
          <a:lstStyle/>
          <a:p>
            <a:pPr algn="ctr"/>
            <a:r>
              <a:rPr lang="en-US" sz="4800" b="1" dirty="0" err="1">
                <a:solidFill>
                  <a:schemeClr val="bg1"/>
                </a:solidFill>
              </a:rPr>
              <a:t>Nêu</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nhận</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em</a:t>
            </a:r>
            <a:r>
              <a:rPr lang="en-US" sz="4800" b="1" dirty="0">
                <a:solidFill>
                  <a:schemeClr val="bg1"/>
                </a:solidFill>
              </a:rPr>
              <a:t> </a:t>
            </a:r>
            <a:r>
              <a:rPr lang="en-US" sz="4800" b="1" dirty="0" err="1">
                <a:solidFill>
                  <a:schemeClr val="bg1"/>
                </a:solidFill>
              </a:rPr>
              <a:t>về</a:t>
            </a:r>
            <a:r>
              <a:rPr lang="en-US" sz="4800" b="1" dirty="0">
                <a:solidFill>
                  <a:schemeClr val="bg1"/>
                </a:solidFill>
              </a:rPr>
              <a:t> </a:t>
            </a:r>
            <a:r>
              <a:rPr lang="en-US" sz="4800" b="1" dirty="0" err="1">
                <a:solidFill>
                  <a:schemeClr val="bg1"/>
                </a:solidFill>
              </a:rPr>
              <a:t>bài</a:t>
            </a:r>
            <a:r>
              <a:rPr lang="en-US" sz="4800" b="1" dirty="0">
                <a:solidFill>
                  <a:schemeClr val="bg1"/>
                </a:solidFill>
              </a:rPr>
              <a:t> </a:t>
            </a:r>
            <a:r>
              <a:rPr lang="en-US" sz="4800" b="1" dirty="0" err="1">
                <a:solidFill>
                  <a:schemeClr val="bg1"/>
                </a:solidFill>
              </a:rPr>
              <a:t>hát</a:t>
            </a:r>
            <a:r>
              <a:rPr lang="en-US" sz="4800" b="1" dirty="0">
                <a:solidFill>
                  <a:schemeClr val="bg1"/>
                </a:solidFill>
              </a:rPr>
              <a:t> </a:t>
            </a:r>
            <a:r>
              <a:rPr lang="en-US" sz="4800" b="1" dirty="0" err="1">
                <a:solidFill>
                  <a:schemeClr val="bg1"/>
                </a:solidFill>
              </a:rPr>
              <a:t>vừa</a:t>
            </a:r>
            <a:r>
              <a:rPr lang="en-US" sz="4800" b="1" dirty="0">
                <a:solidFill>
                  <a:schemeClr val="bg1"/>
                </a:solidFill>
              </a:rPr>
              <a:t> </a:t>
            </a:r>
            <a:r>
              <a:rPr lang="en-US" sz="4800" b="1" dirty="0" err="1">
                <a:solidFill>
                  <a:schemeClr val="bg1"/>
                </a:solidFill>
              </a:rPr>
              <a:t>nghe</a:t>
            </a:r>
            <a:endParaRPr lang="en-US" sz="4800" b="1" dirty="0">
              <a:solidFill>
                <a:schemeClr val="bg1"/>
              </a:solidFill>
            </a:endParaRPr>
          </a:p>
        </p:txBody>
      </p:sp>
    </p:spTree>
    <p:extLst>
      <p:ext uri="{BB962C8B-B14F-4D97-AF65-F5344CB8AC3E}">
        <p14:creationId xmlns:p14="http://schemas.microsoft.com/office/powerpoint/2010/main" val="2047591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27B6F07-1F6A-C23D-20F7-9D2C26B33397}"/>
              </a:ext>
            </a:extLst>
          </p:cNvPr>
          <p:cNvGraphicFramePr>
            <a:graphicFrameLocks noGrp="1"/>
          </p:cNvGraphicFramePr>
          <p:nvPr>
            <p:ph idx="1"/>
            <p:extLst>
              <p:ext uri="{D42A27DB-BD31-4B8C-83A1-F6EECF244321}">
                <p14:modId xmlns:p14="http://schemas.microsoft.com/office/powerpoint/2010/main" val="530106060"/>
              </p:ext>
            </p:extLst>
          </p:nvPr>
        </p:nvGraphicFramePr>
        <p:xfrm>
          <a:off x="838200" y="721896"/>
          <a:ext cx="10515600" cy="1193532"/>
        </p:xfrm>
        <a:graphic>
          <a:graphicData uri="http://schemas.openxmlformats.org/drawingml/2006/table">
            <a:tbl>
              <a:tblPr/>
              <a:tblGrid>
                <a:gridCol w="10515600">
                  <a:extLst>
                    <a:ext uri="{9D8B030D-6E8A-4147-A177-3AD203B41FA5}">
                      <a16:colId xmlns:a16="http://schemas.microsoft.com/office/drawing/2014/main" val="4177862428"/>
                    </a:ext>
                  </a:extLst>
                </a:gridCol>
              </a:tblGrid>
              <a:tr h="1193532">
                <a:tc>
                  <a:txBody>
                    <a:bodyPr/>
                    <a:lstStyle/>
                    <a:p>
                      <a:pPr marL="0" marR="0" algn="just">
                        <a:lnSpc>
                          <a:spcPct val="120000"/>
                        </a:lnSpc>
                        <a:spcBef>
                          <a:spcPts val="0"/>
                        </a:spcBef>
                        <a:spcAft>
                          <a:spcPts val="0"/>
                        </a:spcAft>
                      </a:pPr>
                      <a:r>
                        <a:rPr lang="nl-NL" sz="3600" dirty="0">
                          <a:effectLst/>
                          <a:latin typeface="Times New Roman" panose="02020603050405020304" pitchFamily="18" charset="0"/>
                          <a:ea typeface="Calibri" panose="020F0502020204030204" pitchFamily="34" charset="0"/>
                        </a:rPr>
                        <a:t>Qua đoạn 1 và 2 con biết được điều gì?</a:t>
                      </a:r>
                      <a:endParaRPr lang="en-US" sz="3600"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noFill/>
                  </a:tcPr>
                </a:tc>
                <a:extLst>
                  <a:ext uri="{0D108BD9-81ED-4DB2-BD59-A6C34878D82A}">
                    <a16:rowId xmlns:a16="http://schemas.microsoft.com/office/drawing/2014/main" val="3717753317"/>
                  </a:ext>
                </a:extLst>
              </a:tr>
            </a:tbl>
          </a:graphicData>
        </a:graphic>
      </p:graphicFrame>
      <p:graphicFrame>
        <p:nvGraphicFramePr>
          <p:cNvPr id="7" name="Table 6">
            <a:extLst>
              <a:ext uri="{FF2B5EF4-FFF2-40B4-BE49-F238E27FC236}">
                <a16:creationId xmlns:a16="http://schemas.microsoft.com/office/drawing/2014/main" id="{94F7064E-94C0-AFAE-4BC7-7B98CE19D224}"/>
              </a:ext>
            </a:extLst>
          </p:cNvPr>
          <p:cNvGraphicFramePr>
            <a:graphicFrameLocks noGrp="1"/>
          </p:cNvGraphicFramePr>
          <p:nvPr>
            <p:extLst>
              <p:ext uri="{D42A27DB-BD31-4B8C-83A1-F6EECF244321}">
                <p14:modId xmlns:p14="http://schemas.microsoft.com/office/powerpoint/2010/main" val="1161707816"/>
              </p:ext>
            </p:extLst>
          </p:nvPr>
        </p:nvGraphicFramePr>
        <p:xfrm>
          <a:off x="838200" y="2136808"/>
          <a:ext cx="10515600" cy="962527"/>
        </p:xfrm>
        <a:graphic>
          <a:graphicData uri="http://schemas.openxmlformats.org/drawingml/2006/table">
            <a:tbl>
              <a:tblPr/>
              <a:tblGrid>
                <a:gridCol w="10515600">
                  <a:extLst>
                    <a:ext uri="{9D8B030D-6E8A-4147-A177-3AD203B41FA5}">
                      <a16:colId xmlns:a16="http://schemas.microsoft.com/office/drawing/2014/main" val="915274159"/>
                    </a:ext>
                  </a:extLst>
                </a:gridCol>
              </a:tblGrid>
              <a:tr h="962527">
                <a:tc>
                  <a:txBody>
                    <a:bodyPr/>
                    <a:lstStyle/>
                    <a:p>
                      <a:pPr marL="0" marR="0" algn="just">
                        <a:lnSpc>
                          <a:spcPct val="120000"/>
                        </a:lnSpc>
                        <a:spcBef>
                          <a:spcPts val="0"/>
                        </a:spcBef>
                        <a:spcAft>
                          <a:spcPts val="0"/>
                        </a:spcAft>
                      </a:pPr>
                      <a:r>
                        <a:rPr lang="nl-NL" sz="3600" dirty="0">
                          <a:effectLst/>
                          <a:latin typeface="Times New Roman" panose="02020603050405020304" pitchFamily="18" charset="0"/>
                          <a:ea typeface="Calibri" panose="020F0502020204030204" pitchFamily="34" charset="0"/>
                        </a:rPr>
                        <a:t>Những kỉ niệm đẹp của bạn nhỏ trên bến sông tuổi thơ.</a:t>
                      </a:r>
                      <a:endParaRPr lang="en-US" sz="3600"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noFill/>
                  </a:tcPr>
                </a:tc>
                <a:extLst>
                  <a:ext uri="{0D108BD9-81ED-4DB2-BD59-A6C34878D82A}">
                    <a16:rowId xmlns:a16="http://schemas.microsoft.com/office/drawing/2014/main" val="1203779711"/>
                  </a:ext>
                </a:extLst>
              </a:tr>
            </a:tbl>
          </a:graphicData>
        </a:graphic>
      </p:graphicFrame>
    </p:spTree>
    <p:extLst>
      <p:ext uri="{BB962C8B-B14F-4D97-AF65-F5344CB8AC3E}">
        <p14:creationId xmlns:p14="http://schemas.microsoft.com/office/powerpoint/2010/main" val="281014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D4A4E10-E9F0-A450-D5F6-5D4045B40421}"/>
              </a:ext>
            </a:extLst>
          </p:cNvPr>
          <p:cNvGraphicFramePr>
            <a:graphicFrameLocks noGrp="1"/>
          </p:cNvGraphicFramePr>
          <p:nvPr>
            <p:ph idx="1"/>
            <p:extLst>
              <p:ext uri="{D42A27DB-BD31-4B8C-83A1-F6EECF244321}">
                <p14:modId xmlns:p14="http://schemas.microsoft.com/office/powerpoint/2010/main" val="3384279966"/>
              </p:ext>
            </p:extLst>
          </p:nvPr>
        </p:nvGraphicFramePr>
        <p:xfrm>
          <a:off x="838200" y="827773"/>
          <a:ext cx="10515600" cy="1395663"/>
        </p:xfrm>
        <a:graphic>
          <a:graphicData uri="http://schemas.openxmlformats.org/drawingml/2006/table">
            <a:tbl>
              <a:tblPr/>
              <a:tblGrid>
                <a:gridCol w="10515600">
                  <a:extLst>
                    <a:ext uri="{9D8B030D-6E8A-4147-A177-3AD203B41FA5}">
                      <a16:colId xmlns:a16="http://schemas.microsoft.com/office/drawing/2014/main" val="2683827998"/>
                    </a:ext>
                  </a:extLst>
                </a:gridCol>
              </a:tblGrid>
              <a:tr h="1395663">
                <a:tc>
                  <a:txBody>
                    <a:bodyPr/>
                    <a:lstStyle/>
                    <a:p>
                      <a:pPr marL="0" marR="0" algn="just">
                        <a:lnSpc>
                          <a:spcPct val="120000"/>
                        </a:lnSpc>
                        <a:spcBef>
                          <a:spcPts val="0"/>
                        </a:spcBef>
                        <a:spcAft>
                          <a:spcPts val="0"/>
                        </a:spcAft>
                      </a:pPr>
                      <a:r>
                        <a:rPr lang="nl-NL" sz="3600" dirty="0">
                          <a:effectLst/>
                          <a:latin typeface="Times New Roman" panose="02020603050405020304" pitchFamily="18" charset="0"/>
                          <a:ea typeface="Calibri" panose="020F0502020204030204" pitchFamily="34" charset="0"/>
                        </a:rPr>
                        <a:t>Nêu ý chính của đoạn 3.</a:t>
                      </a:r>
                      <a:endParaRPr lang="en-US" sz="3600"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noFill/>
                  </a:tcPr>
                </a:tc>
                <a:extLst>
                  <a:ext uri="{0D108BD9-81ED-4DB2-BD59-A6C34878D82A}">
                    <a16:rowId xmlns:a16="http://schemas.microsoft.com/office/drawing/2014/main" val="673081432"/>
                  </a:ext>
                </a:extLst>
              </a:tr>
            </a:tbl>
          </a:graphicData>
        </a:graphic>
      </p:graphicFrame>
      <p:graphicFrame>
        <p:nvGraphicFramePr>
          <p:cNvPr id="6" name="Table 5">
            <a:extLst>
              <a:ext uri="{FF2B5EF4-FFF2-40B4-BE49-F238E27FC236}">
                <a16:creationId xmlns:a16="http://schemas.microsoft.com/office/drawing/2014/main" id="{CD51175B-8947-86D6-B9C0-D9C40740695E}"/>
              </a:ext>
            </a:extLst>
          </p:cNvPr>
          <p:cNvGraphicFramePr>
            <a:graphicFrameLocks noGrp="1"/>
          </p:cNvGraphicFramePr>
          <p:nvPr>
            <p:extLst>
              <p:ext uri="{D42A27DB-BD31-4B8C-83A1-F6EECF244321}">
                <p14:modId xmlns:p14="http://schemas.microsoft.com/office/powerpoint/2010/main" val="4127518275"/>
              </p:ext>
            </p:extLst>
          </p:nvPr>
        </p:nvGraphicFramePr>
        <p:xfrm>
          <a:off x="838200" y="1799923"/>
          <a:ext cx="10515600" cy="1634848"/>
        </p:xfrm>
        <a:graphic>
          <a:graphicData uri="http://schemas.openxmlformats.org/drawingml/2006/table">
            <a:tbl>
              <a:tblPr/>
              <a:tblGrid>
                <a:gridCol w="10515600">
                  <a:extLst>
                    <a:ext uri="{9D8B030D-6E8A-4147-A177-3AD203B41FA5}">
                      <a16:colId xmlns:a16="http://schemas.microsoft.com/office/drawing/2014/main" val="1137815945"/>
                    </a:ext>
                  </a:extLst>
                </a:gridCol>
              </a:tblGrid>
              <a:tr h="1634848">
                <a:tc>
                  <a:txBody>
                    <a:bodyPr/>
                    <a:lstStyle/>
                    <a:p>
                      <a:pPr marL="0" marR="0" algn="just">
                        <a:lnSpc>
                          <a:spcPct val="120000"/>
                        </a:lnSpc>
                        <a:spcBef>
                          <a:spcPts val="0"/>
                        </a:spcBef>
                        <a:spcAft>
                          <a:spcPts val="0"/>
                        </a:spcAft>
                      </a:pPr>
                      <a:r>
                        <a:rPr lang="en-US" sz="3600" i="1" dirty="0" err="1">
                          <a:effectLst/>
                          <a:latin typeface="Times New Roman" panose="02020603050405020304" pitchFamily="18" charset="0"/>
                          <a:ea typeface="Calibri" panose="020F0502020204030204" pitchFamily="34" charset="0"/>
                        </a:rPr>
                        <a:t>Cảm</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nhận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của</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bạn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nhỏ</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về</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vẻ</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đẹp</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của</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quê</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hương</a:t>
                      </a:r>
                      <a:r>
                        <a:rPr lang="en-US" sz="3600" i="1" dirty="0">
                          <a:effectLst/>
                          <a:latin typeface="Times New Roman" panose="02020603050405020304" pitchFamily="18" charset="0"/>
                          <a:ea typeface="Calibri" panose="020F0502020204030204" pitchFamily="34" charset="0"/>
                        </a:rPr>
                        <a:t>.</a:t>
                      </a:r>
                      <a:endParaRPr lang="en-US" sz="3600"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noFill/>
                  </a:tcPr>
                </a:tc>
                <a:extLst>
                  <a:ext uri="{0D108BD9-81ED-4DB2-BD59-A6C34878D82A}">
                    <a16:rowId xmlns:a16="http://schemas.microsoft.com/office/drawing/2014/main" val="1393916477"/>
                  </a:ext>
                </a:extLst>
              </a:tr>
            </a:tbl>
          </a:graphicData>
        </a:graphic>
      </p:graphicFrame>
    </p:spTree>
    <p:extLst>
      <p:ext uri="{BB962C8B-B14F-4D97-AF65-F5344CB8AC3E}">
        <p14:creationId xmlns:p14="http://schemas.microsoft.com/office/powerpoint/2010/main" val="37606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BBEFF81-C8D8-467B-A512-F9C295C79B19}"/>
              </a:ext>
            </a:extLst>
          </p:cNvPr>
          <p:cNvGraphicFramePr>
            <a:graphicFrameLocks noGrp="1"/>
          </p:cNvGraphicFramePr>
          <p:nvPr>
            <p:ph idx="1"/>
            <p:extLst>
              <p:ext uri="{D42A27DB-BD31-4B8C-83A1-F6EECF244321}">
                <p14:modId xmlns:p14="http://schemas.microsoft.com/office/powerpoint/2010/main" val="1891746125"/>
              </p:ext>
            </p:extLst>
          </p:nvPr>
        </p:nvGraphicFramePr>
        <p:xfrm>
          <a:off x="838200" y="827772"/>
          <a:ext cx="10515600" cy="1939650"/>
        </p:xfrm>
        <a:graphic>
          <a:graphicData uri="http://schemas.openxmlformats.org/drawingml/2006/table">
            <a:tbl>
              <a:tblPr/>
              <a:tblGrid>
                <a:gridCol w="10515600">
                  <a:extLst>
                    <a:ext uri="{9D8B030D-6E8A-4147-A177-3AD203B41FA5}">
                      <a16:colId xmlns:a16="http://schemas.microsoft.com/office/drawing/2014/main" val="2541025663"/>
                    </a:ext>
                  </a:extLst>
                </a:gridCol>
              </a:tblGrid>
              <a:tr h="1939650">
                <a:tc>
                  <a:txBody>
                    <a:bodyPr/>
                    <a:lstStyle/>
                    <a:p>
                      <a:pPr marL="0" marR="0" algn="just">
                        <a:lnSpc>
                          <a:spcPct val="115000"/>
                        </a:lnSpc>
                        <a:spcBef>
                          <a:spcPts val="0"/>
                        </a:spcBef>
                        <a:spcAft>
                          <a:spcPts val="0"/>
                        </a:spcAft>
                      </a:pPr>
                      <a:r>
                        <a:rPr lang="en-US" sz="3600" dirty="0">
                          <a:effectLst/>
                          <a:latin typeface="Times New Roman" panose="02020603050405020304" pitchFamily="18" charset="0"/>
                          <a:ea typeface="Calibri" panose="020F0502020204030204" pitchFamily="34" charset="0"/>
                        </a:rPr>
                        <a:t>Ý </a:t>
                      </a:r>
                      <a:r>
                        <a:rPr lang="en-US" sz="3600" dirty="0" err="1">
                          <a:effectLst/>
                          <a:latin typeface="Times New Roman" panose="02020603050405020304" pitchFamily="18" charset="0"/>
                          <a:ea typeface="Calibri" panose="020F0502020204030204" pitchFamily="34" charset="0"/>
                        </a:rPr>
                        <a:t>chính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đoạn</a:t>
                      </a:r>
                      <a:r>
                        <a:rPr lang="en-US" sz="3600" dirty="0">
                          <a:effectLst/>
                          <a:latin typeface="Times New Roman" panose="02020603050405020304" pitchFamily="18" charset="0"/>
                          <a:ea typeface="Calibri" panose="020F0502020204030204" pitchFamily="34" charset="0"/>
                        </a:rPr>
                        <a:t> 4 </a:t>
                      </a:r>
                      <a:r>
                        <a:rPr lang="en-US" sz="3600" dirty="0" err="1">
                          <a:effectLst/>
                          <a:latin typeface="Times New Roman" panose="02020603050405020304" pitchFamily="18" charset="0"/>
                          <a:ea typeface="Calibri" panose="020F0502020204030204" pitchFamily="34" charset="0"/>
                        </a:rPr>
                        <a:t>là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gì</a:t>
                      </a:r>
                      <a:r>
                        <a:rPr lang="en-US" sz="3600" dirty="0">
                          <a:effectLst/>
                          <a:latin typeface="Times New Roman" panose="02020603050405020304" pitchFamily="18" charset="0"/>
                          <a:ea typeface="Calibri" panose="020F0502020204030204" pitchFamily="34" charset="0"/>
                        </a:rPr>
                        <a:t>?</a:t>
                      </a:r>
                    </a:p>
                  </a:txBody>
                  <a:tcPr marL="114300" marR="114300" marT="0" marB="0">
                    <a:lnL>
                      <a:noFill/>
                    </a:lnL>
                    <a:lnR>
                      <a:noFill/>
                    </a:lnR>
                    <a:lnT>
                      <a:noFill/>
                    </a:lnT>
                    <a:lnB>
                      <a:noFill/>
                    </a:lnB>
                    <a:noFill/>
                  </a:tcPr>
                </a:tc>
                <a:extLst>
                  <a:ext uri="{0D108BD9-81ED-4DB2-BD59-A6C34878D82A}">
                    <a16:rowId xmlns:a16="http://schemas.microsoft.com/office/drawing/2014/main" val="3144682240"/>
                  </a:ext>
                </a:extLst>
              </a:tr>
            </a:tbl>
          </a:graphicData>
        </a:graphic>
      </p:graphicFrame>
      <p:graphicFrame>
        <p:nvGraphicFramePr>
          <p:cNvPr id="6" name="Table 5">
            <a:extLst>
              <a:ext uri="{FF2B5EF4-FFF2-40B4-BE49-F238E27FC236}">
                <a16:creationId xmlns:a16="http://schemas.microsoft.com/office/drawing/2014/main" id="{39C86C4D-4A30-EA87-D290-8126356A1E98}"/>
              </a:ext>
            </a:extLst>
          </p:cNvPr>
          <p:cNvGraphicFramePr>
            <a:graphicFrameLocks noGrp="1"/>
          </p:cNvGraphicFramePr>
          <p:nvPr>
            <p:extLst>
              <p:ext uri="{D42A27DB-BD31-4B8C-83A1-F6EECF244321}">
                <p14:modId xmlns:p14="http://schemas.microsoft.com/office/powerpoint/2010/main" val="1219100864"/>
              </p:ext>
            </p:extLst>
          </p:nvPr>
        </p:nvGraphicFramePr>
        <p:xfrm>
          <a:off x="838200" y="1934677"/>
          <a:ext cx="10515600" cy="1654099"/>
        </p:xfrm>
        <a:graphic>
          <a:graphicData uri="http://schemas.openxmlformats.org/drawingml/2006/table">
            <a:tbl>
              <a:tblPr/>
              <a:tblGrid>
                <a:gridCol w="10515600">
                  <a:extLst>
                    <a:ext uri="{9D8B030D-6E8A-4147-A177-3AD203B41FA5}">
                      <a16:colId xmlns:a16="http://schemas.microsoft.com/office/drawing/2014/main" val="2448263242"/>
                    </a:ext>
                  </a:extLst>
                </a:gridCol>
              </a:tblGrid>
              <a:tr h="1654099">
                <a:tc>
                  <a:txBody>
                    <a:bodyPr/>
                    <a:lstStyle/>
                    <a:p>
                      <a:pPr marL="0" marR="0" algn="just">
                        <a:lnSpc>
                          <a:spcPct val="120000"/>
                        </a:lnSpc>
                        <a:spcBef>
                          <a:spcPts val="0"/>
                        </a:spcBef>
                        <a:spcAft>
                          <a:spcPts val="0"/>
                        </a:spcAft>
                      </a:pPr>
                      <a:r>
                        <a:rPr lang="en-US" sz="3600" dirty="0" err="1">
                          <a:effectLst/>
                          <a:latin typeface="Times New Roman" panose="02020603050405020304" pitchFamily="18" charset="0"/>
                          <a:ea typeface="Calibri" panose="020F0502020204030204" pitchFamily="34" charset="0"/>
                        </a:rPr>
                        <a:t>Cảm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nhận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bạn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nhỏ</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về</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đặc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sản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quê</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hương</a:t>
                      </a:r>
                      <a:r>
                        <a:rPr lang="en-US" sz="3600" dirty="0">
                          <a:effectLst/>
                          <a:latin typeface="Times New Roman" panose="02020603050405020304" pitchFamily="18" charset="0"/>
                          <a:ea typeface="Calibri" panose="020F0502020204030204" pitchFamily="34" charset="0"/>
                        </a:rPr>
                        <a:t>.</a:t>
                      </a:r>
                    </a:p>
                  </a:txBody>
                  <a:tcPr marL="114300" marR="114300" marT="0" marB="0">
                    <a:lnL>
                      <a:noFill/>
                    </a:lnL>
                    <a:lnR>
                      <a:noFill/>
                    </a:lnR>
                    <a:lnT>
                      <a:noFill/>
                    </a:lnT>
                    <a:lnB>
                      <a:noFill/>
                    </a:lnB>
                    <a:noFill/>
                  </a:tcPr>
                </a:tc>
                <a:extLst>
                  <a:ext uri="{0D108BD9-81ED-4DB2-BD59-A6C34878D82A}">
                    <a16:rowId xmlns:a16="http://schemas.microsoft.com/office/drawing/2014/main" val="3042791951"/>
                  </a:ext>
                </a:extLst>
              </a:tr>
            </a:tbl>
          </a:graphicData>
        </a:graphic>
      </p:graphicFrame>
    </p:spTree>
    <p:extLst>
      <p:ext uri="{BB962C8B-B14F-4D97-AF65-F5344CB8AC3E}">
        <p14:creationId xmlns:p14="http://schemas.microsoft.com/office/powerpoint/2010/main" val="139918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483246" y="1930548"/>
            <a:ext cx="8826366" cy="5094365"/>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83625" y="3315697"/>
              <a:ext cx="7439291" cy="570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71" y="-84570"/>
            <a:ext cx="10473836" cy="2536156"/>
          </a:xfrm>
          <a:prstGeom prst="rect">
            <a:avLst/>
          </a:prstGeom>
        </p:spPr>
      </p:pic>
      <p:sp>
        <p:nvSpPr>
          <p:cNvPr id="4" name="TextBox 3">
            <a:extLst>
              <a:ext uri="{FF2B5EF4-FFF2-40B4-BE49-F238E27FC236}">
                <a16:creationId xmlns:a16="http://schemas.microsoft.com/office/drawing/2014/main" id="{D84739C8-84A8-7E5C-DC51-FE0E53232442}"/>
              </a:ext>
            </a:extLst>
          </p:cNvPr>
          <p:cNvSpPr txBox="1"/>
          <p:nvPr/>
        </p:nvSpPr>
        <p:spPr>
          <a:xfrm>
            <a:off x="2520251" y="2893887"/>
            <a:ext cx="6981372" cy="2677656"/>
          </a:xfrm>
          <a:prstGeom prst="rect">
            <a:avLst/>
          </a:prstGeom>
          <a:noFill/>
        </p:spPr>
        <p:txBody>
          <a:bodyPr wrap="square" rtlCol="0">
            <a:spAutoFit/>
          </a:bodyPr>
          <a:lstStyle/>
          <a:p>
            <a:r>
              <a:rPr lang="en-US" sz="2800" b="1" dirty="0" err="1"/>
              <a:t>Bạn</a:t>
            </a:r>
            <a:r>
              <a:rPr lang="en-US" sz="2800" b="1" dirty="0"/>
              <a:t> </a:t>
            </a:r>
            <a:r>
              <a:rPr lang="en-US" sz="2800" b="1" dirty="0" err="1"/>
              <a:t>nhỏ</a:t>
            </a:r>
            <a:r>
              <a:rPr lang="en-US" sz="2800" b="1" dirty="0"/>
              <a:t> </a:t>
            </a:r>
            <a:r>
              <a:rPr lang="en-US" sz="2800" b="1" dirty="0" err="1"/>
              <a:t>trong</a:t>
            </a:r>
            <a:r>
              <a:rPr lang="en-US" sz="2800" b="1" dirty="0"/>
              <a:t> </a:t>
            </a:r>
            <a:r>
              <a:rPr lang="en-US" sz="2800" b="1" dirty="0" err="1"/>
              <a:t>bài</a:t>
            </a:r>
            <a:r>
              <a:rPr lang="en-US" sz="2800" b="1" dirty="0"/>
              <a:t> </a:t>
            </a:r>
            <a:r>
              <a:rPr lang="en-US" sz="2800" b="1" dirty="0" err="1"/>
              <a:t>đọc</a:t>
            </a:r>
            <a:r>
              <a:rPr lang="en-US" sz="2800" b="1" dirty="0"/>
              <a:t> </a:t>
            </a:r>
            <a:r>
              <a:rPr lang="en-US" sz="2800" b="1" dirty="0" err="1"/>
              <a:t>có</a:t>
            </a:r>
            <a:r>
              <a:rPr lang="en-US" sz="2800" b="1" dirty="0"/>
              <a:t> </a:t>
            </a:r>
            <a:r>
              <a:rPr lang="en-US" sz="2800" b="1" dirty="0" err="1"/>
              <a:t>tuổi</a:t>
            </a:r>
            <a:r>
              <a:rPr lang="en-US" sz="2800" b="1" dirty="0"/>
              <a:t> </a:t>
            </a:r>
            <a:r>
              <a:rPr lang="en-US" sz="2800" b="1" dirty="0" err="1"/>
              <a:t>thơ</a:t>
            </a:r>
            <a:r>
              <a:rPr lang="en-US" sz="2800" b="1" dirty="0"/>
              <a:t> </a:t>
            </a:r>
            <a:r>
              <a:rPr lang="en-US" sz="2800" b="1" dirty="0" err="1"/>
              <a:t>gắn</a:t>
            </a:r>
            <a:r>
              <a:rPr lang="en-US" sz="2800" b="1" dirty="0"/>
              <a:t> </a:t>
            </a:r>
            <a:r>
              <a:rPr lang="en-US" sz="2800" b="1" dirty="0" err="1"/>
              <a:t>liền</a:t>
            </a:r>
            <a:r>
              <a:rPr lang="en-US" sz="2800" b="1" dirty="0"/>
              <a:t> </a:t>
            </a:r>
            <a:r>
              <a:rPr lang="en-US" sz="2800" b="1" dirty="0" err="1"/>
              <a:t>với</a:t>
            </a:r>
            <a:r>
              <a:rPr lang="en-US" sz="2800" b="1" dirty="0"/>
              <a:t> </a:t>
            </a:r>
            <a:r>
              <a:rPr lang="en-US" sz="2800" b="1" dirty="0" err="1"/>
              <a:t>quê</a:t>
            </a:r>
            <a:r>
              <a:rPr lang="en-US" sz="2800" b="1" dirty="0"/>
              <a:t> </a:t>
            </a:r>
            <a:r>
              <a:rPr lang="en-US" sz="2800" b="1" dirty="0" err="1"/>
              <a:t>hương</a:t>
            </a:r>
            <a:r>
              <a:rPr lang="en-US" sz="2800" b="1" dirty="0"/>
              <a:t> </a:t>
            </a:r>
            <a:r>
              <a:rPr lang="en-US" sz="2800" b="1" dirty="0" err="1"/>
              <a:t>sông</a:t>
            </a:r>
            <a:r>
              <a:rPr lang="en-US" sz="2800" b="1" dirty="0"/>
              <a:t> </a:t>
            </a:r>
            <a:r>
              <a:rPr lang="en-US" sz="2800" b="1" dirty="0" err="1"/>
              <a:t>nước</a:t>
            </a:r>
            <a:r>
              <a:rPr lang="en-US" sz="2800" b="1" dirty="0"/>
              <a:t> </a:t>
            </a:r>
            <a:r>
              <a:rPr lang="en-US" sz="2800" b="1" dirty="0" err="1"/>
              <a:t>bình</a:t>
            </a:r>
            <a:r>
              <a:rPr lang="en-US" sz="2800" b="1" dirty="0"/>
              <a:t> </a:t>
            </a:r>
            <a:r>
              <a:rPr lang="en-US" sz="2800" b="1" dirty="0" err="1"/>
              <a:t>dị</a:t>
            </a:r>
            <a:r>
              <a:rPr lang="en-US" sz="2800" b="1" dirty="0"/>
              <a:t>, </a:t>
            </a:r>
            <a:r>
              <a:rPr lang="en-US" sz="2800" b="1" dirty="0" err="1"/>
              <a:t>những</a:t>
            </a:r>
            <a:r>
              <a:rPr lang="en-US" sz="2800" b="1" dirty="0"/>
              <a:t> </a:t>
            </a:r>
            <a:r>
              <a:rPr lang="en-US" sz="2800" b="1" dirty="0" err="1"/>
              <a:t>kỉ</a:t>
            </a:r>
            <a:r>
              <a:rPr lang="en-US" sz="2800" b="1" dirty="0"/>
              <a:t> </a:t>
            </a:r>
            <a:r>
              <a:rPr lang="en-US" sz="2800" b="1" dirty="0" err="1"/>
              <a:t>niệm</a:t>
            </a:r>
            <a:r>
              <a:rPr lang="en-US" sz="2800" b="1" dirty="0"/>
              <a:t> </a:t>
            </a:r>
            <a:r>
              <a:rPr lang="en-US" sz="2800" b="1" dirty="0" err="1"/>
              <a:t>sâu</a:t>
            </a:r>
            <a:r>
              <a:rPr lang="en-US" sz="2800" b="1" dirty="0"/>
              <a:t> </a:t>
            </a:r>
            <a:r>
              <a:rPr lang="en-US" sz="2800" b="1" dirty="0" err="1"/>
              <a:t>sắc</a:t>
            </a:r>
            <a:r>
              <a:rPr lang="en-US" sz="2800" b="1" dirty="0"/>
              <a:t> </a:t>
            </a:r>
            <a:r>
              <a:rPr lang="en-US" sz="2800" b="1" dirty="0" err="1"/>
              <a:t>với</a:t>
            </a:r>
            <a:r>
              <a:rPr lang="en-US" sz="2800" b="1" dirty="0"/>
              <a:t> </a:t>
            </a:r>
            <a:r>
              <a:rPr lang="en-US" sz="2800" b="1" dirty="0" err="1"/>
              <a:t>bạn</a:t>
            </a:r>
            <a:r>
              <a:rPr lang="en-US" sz="2800" b="1" dirty="0"/>
              <a:t> </a:t>
            </a:r>
            <a:r>
              <a:rPr lang="en-US" sz="2800" b="1" dirty="0" err="1"/>
              <a:t>bè</a:t>
            </a:r>
            <a:r>
              <a:rPr lang="en-US" sz="2800" b="1" dirty="0"/>
              <a:t>, </a:t>
            </a:r>
            <a:r>
              <a:rPr lang="en-US" sz="2800" b="1" dirty="0" err="1"/>
              <a:t>những</a:t>
            </a:r>
            <a:r>
              <a:rPr lang="en-US" sz="2800" b="1" dirty="0"/>
              <a:t> </a:t>
            </a:r>
            <a:r>
              <a:rPr lang="en-US" sz="2800" b="1" dirty="0" err="1"/>
              <a:t>món</a:t>
            </a:r>
            <a:r>
              <a:rPr lang="en-US" sz="2800" b="1" dirty="0"/>
              <a:t> </a:t>
            </a:r>
            <a:r>
              <a:rPr lang="en-US" sz="2800" b="1" dirty="0" err="1"/>
              <a:t>ăn</a:t>
            </a:r>
            <a:r>
              <a:rPr lang="en-US" sz="2800" b="1" dirty="0"/>
              <a:t> </a:t>
            </a:r>
            <a:r>
              <a:rPr lang="en-US" sz="2800" b="1" dirty="0" err="1"/>
              <a:t>đặc</a:t>
            </a:r>
            <a:r>
              <a:rPr lang="en-US" sz="2800" b="1" dirty="0"/>
              <a:t> </a:t>
            </a:r>
            <a:r>
              <a:rPr lang="en-US" sz="2800" b="1" dirty="0" err="1"/>
              <a:t>sản</a:t>
            </a:r>
            <a:r>
              <a:rPr lang="en-US" sz="2800" b="1" dirty="0"/>
              <a:t> </a:t>
            </a:r>
            <a:r>
              <a:rPr lang="en-US" sz="2800" b="1" dirty="0" err="1"/>
              <a:t>của</a:t>
            </a:r>
            <a:r>
              <a:rPr lang="en-US" sz="2800" b="1" dirty="0"/>
              <a:t> </a:t>
            </a:r>
            <a:r>
              <a:rPr lang="en-US" sz="2800" b="1" dirty="0" err="1"/>
              <a:t>vùng</a:t>
            </a:r>
            <a:r>
              <a:rPr lang="en-US" sz="2800" b="1" dirty="0"/>
              <a:t> </a:t>
            </a:r>
            <a:r>
              <a:rPr lang="en-US" sz="2800" b="1" dirty="0" err="1"/>
              <a:t>quê</a:t>
            </a:r>
            <a:r>
              <a:rPr lang="en-US" sz="2800" b="1" dirty="0"/>
              <a:t>. </a:t>
            </a:r>
            <a:r>
              <a:rPr lang="en-US" sz="2800" b="1" dirty="0" err="1"/>
              <a:t>Mọi</a:t>
            </a:r>
            <a:r>
              <a:rPr lang="en-US" sz="2800" b="1" dirty="0"/>
              <a:t> </a:t>
            </a:r>
            <a:r>
              <a:rPr lang="en-US" sz="2800" b="1" dirty="0" err="1"/>
              <a:t>thứ</a:t>
            </a:r>
            <a:r>
              <a:rPr lang="en-US" sz="2800" b="1" dirty="0"/>
              <a:t> </a:t>
            </a:r>
            <a:r>
              <a:rPr lang="en-US" sz="2800" b="1" dirty="0" err="1"/>
              <a:t>đều</a:t>
            </a:r>
            <a:r>
              <a:rPr lang="en-US" sz="2800" b="1" dirty="0"/>
              <a:t> </a:t>
            </a:r>
            <a:r>
              <a:rPr lang="en-US" sz="2800" b="1" dirty="0" err="1"/>
              <a:t>gắn</a:t>
            </a:r>
            <a:r>
              <a:rPr lang="en-US" sz="2800" b="1" dirty="0"/>
              <a:t> </a:t>
            </a:r>
            <a:r>
              <a:rPr lang="en-US" sz="2800" b="1" dirty="0" err="1"/>
              <a:t>sâu</a:t>
            </a:r>
            <a:r>
              <a:rPr lang="en-US" sz="2800" b="1" dirty="0"/>
              <a:t> </a:t>
            </a:r>
            <a:r>
              <a:rPr lang="en-US" sz="2800" b="1" dirty="0" err="1"/>
              <a:t>trong</a:t>
            </a:r>
            <a:endParaRPr lang="en-US" sz="2800" b="1" dirty="0"/>
          </a:p>
          <a:p>
            <a:r>
              <a:rPr lang="en-US" sz="2800" b="1" dirty="0"/>
              <a:t> </a:t>
            </a:r>
            <a:r>
              <a:rPr lang="en-US" sz="2800" b="1" dirty="0" err="1"/>
              <a:t>kí</a:t>
            </a:r>
            <a:r>
              <a:rPr lang="en-US" sz="2800" b="1" dirty="0"/>
              <a:t> </a:t>
            </a:r>
            <a:r>
              <a:rPr lang="en-US" sz="2800" b="1" dirty="0" err="1"/>
              <a:t>ức</a:t>
            </a:r>
            <a:r>
              <a:rPr lang="en-US" sz="2800" b="1" dirty="0"/>
              <a:t> </a:t>
            </a:r>
            <a:r>
              <a:rPr lang="en-US" sz="2800" b="1" dirty="0" err="1"/>
              <a:t>và</a:t>
            </a:r>
            <a:r>
              <a:rPr lang="en-US" sz="2800" b="1" dirty="0"/>
              <a:t> </a:t>
            </a:r>
            <a:r>
              <a:rPr lang="en-US" sz="2800" b="1" dirty="0" err="1"/>
              <a:t>gom</a:t>
            </a:r>
            <a:r>
              <a:rPr lang="en-US" sz="2800" b="1" dirty="0"/>
              <a:t> </a:t>
            </a:r>
            <a:r>
              <a:rPr lang="en-US" sz="2800" b="1" dirty="0" err="1"/>
              <a:t>góp</a:t>
            </a:r>
            <a:r>
              <a:rPr lang="en-US" sz="2800" b="1" dirty="0"/>
              <a:t> </a:t>
            </a:r>
            <a:r>
              <a:rPr lang="en-US" sz="2800" b="1" dirty="0" err="1"/>
              <a:t>nên</a:t>
            </a:r>
            <a:r>
              <a:rPr lang="en-US" sz="2800" b="1" dirty="0"/>
              <a:t> </a:t>
            </a:r>
            <a:r>
              <a:rPr lang="en-US" sz="2800" b="1" dirty="0" err="1"/>
              <a:t>sự</a:t>
            </a:r>
            <a:r>
              <a:rPr lang="en-US" sz="2800" b="1" dirty="0"/>
              <a:t> </a:t>
            </a:r>
            <a:r>
              <a:rPr lang="en-US" sz="2800" b="1" dirty="0" err="1"/>
              <a:t>tự</a:t>
            </a:r>
            <a:r>
              <a:rPr lang="en-US" sz="2800" b="1" dirty="0"/>
              <a:t> </a:t>
            </a:r>
            <a:r>
              <a:rPr lang="en-US" sz="2800" b="1" dirty="0" err="1"/>
              <a:t>hào</a:t>
            </a:r>
            <a:r>
              <a:rPr lang="en-US" sz="2800" b="1" dirty="0"/>
              <a:t> </a:t>
            </a:r>
            <a:r>
              <a:rPr lang="en-US" sz="2800" b="1" dirty="0" err="1"/>
              <a:t>trong</a:t>
            </a:r>
            <a:r>
              <a:rPr lang="en-US" sz="2800" b="1" dirty="0"/>
              <a:t> </a:t>
            </a:r>
            <a:r>
              <a:rPr lang="en-US" sz="2800" b="1" dirty="0" err="1"/>
              <a:t>suy</a:t>
            </a:r>
            <a:r>
              <a:rPr lang="en-US" sz="2800" b="1" dirty="0"/>
              <a:t> </a:t>
            </a:r>
            <a:r>
              <a:rPr lang="en-US" sz="2800" b="1" dirty="0" err="1"/>
              <a:t>nghĩ</a:t>
            </a:r>
            <a:r>
              <a:rPr lang="en-US" sz="2800" b="1" dirty="0"/>
              <a:t>, </a:t>
            </a:r>
            <a:r>
              <a:rPr lang="en-US" sz="2800" b="1" dirty="0" err="1"/>
              <a:t>tình</a:t>
            </a:r>
            <a:r>
              <a:rPr lang="en-US" sz="2800" b="1" dirty="0"/>
              <a:t> </a:t>
            </a:r>
            <a:r>
              <a:rPr lang="en-US" sz="2800" b="1" dirty="0" err="1"/>
              <a:t>cảm</a:t>
            </a:r>
            <a:r>
              <a:rPr lang="en-US" sz="2800" b="1" dirty="0"/>
              <a:t> </a:t>
            </a:r>
            <a:r>
              <a:rPr lang="en-US" sz="2800" b="1" dirty="0" err="1"/>
              <a:t>của</a:t>
            </a:r>
            <a:r>
              <a:rPr lang="en-US" sz="2800" b="1" dirty="0"/>
              <a:t> </a:t>
            </a:r>
            <a:r>
              <a:rPr lang="en-US" sz="2800" b="1" dirty="0" err="1"/>
              <a:t>bạn</a:t>
            </a:r>
            <a:r>
              <a:rPr lang="en-US" sz="2800" b="1" dirty="0"/>
              <a:t> </a:t>
            </a:r>
            <a:r>
              <a:rPr lang="en-US" sz="2800" b="1" dirty="0" err="1"/>
              <a:t>nhỏ</a:t>
            </a:r>
            <a:r>
              <a:rPr lang="en-US" sz="2800" b="1" dirty="0"/>
              <a:t>.</a:t>
            </a:r>
          </a:p>
        </p:txBody>
      </p:sp>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
        <p:nvSpPr>
          <p:cNvPr id="3" name="Rectangle 2">
            <a:extLst>
              <a:ext uri="{FF2B5EF4-FFF2-40B4-BE49-F238E27FC236}">
                <a16:creationId xmlns:a16="http://schemas.microsoft.com/office/drawing/2014/main" id="{9294EFE8-74D6-75BF-F56E-ECFCD655BE7D}"/>
              </a:ext>
            </a:extLst>
          </p:cNvPr>
          <p:cNvSpPr/>
          <p:nvPr/>
        </p:nvSpPr>
        <p:spPr>
          <a:xfrm>
            <a:off x="6260218" y="101613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523961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a:t>
              </a:r>
              <a:r>
                <a:rPr lang="vi-VN" sz="3200" b="1" i="1" dirty="0">
                  <a:solidFill>
                    <a:srgbClr val="002060"/>
                  </a:solidFill>
                  <a:latin typeface="Cambria" panose="02040503050406030204" pitchFamily="18" charset="0"/>
                  <a:ea typeface="Cambria" panose="02040503050406030204" pitchFamily="18" charset="0"/>
                </a:rPr>
                <a:t>tôi</a:t>
              </a:r>
              <a:r>
                <a:rPr lang="vi-VN" sz="3200" b="1" dirty="0">
                  <a:solidFill>
                    <a:srgbClr val="002060"/>
                  </a:solidFill>
                  <a:latin typeface="Cambria" panose="02040503050406030204" pitchFamily="18" charset="0"/>
                  <a:ea typeface="Cambria" panose="02040503050406030204" pitchFamily="18" charset="0"/>
                </a:rPr>
                <a:t> và </a:t>
              </a:r>
              <a:r>
                <a:rPr lang="vi-VN" sz="3200" b="1" i="1" dirty="0">
                  <a:solidFill>
                    <a:srgbClr val="002060"/>
                  </a:solidFill>
                  <a:latin typeface="Cambria" panose="02040503050406030204" pitchFamily="18" charset="0"/>
                  <a:ea typeface="Cambria" panose="02040503050406030204" pitchFamily="18" charset="0"/>
                </a:rPr>
                <a:t>chúng tôi </a:t>
              </a:r>
              <a:r>
                <a:rPr lang="vi-VN" sz="3200" b="1" dirty="0">
                  <a:solidFill>
                    <a:srgbClr val="002060"/>
                  </a:solidFill>
                  <a:latin typeface="Cambria" panose="02040503050406030204" pitchFamily="18" charset="0"/>
                  <a:ea typeface="Cambria" panose="02040503050406030204" pitchFamily="18" charset="0"/>
                </a:rPr>
                <a:t>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3380827230"/>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sz="2800" b="1" dirty="0" err="1">
                          <a:solidFill>
                            <a:srgbClr val="002060"/>
                          </a:solidFill>
                        </a:rPr>
                        <a:t>Tôi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36152231"/>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tỏm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Mỗi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chiều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chúng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bảy</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bển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vui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đùa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đủ</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trò</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tuổi</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a:solidFill>
                            <a:srgbClr val="000000"/>
                          </a:solidFill>
                          <a:effectLst/>
                          <a:latin typeface="Cambria" panose="02040503050406030204" pitchFamily="18" charset="0"/>
                          <a:ea typeface="Cambria" panose="02040503050406030204" pitchFamily="18" charset="0"/>
                        </a:rPr>
                        <a:t>con </a:t>
                      </a:r>
                      <a:r>
                        <a:rPr lang="en-US" sz="3200" b="1" dirty="0" err="1">
                          <a:solidFill>
                            <a:srgbClr val="000000"/>
                          </a:solidFill>
                          <a:effectLst/>
                          <a:latin typeface="Cambria" panose="02040503050406030204" pitchFamily="18" charset="0"/>
                          <a:ea typeface="Cambria" panose="02040503050406030204" pitchFamily="18" charset="0"/>
                        </a:rPr>
                        <a:t>nít</a:t>
                      </a:r>
                      <a:r>
                        <a:rPr lang="en-US" sz="3200" b="1"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769522"/>
            <a:chOff x="547894" y="1803375"/>
            <a:chExt cx="11096212" cy="963114"/>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B7781D20-7E4F-3988-2E85-94EE30C7933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649E3-D7E4-B48F-20D6-1DC4C381DA7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8AF46D-94DD-30CC-67E9-68F46DBB81B7}"/>
              </a:ext>
            </a:extLst>
          </p:cNvPr>
          <p:cNvPicPr>
            <a:picLocks noChangeAspect="1"/>
          </p:cNvPicPr>
          <p:nvPr/>
        </p:nvPicPr>
        <p:blipFill>
          <a:blip r:embed="rId2">
            <a:duotone>
              <a:prstClr val="black"/>
              <a:schemeClr val="accent1">
                <a:tint val="45000"/>
                <a:satMod val="400000"/>
              </a:schemeClr>
            </a:duotone>
          </a:blip>
          <a:stretch>
            <a:fillRect/>
          </a:stretch>
        </p:blipFill>
        <p:spPr>
          <a:xfrm>
            <a:off x="2402114" y="436997"/>
            <a:ext cx="7819814" cy="1633869"/>
          </a:xfrm>
          <a:prstGeom prst="rect">
            <a:avLst/>
          </a:prstGeom>
        </p:spPr>
      </p:pic>
      <p:sp>
        <p:nvSpPr>
          <p:cNvPr id="5" name="Cloud 4">
            <a:extLst>
              <a:ext uri="{FF2B5EF4-FFF2-40B4-BE49-F238E27FC236}">
                <a16:creationId xmlns:a16="http://schemas.microsoft.com/office/drawing/2014/main" id="{A02CD26D-6331-47B3-088C-5AFE7A824AFE}"/>
              </a:ext>
            </a:extLst>
          </p:cNvPr>
          <p:cNvSpPr/>
          <p:nvPr/>
        </p:nvSpPr>
        <p:spPr>
          <a:xfrm>
            <a:off x="1132113" y="2193027"/>
            <a:ext cx="8984343" cy="3670744"/>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6CC4F6A-B1C6-611C-1838-2A901DFF417B}"/>
              </a:ext>
            </a:extLst>
          </p:cNvPr>
          <p:cNvSpPr txBox="1"/>
          <p:nvPr/>
        </p:nvSpPr>
        <p:spPr>
          <a:xfrm>
            <a:off x="2186093" y="2728953"/>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hỏi</a:t>
            </a:r>
            <a:r>
              <a:rPr lang="en-US" sz="4000" dirty="0">
                <a:solidFill>
                  <a:srgbClr val="C23433"/>
                </a:solidFill>
                <a:latin typeface="Cambria" panose="02040503050406030204" pitchFamily="18" charset="0"/>
                <a:ea typeface="Cambria" panose="02040503050406030204" pitchFamily="18" charset="0"/>
              </a:rPr>
              <a:t>.</a:t>
            </a:r>
          </a:p>
          <a:p>
            <a:pPr marL="571500" indent="-571500">
              <a:buFontTx/>
              <a:buChar char="-"/>
            </a:pPr>
            <a:r>
              <a:rPr lang="en-US" sz="4000" dirty="0" err="1">
                <a:solidFill>
                  <a:srgbClr val="C23433"/>
                </a:solidFill>
                <a:latin typeface="Cambria" panose="02040503050406030204" pitchFamily="18" charset="0"/>
                <a:ea typeface="Cambria" panose="02040503050406030204" pitchFamily="18" charset="0"/>
              </a:rPr>
              <a:t>Tìm</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hiểu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sau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Viết</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văn</a:t>
            </a:r>
            <a:r>
              <a:rPr lang="en-US" sz="4000" dirty="0">
                <a:solidFill>
                  <a:srgbClr val="C23433"/>
                </a:solidFill>
                <a:latin typeface="Cambria" panose="02040503050406030204" pitchFamily="18" charset="0"/>
                <a:ea typeface="Cambria" panose="02040503050406030204" pitchFamily="18" charset="0"/>
              </a:rPr>
              <a:t> </a:t>
            </a:r>
          </a:p>
          <a:p>
            <a:r>
              <a:rPr lang="en-US" sz="4000" dirty="0" err="1">
                <a:solidFill>
                  <a:srgbClr val="C23433"/>
                </a:solidFill>
                <a:latin typeface="Cambria" panose="02040503050406030204" pitchFamily="18" charset="0"/>
                <a:ea typeface="Cambria" panose="02040503050406030204" pitchFamily="18" charset="0"/>
              </a:rPr>
              <a:t>kể</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chuyện</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sáng</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tạo</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46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a:stretch>
            <a:fillRect/>
          </a:stretch>
        </p:blipFill>
        <p:spPr>
          <a:xfrm>
            <a:off x="5112471" y="167640"/>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a:stretch>
            <a:fillRect/>
          </a:stretch>
        </p:blipFill>
        <p:spPr>
          <a:xfrm>
            <a:off x="1607467" y="1208395"/>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a:stretch>
            <a:fillRect/>
          </a:stretch>
        </p:blipFill>
        <p:spPr>
          <a:xfrm>
            <a:off x="8045005" y="6211768"/>
            <a:ext cx="4407790" cy="646232"/>
          </a:xfrm>
          <a:prstGeom prst="rect">
            <a:avLst/>
          </a:prstGeom>
        </p:spPr>
      </p:pic>
      <p:sp>
        <p:nvSpPr>
          <p:cNvPr id="4" name="Rectangle 3">
            <a:extLst>
              <a:ext uri="{FF2B5EF4-FFF2-40B4-BE49-F238E27FC236}">
                <a16:creationId xmlns:a16="http://schemas.microsoft.com/office/drawing/2014/main" id="{3E2DA0A0-410F-06D2-9AA1-603E1EFB75D4}"/>
              </a:ext>
            </a:extLst>
          </p:cNvPr>
          <p:cNvSpPr/>
          <p:nvPr/>
        </p:nvSpPr>
        <p:spPr>
          <a:xfrm>
            <a:off x="-237578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075A2136-2B90-1696-C684-54DB62F646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5753" y="-250867"/>
            <a:ext cx="4525019" cy="7108867"/>
          </a:xfrm>
          <a:prstGeom prst="rect">
            <a:avLst/>
          </a:prstGeom>
        </p:spPr>
      </p:pic>
      <p:grpSp>
        <p:nvGrpSpPr>
          <p:cNvPr id="15" name="Group 14">
            <a:extLst>
              <a:ext uri="{FF2B5EF4-FFF2-40B4-BE49-F238E27FC236}">
                <a16:creationId xmlns:a16="http://schemas.microsoft.com/office/drawing/2014/main" id="{64F15F38-F6C4-2826-3891-0E47BB976DD0}"/>
              </a:ext>
            </a:extLst>
          </p:cNvPr>
          <p:cNvGrpSpPr/>
          <p:nvPr/>
        </p:nvGrpSpPr>
        <p:grpSpPr>
          <a:xfrm>
            <a:off x="4531087" y="278297"/>
            <a:ext cx="7660913" cy="4511418"/>
            <a:chOff x="74342" y="1538752"/>
            <a:chExt cx="9069658" cy="3323063"/>
          </a:xfrm>
        </p:grpSpPr>
        <p:sp>
          <p:nvSpPr>
            <p:cNvPr id="16" name="Rounded Rectangle 13">
              <a:extLst>
                <a:ext uri="{FF2B5EF4-FFF2-40B4-BE49-F238E27FC236}">
                  <a16:creationId xmlns:a16="http://schemas.microsoft.com/office/drawing/2014/main" id="{1545ADCE-6462-5A8A-CBE9-DB9713AEB931}"/>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ounded Rectangle 14">
              <a:extLst>
                <a:ext uri="{FF2B5EF4-FFF2-40B4-BE49-F238E27FC236}">
                  <a16:creationId xmlns:a16="http://schemas.microsoft.com/office/drawing/2014/main" id="{0E71F890-2AA5-82C5-D0A3-71718DC6FCE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8" name="TextBox 7">
            <a:extLst>
              <a:ext uri="{FF2B5EF4-FFF2-40B4-BE49-F238E27FC236}">
                <a16:creationId xmlns:a16="http://schemas.microsoft.com/office/drawing/2014/main" id="{68F93BC7-E5C7-21E1-A162-FBCD61F40EE9}"/>
              </a:ext>
            </a:extLst>
          </p:cNvPr>
          <p:cNvSpPr txBox="1"/>
          <p:nvPr/>
        </p:nvSpPr>
        <p:spPr>
          <a:xfrm>
            <a:off x="4459724" y="1056678"/>
            <a:ext cx="7500788" cy="2954655"/>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a:t>
            </a:r>
            <a:r>
              <a:rPr lang="en-US" sz="2400" b="1" dirty="0" err="1">
                <a:solidFill>
                  <a:srgbClr val="002060"/>
                </a:solidFill>
                <a:latin typeface="Cambria" panose="02040503050406030204" pitchFamily="18" charset="0"/>
                <a:ea typeface="Cambria" panose="02040503050406030204" pitchFamily="18" charset="0"/>
              </a:rPr>
              <a:t>phù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hợp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p>
        </p:txBody>
      </p:sp>
      <p:pic>
        <p:nvPicPr>
          <p:cNvPr id="19" name="Picture 18">
            <a:extLst>
              <a:ext uri="{FF2B5EF4-FFF2-40B4-BE49-F238E27FC236}">
                <a16:creationId xmlns:a16="http://schemas.microsoft.com/office/drawing/2014/main" id="{5A8475B6-B069-74D9-A944-2EF24499C84A}"/>
              </a:ext>
            </a:extLst>
          </p:cNvPr>
          <p:cNvPicPr>
            <a:picLocks noChangeAspect="1"/>
          </p:cNvPicPr>
          <p:nvPr/>
        </p:nvPicPr>
        <p:blipFill>
          <a:blip r:embed="rId5"/>
          <a:stretch>
            <a:fillRect/>
          </a:stretch>
        </p:blipFill>
        <p:spPr>
          <a:xfrm>
            <a:off x="144402" y="235424"/>
            <a:ext cx="3499407" cy="2786113"/>
          </a:xfrm>
          <a:prstGeom prst="rect">
            <a:avLst/>
          </a:prstGeom>
        </p:spPr>
      </p:pic>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244595"/>
            <a:ext cx="5614335"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568442"/>
            <a:ext cx="5614335"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3897424"/>
            <a:ext cx="5700962"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69446" y="5333362"/>
            <a:ext cx="5700962"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4: </a:t>
            </a:r>
            <a:r>
              <a:rPr lang="en-US" sz="3200" b="1" noProof="0" dirty="0" err="1">
                <a:solidFill>
                  <a:prstClr val="black"/>
                </a:solidFill>
                <a:latin typeface="Arial" panose="020B0604020202020204" pitchFamily="34" charset="0"/>
                <a:ea typeface="Roboto" panose="02000000000000000000" pitchFamily="2" charset="0"/>
                <a:cs typeface="Arial" panose="020B0604020202020204" pitchFamily="34" charset="0"/>
              </a:rPr>
              <a:t>Còn</a:t>
            </a:r>
            <a:r>
              <a:rPr lang="en-US" sz="3200" b="1" noProof="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3200" b="1" noProof="0" dirty="0" err="1">
                <a:solidFill>
                  <a:prstClr val="black"/>
                </a:solidFill>
                <a:latin typeface="Arial" panose="020B0604020202020204" pitchFamily="34" charset="0"/>
                <a:ea typeface="Roboto" panose="02000000000000000000" pitchFamily="2" charset="0"/>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5"/>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7"/>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69013" y="2058141"/>
            <a:ext cx="11285415" cy="348081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53204" y="2200468"/>
            <a:ext cx="10873804" cy="2800767"/>
          </a:xfrm>
          <a:prstGeom prst="rect">
            <a:avLst/>
          </a:prstGeom>
          <a:noFill/>
        </p:spPr>
        <p:txBody>
          <a:bodyPr wrap="square" rtlCol="0">
            <a:spAutoFit/>
          </a:bodyPr>
          <a:lstStyle/>
          <a:p>
            <a:pPr algn="just" defTabSz="1219170"/>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295459" y="1436534"/>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B76FE7-0772-F8CA-5FD5-4E918FC0BB24}"/>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2451</Words>
  <Application>Microsoft Office PowerPoint</Application>
  <PresentationFormat>Widescreen</PresentationFormat>
  <Paragraphs>116</Paragraphs>
  <Slides>40</Slides>
  <Notes>26</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40</vt:i4>
      </vt:variant>
    </vt:vector>
  </HeadingPairs>
  <TitlesOfParts>
    <vt:vector size="67" baseType="lpstr">
      <vt:lpstr>等线</vt:lpstr>
      <vt:lpstr>Arial</vt:lpstr>
      <vt:lpstr>Calibri</vt:lpstr>
      <vt:lpstr>Calibri Light</vt:lpstr>
      <vt:lpstr>Cambria</vt:lpstr>
      <vt:lpstr>iCiel Altus</vt:lpstr>
      <vt:lpstr>iCiel Cadena</vt:lpstr>
      <vt:lpstr>Lato Hairline</vt:lpstr>
      <vt:lpstr>Lato Light</vt:lpstr>
      <vt:lpstr>Lato Regular</vt:lpstr>
      <vt:lpstr>Open Sans</vt:lpstr>
      <vt:lpstr>Roboto</vt:lpstr>
      <vt:lpstr>Segoe UI Historic</vt:lpstr>
      <vt:lpstr>Times New Roman</vt:lpstr>
      <vt:lpstr>1_Office Theme</vt:lpstr>
      <vt:lpstr>Custom Design</vt:lpstr>
      <vt:lpstr>Office Theme</vt:lpstr>
      <vt:lpstr>2_Office Theme</vt:lpstr>
      <vt:lpstr>3_Office Theme</vt:lpstr>
      <vt:lpstr>4_Office Theme</vt:lpstr>
      <vt:lpstr>5_Office Theme</vt:lpstr>
      <vt:lpstr>6_Office Theme</vt:lpstr>
      <vt:lpstr>7_Office Theme</vt:lpstr>
      <vt:lpstr>Office 主题​​</vt:lpstr>
      <vt:lpstr>9_Office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2024-06-16T10:42:46Z</dcterms:created>
  <dcterms:modified xsi:type="dcterms:W3CDTF">2024-09-16T14:12:33Z</dcterms:modified>
</cp:coreProperties>
</file>