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63" r:id="rId4"/>
    <p:sldId id="265" r:id="rId5"/>
    <p:sldId id="289" r:id="rId6"/>
    <p:sldId id="262" r:id="rId7"/>
    <p:sldId id="267" r:id="rId8"/>
    <p:sldId id="277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1/25/2024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123" y="228782"/>
            <a:ext cx="10235753" cy="650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232FD-3FA9-1C30-EA00-2A95592A4429}"/>
              </a:ext>
            </a:extLst>
          </p:cNvPr>
          <p:cNvSpPr txBox="1"/>
          <p:nvPr/>
        </p:nvSpPr>
        <p:spPr>
          <a:xfrm>
            <a:off x="2192863" y="2573867"/>
            <a:ext cx="7806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Mô tả được các công việc chủ yếu để chăm sóc một số loại hoa và cây cảnh </a:t>
            </a:r>
            <a:r>
              <a:rPr lang="x-none" sz="3200">
                <a:latin typeface="Chalkboard" panose="03050602040202020205" pitchFamily="66" charset="77"/>
              </a:rPr>
              <a:t>phổ biến</a:t>
            </a:r>
            <a:r>
              <a:rPr lang="en-US" sz="3200">
                <a:latin typeface="Chalkboard" panose="03050602040202020205" pitchFamily="66" charset="77"/>
              </a:rPr>
              <a:t>.</a:t>
            </a:r>
            <a:endParaRPr lang="x-none" sz="3200" dirty="0">
              <a:latin typeface="Chalkboard" panose="03050602040202020205" pitchFamily="66" charset="77"/>
            </a:endParaRPr>
          </a:p>
          <a:p>
            <a:pPr marL="285750" indent="-285750">
              <a:buFontTx/>
              <a:buChar char="-"/>
            </a:pPr>
            <a:r>
              <a:rPr lang="x-none" sz="3200" dirty="0">
                <a:latin typeface="Chalkboard" panose="03050602040202020205" pitchFamily="66" charset="77"/>
              </a:rPr>
              <a:t>Chăm sóc được một số loại hoa và cây cảnh trong chậu.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C0DC-5B4D-1B71-D5DE-E00A3ECF54F5}"/>
              </a:ext>
            </a:extLst>
          </p:cNvPr>
          <p:cNvSpPr txBox="1"/>
          <p:nvPr/>
        </p:nvSpPr>
        <p:spPr>
          <a:xfrm>
            <a:off x="3437464" y="1537511"/>
            <a:ext cx="531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813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345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Cambria</vt:lpstr>
      <vt:lpstr>Chalkboard</vt:lpstr>
      <vt:lpstr>Times New Roman</vt:lpstr>
      <vt:lpstr>字魂70号-灵悦黑体</vt:lpstr>
      <vt:lpstr>汉仪乐喵体W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THIS_PC</cp:lastModifiedBy>
  <cp:revision>37</cp:revision>
  <dcterms:created xsi:type="dcterms:W3CDTF">2023-10-31T11:38:05Z</dcterms:created>
  <dcterms:modified xsi:type="dcterms:W3CDTF">2024-01-25T02:13:04Z</dcterms:modified>
</cp:coreProperties>
</file>