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72" r:id="rId2"/>
    <p:sldId id="274" r:id="rId3"/>
    <p:sldId id="308" r:id="rId4"/>
    <p:sldId id="332" r:id="rId5"/>
    <p:sldId id="309" r:id="rId6"/>
    <p:sldId id="259" r:id="rId7"/>
    <p:sldId id="260" r:id="rId8"/>
    <p:sldId id="275" r:id="rId9"/>
    <p:sldId id="334" r:id="rId10"/>
    <p:sldId id="336" r:id="rId11"/>
    <p:sldId id="281" r:id="rId12"/>
    <p:sldId id="294" r:id="rId13"/>
    <p:sldId id="337" r:id="rId14"/>
    <p:sldId id="338" r:id="rId15"/>
    <p:sldId id="339" r:id="rId16"/>
    <p:sldId id="340" r:id="rId17"/>
    <p:sldId id="304" r:id="rId18"/>
    <p:sldId id="282" r:id="rId19"/>
    <p:sldId id="284" r:id="rId20"/>
    <p:sldId id="286" r:id="rId21"/>
    <p:sldId id="292" r:id="rId22"/>
    <p:sldId id="296" r:id="rId23"/>
    <p:sldId id="290" r:id="rId24"/>
    <p:sldId id="299" r:id="rId25"/>
    <p:sldId id="342" r:id="rId26"/>
    <p:sldId id="300" r:id="rId27"/>
    <p:sldId id="323" r:id="rId28"/>
    <p:sldId id="262" r:id="rId29"/>
    <p:sldId id="327" r:id="rId30"/>
    <p:sldId id="269" r:id="rId31"/>
    <p:sldId id="271" r:id="rId32"/>
  </p:sldIdLst>
  <p:sldSz cx="9144000" cy="5143500" type="screen16x9"/>
  <p:notesSz cx="6858000" cy="9144000"/>
  <p:embeddedFontLst>
    <p:embeddedFont>
      <p:font typeface="等线" panose="02010600030101010101" pitchFamily="2" charset="-122"/>
      <p:regular r:id="rId34"/>
      <p:bold r:id="rId35"/>
    </p:embeddedFont>
    <p:embeddedFont>
      <p:font typeface="DFGothic-EB" panose="020B0604020202020204" charset="-128"/>
      <p:regular r:id="rId36"/>
    </p:embeddedFont>
    <p:embeddedFont>
      <p:font typeface="微软雅黑" panose="020B0503020204020204" pitchFamily="34" charset="-122"/>
      <p:regular r:id="rId37"/>
      <p:bold r:id="rId38"/>
    </p:embeddedFont>
    <p:embeddedFont>
      <p:font typeface="Calibri" panose="020F0502020204030204" pitchFamily="34" charset="0"/>
      <p:regular r:id="rId39"/>
      <p:bold r:id="rId40"/>
      <p:italic r:id="rId41"/>
      <p:boldItalic r:id="rId42"/>
    </p:embeddedFont>
    <p:embeddedFont>
      <p:font typeface="Showcard Gothic" panose="04020904020102020604" pitchFamily="82" charset="0"/>
      <p:regular r:id="rId43"/>
    </p:embeddedFont>
    <p:embeddedFont>
      <p:font typeface="Times" panose="02020603050405020304" pitchFamily="18" charset="0"/>
      <p:regular r:id="rId44"/>
      <p:bold r:id="rId45"/>
      <p:italic r:id="rId46"/>
      <p:boldItalic r:id="rId47"/>
    </p:embeddedFont>
  </p:embeddedFontLst>
  <p:custDataLst>
    <p:tags r:id="rId4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30F"/>
    <a:srgbClr val="D4251F"/>
    <a:srgbClr val="660033"/>
    <a:srgbClr val="341D10"/>
    <a:srgbClr val="C5E0B4"/>
    <a:srgbClr val="C46208"/>
    <a:srgbClr val="79400E"/>
    <a:srgbClr val="842717"/>
    <a:srgbClr val="FEFBE6"/>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5" autoAdjust="0"/>
    <p:restoredTop sz="94660"/>
  </p:normalViewPr>
  <p:slideViewPr>
    <p:cSldViewPr snapToGrid="0">
      <p:cViewPr varScale="1">
        <p:scale>
          <a:sx n="92" d="100"/>
          <a:sy n="92" d="100"/>
        </p:scale>
        <p:origin x="66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5D5D1-A429-4E86-BBDC-05BB43D7D539}" type="datetimeFigureOut">
              <a:rPr lang="zh-CN" altLang="en-US" smtClean="0"/>
              <a:t>2024/1/17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17676-A16B-461A-BE0A-3074479F441C}" type="slidenum">
              <a:rPr lang="zh-CN" altLang="en-US" smtClean="0"/>
              <a:t>‹#›</a:t>
            </a:fld>
            <a:endParaRPr lang="zh-CN" altLang="en-US"/>
          </a:p>
        </p:txBody>
      </p:sp>
    </p:spTree>
    <p:extLst>
      <p:ext uri="{BB962C8B-B14F-4D97-AF65-F5344CB8AC3E}">
        <p14:creationId xmlns:p14="http://schemas.microsoft.com/office/powerpoint/2010/main" val="153902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a:t>
            </a:fld>
            <a:endParaRPr lang="zh-CN" altLang="en-US"/>
          </a:p>
        </p:txBody>
      </p:sp>
    </p:spTree>
    <p:extLst>
      <p:ext uri="{BB962C8B-B14F-4D97-AF65-F5344CB8AC3E}">
        <p14:creationId xmlns:p14="http://schemas.microsoft.com/office/powerpoint/2010/main" val="69989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10</a:t>
            </a:fld>
            <a:endParaRPr lang="zh-CN" altLang="en-US"/>
          </a:p>
        </p:txBody>
      </p:sp>
    </p:spTree>
    <p:extLst>
      <p:ext uri="{BB962C8B-B14F-4D97-AF65-F5344CB8AC3E}">
        <p14:creationId xmlns:p14="http://schemas.microsoft.com/office/powerpoint/2010/main" val="108216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11</a:t>
            </a:fld>
            <a:endParaRPr lang="zh-CN" altLang="en-US"/>
          </a:p>
        </p:txBody>
      </p:sp>
    </p:spTree>
    <p:extLst>
      <p:ext uri="{BB962C8B-B14F-4D97-AF65-F5344CB8AC3E}">
        <p14:creationId xmlns:p14="http://schemas.microsoft.com/office/powerpoint/2010/main" val="720832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12</a:t>
            </a:fld>
            <a:endParaRPr lang="zh-CN" altLang="en-US"/>
          </a:p>
        </p:txBody>
      </p:sp>
    </p:spTree>
    <p:extLst>
      <p:ext uri="{BB962C8B-B14F-4D97-AF65-F5344CB8AC3E}">
        <p14:creationId xmlns:p14="http://schemas.microsoft.com/office/powerpoint/2010/main" val="2136060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13</a:t>
            </a:fld>
            <a:endParaRPr lang="zh-CN" altLang="en-US"/>
          </a:p>
        </p:txBody>
      </p:sp>
    </p:spTree>
    <p:extLst>
      <p:ext uri="{BB962C8B-B14F-4D97-AF65-F5344CB8AC3E}">
        <p14:creationId xmlns:p14="http://schemas.microsoft.com/office/powerpoint/2010/main" val="3804066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14</a:t>
            </a:fld>
            <a:endParaRPr lang="zh-CN" altLang="en-US"/>
          </a:p>
        </p:txBody>
      </p:sp>
    </p:spTree>
    <p:extLst>
      <p:ext uri="{BB962C8B-B14F-4D97-AF65-F5344CB8AC3E}">
        <p14:creationId xmlns:p14="http://schemas.microsoft.com/office/powerpoint/2010/main" val="26097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15</a:t>
            </a:fld>
            <a:endParaRPr lang="zh-CN" altLang="en-US"/>
          </a:p>
        </p:txBody>
      </p:sp>
    </p:spTree>
    <p:extLst>
      <p:ext uri="{BB962C8B-B14F-4D97-AF65-F5344CB8AC3E}">
        <p14:creationId xmlns:p14="http://schemas.microsoft.com/office/powerpoint/2010/main" val="3568579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16</a:t>
            </a:fld>
            <a:endParaRPr lang="zh-CN" altLang="en-US"/>
          </a:p>
        </p:txBody>
      </p:sp>
    </p:spTree>
    <p:extLst>
      <p:ext uri="{BB962C8B-B14F-4D97-AF65-F5344CB8AC3E}">
        <p14:creationId xmlns:p14="http://schemas.microsoft.com/office/powerpoint/2010/main" val="3574258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17</a:t>
            </a:fld>
            <a:endParaRPr lang="zh-CN" altLang="en-US"/>
          </a:p>
        </p:txBody>
      </p:sp>
    </p:spTree>
    <p:extLst>
      <p:ext uri="{BB962C8B-B14F-4D97-AF65-F5344CB8AC3E}">
        <p14:creationId xmlns:p14="http://schemas.microsoft.com/office/powerpoint/2010/main" val="993015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18</a:t>
            </a:fld>
            <a:endParaRPr lang="zh-CN" altLang="en-US"/>
          </a:p>
        </p:txBody>
      </p:sp>
    </p:spTree>
    <p:extLst>
      <p:ext uri="{BB962C8B-B14F-4D97-AF65-F5344CB8AC3E}">
        <p14:creationId xmlns:p14="http://schemas.microsoft.com/office/powerpoint/2010/main" val="2869225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47A99-384C-4EA6-853C-22A0303F02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91926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2</a:t>
            </a:fld>
            <a:endParaRPr lang="zh-CN" altLang="en-US"/>
          </a:p>
        </p:txBody>
      </p:sp>
    </p:spTree>
    <p:extLst>
      <p:ext uri="{BB962C8B-B14F-4D97-AF65-F5344CB8AC3E}">
        <p14:creationId xmlns:p14="http://schemas.microsoft.com/office/powerpoint/2010/main" val="125689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47A99-384C-4EA6-853C-22A0303F02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367523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47A99-384C-4EA6-853C-22A0303F02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202931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22</a:t>
            </a:fld>
            <a:endParaRPr lang="zh-CN" altLang="en-US"/>
          </a:p>
        </p:txBody>
      </p:sp>
    </p:spTree>
    <p:extLst>
      <p:ext uri="{BB962C8B-B14F-4D97-AF65-F5344CB8AC3E}">
        <p14:creationId xmlns:p14="http://schemas.microsoft.com/office/powerpoint/2010/main" val="2256587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23</a:t>
            </a:fld>
            <a:endParaRPr lang="zh-CN" altLang="en-US"/>
          </a:p>
        </p:txBody>
      </p:sp>
    </p:spTree>
    <p:extLst>
      <p:ext uri="{BB962C8B-B14F-4D97-AF65-F5344CB8AC3E}">
        <p14:creationId xmlns:p14="http://schemas.microsoft.com/office/powerpoint/2010/main" val="4101403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24</a:t>
            </a:fld>
            <a:endParaRPr lang="zh-CN" altLang="en-US"/>
          </a:p>
        </p:txBody>
      </p:sp>
    </p:spTree>
    <p:extLst>
      <p:ext uri="{BB962C8B-B14F-4D97-AF65-F5344CB8AC3E}">
        <p14:creationId xmlns:p14="http://schemas.microsoft.com/office/powerpoint/2010/main" val="1871637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25</a:t>
            </a:fld>
            <a:endParaRPr lang="zh-CN" altLang="en-US"/>
          </a:p>
        </p:txBody>
      </p:sp>
    </p:spTree>
    <p:extLst>
      <p:ext uri="{BB962C8B-B14F-4D97-AF65-F5344CB8AC3E}">
        <p14:creationId xmlns:p14="http://schemas.microsoft.com/office/powerpoint/2010/main" val="4226337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27</a:t>
            </a:fld>
            <a:endParaRPr lang="zh-CN" altLang="en-US"/>
          </a:p>
        </p:txBody>
      </p:sp>
    </p:spTree>
    <p:extLst>
      <p:ext uri="{BB962C8B-B14F-4D97-AF65-F5344CB8AC3E}">
        <p14:creationId xmlns:p14="http://schemas.microsoft.com/office/powerpoint/2010/main" val="3467602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28</a:t>
            </a:fld>
            <a:endParaRPr lang="zh-CN" altLang="en-US"/>
          </a:p>
        </p:txBody>
      </p:sp>
    </p:spTree>
    <p:extLst>
      <p:ext uri="{BB962C8B-B14F-4D97-AF65-F5344CB8AC3E}">
        <p14:creationId xmlns:p14="http://schemas.microsoft.com/office/powerpoint/2010/main" val="2998218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29</a:t>
            </a:fld>
            <a:endParaRPr lang="zh-CN" altLang="en-US"/>
          </a:p>
        </p:txBody>
      </p:sp>
    </p:spTree>
    <p:extLst>
      <p:ext uri="{BB962C8B-B14F-4D97-AF65-F5344CB8AC3E}">
        <p14:creationId xmlns:p14="http://schemas.microsoft.com/office/powerpoint/2010/main" val="3898668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30</a:t>
            </a:fld>
            <a:endParaRPr lang="zh-CN" altLang="en-US"/>
          </a:p>
        </p:txBody>
      </p:sp>
    </p:spTree>
    <p:extLst>
      <p:ext uri="{BB962C8B-B14F-4D97-AF65-F5344CB8AC3E}">
        <p14:creationId xmlns:p14="http://schemas.microsoft.com/office/powerpoint/2010/main" val="2868311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3</a:t>
            </a:fld>
            <a:endParaRPr lang="zh-CN" altLang="en-US"/>
          </a:p>
        </p:txBody>
      </p:sp>
    </p:spTree>
    <p:extLst>
      <p:ext uri="{BB962C8B-B14F-4D97-AF65-F5344CB8AC3E}">
        <p14:creationId xmlns:p14="http://schemas.microsoft.com/office/powerpoint/2010/main" val="959192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31</a:t>
            </a:fld>
            <a:endParaRPr lang="zh-CN" altLang="en-US"/>
          </a:p>
        </p:txBody>
      </p:sp>
    </p:spTree>
    <p:extLst>
      <p:ext uri="{BB962C8B-B14F-4D97-AF65-F5344CB8AC3E}">
        <p14:creationId xmlns:p14="http://schemas.microsoft.com/office/powerpoint/2010/main" val="214998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4</a:t>
            </a:fld>
            <a:endParaRPr lang="zh-CN" altLang="en-US"/>
          </a:p>
        </p:txBody>
      </p:sp>
    </p:spTree>
    <p:extLst>
      <p:ext uri="{BB962C8B-B14F-4D97-AF65-F5344CB8AC3E}">
        <p14:creationId xmlns:p14="http://schemas.microsoft.com/office/powerpoint/2010/main" val="423758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5</a:t>
            </a:fld>
            <a:endParaRPr lang="zh-CN" altLang="en-US"/>
          </a:p>
        </p:txBody>
      </p:sp>
    </p:spTree>
    <p:extLst>
      <p:ext uri="{BB962C8B-B14F-4D97-AF65-F5344CB8AC3E}">
        <p14:creationId xmlns:p14="http://schemas.microsoft.com/office/powerpoint/2010/main" val="3209054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6</a:t>
            </a:fld>
            <a:endParaRPr lang="zh-CN" altLang="en-US"/>
          </a:p>
        </p:txBody>
      </p:sp>
    </p:spTree>
    <p:extLst>
      <p:ext uri="{BB962C8B-B14F-4D97-AF65-F5344CB8AC3E}">
        <p14:creationId xmlns:p14="http://schemas.microsoft.com/office/powerpoint/2010/main" val="214970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7</a:t>
            </a:fld>
            <a:endParaRPr lang="zh-CN" altLang="en-US"/>
          </a:p>
        </p:txBody>
      </p:sp>
    </p:spTree>
    <p:extLst>
      <p:ext uri="{BB962C8B-B14F-4D97-AF65-F5344CB8AC3E}">
        <p14:creationId xmlns:p14="http://schemas.microsoft.com/office/powerpoint/2010/main" val="289594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B5D281-D23C-4EEB-8748-C58E8FF0C2B9}" type="slidenum">
              <a:rPr lang="zh-CN" altLang="en-US" smtClean="0"/>
              <a:t>8</a:t>
            </a:fld>
            <a:endParaRPr lang="zh-CN" altLang="en-US"/>
          </a:p>
        </p:txBody>
      </p:sp>
    </p:spTree>
    <p:extLst>
      <p:ext uri="{BB962C8B-B14F-4D97-AF65-F5344CB8AC3E}">
        <p14:creationId xmlns:p14="http://schemas.microsoft.com/office/powerpoint/2010/main" val="69484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A17676-A16B-461A-BE0A-3074479F441C}" type="slidenum">
              <a:rPr lang="zh-CN" altLang="en-US" smtClean="0"/>
              <a:t>9</a:t>
            </a:fld>
            <a:endParaRPr lang="zh-CN" altLang="en-US"/>
          </a:p>
        </p:txBody>
      </p:sp>
    </p:spTree>
    <p:extLst>
      <p:ext uri="{BB962C8B-B14F-4D97-AF65-F5344CB8AC3E}">
        <p14:creationId xmlns:p14="http://schemas.microsoft.com/office/powerpoint/2010/main" val="359294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4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4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5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5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5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5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5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5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5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5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5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6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6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5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17980685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416519902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311045407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136179173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248740625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145106324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328805422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263947015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209120763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385153436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295171827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157127315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169363468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356705156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314802159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403327125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281128714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98905883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419433235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204113082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143247394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extLst>
      <p:ext uri="{BB962C8B-B14F-4D97-AF65-F5344CB8AC3E}">
        <p14:creationId xmlns:p14="http://schemas.microsoft.com/office/powerpoint/2010/main" val="169226664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6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408340708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210827071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3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281308413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34443346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71732047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9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175119301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8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399926683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45201541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328105081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244041639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31105051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322959598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392339389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5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121903870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187341112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227946533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38385727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208093000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383728766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239799970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290182096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230367259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191536599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241863712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409809508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85714869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204542809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75789672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54518836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365763974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153033807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978E6D4-FDCC-426F-B778-E8CF2BB26406}" type="slidenum">
              <a:rPr lang="zh-CN" altLang="en-US" smtClean="0"/>
              <a:t>‹#›</a:t>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475" y="4390331"/>
            <a:ext cx="685374" cy="586879"/>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9250" y="4318901"/>
            <a:ext cx="579318" cy="721597"/>
          </a:xfrm>
          <a:prstGeom prst="rect">
            <a:avLst/>
          </a:prstGeom>
        </p:spPr>
      </p:pic>
      <p:grpSp>
        <p:nvGrpSpPr>
          <p:cNvPr id="7" name="组合 6"/>
          <p:cNvGrpSpPr/>
          <p:nvPr userDrawn="1"/>
        </p:nvGrpSpPr>
        <p:grpSpPr>
          <a:xfrm>
            <a:off x="-75289" y="3793277"/>
            <a:ext cx="683179" cy="1051248"/>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0616" y="3913806"/>
            <a:ext cx="421161" cy="1235954"/>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4552666"/>
            <a:ext cx="9144000" cy="590834"/>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155803" y="4679699"/>
            <a:ext cx="880787" cy="357068"/>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30794" y="4027168"/>
            <a:ext cx="288913" cy="666202"/>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3839762" y="4768752"/>
            <a:ext cx="732239" cy="296847"/>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spTree>
    <p:extLst>
      <p:ext uri="{BB962C8B-B14F-4D97-AF65-F5344CB8AC3E}">
        <p14:creationId xmlns:p14="http://schemas.microsoft.com/office/powerpoint/2010/main" val="116475932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88034369"/>
      </p:ext>
    </p:extLst>
  </p:cSld>
  <p:clrMapOvr>
    <a:masterClrMapping/>
  </p:clrMapOvr>
  <mc:AlternateContent xmlns:mc="http://schemas.openxmlformats.org/markup-compatibility/2006" xmlns:p14="http://schemas.microsoft.com/office/powerpoint/2010/main">
    <mc:Choice Requires="p14">
      <p:transition spd="slow" p14:dur="1600" advClick="0" advTm="3000">
        <p14:conveyor dir="l"/>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E89D9DB-18FC-4DE1-B6E3-B7CBA7A93292}" type="datetimeFigureOut">
              <a:rPr lang="zh-CN" altLang="en-US" smtClean="0"/>
              <a:t>2024/1/17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978E6D4-FDCC-426F-B778-E8CF2BB2640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7_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8228411" y="1408381"/>
            <a:ext cx="915589" cy="986030"/>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1672367"/>
            <a:ext cx="754522" cy="632199"/>
          </a:xfrm>
          <a:prstGeom prst="rect">
            <a:avLst/>
          </a:prstGeom>
        </p:spPr>
      </p:pic>
      <p:sp>
        <p:nvSpPr>
          <p:cNvPr id="8" name="矩形 7"/>
          <p:cNvSpPr/>
          <p:nvPr userDrawn="1"/>
        </p:nvSpPr>
        <p:spPr>
          <a:xfrm>
            <a:off x="0" y="2167765"/>
            <a:ext cx="9144000" cy="2975736"/>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127" y="990083"/>
            <a:ext cx="933009" cy="798927"/>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55565" y="990083"/>
            <a:ext cx="425925" cy="106988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58806" y="990083"/>
            <a:ext cx="759737" cy="946326"/>
          </a:xfrm>
          <a:prstGeom prst="rect">
            <a:avLst/>
          </a:prstGeom>
        </p:spPr>
      </p:pic>
      <p:grpSp>
        <p:nvGrpSpPr>
          <p:cNvPr id="12" name="组合 11"/>
          <p:cNvGrpSpPr/>
          <p:nvPr userDrawn="1"/>
        </p:nvGrpSpPr>
        <p:grpSpPr>
          <a:xfrm>
            <a:off x="3357090" y="1191785"/>
            <a:ext cx="585043" cy="90024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6942577" y="370703"/>
            <a:ext cx="628938" cy="1655806"/>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452132"/>
            <a:ext cx="9144000" cy="78444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59015" y="1590001"/>
            <a:ext cx="1220336" cy="494720"/>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6056" y="756029"/>
            <a:ext cx="361670" cy="833972"/>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6240786" y="1604762"/>
            <a:ext cx="732239" cy="296847"/>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6787" y="1755410"/>
            <a:ext cx="785359" cy="298558"/>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00118" y="910685"/>
            <a:ext cx="1800037" cy="1411794"/>
          </a:xfrm>
          <a:prstGeom prst="rect">
            <a:avLst/>
          </a:prstGeom>
        </p:spPr>
      </p:pic>
    </p:spTree>
    <p:extLst>
      <p:ext uri="{BB962C8B-B14F-4D97-AF65-F5344CB8AC3E}">
        <p14:creationId xmlns:p14="http://schemas.microsoft.com/office/powerpoint/2010/main" val="165771663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E89D9DB-18FC-4DE1-B6E3-B7CBA7A93292}" type="datetimeFigureOut">
              <a:rPr lang="zh-CN" altLang="en-US" smtClean="0"/>
              <a:t>2024/1/17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978E6D4-FDCC-426F-B778-E8CF2BB2640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744" r:id="rId2"/>
    <p:sldLayoutId id="2147483720" r:id="rId3"/>
    <p:sldLayoutId id="2147483650" r:id="rId4"/>
    <p:sldLayoutId id="2147483651" r:id="rId5"/>
    <p:sldLayoutId id="2147483652" r:id="rId6"/>
    <p:sldLayoutId id="2147483653" r:id="rId7"/>
    <p:sldLayoutId id="2147483654" r:id="rId8"/>
    <p:sldLayoutId id="2147483768" r:id="rId9"/>
    <p:sldLayoutId id="2147483750" r:id="rId10"/>
    <p:sldLayoutId id="2147483749" r:id="rId11"/>
    <p:sldLayoutId id="2147483748" r:id="rId12"/>
    <p:sldLayoutId id="2147483746" r:id="rId13"/>
    <p:sldLayoutId id="2147483745" r:id="rId14"/>
    <p:sldLayoutId id="2147483743" r:id="rId15"/>
    <p:sldLayoutId id="2147483742" r:id="rId16"/>
    <p:sldLayoutId id="2147483741" r:id="rId17"/>
    <p:sldLayoutId id="2147483740" r:id="rId18"/>
    <p:sldLayoutId id="2147483739" r:id="rId19"/>
    <p:sldLayoutId id="2147483738" r:id="rId20"/>
    <p:sldLayoutId id="2147483734" r:id="rId21"/>
    <p:sldLayoutId id="2147483733" r:id="rId22"/>
    <p:sldLayoutId id="2147483731" r:id="rId23"/>
    <p:sldLayoutId id="2147483726" r:id="rId24"/>
    <p:sldLayoutId id="2147483681" r:id="rId25"/>
    <p:sldLayoutId id="2147483673" r:id="rId26"/>
    <p:sldLayoutId id="2147483661" r:id="rId27"/>
    <p:sldLayoutId id="2147483753" r:id="rId28"/>
    <p:sldLayoutId id="2147483660" r:id="rId29"/>
    <p:sldLayoutId id="2147483767" r:id="rId30"/>
    <p:sldLayoutId id="2147483764" r:id="rId31"/>
    <p:sldLayoutId id="2147483762" r:id="rId32"/>
    <p:sldLayoutId id="2147483758" r:id="rId33"/>
    <p:sldLayoutId id="2147483757" r:id="rId34"/>
    <p:sldLayoutId id="2147483756" r:id="rId35"/>
    <p:sldLayoutId id="2147483755" r:id="rId36"/>
    <p:sldLayoutId id="2147483751" r:id="rId37"/>
    <p:sldLayoutId id="2147483747" r:id="rId38"/>
    <p:sldLayoutId id="2147483732" r:id="rId39"/>
    <p:sldLayoutId id="2147483730" r:id="rId40"/>
    <p:sldLayoutId id="2147483725" r:id="rId41"/>
    <p:sldLayoutId id="2147483667" r:id="rId42"/>
    <p:sldLayoutId id="2147483766" r:id="rId43"/>
    <p:sldLayoutId id="2147483761" r:id="rId44"/>
    <p:sldLayoutId id="2147483724" r:id="rId45"/>
    <p:sldLayoutId id="2147483655" r:id="rId46"/>
    <p:sldLayoutId id="2147483765" r:id="rId47"/>
    <p:sldLayoutId id="2147483763" r:id="rId48"/>
    <p:sldLayoutId id="2147483760" r:id="rId49"/>
    <p:sldLayoutId id="2147483759" r:id="rId50"/>
    <p:sldLayoutId id="2147483754" r:id="rId51"/>
    <p:sldLayoutId id="2147483752" r:id="rId52"/>
    <p:sldLayoutId id="2147483737" r:id="rId53"/>
    <p:sldLayoutId id="2147483736" r:id="rId54"/>
    <p:sldLayoutId id="2147483735" r:id="rId55"/>
    <p:sldLayoutId id="2147483729" r:id="rId56"/>
    <p:sldLayoutId id="2147483727" r:id="rId57"/>
    <p:sldLayoutId id="2147483723" r:id="rId58"/>
    <p:sldLayoutId id="2147483722" r:id="rId59"/>
    <p:sldLayoutId id="2147483721" r:id="rId60"/>
    <p:sldLayoutId id="2147483689" r:id="rId61"/>
    <p:sldLayoutId id="2147483728" r:id="rId62"/>
    <p:sldLayoutId id="2147483656" r:id="rId63"/>
    <p:sldLayoutId id="2147483657" r:id="rId64"/>
    <p:sldLayoutId id="2147483658" r:id="rId65"/>
    <p:sldLayoutId id="2147483659" r:id="rId66"/>
    <p:sldLayoutId id="2147483684" r:id="rId67"/>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48.jpe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49.jpe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50.jpe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51.jpe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52.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microsoft.com/office/2007/relationships/hdphoto" Target="../media/hdphoto3.wdp"/><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image" Target="../media/image55.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7.png"/><Relationship Id="rId4" Type="http://schemas.openxmlformats.org/officeDocument/2006/relationships/image" Target="../media/image54.pn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42.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9.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9.png"/><Relationship Id="rId7"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63.png"/><Relationship Id="rId5" Type="http://schemas.microsoft.com/office/2007/relationships/hdphoto" Target="../media/hdphoto8.wdp"/><Relationship Id="rId10" Type="http://schemas.microsoft.com/office/2007/relationships/hdphoto" Target="../media/hdphoto9.wdp"/><Relationship Id="rId4" Type="http://schemas.openxmlformats.org/officeDocument/2006/relationships/image" Target="../media/image62.png"/><Relationship Id="rId9"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7" Type="http://schemas.microsoft.com/office/2007/relationships/hdphoto" Target="../media/hdphoto7.wdp"/><Relationship Id="rId2" Type="http://schemas.openxmlformats.org/officeDocument/2006/relationships/notesSlide" Target="../notesSlides/notesSlide21.xml"/><Relationship Id="rId1" Type="http://schemas.openxmlformats.org/officeDocument/2006/relationships/slideLayout" Target="../slideLayouts/slideLayout42.xml"/><Relationship Id="rId6" Type="http://schemas.openxmlformats.org/officeDocument/2006/relationships/image" Target="../media/image61.png"/><Relationship Id="rId5" Type="http://schemas.openxmlformats.org/officeDocument/2006/relationships/image" Target="../media/image59.pn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9.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74.png"/><Relationship Id="rId13" Type="http://schemas.microsoft.com/office/2007/relationships/hdphoto" Target="../media/hdphoto13.wdp"/><Relationship Id="rId3" Type="http://schemas.openxmlformats.org/officeDocument/2006/relationships/image" Target="../media/image70.png"/><Relationship Id="rId7" Type="http://schemas.microsoft.com/office/2007/relationships/hdphoto" Target="../media/hdphoto10.wdp"/><Relationship Id="rId12" Type="http://schemas.openxmlformats.org/officeDocument/2006/relationships/image" Target="../media/image76.png"/><Relationship Id="rId17" Type="http://schemas.microsoft.com/office/2007/relationships/hdphoto" Target="../media/hdphoto15.wdp"/><Relationship Id="rId2" Type="http://schemas.openxmlformats.org/officeDocument/2006/relationships/slideLayout" Target="../slideLayouts/slideLayout46.xml"/><Relationship Id="rId16" Type="http://schemas.openxmlformats.org/officeDocument/2006/relationships/image" Target="../media/image78.png"/><Relationship Id="rId1" Type="http://schemas.openxmlformats.org/officeDocument/2006/relationships/tags" Target="../tags/tag14.xml"/><Relationship Id="rId6" Type="http://schemas.openxmlformats.org/officeDocument/2006/relationships/image" Target="../media/image73.png"/><Relationship Id="rId11" Type="http://schemas.microsoft.com/office/2007/relationships/hdphoto" Target="../media/hdphoto12.wdp"/><Relationship Id="rId5" Type="http://schemas.openxmlformats.org/officeDocument/2006/relationships/image" Target="../media/image72.png"/><Relationship Id="rId15" Type="http://schemas.microsoft.com/office/2007/relationships/hdphoto" Target="../media/hdphoto14.wdp"/><Relationship Id="rId10" Type="http://schemas.openxmlformats.org/officeDocument/2006/relationships/image" Target="../media/image75.png"/><Relationship Id="rId4" Type="http://schemas.openxmlformats.org/officeDocument/2006/relationships/image" Target="../media/image71.svg"/><Relationship Id="rId9" Type="http://schemas.microsoft.com/office/2007/relationships/hdphoto" Target="../media/hdphoto11.wdp"/><Relationship Id="rId14" Type="http://schemas.openxmlformats.org/officeDocument/2006/relationships/image" Target="../media/image77.png"/></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7" Type="http://schemas.microsoft.com/office/2007/relationships/hdphoto" Target="../media/hdphoto16.wdp"/><Relationship Id="rId2" Type="http://schemas.openxmlformats.org/officeDocument/2006/relationships/notesSlide" Target="../notesSlides/notesSlide29.xml"/><Relationship Id="rId1" Type="http://schemas.openxmlformats.org/officeDocument/2006/relationships/slideLayout" Target="../slideLayouts/slideLayout4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jpg"/></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90.png"/><Relationship Id="rId18" Type="http://schemas.openxmlformats.org/officeDocument/2006/relationships/image" Target="../media/image18.png"/><Relationship Id="rId26" Type="http://schemas.openxmlformats.org/officeDocument/2006/relationships/image" Target="../media/image13.png"/><Relationship Id="rId3" Type="http://schemas.openxmlformats.org/officeDocument/2006/relationships/image" Target="../media/image83.png"/><Relationship Id="rId21" Type="http://schemas.openxmlformats.org/officeDocument/2006/relationships/image" Target="../media/image10.png"/><Relationship Id="rId7" Type="http://schemas.microsoft.com/office/2007/relationships/hdphoto" Target="../media/hdphoto17.wdp"/><Relationship Id="rId12" Type="http://schemas.openxmlformats.org/officeDocument/2006/relationships/image" Target="../media/image89.png"/><Relationship Id="rId17" Type="http://schemas.openxmlformats.org/officeDocument/2006/relationships/image" Target="../media/image17.png"/><Relationship Id="rId25" Type="http://schemas.openxmlformats.org/officeDocument/2006/relationships/image" Target="../media/image12.png"/><Relationship Id="rId2" Type="http://schemas.openxmlformats.org/officeDocument/2006/relationships/notesSlide" Target="../notesSlides/notesSlide30.xml"/><Relationship Id="rId16" Type="http://schemas.openxmlformats.org/officeDocument/2006/relationships/image" Target="../media/image93.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86.png"/><Relationship Id="rId11" Type="http://schemas.microsoft.com/office/2007/relationships/hdphoto" Target="../media/hdphoto18.wdp"/><Relationship Id="rId24" Type="http://schemas.openxmlformats.org/officeDocument/2006/relationships/image" Target="../media/image1.png"/><Relationship Id="rId5" Type="http://schemas.openxmlformats.org/officeDocument/2006/relationships/image" Target="../media/image85.png"/><Relationship Id="rId15" Type="http://schemas.openxmlformats.org/officeDocument/2006/relationships/image" Target="../media/image92.png"/><Relationship Id="rId23" Type="http://schemas.openxmlformats.org/officeDocument/2006/relationships/image" Target="../media/image27.png"/><Relationship Id="rId28" Type="http://schemas.openxmlformats.org/officeDocument/2006/relationships/image" Target="../media/image95.png"/><Relationship Id="rId10" Type="http://schemas.openxmlformats.org/officeDocument/2006/relationships/image" Target="../media/image88.png"/><Relationship Id="rId19" Type="http://schemas.openxmlformats.org/officeDocument/2006/relationships/image" Target="../media/image28.png"/><Relationship Id="rId4" Type="http://schemas.openxmlformats.org/officeDocument/2006/relationships/image" Target="../media/image84.png"/><Relationship Id="rId9" Type="http://schemas.openxmlformats.org/officeDocument/2006/relationships/image" Target="../media/image87.png"/><Relationship Id="rId14" Type="http://schemas.openxmlformats.org/officeDocument/2006/relationships/image" Target="../media/image91.png"/><Relationship Id="rId22" Type="http://schemas.openxmlformats.org/officeDocument/2006/relationships/image" Target="../media/image11.png"/><Relationship Id="rId27" Type="http://schemas.openxmlformats.org/officeDocument/2006/relationships/image" Target="../media/image9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1.jpeg"/><Relationship Id="rId5" Type="http://schemas.openxmlformats.org/officeDocument/2006/relationships/image" Target="../media/image2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55856"/>
            <a:ext cx="1514606" cy="1786009"/>
          </a:xfrm>
          <a:prstGeom prst="rect">
            <a:avLst/>
          </a:prstGeom>
        </p:spPr>
      </p:pic>
      <p:pic>
        <p:nvPicPr>
          <p:cNvPr id="19" name="Hình ảnh 18">
            <a:extLst>
              <a:ext uri="{FF2B5EF4-FFF2-40B4-BE49-F238E27FC236}">
                <a16:creationId xmlns:a16="http://schemas.microsoft.com/office/drawing/2014/main" id="{7D692D7F-8731-E171-991A-4ECD90E38D82}"/>
              </a:ext>
            </a:extLst>
          </p:cNvPr>
          <p:cNvPicPr>
            <a:picLocks noChangeAspect="1"/>
          </p:cNvPicPr>
          <p:nvPr/>
        </p:nvPicPr>
        <p:blipFill>
          <a:blip r:embed="rId4"/>
          <a:stretch>
            <a:fillRect/>
          </a:stretch>
        </p:blipFill>
        <p:spPr>
          <a:xfrm>
            <a:off x="1767840" y="544944"/>
            <a:ext cx="5417820" cy="1133954"/>
          </a:xfrm>
          <a:prstGeom prst="rect">
            <a:avLst/>
          </a:prstGeom>
        </p:spPr>
      </p:pic>
      <p:pic>
        <p:nvPicPr>
          <p:cNvPr id="20" name="Hình ảnh 19">
            <a:extLst>
              <a:ext uri="{FF2B5EF4-FFF2-40B4-BE49-F238E27FC236}">
                <a16:creationId xmlns:a16="http://schemas.microsoft.com/office/drawing/2014/main" id="{3D5472A3-8E02-9ED2-4E4E-9CC053C6C018}"/>
              </a:ext>
            </a:extLst>
          </p:cNvPr>
          <p:cNvPicPr>
            <a:picLocks noChangeAspect="1"/>
          </p:cNvPicPr>
          <p:nvPr/>
        </p:nvPicPr>
        <p:blipFill>
          <a:blip r:embed="rId5"/>
          <a:stretch>
            <a:fillRect/>
          </a:stretch>
        </p:blipFill>
        <p:spPr>
          <a:xfrm>
            <a:off x="845928" y="2159509"/>
            <a:ext cx="7334124" cy="1012024"/>
          </a:xfrm>
          <a:prstGeom prst="rect">
            <a:avLst/>
          </a:prstGeom>
          <a:ln>
            <a:solidFill>
              <a:srgbClr val="FFFF00"/>
            </a:solidFill>
          </a:ln>
          <a:effectLst>
            <a:glow rad="139700">
              <a:schemeClr val="accent4">
                <a:satMod val="175000"/>
                <a:alpha val="40000"/>
              </a:schemeClr>
            </a:glow>
          </a:effectLst>
        </p:spPr>
      </p:pic>
      <p:pic>
        <p:nvPicPr>
          <p:cNvPr id="21" name="图片 41">
            <a:extLst>
              <a:ext uri="{FF2B5EF4-FFF2-40B4-BE49-F238E27FC236}">
                <a16:creationId xmlns:a16="http://schemas.microsoft.com/office/drawing/2014/main" id="{881AB630-29C8-8F61-950D-C1C96179E1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9385" y="2601940"/>
            <a:ext cx="828735" cy="2432035"/>
          </a:xfrm>
          <a:prstGeom prst="rect">
            <a:avLst/>
          </a:prstGeom>
        </p:spPr>
      </p:pic>
      <p:pic>
        <p:nvPicPr>
          <p:cNvPr id="22" name="图片 41">
            <a:extLst>
              <a:ext uri="{FF2B5EF4-FFF2-40B4-BE49-F238E27FC236}">
                <a16:creationId xmlns:a16="http://schemas.microsoft.com/office/drawing/2014/main" id="{50DC7170-42E0-B08F-5E08-9B668EDCB4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5929" y="2711463"/>
            <a:ext cx="828735" cy="2432035"/>
          </a:xfrm>
          <a:prstGeom prst="rect">
            <a:avLst/>
          </a:prstGeom>
        </p:spPr>
      </p:pic>
      <p:pic>
        <p:nvPicPr>
          <p:cNvPr id="23" name="图片 41">
            <a:extLst>
              <a:ext uri="{FF2B5EF4-FFF2-40B4-BE49-F238E27FC236}">
                <a16:creationId xmlns:a16="http://schemas.microsoft.com/office/drawing/2014/main" id="{A350AE50-A56D-962E-DAFD-C6E5A95EF6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082" y="2711464"/>
            <a:ext cx="828735" cy="2432035"/>
          </a:xfrm>
          <a:prstGeom prst="rect">
            <a:avLst/>
          </a:prstGeom>
        </p:spPr>
      </p:pic>
      <p:pic>
        <p:nvPicPr>
          <p:cNvPr id="24" name="图片 47">
            <a:extLst>
              <a:ext uri="{FF2B5EF4-FFF2-40B4-BE49-F238E27FC236}">
                <a16:creationId xmlns:a16="http://schemas.microsoft.com/office/drawing/2014/main" id="{30EAA039-1E39-1A15-1538-046658FCB1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86" y="4557242"/>
            <a:ext cx="1182339" cy="632199"/>
          </a:xfrm>
          <a:prstGeom prst="rect">
            <a:avLst/>
          </a:prstGeom>
        </p:spPr>
      </p:pic>
      <p:pic>
        <p:nvPicPr>
          <p:cNvPr id="25" name="图片 47">
            <a:extLst>
              <a:ext uri="{FF2B5EF4-FFF2-40B4-BE49-F238E27FC236}">
                <a16:creationId xmlns:a16="http://schemas.microsoft.com/office/drawing/2014/main" id="{164D6B3B-0614-A831-99C2-BB0A99B794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1916" y="4543912"/>
            <a:ext cx="1182339" cy="632199"/>
          </a:xfrm>
          <a:prstGeom prst="rect">
            <a:avLst/>
          </a:prstGeom>
        </p:spPr>
      </p:pic>
      <p:pic>
        <p:nvPicPr>
          <p:cNvPr id="26" name="图片 47">
            <a:extLst>
              <a:ext uri="{FF2B5EF4-FFF2-40B4-BE49-F238E27FC236}">
                <a16:creationId xmlns:a16="http://schemas.microsoft.com/office/drawing/2014/main" id="{007577AF-1453-618A-6139-2FC6BC1C43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4947" y="4570755"/>
            <a:ext cx="1182339" cy="632199"/>
          </a:xfrm>
          <a:prstGeom prst="rect">
            <a:avLst/>
          </a:prstGeom>
        </p:spPr>
      </p:pic>
      <p:pic>
        <p:nvPicPr>
          <p:cNvPr id="27" name="图片 40">
            <a:extLst>
              <a:ext uri="{FF2B5EF4-FFF2-40B4-BE49-F238E27FC236}">
                <a16:creationId xmlns:a16="http://schemas.microsoft.com/office/drawing/2014/main" id="{F672614F-BE24-A629-4973-9C095570A72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8612" b="31242"/>
          <a:stretch>
            <a:fillRect/>
          </a:stretch>
        </p:blipFill>
        <p:spPr>
          <a:xfrm>
            <a:off x="6658917" y="4349480"/>
            <a:ext cx="2485082" cy="794018"/>
          </a:xfrm>
          <a:prstGeom prst="rect">
            <a:avLst/>
          </a:prstGeom>
        </p:spPr>
      </p:pic>
      <p:pic>
        <p:nvPicPr>
          <p:cNvPr id="28" name="图片 40">
            <a:extLst>
              <a:ext uri="{FF2B5EF4-FFF2-40B4-BE49-F238E27FC236}">
                <a16:creationId xmlns:a16="http://schemas.microsoft.com/office/drawing/2014/main" id="{8AA903AF-DE5A-B659-1D86-49FC1D5C494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8612" b="31242"/>
          <a:stretch>
            <a:fillRect/>
          </a:stretch>
        </p:blipFill>
        <p:spPr>
          <a:xfrm>
            <a:off x="826692" y="4345396"/>
            <a:ext cx="2485082" cy="794018"/>
          </a:xfrm>
          <a:prstGeom prst="rect">
            <a:avLst/>
          </a:prstGeom>
        </p:spPr>
      </p:pic>
    </p:spTree>
    <p:extLst>
      <p:ext uri="{BB962C8B-B14F-4D97-AF65-F5344CB8AC3E}">
        <p14:creationId xmlns:p14="http://schemas.microsoft.com/office/powerpoint/2010/main" val="1892087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50" presetClass="path" presetSubtype="0" accel="50000" decel="50000" fill="hold" nodeType="withEffect">
                                  <p:stCondLst>
                                    <p:cond delay="0"/>
                                  </p:stCondLst>
                                  <p:childTnLst>
                                    <p:animMotion origin="layout" path="M -2.5E-6 -3.7037E-7 L 0.36962 -3.7037E-7 C 0.53577 -3.7037E-7 0.74028 0.10926 0.74028 0.19877 L 0.74028 0.39784 " pathEditMode="relative" rAng="0" ptsTypes="AAAA">
                                      <p:cBhvr>
                                        <p:cTn id="8" dur="2000" fill="hold"/>
                                        <p:tgtEl>
                                          <p:spTgt spid="9"/>
                                        </p:tgtEl>
                                        <p:attrNameLst>
                                          <p:attrName>ppt_x</p:attrName>
                                          <p:attrName>ppt_y</p:attrName>
                                        </p:attrNameLst>
                                      </p:cBhvr>
                                      <p:rCtr x="37014" y="19877"/>
                                    </p:animMotion>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87955" y="517446"/>
            <a:ext cx="5094366" cy="4240594"/>
          </a:xfrm>
          <a:prstGeom prst="roundRect">
            <a:avLst/>
          </a:prstGeom>
          <a:pattFill prst="pct40">
            <a:fgClr>
              <a:srgbClr val="FBB1C7"/>
            </a:fgClr>
            <a:bgClr>
              <a:schemeClr val="bg1"/>
            </a:bgClr>
          </a:pattFill>
          <a:ln w="762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1494" y="1030705"/>
            <a:ext cx="3652506" cy="395809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687" y="3432386"/>
            <a:ext cx="1599965" cy="1749762"/>
          </a:xfrm>
          <a:prstGeom prst="rect">
            <a:avLst/>
          </a:prstGeom>
        </p:spPr>
      </p:pic>
      <p:sp>
        <p:nvSpPr>
          <p:cNvPr id="8" name="Rectangle 7">
            <a:extLst>
              <a:ext uri="{FF2B5EF4-FFF2-40B4-BE49-F238E27FC236}">
                <a16:creationId xmlns:a16="http://schemas.microsoft.com/office/drawing/2014/main" id="{58ED0D50-15DD-4D42-8072-423D7C4FB049}"/>
              </a:ext>
            </a:extLst>
          </p:cNvPr>
          <p:cNvSpPr/>
          <p:nvPr/>
        </p:nvSpPr>
        <p:spPr>
          <a:xfrm>
            <a:off x="329566" y="1709168"/>
            <a:ext cx="4811143" cy="197323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just">
              <a:lnSpc>
                <a:spcPct val="150000"/>
              </a:lnSpc>
            </a:pPr>
            <a:r>
              <a:rPr lang="vi-VN" altLang="en-US" sz="2100" i="1" dirty="0">
                <a:latin typeface="Times New Roman" panose="02020603050405020304" pitchFamily="18" charset="0"/>
                <a:ea typeface="Times" panose="020B0500000000000000" pitchFamily="34" charset="0"/>
                <a:cs typeface="Times New Roman" panose="02020603050405020304" pitchFamily="18" charset="0"/>
              </a:rPr>
              <a:t>        Hôm qua ông đốc học học nhắc lại nghị định của giám đốc Phú Lãng Sa tháng 5 năm 1881 về việc người bản xứ muốn vào trường Tây.</a:t>
            </a:r>
            <a:endParaRPr lang="en-US" altLang="en-US" sz="2100" i="1" dirty="0">
              <a:latin typeface="Times New Roman" panose="02020603050405020304" pitchFamily="18" charset="0"/>
              <a:ea typeface="Times" panose="020B0500000000000000" pitchFamily="34" charset="0"/>
              <a:cs typeface="Times New Roman" panose="02020603050405020304" pitchFamily="18" charset="0"/>
            </a:endParaRPr>
          </a:p>
        </p:txBody>
      </p:sp>
      <p:sp>
        <p:nvSpPr>
          <p:cNvPr id="10" name="Line 24"/>
          <p:cNvSpPr>
            <a:spLocks noChangeShapeType="1"/>
          </p:cNvSpPr>
          <p:nvPr/>
        </p:nvSpPr>
        <p:spPr bwMode="auto">
          <a:xfrm flipH="1">
            <a:off x="1285148" y="2788129"/>
            <a:ext cx="132756" cy="369332"/>
          </a:xfrm>
          <a:prstGeom prst="line">
            <a:avLst/>
          </a:prstGeom>
          <a:ln w="38100">
            <a:solidFill>
              <a:srgbClr val="D4251F"/>
            </a:solidFill>
            <a:headEnd/>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sz="1013" b="1">
              <a:latin typeface="Times New Roman" panose="02020603050405020304" pitchFamily="18" charset="0"/>
              <a:cs typeface="Times New Roman" panose="02020603050405020304" pitchFamily="18" charset="0"/>
            </a:endParaRPr>
          </a:p>
        </p:txBody>
      </p:sp>
      <p:sp>
        <p:nvSpPr>
          <p:cNvPr id="12" name="Line 24"/>
          <p:cNvSpPr>
            <a:spLocks noChangeShapeType="1"/>
          </p:cNvSpPr>
          <p:nvPr/>
        </p:nvSpPr>
        <p:spPr bwMode="auto">
          <a:xfrm flipH="1">
            <a:off x="1993582" y="1816879"/>
            <a:ext cx="147860" cy="366880"/>
          </a:xfrm>
          <a:prstGeom prst="line">
            <a:avLst/>
          </a:prstGeom>
          <a:ln w="38100">
            <a:solidFill>
              <a:srgbClr val="D4251F"/>
            </a:solidFill>
            <a:headEnd/>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sz="1013" b="1">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8ED0D50-15DD-4D42-8072-423D7C4FB049}"/>
              </a:ext>
            </a:extLst>
          </p:cNvPr>
          <p:cNvSpPr/>
          <p:nvPr/>
        </p:nvSpPr>
        <p:spPr>
          <a:xfrm>
            <a:off x="6026539" y="4005718"/>
            <a:ext cx="2582417" cy="415498"/>
          </a:xfrm>
          <a:prstGeom prst="rect">
            <a:avLst/>
          </a:prstGeom>
          <a:solidFill>
            <a:srgbClr val="FFFF00"/>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vi-VN" sz="2100" i="1" dirty="0">
                <a:latin typeface="Times New Roman" panose="02020603050405020304" pitchFamily="18" charset="0"/>
                <a:ea typeface="Times" panose="020B0500000000000000" pitchFamily="34" charset="0"/>
                <a:cs typeface="Times New Roman" panose="02020603050405020304" pitchFamily="18" charset="0"/>
              </a:rPr>
              <a:t>Sa – lu – xơ Lô - ba</a:t>
            </a:r>
          </a:p>
        </p:txBody>
      </p:sp>
      <p:grpSp>
        <p:nvGrpSpPr>
          <p:cNvPr id="7" name="Group 6"/>
          <p:cNvGrpSpPr/>
          <p:nvPr/>
        </p:nvGrpSpPr>
        <p:grpSpPr>
          <a:xfrm>
            <a:off x="804255" y="0"/>
            <a:ext cx="3050033" cy="1162315"/>
            <a:chOff x="4208223" y="-35169"/>
            <a:chExt cx="4066711" cy="1549753"/>
          </a:xfrm>
        </p:grpSpPr>
        <p:pic>
          <p:nvPicPr>
            <p:cNvPr id="15" name="图片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08223" y="-35169"/>
              <a:ext cx="4066711" cy="1549753"/>
            </a:xfrm>
            <a:prstGeom prst="rect">
              <a:avLst/>
            </a:prstGeom>
          </p:spPr>
        </p:pic>
        <p:sp>
          <p:nvSpPr>
            <p:cNvPr id="5" name="TextBox 4"/>
            <p:cNvSpPr txBox="1"/>
            <p:nvPr/>
          </p:nvSpPr>
          <p:spPr>
            <a:xfrm>
              <a:off x="4652254" y="671994"/>
              <a:ext cx="2800340" cy="615553"/>
            </a:xfrm>
            <a:prstGeom prst="rect">
              <a:avLst/>
            </a:prstGeom>
            <a:noFill/>
          </p:spPr>
          <p:txBody>
            <a:bodyPr wrap="none" rtlCol="0">
              <a:spAutoFit/>
            </a:bodyPr>
            <a:lstStyle/>
            <a:p>
              <a:r>
                <a:rPr lang="en-US" sz="2400" b="1" dirty="0" err="1">
                  <a:latin typeface="Times New Roman" panose="02020603050405020304" pitchFamily="18" charset="0"/>
                  <a:ea typeface="Tahoma" panose="020B0604030504040204" pitchFamily="34" charset="0"/>
                  <a:cs typeface="Times New Roman" panose="02020603050405020304" pitchFamily="18" charset="0"/>
                </a:rPr>
                <a:t>Luyện</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đọc</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câu</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17" name="Group 16"/>
          <p:cNvGrpSpPr/>
          <p:nvPr/>
        </p:nvGrpSpPr>
        <p:grpSpPr>
          <a:xfrm>
            <a:off x="5687629" y="-1"/>
            <a:ext cx="3050033" cy="1162315"/>
            <a:chOff x="4208223" y="-35169"/>
            <a:chExt cx="4066711" cy="1549753"/>
          </a:xfrm>
        </p:grpSpPr>
        <p:pic>
          <p:nvPicPr>
            <p:cNvPr id="18" name="图片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08223" y="-35169"/>
              <a:ext cx="4066711" cy="1549753"/>
            </a:xfrm>
            <a:prstGeom prst="rect">
              <a:avLst/>
            </a:prstGeom>
          </p:spPr>
        </p:pic>
        <p:sp>
          <p:nvSpPr>
            <p:cNvPr id="19" name="TextBox 18"/>
            <p:cNvSpPr txBox="1"/>
            <p:nvPr/>
          </p:nvSpPr>
          <p:spPr>
            <a:xfrm>
              <a:off x="4660103" y="598491"/>
              <a:ext cx="2567370" cy="615553"/>
            </a:xfrm>
            <a:prstGeom prst="rect">
              <a:avLst/>
            </a:prstGeom>
            <a:noFill/>
          </p:spPr>
          <p:txBody>
            <a:bodyPr wrap="none" rtlCol="0">
              <a:spAutoFit/>
            </a:bodyPr>
            <a:lstStyle/>
            <a:p>
              <a:r>
                <a:rPr lang="en-US" sz="2400" b="1" dirty="0" err="1">
                  <a:latin typeface="Times New Roman" panose="02020603050405020304" pitchFamily="18" charset="0"/>
                  <a:ea typeface="Tahoma" panose="020B0604030504040204" pitchFamily="34" charset="0"/>
                  <a:cs typeface="Times New Roman" panose="02020603050405020304" pitchFamily="18" charset="0"/>
                </a:rPr>
                <a:t>Luyện</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đọc</a:t>
              </a:r>
              <a:r>
                <a:rPr lang="en-US" sz="2400" b="1" dirty="0">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latin typeface="Times New Roman" panose="02020603050405020304" pitchFamily="18" charset="0"/>
                  <a:ea typeface="Tahoma" panose="020B0604030504040204" pitchFamily="34" charset="0"/>
                  <a:cs typeface="Times New Roman" panose="02020603050405020304" pitchFamily="18" charset="0"/>
                </a:rPr>
                <a:t>từ</a:t>
              </a:r>
              <a:endParaRPr lang="en-US" sz="2400" b="1" dirty="0">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58ED0D50-15DD-4D42-8072-423D7C4FB049}"/>
              </a:ext>
            </a:extLst>
          </p:cNvPr>
          <p:cNvSpPr/>
          <p:nvPr/>
        </p:nvSpPr>
        <p:spPr>
          <a:xfrm>
            <a:off x="6458598" y="2660058"/>
            <a:ext cx="1718298" cy="415498"/>
          </a:xfrm>
          <a:prstGeom prst="rect">
            <a:avLst/>
          </a:prstGeom>
          <a:solidFill>
            <a:srgbClr val="FFFF00"/>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vi-VN" sz="2100" i="1" dirty="0">
                <a:latin typeface="Times New Roman" panose="02020603050405020304" pitchFamily="18" charset="0"/>
                <a:ea typeface="Times" panose="020B0500000000000000" pitchFamily="34" charset="0"/>
                <a:cs typeface="Times New Roman" panose="02020603050405020304" pitchFamily="18" charset="0"/>
              </a:rPr>
              <a:t>phắc - tuya</a:t>
            </a:r>
          </a:p>
        </p:txBody>
      </p:sp>
      <p:sp>
        <p:nvSpPr>
          <p:cNvPr id="21" name="Rectangle 20">
            <a:extLst>
              <a:ext uri="{FF2B5EF4-FFF2-40B4-BE49-F238E27FC236}">
                <a16:creationId xmlns:a16="http://schemas.microsoft.com/office/drawing/2014/main" id="{58ED0D50-15DD-4D42-8072-423D7C4FB049}"/>
              </a:ext>
            </a:extLst>
          </p:cNvPr>
          <p:cNvSpPr/>
          <p:nvPr/>
        </p:nvSpPr>
        <p:spPr>
          <a:xfrm>
            <a:off x="6458598" y="3304449"/>
            <a:ext cx="1718298" cy="415498"/>
          </a:xfrm>
          <a:prstGeom prst="rect">
            <a:avLst/>
          </a:prstGeom>
          <a:solidFill>
            <a:srgbClr val="FFFF00"/>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vi-VN" sz="2100" i="1" dirty="0">
                <a:latin typeface="Times New Roman" panose="02020603050405020304" pitchFamily="18" charset="0"/>
                <a:ea typeface="Times" panose="020B0500000000000000" pitchFamily="34" charset="0"/>
                <a:cs typeface="Times New Roman" panose="02020603050405020304" pitchFamily="18" charset="0"/>
              </a:rPr>
              <a:t>Phú Lãng Sa</a:t>
            </a:r>
          </a:p>
        </p:txBody>
      </p:sp>
      <p:sp>
        <p:nvSpPr>
          <p:cNvPr id="23" name="Line 24">
            <a:extLst>
              <a:ext uri="{FF2B5EF4-FFF2-40B4-BE49-F238E27FC236}">
                <a16:creationId xmlns:a16="http://schemas.microsoft.com/office/drawing/2014/main" id="{527EA9E8-A2C9-48E4-8101-BE008672EE62}"/>
              </a:ext>
            </a:extLst>
          </p:cNvPr>
          <p:cNvSpPr>
            <a:spLocks noChangeShapeType="1"/>
          </p:cNvSpPr>
          <p:nvPr/>
        </p:nvSpPr>
        <p:spPr bwMode="auto">
          <a:xfrm flipH="1">
            <a:off x="2512821" y="2788129"/>
            <a:ext cx="132756" cy="369332"/>
          </a:xfrm>
          <a:prstGeom prst="line">
            <a:avLst/>
          </a:prstGeom>
          <a:ln w="38100">
            <a:solidFill>
              <a:srgbClr val="D4251F"/>
            </a:solidFill>
            <a:headEnd/>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sz="1013"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775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26"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80">
                                          <p:stCondLst>
                                            <p:cond delay="0"/>
                                          </p:stCondLst>
                                        </p:cTn>
                                        <p:tgtEl>
                                          <p:spTgt spid="6"/>
                                        </p:tgtEl>
                                      </p:cBhvr>
                                    </p:animEffect>
                                    <p:anim calcmode="lin" valueType="num">
                                      <p:cBhvr>
                                        <p:cTn id="1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6" dur="26">
                                          <p:stCondLst>
                                            <p:cond delay="650"/>
                                          </p:stCondLst>
                                        </p:cTn>
                                        <p:tgtEl>
                                          <p:spTgt spid="6"/>
                                        </p:tgtEl>
                                      </p:cBhvr>
                                      <p:to x="100000" y="60000"/>
                                    </p:animScale>
                                    <p:animScale>
                                      <p:cBhvr>
                                        <p:cTn id="17" dur="166" decel="50000">
                                          <p:stCondLst>
                                            <p:cond delay="676"/>
                                          </p:stCondLst>
                                        </p:cTn>
                                        <p:tgtEl>
                                          <p:spTgt spid="6"/>
                                        </p:tgtEl>
                                      </p:cBhvr>
                                      <p:to x="100000" y="100000"/>
                                    </p:animScale>
                                    <p:animScale>
                                      <p:cBhvr>
                                        <p:cTn id="18" dur="26">
                                          <p:stCondLst>
                                            <p:cond delay="1312"/>
                                          </p:stCondLst>
                                        </p:cTn>
                                        <p:tgtEl>
                                          <p:spTgt spid="6"/>
                                        </p:tgtEl>
                                      </p:cBhvr>
                                      <p:to x="100000" y="80000"/>
                                    </p:animScale>
                                    <p:animScale>
                                      <p:cBhvr>
                                        <p:cTn id="19" dur="166" decel="50000">
                                          <p:stCondLst>
                                            <p:cond delay="1338"/>
                                          </p:stCondLst>
                                        </p:cTn>
                                        <p:tgtEl>
                                          <p:spTgt spid="6"/>
                                        </p:tgtEl>
                                      </p:cBhvr>
                                      <p:to x="100000" y="100000"/>
                                    </p:animScale>
                                    <p:animScale>
                                      <p:cBhvr>
                                        <p:cTn id="20" dur="26">
                                          <p:stCondLst>
                                            <p:cond delay="1642"/>
                                          </p:stCondLst>
                                        </p:cTn>
                                        <p:tgtEl>
                                          <p:spTgt spid="6"/>
                                        </p:tgtEl>
                                      </p:cBhvr>
                                      <p:to x="100000" y="90000"/>
                                    </p:animScale>
                                    <p:animScale>
                                      <p:cBhvr>
                                        <p:cTn id="21" dur="166" decel="50000">
                                          <p:stCondLst>
                                            <p:cond delay="1668"/>
                                          </p:stCondLst>
                                        </p:cTn>
                                        <p:tgtEl>
                                          <p:spTgt spid="6"/>
                                        </p:tgtEl>
                                      </p:cBhvr>
                                      <p:to x="100000" y="100000"/>
                                    </p:animScale>
                                    <p:animScale>
                                      <p:cBhvr>
                                        <p:cTn id="22" dur="26">
                                          <p:stCondLst>
                                            <p:cond delay="1808"/>
                                          </p:stCondLst>
                                        </p:cTn>
                                        <p:tgtEl>
                                          <p:spTgt spid="6"/>
                                        </p:tgtEl>
                                      </p:cBhvr>
                                      <p:to x="100000" y="95000"/>
                                    </p:animScale>
                                    <p:animScale>
                                      <p:cBhvr>
                                        <p:cTn id="23" dur="166" decel="50000">
                                          <p:stCondLst>
                                            <p:cond delay="1834"/>
                                          </p:stCondLst>
                                        </p:cTn>
                                        <p:tgtEl>
                                          <p:spTgt spid="6"/>
                                        </p:tgtEl>
                                      </p:cBhvr>
                                      <p:to x="100000" y="100000"/>
                                    </p:animScale>
                                  </p:childTnLst>
                                </p:cTn>
                              </p:par>
                              <p:par>
                                <p:cTn id="24" presetID="6"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par>
                                <p:cTn id="27" presetID="6" presetClass="entr" presetSubtype="16"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par>
                                <p:cTn id="30" presetID="6"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randombar(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P spid="12" grpId="0" animBg="1"/>
      <p:bldP spid="14" grpId="0" animBg="1"/>
      <p:bldP spid="20" grpId="0" animBg="1"/>
      <p:bldP spid="21"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27" y="2902527"/>
            <a:ext cx="2407173" cy="2407173"/>
          </a:xfrm>
          <a:prstGeom prst="rect">
            <a:avLst/>
          </a:prstGeom>
        </p:spPr>
      </p:pic>
      <p:grpSp>
        <p:nvGrpSpPr>
          <p:cNvPr id="2" name="组合 1"/>
          <p:cNvGrpSpPr/>
          <p:nvPr/>
        </p:nvGrpSpPr>
        <p:grpSpPr>
          <a:xfrm>
            <a:off x="0" y="-164361"/>
            <a:ext cx="7211291" cy="4829826"/>
            <a:chOff x="276144" y="197709"/>
            <a:chExt cx="5216092" cy="3734828"/>
          </a:xfrm>
        </p:grpSpPr>
        <p:pic>
          <p:nvPicPr>
            <p:cNvPr id="68" name="图片 67"/>
            <p:cNvPicPr>
              <a:picLocks noChangeAspect="1"/>
            </p:cNvPicPr>
            <p:nvPr/>
          </p:nvPicPr>
          <p:blipFill rotWithShape="1">
            <a:blip r:embed="rId4">
              <a:extLst>
                <a:ext uri="{28A0092B-C50C-407E-A947-70E740481C1C}">
                  <a14:useLocalDpi xmlns:a14="http://schemas.microsoft.com/office/drawing/2010/main" val="0"/>
                </a:ext>
              </a:extLst>
            </a:blip>
            <a:srcRect t="19257" b="10230"/>
            <a:stretch>
              <a:fillRect/>
            </a:stretch>
          </p:blipFill>
          <p:spPr>
            <a:xfrm>
              <a:off x="480370" y="197709"/>
              <a:ext cx="5011866" cy="3534032"/>
            </a:xfrm>
            <a:prstGeom prst="rect">
              <a:avLst/>
            </a:prstGeom>
            <a:effectLst>
              <a:outerShdw blurRad="50800" dist="50800" dir="5400000" algn="t" rotWithShape="0">
                <a:prstClr val="black">
                  <a:alpha val="40000"/>
                </a:prstClr>
              </a:outerShdw>
            </a:effectLst>
          </p:spPr>
        </p:pic>
        <p:pic>
          <p:nvPicPr>
            <p:cNvPr id="70" name="图片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44" y="370703"/>
              <a:ext cx="1293164" cy="3239762"/>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459" y="1577488"/>
              <a:ext cx="940027" cy="2355049"/>
            </a:xfrm>
            <a:prstGeom prst="rect">
              <a:avLst/>
            </a:prstGeom>
          </p:spPr>
        </p:pic>
        <p:pic>
          <p:nvPicPr>
            <p:cNvPr id="72" name="图片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254" y="2720778"/>
              <a:ext cx="990085" cy="990085"/>
            </a:xfrm>
            <a:prstGeom prst="rect">
              <a:avLst/>
            </a:prstGeom>
          </p:spPr>
        </p:pic>
      </p:grpSp>
      <p:sp>
        <p:nvSpPr>
          <p:cNvPr id="73" name="文本框 72"/>
          <p:cNvSpPr txBox="1"/>
          <p:nvPr/>
        </p:nvSpPr>
        <p:spPr>
          <a:xfrm>
            <a:off x="1893654" y="1194174"/>
            <a:ext cx="4643318" cy="769441"/>
          </a:xfrm>
          <a:prstGeom prst="rect">
            <a:avLst/>
          </a:prstGeom>
          <a:noFill/>
        </p:spPr>
        <p:txBody>
          <a:bodyPr wrap="square" rtlCol="0">
            <a:spAutoFit/>
          </a:bodyPr>
          <a:lstStyle/>
          <a:p>
            <a:r>
              <a:rPr lang="en-US" altLang="zh-CN" sz="4400" dirty="0" err="1">
                <a:solidFill>
                  <a:srgbClr val="FF6600"/>
                </a:solidFill>
                <a:latin typeface="Times New Roman" panose="02020603050405020304" pitchFamily="18" charset="0"/>
                <a:cs typeface="Times New Roman" panose="02020603050405020304" pitchFamily="18" charset="0"/>
              </a:rPr>
              <a:t>Giải</a:t>
            </a:r>
            <a:r>
              <a:rPr lang="en-US" altLang="zh-CN" sz="4400" dirty="0">
                <a:solidFill>
                  <a:srgbClr val="FF6600"/>
                </a:solidFill>
                <a:latin typeface="Times New Roman" panose="02020603050405020304" pitchFamily="18" charset="0"/>
                <a:cs typeface="Times New Roman" panose="02020603050405020304" pitchFamily="18" charset="0"/>
              </a:rPr>
              <a:t> </a:t>
            </a:r>
            <a:r>
              <a:rPr lang="en-US" altLang="zh-CN" sz="4400" dirty="0" err="1">
                <a:solidFill>
                  <a:srgbClr val="FF6600"/>
                </a:solidFill>
                <a:latin typeface="Times New Roman" panose="02020603050405020304" pitchFamily="18" charset="0"/>
                <a:cs typeface="Times New Roman" panose="02020603050405020304" pitchFamily="18" charset="0"/>
              </a:rPr>
              <a:t>nghĩa</a:t>
            </a:r>
            <a:r>
              <a:rPr lang="en-US" altLang="zh-CN" sz="4400" dirty="0">
                <a:solidFill>
                  <a:srgbClr val="FF6600"/>
                </a:solidFill>
                <a:latin typeface="Times New Roman" panose="02020603050405020304" pitchFamily="18" charset="0"/>
                <a:cs typeface="Times New Roman" panose="02020603050405020304" pitchFamily="18" charset="0"/>
              </a:rPr>
              <a:t> </a:t>
            </a:r>
            <a:r>
              <a:rPr lang="en-US" altLang="zh-CN" sz="4400" dirty="0" err="1">
                <a:solidFill>
                  <a:srgbClr val="FF6600"/>
                </a:solidFill>
                <a:latin typeface="Times New Roman" panose="02020603050405020304" pitchFamily="18" charset="0"/>
                <a:cs typeface="Times New Roman" panose="02020603050405020304" pitchFamily="18" charset="0"/>
              </a:rPr>
              <a:t>từ</a:t>
            </a:r>
            <a:endParaRPr lang="zh-CN" altLang="en-US" sz="4400" dirty="0">
              <a:solidFill>
                <a:srgbClr val="FF6600"/>
              </a:solidFill>
              <a:latin typeface="Times New Roman" panose="02020603050405020304" pitchFamily="18" charset="0"/>
              <a:cs typeface="Times New Roman" panose="02020603050405020304" pitchFamily="18" charset="0"/>
            </a:endParaRPr>
          </a:p>
        </p:txBody>
      </p:sp>
      <p:pic>
        <p:nvPicPr>
          <p:cNvPr id="9"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0323" y="2065332"/>
            <a:ext cx="1436041" cy="1283508"/>
          </a:xfrm>
          <a:prstGeom prst="rect">
            <a:avLst/>
          </a:prstGeom>
        </p:spPr>
      </p:pic>
    </p:spTree>
    <p:extLst>
      <p:ext uri="{BB962C8B-B14F-4D97-AF65-F5344CB8AC3E}">
        <p14:creationId xmlns:p14="http://schemas.microsoft.com/office/powerpoint/2010/main" val="2814507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96960" y="451453"/>
            <a:ext cx="8350079" cy="424059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19" name="图片 5">
            <a:extLst>
              <a:ext uri="{FF2B5EF4-FFF2-40B4-BE49-F238E27FC236}">
                <a16:creationId xmlns:a16="http://schemas.microsoft.com/office/drawing/2014/main" id="{3FF617B9-00C7-424C-B14B-27E89B2A6F07}"/>
              </a:ext>
            </a:extLst>
          </p:cNvPr>
          <p:cNvPicPr>
            <a:picLocks noChangeAspect="1"/>
          </p:cNvPicPr>
          <p:nvPr/>
        </p:nvPicPr>
        <p:blipFill>
          <a:blip r:embed="rId3"/>
          <a:stretch>
            <a:fillRect/>
          </a:stretch>
        </p:blipFill>
        <p:spPr>
          <a:xfrm flipH="1">
            <a:off x="4597617" y="781345"/>
            <a:ext cx="2100899" cy="2129306"/>
          </a:xfrm>
          <a:prstGeom prst="rect">
            <a:avLst/>
          </a:prstGeom>
          <a:ln>
            <a:solidFill>
              <a:srgbClr val="C5E0B4"/>
            </a:solidFill>
          </a:ln>
        </p:spPr>
      </p:pic>
      <p:sp>
        <p:nvSpPr>
          <p:cNvPr id="21" name="Rounded Rectangle 32">
            <a:extLst>
              <a:ext uri="{FF2B5EF4-FFF2-40B4-BE49-F238E27FC236}">
                <a16:creationId xmlns:a16="http://schemas.microsoft.com/office/drawing/2014/main" id="{DD93D5EC-B4D2-4E45-8420-F72B7AF7192D}"/>
              </a:ext>
            </a:extLst>
          </p:cNvPr>
          <p:cNvSpPr/>
          <p:nvPr/>
        </p:nvSpPr>
        <p:spPr>
          <a:xfrm>
            <a:off x="4094430" y="3256652"/>
            <a:ext cx="2967923" cy="510778"/>
          </a:xfrm>
          <a:prstGeom prst="roundRect">
            <a:avLst/>
          </a:prstGeom>
          <a:solidFill>
            <a:srgbClr val="ECDEF6"/>
          </a:solidFill>
          <a:ln w="25400">
            <a:solidFill>
              <a:srgbClr val="ECDEF6"/>
            </a:solidFill>
          </a:ln>
          <a:effectLst>
            <a:glow rad="101600">
              <a:srgbClr val="E6D5F3">
                <a:alpha val="40000"/>
              </a:srgbClr>
            </a:glow>
            <a:outerShdw blurRad="50800" dist="50800" dir="5400000" algn="ctr" rotWithShape="0">
              <a:srgbClr val="E6D5F3"/>
            </a:outerShdw>
          </a:effectLst>
        </p:spPr>
        <p:txBody>
          <a:bodyPr wrap="square">
            <a:spAutoFit/>
          </a:bodyPr>
          <a:lstStyle/>
          <a:p>
            <a:pPr algn="ctr"/>
            <a:r>
              <a:rPr lang="vi-VN" altLang="en-US" sz="2400" b="1">
                <a:solidFill>
                  <a:srgbClr val="79400E"/>
                </a:solidFill>
                <a:latin typeface="Times New Roman" panose="02020603050405020304" pitchFamily="18" charset="0"/>
                <a:cs typeface="Times New Roman" panose="02020603050405020304" pitchFamily="18" charset="0"/>
              </a:rPr>
              <a:t>Tên Bác Hồ thời trẻ</a:t>
            </a:r>
            <a:endParaRPr lang="en-US" altLang="en-US" sz="2400" b="1" dirty="0">
              <a:solidFill>
                <a:srgbClr val="79400E"/>
              </a:solidFill>
              <a:latin typeface="Times New Roman" panose="02020603050405020304" pitchFamily="18" charset="0"/>
              <a:cs typeface="Times New Roman" panose="02020603050405020304" pitchFamily="18" charset="0"/>
            </a:endParaRPr>
          </a:p>
        </p:txBody>
      </p:sp>
      <p:sp>
        <p:nvSpPr>
          <p:cNvPr id="26" name="Rounded Rectangle 32">
            <a:extLst>
              <a:ext uri="{FF2B5EF4-FFF2-40B4-BE49-F238E27FC236}">
                <a16:creationId xmlns:a16="http://schemas.microsoft.com/office/drawing/2014/main" id="{E779B2E8-1F89-4C8D-B3A7-568FD706FF4A}"/>
              </a:ext>
            </a:extLst>
          </p:cNvPr>
          <p:cNvSpPr/>
          <p:nvPr/>
        </p:nvSpPr>
        <p:spPr>
          <a:xfrm>
            <a:off x="4903126" y="1234543"/>
            <a:ext cx="1422011" cy="953453"/>
          </a:xfrm>
          <a:prstGeom prst="round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vi-VN" altLang="en-US" sz="1800" b="1" dirty="0">
                <a:solidFill>
                  <a:srgbClr val="C00000"/>
                </a:solidFill>
                <a:latin typeface="Times New Roman" panose="02020603050405020304" pitchFamily="18" charset="0"/>
                <a:cs typeface="Times New Roman" panose="02020603050405020304" pitchFamily="18" charset="0"/>
              </a:rPr>
              <a:t>Anh Thành</a:t>
            </a:r>
          </a:p>
          <a:p>
            <a:pPr algn="ctr"/>
            <a:r>
              <a:rPr lang="vi-VN" sz="1600" b="1" dirty="0">
                <a:solidFill>
                  <a:srgbClr val="660033"/>
                </a:solidFill>
                <a:latin typeface="Times New Roman" panose="02020603050405020304" pitchFamily="18" charset="0"/>
                <a:cs typeface="Times New Roman" panose="02020603050405020304" pitchFamily="18" charset="0"/>
              </a:rPr>
              <a:t>(Nguyễn Tất Thành)</a:t>
            </a:r>
            <a:endParaRPr lang="en-US" sz="1600" b="1" dirty="0">
              <a:solidFill>
                <a:srgbClr val="660033"/>
              </a:solidFill>
              <a:latin typeface="Times New Roman" panose="02020603050405020304" pitchFamily="18" charset="0"/>
              <a:cs typeface="Times New Roman" panose="02020603050405020304" pitchFamily="18" charset="0"/>
            </a:endParaRPr>
          </a:p>
        </p:txBody>
      </p:sp>
      <p:grpSp>
        <p:nvGrpSpPr>
          <p:cNvPr id="31" name="组合 13"/>
          <p:cNvGrpSpPr/>
          <p:nvPr/>
        </p:nvGrpSpPr>
        <p:grpSpPr>
          <a:xfrm>
            <a:off x="7307076" y="2826364"/>
            <a:ext cx="1808791" cy="2281430"/>
            <a:chOff x="1656283" y="2342932"/>
            <a:chExt cx="2587752" cy="3263934"/>
          </a:xfrm>
        </p:grpSpPr>
        <p:pic>
          <p:nvPicPr>
            <p:cNvPr id="32"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6283" y="2342932"/>
              <a:ext cx="2587752" cy="3263934"/>
            </a:xfrm>
            <a:prstGeom prst="rect">
              <a:avLst/>
            </a:prstGeom>
          </p:spPr>
        </p:pic>
        <p:sp>
          <p:nvSpPr>
            <p:cNvPr id="33" name="对"/>
            <p:cNvSpPr/>
            <p:nvPr/>
          </p:nvSpPr>
          <p:spPr bwMode="auto">
            <a:xfrm>
              <a:off x="3400738" y="2609243"/>
              <a:ext cx="553425" cy="545272"/>
            </a:xfrm>
            <a:custGeom>
              <a:avLst/>
              <a:gdLst>
                <a:gd name="T0" fmla="*/ 1765798 w 2862"/>
                <a:gd name="T1" fmla="*/ 183196 h 2571"/>
                <a:gd name="T2" fmla="*/ 1533042 w 2862"/>
                <a:gd name="T3" fmla="*/ 20145 h 2571"/>
                <a:gd name="T4" fmla="*/ 1420439 w 2862"/>
                <a:gd name="T5" fmla="*/ 53511 h 2571"/>
                <a:gd name="T6" fmla="*/ 764949 w 2862"/>
                <a:gd name="T7" fmla="*/ 989636 h 2571"/>
                <a:gd name="T8" fmla="*/ 379958 w 2862"/>
                <a:gd name="T9" fmla="*/ 446973 h 2571"/>
                <a:gd name="T10" fmla="*/ 266725 w 2862"/>
                <a:gd name="T11" fmla="*/ 412978 h 2571"/>
                <a:gd name="T12" fmla="*/ 34599 w 2862"/>
                <a:gd name="T13" fmla="*/ 576029 h 2571"/>
                <a:gd name="T14" fmla="*/ 27679 w 2862"/>
                <a:gd name="T15" fmla="*/ 693753 h 2571"/>
                <a:gd name="T16" fmla="*/ 595100 w 2862"/>
                <a:gd name="T17" fmla="*/ 1494527 h 2571"/>
                <a:gd name="T18" fmla="*/ 934797 w 2862"/>
                <a:gd name="T19" fmla="*/ 1494527 h 2571"/>
                <a:gd name="T20" fmla="*/ 1773347 w 2862"/>
                <a:gd name="T21" fmla="*/ 300290 h 2571"/>
                <a:gd name="T22" fmla="*/ 1765798 w 2862"/>
                <a:gd name="T23" fmla="*/ 183196 h 25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2" h="2571">
                  <a:moveTo>
                    <a:pt x="2807" y="291"/>
                  </a:moveTo>
                  <a:cubicBezTo>
                    <a:pt x="2693" y="191"/>
                    <a:pt x="2570" y="104"/>
                    <a:pt x="2437" y="32"/>
                  </a:cubicBezTo>
                  <a:cubicBezTo>
                    <a:pt x="2379" y="0"/>
                    <a:pt x="2301" y="22"/>
                    <a:pt x="2258" y="85"/>
                  </a:cubicBezTo>
                  <a:cubicBezTo>
                    <a:pt x="1216" y="1572"/>
                    <a:pt x="1216" y="1572"/>
                    <a:pt x="1216" y="1572"/>
                  </a:cubicBezTo>
                  <a:cubicBezTo>
                    <a:pt x="604" y="710"/>
                    <a:pt x="604" y="710"/>
                    <a:pt x="604" y="710"/>
                  </a:cubicBezTo>
                  <a:cubicBezTo>
                    <a:pt x="561" y="647"/>
                    <a:pt x="482" y="624"/>
                    <a:pt x="424" y="656"/>
                  </a:cubicBezTo>
                  <a:cubicBezTo>
                    <a:pt x="292" y="729"/>
                    <a:pt x="169" y="815"/>
                    <a:pt x="55" y="915"/>
                  </a:cubicBezTo>
                  <a:cubicBezTo>
                    <a:pt x="5" y="958"/>
                    <a:pt x="0" y="1040"/>
                    <a:pt x="44" y="1102"/>
                  </a:cubicBezTo>
                  <a:cubicBezTo>
                    <a:pt x="44" y="1102"/>
                    <a:pt x="848" y="2237"/>
                    <a:pt x="946" y="2374"/>
                  </a:cubicBezTo>
                  <a:cubicBezTo>
                    <a:pt x="1087" y="2571"/>
                    <a:pt x="1350" y="2561"/>
                    <a:pt x="1486" y="2374"/>
                  </a:cubicBezTo>
                  <a:cubicBezTo>
                    <a:pt x="1587" y="2235"/>
                    <a:pt x="2819" y="477"/>
                    <a:pt x="2819" y="477"/>
                  </a:cubicBezTo>
                  <a:cubicBezTo>
                    <a:pt x="2862" y="415"/>
                    <a:pt x="2857" y="334"/>
                    <a:pt x="2807" y="291"/>
                  </a:cubicBezTo>
                  <a:close/>
                </a:path>
              </a:pathLst>
            </a:custGeom>
            <a:solidFill>
              <a:srgbClr val="E55174"/>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13">
                <a:latin typeface="Times New Roman" panose="02020603050405020304" pitchFamily="18" charset="0"/>
                <a:ea typeface="微软雅黑 Light" panose="020B0502040204020203" pitchFamily="34" charset="-122"/>
                <a:cs typeface="Times New Roman" panose="02020603050405020304" pitchFamily="18" charset="0"/>
              </a:endParaRPr>
            </a:p>
          </p:txBody>
        </p:sp>
      </p:grpSp>
      <p:pic>
        <p:nvPicPr>
          <p:cNvPr id="2" name="Picture 2" descr="1920 | HoChiMinh&amp;#39;s Homepage - Cổng thông tin tư liệu về Chủ tịch Hồ Chí  Minh - Một góc nhìn để hiểu Việt Nam">
            <a:extLst>
              <a:ext uri="{FF2B5EF4-FFF2-40B4-BE49-F238E27FC236}">
                <a16:creationId xmlns:a16="http://schemas.microsoft.com/office/drawing/2014/main" id="{90D01CDB-1029-4293-932F-6F11493371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869" y="683813"/>
            <a:ext cx="2885633" cy="377687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029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900" decel="100000" fill="hold"/>
                                        <p:tgtEl>
                                          <p:spTgt spid="3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96960" y="451453"/>
            <a:ext cx="8350079" cy="424059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19" name="图片 5">
            <a:extLst>
              <a:ext uri="{FF2B5EF4-FFF2-40B4-BE49-F238E27FC236}">
                <a16:creationId xmlns:a16="http://schemas.microsoft.com/office/drawing/2014/main" id="{3FF617B9-00C7-424C-B14B-27E89B2A6F07}"/>
              </a:ext>
            </a:extLst>
          </p:cNvPr>
          <p:cNvPicPr>
            <a:picLocks noChangeAspect="1"/>
          </p:cNvPicPr>
          <p:nvPr/>
        </p:nvPicPr>
        <p:blipFill>
          <a:blip r:embed="rId3"/>
          <a:stretch>
            <a:fillRect/>
          </a:stretch>
        </p:blipFill>
        <p:spPr>
          <a:xfrm flipH="1">
            <a:off x="4840715" y="822194"/>
            <a:ext cx="2100899" cy="2434457"/>
          </a:xfrm>
          <a:prstGeom prst="rect">
            <a:avLst/>
          </a:prstGeom>
          <a:ln>
            <a:solidFill>
              <a:srgbClr val="C5E0B4"/>
            </a:solidFill>
          </a:ln>
        </p:spPr>
      </p:pic>
      <p:sp>
        <p:nvSpPr>
          <p:cNvPr id="21" name="Rounded Rectangle 32">
            <a:extLst>
              <a:ext uri="{FF2B5EF4-FFF2-40B4-BE49-F238E27FC236}">
                <a16:creationId xmlns:a16="http://schemas.microsoft.com/office/drawing/2014/main" id="{DD93D5EC-B4D2-4E45-8420-F72B7AF7192D}"/>
              </a:ext>
            </a:extLst>
          </p:cNvPr>
          <p:cNvSpPr/>
          <p:nvPr/>
        </p:nvSpPr>
        <p:spPr>
          <a:xfrm>
            <a:off x="5129457" y="3256652"/>
            <a:ext cx="1808791" cy="510778"/>
          </a:xfrm>
          <a:prstGeom prst="roundRect">
            <a:avLst/>
          </a:prstGeom>
          <a:solidFill>
            <a:srgbClr val="ECDEF6"/>
          </a:solidFill>
          <a:ln w="25400">
            <a:solidFill>
              <a:srgbClr val="ECDEF6"/>
            </a:solidFill>
          </a:ln>
          <a:effectLst>
            <a:glow rad="101600">
              <a:srgbClr val="E6D5F3">
                <a:alpha val="40000"/>
              </a:srgbClr>
            </a:glow>
            <a:outerShdw blurRad="50800" dist="50800" dir="5400000" algn="ctr" rotWithShape="0">
              <a:srgbClr val="E6D5F3"/>
            </a:outerShdw>
          </a:effectLst>
        </p:spPr>
        <p:txBody>
          <a:bodyPr wrap="square">
            <a:spAutoFit/>
          </a:bodyPr>
          <a:lstStyle/>
          <a:p>
            <a:pPr algn="ctr"/>
            <a:r>
              <a:rPr lang="vi-VN" altLang="en-US" sz="2400" b="1" dirty="0">
                <a:solidFill>
                  <a:srgbClr val="79400E"/>
                </a:solidFill>
                <a:latin typeface="Times New Roman" panose="02020603050405020304" pitchFamily="18" charset="0"/>
                <a:cs typeface="Times New Roman" panose="02020603050405020304" pitchFamily="18" charset="0"/>
              </a:rPr>
              <a:t>Nước Pháp</a:t>
            </a:r>
            <a:endParaRPr lang="en-US" altLang="en-US" sz="2400" b="1" dirty="0">
              <a:solidFill>
                <a:srgbClr val="79400E"/>
              </a:solidFill>
              <a:latin typeface="Times New Roman" panose="02020603050405020304" pitchFamily="18" charset="0"/>
              <a:cs typeface="Times New Roman" panose="02020603050405020304" pitchFamily="18" charset="0"/>
            </a:endParaRPr>
          </a:p>
        </p:txBody>
      </p:sp>
      <p:sp>
        <p:nvSpPr>
          <p:cNvPr id="26" name="Rounded Rectangle 32">
            <a:extLst>
              <a:ext uri="{FF2B5EF4-FFF2-40B4-BE49-F238E27FC236}">
                <a16:creationId xmlns:a16="http://schemas.microsoft.com/office/drawing/2014/main" id="{E779B2E8-1F89-4C8D-B3A7-568FD706FF4A}"/>
              </a:ext>
            </a:extLst>
          </p:cNvPr>
          <p:cNvSpPr/>
          <p:nvPr/>
        </p:nvSpPr>
        <p:spPr>
          <a:xfrm>
            <a:off x="5372100" y="1255336"/>
            <a:ext cx="1141767" cy="1304806"/>
          </a:xfrm>
          <a:prstGeom prst="round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vi-VN" altLang="en-US" sz="2400" b="1" dirty="0">
                <a:solidFill>
                  <a:srgbClr val="C00000"/>
                </a:solidFill>
                <a:latin typeface="Times New Roman" panose="02020603050405020304" pitchFamily="18" charset="0"/>
                <a:cs typeface="Times New Roman" panose="02020603050405020304" pitchFamily="18" charset="0"/>
              </a:rPr>
              <a:t>Phú Lãng Sa</a:t>
            </a:r>
            <a:endParaRPr lang="en-US" sz="2000" b="1" dirty="0">
              <a:solidFill>
                <a:srgbClr val="660033"/>
              </a:solidFill>
              <a:latin typeface="Times New Roman" panose="02020603050405020304" pitchFamily="18" charset="0"/>
              <a:cs typeface="Times New Roman" panose="02020603050405020304" pitchFamily="18" charset="0"/>
            </a:endParaRPr>
          </a:p>
        </p:txBody>
      </p:sp>
      <p:grpSp>
        <p:nvGrpSpPr>
          <p:cNvPr id="31" name="组合 13"/>
          <p:cNvGrpSpPr/>
          <p:nvPr/>
        </p:nvGrpSpPr>
        <p:grpSpPr>
          <a:xfrm>
            <a:off x="7307076" y="2826364"/>
            <a:ext cx="1808791" cy="2281430"/>
            <a:chOff x="1656283" y="2342932"/>
            <a:chExt cx="2587752" cy="3263934"/>
          </a:xfrm>
        </p:grpSpPr>
        <p:pic>
          <p:nvPicPr>
            <p:cNvPr id="32"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6283" y="2342932"/>
              <a:ext cx="2587752" cy="3263934"/>
            </a:xfrm>
            <a:prstGeom prst="rect">
              <a:avLst/>
            </a:prstGeom>
          </p:spPr>
        </p:pic>
        <p:sp>
          <p:nvSpPr>
            <p:cNvPr id="33" name="对"/>
            <p:cNvSpPr/>
            <p:nvPr/>
          </p:nvSpPr>
          <p:spPr bwMode="auto">
            <a:xfrm>
              <a:off x="3400738" y="2609243"/>
              <a:ext cx="553425" cy="545272"/>
            </a:xfrm>
            <a:custGeom>
              <a:avLst/>
              <a:gdLst>
                <a:gd name="T0" fmla="*/ 1765798 w 2862"/>
                <a:gd name="T1" fmla="*/ 183196 h 2571"/>
                <a:gd name="T2" fmla="*/ 1533042 w 2862"/>
                <a:gd name="T3" fmla="*/ 20145 h 2571"/>
                <a:gd name="T4" fmla="*/ 1420439 w 2862"/>
                <a:gd name="T5" fmla="*/ 53511 h 2571"/>
                <a:gd name="T6" fmla="*/ 764949 w 2862"/>
                <a:gd name="T7" fmla="*/ 989636 h 2571"/>
                <a:gd name="T8" fmla="*/ 379958 w 2862"/>
                <a:gd name="T9" fmla="*/ 446973 h 2571"/>
                <a:gd name="T10" fmla="*/ 266725 w 2862"/>
                <a:gd name="T11" fmla="*/ 412978 h 2571"/>
                <a:gd name="T12" fmla="*/ 34599 w 2862"/>
                <a:gd name="T13" fmla="*/ 576029 h 2571"/>
                <a:gd name="T14" fmla="*/ 27679 w 2862"/>
                <a:gd name="T15" fmla="*/ 693753 h 2571"/>
                <a:gd name="T16" fmla="*/ 595100 w 2862"/>
                <a:gd name="T17" fmla="*/ 1494527 h 2571"/>
                <a:gd name="T18" fmla="*/ 934797 w 2862"/>
                <a:gd name="T19" fmla="*/ 1494527 h 2571"/>
                <a:gd name="T20" fmla="*/ 1773347 w 2862"/>
                <a:gd name="T21" fmla="*/ 300290 h 2571"/>
                <a:gd name="T22" fmla="*/ 1765798 w 2862"/>
                <a:gd name="T23" fmla="*/ 183196 h 25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2" h="2571">
                  <a:moveTo>
                    <a:pt x="2807" y="291"/>
                  </a:moveTo>
                  <a:cubicBezTo>
                    <a:pt x="2693" y="191"/>
                    <a:pt x="2570" y="104"/>
                    <a:pt x="2437" y="32"/>
                  </a:cubicBezTo>
                  <a:cubicBezTo>
                    <a:pt x="2379" y="0"/>
                    <a:pt x="2301" y="22"/>
                    <a:pt x="2258" y="85"/>
                  </a:cubicBezTo>
                  <a:cubicBezTo>
                    <a:pt x="1216" y="1572"/>
                    <a:pt x="1216" y="1572"/>
                    <a:pt x="1216" y="1572"/>
                  </a:cubicBezTo>
                  <a:cubicBezTo>
                    <a:pt x="604" y="710"/>
                    <a:pt x="604" y="710"/>
                    <a:pt x="604" y="710"/>
                  </a:cubicBezTo>
                  <a:cubicBezTo>
                    <a:pt x="561" y="647"/>
                    <a:pt x="482" y="624"/>
                    <a:pt x="424" y="656"/>
                  </a:cubicBezTo>
                  <a:cubicBezTo>
                    <a:pt x="292" y="729"/>
                    <a:pt x="169" y="815"/>
                    <a:pt x="55" y="915"/>
                  </a:cubicBezTo>
                  <a:cubicBezTo>
                    <a:pt x="5" y="958"/>
                    <a:pt x="0" y="1040"/>
                    <a:pt x="44" y="1102"/>
                  </a:cubicBezTo>
                  <a:cubicBezTo>
                    <a:pt x="44" y="1102"/>
                    <a:pt x="848" y="2237"/>
                    <a:pt x="946" y="2374"/>
                  </a:cubicBezTo>
                  <a:cubicBezTo>
                    <a:pt x="1087" y="2571"/>
                    <a:pt x="1350" y="2561"/>
                    <a:pt x="1486" y="2374"/>
                  </a:cubicBezTo>
                  <a:cubicBezTo>
                    <a:pt x="1587" y="2235"/>
                    <a:pt x="2819" y="477"/>
                    <a:pt x="2819" y="477"/>
                  </a:cubicBezTo>
                  <a:cubicBezTo>
                    <a:pt x="2862" y="415"/>
                    <a:pt x="2857" y="334"/>
                    <a:pt x="2807" y="291"/>
                  </a:cubicBezTo>
                  <a:close/>
                </a:path>
              </a:pathLst>
            </a:custGeom>
            <a:solidFill>
              <a:srgbClr val="E55174"/>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13">
                <a:latin typeface="Times New Roman" panose="02020603050405020304" pitchFamily="18" charset="0"/>
                <a:ea typeface="微软雅黑 Light" panose="020B0502040204020203" pitchFamily="34" charset="-122"/>
                <a:cs typeface="Times New Roman" panose="02020603050405020304" pitchFamily="18" charset="0"/>
              </a:endParaRPr>
            </a:p>
          </p:txBody>
        </p:sp>
      </p:grpSp>
      <p:pic>
        <p:nvPicPr>
          <p:cNvPr id="6146" name="Picture 2" descr="Giới thiệu chung về đất nước con người Pháp - Visadep.vn">
            <a:extLst>
              <a:ext uri="{FF2B5EF4-FFF2-40B4-BE49-F238E27FC236}">
                <a16:creationId xmlns:a16="http://schemas.microsoft.com/office/drawing/2014/main" id="{0E018955-40C1-435B-9457-E6E33C75A1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984" y="1259273"/>
            <a:ext cx="3765272" cy="25081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049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900" decel="100000" fill="hold"/>
                                        <p:tgtEl>
                                          <p:spTgt spid="3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dissolve">
                                      <p:cBhvr>
                                        <p:cTn id="19" dur="500"/>
                                        <p:tgtEl>
                                          <p:spTgt spid="614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96960" y="451453"/>
            <a:ext cx="8350079" cy="424059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pic>
        <p:nvPicPr>
          <p:cNvPr id="19" name="图片 5">
            <a:extLst>
              <a:ext uri="{FF2B5EF4-FFF2-40B4-BE49-F238E27FC236}">
                <a16:creationId xmlns:a16="http://schemas.microsoft.com/office/drawing/2014/main" id="{3FF617B9-00C7-424C-B14B-27E89B2A6F07}"/>
              </a:ext>
            </a:extLst>
          </p:cNvPr>
          <p:cNvPicPr>
            <a:picLocks noChangeAspect="1"/>
          </p:cNvPicPr>
          <p:nvPr/>
        </p:nvPicPr>
        <p:blipFill>
          <a:blip r:embed="rId3"/>
          <a:stretch>
            <a:fillRect/>
          </a:stretch>
        </p:blipFill>
        <p:spPr>
          <a:xfrm flipH="1">
            <a:off x="4840715" y="822194"/>
            <a:ext cx="2100899" cy="2434457"/>
          </a:xfrm>
          <a:prstGeom prst="rect">
            <a:avLst/>
          </a:prstGeom>
          <a:ln>
            <a:solidFill>
              <a:srgbClr val="C5E0B4"/>
            </a:solidFill>
          </a:ln>
        </p:spPr>
      </p:pic>
      <p:sp>
        <p:nvSpPr>
          <p:cNvPr id="21" name="Rounded Rectangle 32">
            <a:extLst>
              <a:ext uri="{FF2B5EF4-FFF2-40B4-BE49-F238E27FC236}">
                <a16:creationId xmlns:a16="http://schemas.microsoft.com/office/drawing/2014/main" id="{DD93D5EC-B4D2-4E45-8420-F72B7AF7192D}"/>
              </a:ext>
            </a:extLst>
          </p:cNvPr>
          <p:cNvSpPr/>
          <p:nvPr/>
        </p:nvSpPr>
        <p:spPr>
          <a:xfrm>
            <a:off x="5129457" y="3256652"/>
            <a:ext cx="1728543" cy="1123712"/>
          </a:xfrm>
          <a:prstGeom prst="roundRect">
            <a:avLst/>
          </a:prstGeom>
          <a:solidFill>
            <a:srgbClr val="ECDEF6"/>
          </a:solidFill>
          <a:ln w="25400">
            <a:solidFill>
              <a:srgbClr val="ECDEF6"/>
            </a:solidFill>
          </a:ln>
          <a:effectLst>
            <a:glow rad="101600">
              <a:srgbClr val="E6D5F3">
                <a:alpha val="40000"/>
              </a:srgbClr>
            </a:glow>
            <a:outerShdw blurRad="50800" dist="50800" dir="5400000" algn="ctr" rotWithShape="0">
              <a:srgbClr val="E6D5F3"/>
            </a:outerShdw>
          </a:effectLst>
        </p:spPr>
        <p:txBody>
          <a:bodyPr wrap="square">
            <a:spAutoFit/>
          </a:bodyPr>
          <a:lstStyle/>
          <a:p>
            <a:pPr algn="just"/>
            <a:r>
              <a:rPr lang="vi-VN" altLang="en-US" sz="2000" b="1" dirty="0">
                <a:solidFill>
                  <a:srgbClr val="79400E"/>
                </a:solidFill>
                <a:latin typeface="Times" panose="02020603050405020304" pitchFamily="18" charset="0"/>
                <a:cs typeface="Times" panose="02020603050405020304" pitchFamily="18" charset="0"/>
              </a:rPr>
              <a:t>đèn dầu hỏa nhỏ, có bấc tròn</a:t>
            </a:r>
            <a:endParaRPr lang="en-US" altLang="en-US" sz="2000" b="1" dirty="0">
              <a:solidFill>
                <a:srgbClr val="79400E"/>
              </a:solidFill>
              <a:latin typeface="Times" panose="02020603050405020304" pitchFamily="18" charset="0"/>
              <a:cs typeface="Times" panose="02020603050405020304" pitchFamily="18" charset="0"/>
            </a:endParaRPr>
          </a:p>
        </p:txBody>
      </p:sp>
      <p:sp>
        <p:nvSpPr>
          <p:cNvPr id="26" name="Rounded Rectangle 32">
            <a:extLst>
              <a:ext uri="{FF2B5EF4-FFF2-40B4-BE49-F238E27FC236}">
                <a16:creationId xmlns:a16="http://schemas.microsoft.com/office/drawing/2014/main" id="{E779B2E8-1F89-4C8D-B3A7-568FD706FF4A}"/>
              </a:ext>
            </a:extLst>
          </p:cNvPr>
          <p:cNvSpPr/>
          <p:nvPr/>
        </p:nvSpPr>
        <p:spPr>
          <a:xfrm>
            <a:off x="5251077" y="1208272"/>
            <a:ext cx="1141767" cy="1304806"/>
          </a:xfrm>
          <a:prstGeom prst="round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vi-VN" altLang="en-US" sz="2400" b="1" dirty="0">
                <a:solidFill>
                  <a:srgbClr val="C00000"/>
                </a:solidFill>
                <a:latin typeface="Times" panose="02020603050405020304" pitchFamily="18" charset="0"/>
                <a:cs typeface="Times" panose="02020603050405020304" pitchFamily="18" charset="0"/>
              </a:rPr>
              <a:t>Đèn Hoa Kì</a:t>
            </a:r>
            <a:endParaRPr lang="en-US" sz="2000" b="1" dirty="0">
              <a:solidFill>
                <a:srgbClr val="660033"/>
              </a:solidFill>
              <a:latin typeface="Times" panose="02020603050405020304" pitchFamily="18" charset="0"/>
              <a:cs typeface="Times" panose="02020603050405020304" pitchFamily="18" charset="0"/>
            </a:endParaRPr>
          </a:p>
        </p:txBody>
      </p:sp>
      <p:grpSp>
        <p:nvGrpSpPr>
          <p:cNvPr id="31" name="组合 13"/>
          <p:cNvGrpSpPr/>
          <p:nvPr/>
        </p:nvGrpSpPr>
        <p:grpSpPr>
          <a:xfrm>
            <a:off x="7307076" y="2826364"/>
            <a:ext cx="1808791" cy="2281430"/>
            <a:chOff x="1656283" y="2342932"/>
            <a:chExt cx="2587752" cy="3263934"/>
          </a:xfrm>
        </p:grpSpPr>
        <p:pic>
          <p:nvPicPr>
            <p:cNvPr id="32"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6283" y="2342932"/>
              <a:ext cx="2587752" cy="3263934"/>
            </a:xfrm>
            <a:prstGeom prst="rect">
              <a:avLst/>
            </a:prstGeom>
          </p:spPr>
        </p:pic>
        <p:sp>
          <p:nvSpPr>
            <p:cNvPr id="33" name="对"/>
            <p:cNvSpPr/>
            <p:nvPr/>
          </p:nvSpPr>
          <p:spPr bwMode="auto">
            <a:xfrm>
              <a:off x="3400738" y="2609243"/>
              <a:ext cx="553425" cy="545272"/>
            </a:xfrm>
            <a:custGeom>
              <a:avLst/>
              <a:gdLst>
                <a:gd name="T0" fmla="*/ 1765798 w 2862"/>
                <a:gd name="T1" fmla="*/ 183196 h 2571"/>
                <a:gd name="T2" fmla="*/ 1533042 w 2862"/>
                <a:gd name="T3" fmla="*/ 20145 h 2571"/>
                <a:gd name="T4" fmla="*/ 1420439 w 2862"/>
                <a:gd name="T5" fmla="*/ 53511 h 2571"/>
                <a:gd name="T6" fmla="*/ 764949 w 2862"/>
                <a:gd name="T7" fmla="*/ 989636 h 2571"/>
                <a:gd name="T8" fmla="*/ 379958 w 2862"/>
                <a:gd name="T9" fmla="*/ 446973 h 2571"/>
                <a:gd name="T10" fmla="*/ 266725 w 2862"/>
                <a:gd name="T11" fmla="*/ 412978 h 2571"/>
                <a:gd name="T12" fmla="*/ 34599 w 2862"/>
                <a:gd name="T13" fmla="*/ 576029 h 2571"/>
                <a:gd name="T14" fmla="*/ 27679 w 2862"/>
                <a:gd name="T15" fmla="*/ 693753 h 2571"/>
                <a:gd name="T16" fmla="*/ 595100 w 2862"/>
                <a:gd name="T17" fmla="*/ 1494527 h 2571"/>
                <a:gd name="T18" fmla="*/ 934797 w 2862"/>
                <a:gd name="T19" fmla="*/ 1494527 h 2571"/>
                <a:gd name="T20" fmla="*/ 1773347 w 2862"/>
                <a:gd name="T21" fmla="*/ 300290 h 2571"/>
                <a:gd name="T22" fmla="*/ 1765798 w 2862"/>
                <a:gd name="T23" fmla="*/ 183196 h 25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2" h="2571">
                  <a:moveTo>
                    <a:pt x="2807" y="291"/>
                  </a:moveTo>
                  <a:cubicBezTo>
                    <a:pt x="2693" y="191"/>
                    <a:pt x="2570" y="104"/>
                    <a:pt x="2437" y="32"/>
                  </a:cubicBezTo>
                  <a:cubicBezTo>
                    <a:pt x="2379" y="0"/>
                    <a:pt x="2301" y="22"/>
                    <a:pt x="2258" y="85"/>
                  </a:cubicBezTo>
                  <a:cubicBezTo>
                    <a:pt x="1216" y="1572"/>
                    <a:pt x="1216" y="1572"/>
                    <a:pt x="1216" y="1572"/>
                  </a:cubicBezTo>
                  <a:cubicBezTo>
                    <a:pt x="604" y="710"/>
                    <a:pt x="604" y="710"/>
                    <a:pt x="604" y="710"/>
                  </a:cubicBezTo>
                  <a:cubicBezTo>
                    <a:pt x="561" y="647"/>
                    <a:pt x="482" y="624"/>
                    <a:pt x="424" y="656"/>
                  </a:cubicBezTo>
                  <a:cubicBezTo>
                    <a:pt x="292" y="729"/>
                    <a:pt x="169" y="815"/>
                    <a:pt x="55" y="915"/>
                  </a:cubicBezTo>
                  <a:cubicBezTo>
                    <a:pt x="5" y="958"/>
                    <a:pt x="0" y="1040"/>
                    <a:pt x="44" y="1102"/>
                  </a:cubicBezTo>
                  <a:cubicBezTo>
                    <a:pt x="44" y="1102"/>
                    <a:pt x="848" y="2237"/>
                    <a:pt x="946" y="2374"/>
                  </a:cubicBezTo>
                  <a:cubicBezTo>
                    <a:pt x="1087" y="2571"/>
                    <a:pt x="1350" y="2561"/>
                    <a:pt x="1486" y="2374"/>
                  </a:cubicBezTo>
                  <a:cubicBezTo>
                    <a:pt x="1587" y="2235"/>
                    <a:pt x="2819" y="477"/>
                    <a:pt x="2819" y="477"/>
                  </a:cubicBezTo>
                  <a:cubicBezTo>
                    <a:pt x="2862" y="415"/>
                    <a:pt x="2857" y="334"/>
                    <a:pt x="2807" y="291"/>
                  </a:cubicBezTo>
                  <a:close/>
                </a:path>
              </a:pathLst>
            </a:custGeom>
            <a:solidFill>
              <a:srgbClr val="E55174"/>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13">
                <a:ea typeface="微软雅黑 Light" panose="020B0502040204020203" pitchFamily="34" charset="-122"/>
              </a:endParaRPr>
            </a:p>
          </p:txBody>
        </p:sp>
      </p:grpSp>
      <p:pic>
        <p:nvPicPr>
          <p:cNvPr id="7172" name="Picture 4" descr="Đèn Hoa Kỳ của Việt Nam! - Trí Thức VN">
            <a:extLst>
              <a:ext uri="{FF2B5EF4-FFF2-40B4-BE49-F238E27FC236}">
                <a16:creationId xmlns:a16="http://schemas.microsoft.com/office/drawing/2014/main" id="{7E8C24C8-9F19-40F2-846C-1CA55259F2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574" t="5621" r="17426"/>
          <a:stretch/>
        </p:blipFill>
        <p:spPr bwMode="auto">
          <a:xfrm>
            <a:off x="1418101" y="1039131"/>
            <a:ext cx="2433917" cy="32303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53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900" decel="100000" fill="hold"/>
                                        <p:tgtEl>
                                          <p:spTgt spid="3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checkerboard(across)">
                                      <p:cBhvr>
                                        <p:cTn id="19" dur="500"/>
                                        <p:tgtEl>
                                          <p:spTgt spid="717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96960" y="451453"/>
            <a:ext cx="8350079" cy="424059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pic>
        <p:nvPicPr>
          <p:cNvPr id="19" name="图片 5">
            <a:extLst>
              <a:ext uri="{FF2B5EF4-FFF2-40B4-BE49-F238E27FC236}">
                <a16:creationId xmlns:a16="http://schemas.microsoft.com/office/drawing/2014/main" id="{3FF617B9-00C7-424C-B14B-27E89B2A6F07}"/>
              </a:ext>
            </a:extLst>
          </p:cNvPr>
          <p:cNvPicPr>
            <a:picLocks noChangeAspect="1"/>
          </p:cNvPicPr>
          <p:nvPr/>
        </p:nvPicPr>
        <p:blipFill>
          <a:blip r:embed="rId3"/>
          <a:stretch>
            <a:fillRect/>
          </a:stretch>
        </p:blipFill>
        <p:spPr>
          <a:xfrm flipH="1">
            <a:off x="4840715" y="822194"/>
            <a:ext cx="2100899" cy="2434457"/>
          </a:xfrm>
          <a:prstGeom prst="rect">
            <a:avLst/>
          </a:prstGeom>
          <a:ln>
            <a:solidFill>
              <a:srgbClr val="C5E0B4"/>
            </a:solidFill>
          </a:ln>
        </p:spPr>
      </p:pic>
      <p:sp>
        <p:nvSpPr>
          <p:cNvPr id="21" name="Rounded Rectangle 32">
            <a:extLst>
              <a:ext uri="{FF2B5EF4-FFF2-40B4-BE49-F238E27FC236}">
                <a16:creationId xmlns:a16="http://schemas.microsoft.com/office/drawing/2014/main" id="{DD93D5EC-B4D2-4E45-8420-F72B7AF7192D}"/>
              </a:ext>
            </a:extLst>
          </p:cNvPr>
          <p:cNvSpPr/>
          <p:nvPr/>
        </p:nvSpPr>
        <p:spPr>
          <a:xfrm>
            <a:off x="4963244" y="3256651"/>
            <a:ext cx="2177619" cy="1123712"/>
          </a:xfrm>
          <a:prstGeom prst="roundRect">
            <a:avLst/>
          </a:prstGeom>
          <a:solidFill>
            <a:srgbClr val="ECDEF6"/>
          </a:solidFill>
          <a:ln w="25400">
            <a:solidFill>
              <a:srgbClr val="ECDEF6"/>
            </a:solidFill>
          </a:ln>
          <a:effectLst>
            <a:glow rad="101600">
              <a:srgbClr val="E6D5F3">
                <a:alpha val="40000"/>
              </a:srgbClr>
            </a:glow>
            <a:outerShdw blurRad="50800" dist="50800" dir="5400000" algn="ctr" rotWithShape="0">
              <a:srgbClr val="E6D5F3"/>
            </a:outerShdw>
          </a:effectLst>
        </p:spPr>
        <p:txBody>
          <a:bodyPr wrap="square">
            <a:spAutoFit/>
          </a:bodyPr>
          <a:lstStyle/>
          <a:p>
            <a:pPr algn="just"/>
            <a:r>
              <a:rPr lang="vi-VN" altLang="en-US" sz="2000" b="1">
                <a:solidFill>
                  <a:srgbClr val="79400E"/>
                </a:solidFill>
                <a:latin typeface="Times" panose="02020603050405020304" pitchFamily="18" charset="0"/>
                <a:cs typeface="Times" panose="02020603050405020304" pitchFamily="18" charset="0"/>
              </a:rPr>
              <a:t>Đèn để bàn loại to, thắp bằng dầu hỏa </a:t>
            </a:r>
            <a:endParaRPr lang="en-US" altLang="en-US" sz="2000" b="1" dirty="0">
              <a:solidFill>
                <a:srgbClr val="79400E"/>
              </a:solidFill>
              <a:latin typeface="Times" panose="02020603050405020304" pitchFamily="18" charset="0"/>
              <a:cs typeface="Times" panose="02020603050405020304" pitchFamily="18" charset="0"/>
            </a:endParaRPr>
          </a:p>
        </p:txBody>
      </p:sp>
      <p:sp>
        <p:nvSpPr>
          <p:cNvPr id="26" name="Rounded Rectangle 32">
            <a:extLst>
              <a:ext uri="{FF2B5EF4-FFF2-40B4-BE49-F238E27FC236}">
                <a16:creationId xmlns:a16="http://schemas.microsoft.com/office/drawing/2014/main" id="{E779B2E8-1F89-4C8D-B3A7-568FD706FF4A}"/>
              </a:ext>
            </a:extLst>
          </p:cNvPr>
          <p:cNvSpPr/>
          <p:nvPr/>
        </p:nvSpPr>
        <p:spPr>
          <a:xfrm>
            <a:off x="5312070" y="1181377"/>
            <a:ext cx="1141767" cy="1304806"/>
          </a:xfrm>
          <a:prstGeom prst="round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vi-VN" altLang="en-US" sz="2400" b="1" dirty="0">
                <a:solidFill>
                  <a:srgbClr val="C00000"/>
                </a:solidFill>
                <a:latin typeface="Times" panose="02020603050405020304" pitchFamily="18" charset="0"/>
                <a:cs typeface="Times" panose="02020603050405020304" pitchFamily="18" charset="0"/>
              </a:rPr>
              <a:t>Đèn tọa đăng</a:t>
            </a:r>
            <a:endParaRPr lang="en-US" sz="2000" b="1" dirty="0">
              <a:solidFill>
                <a:srgbClr val="660033"/>
              </a:solidFill>
              <a:latin typeface="Times" panose="02020603050405020304" pitchFamily="18" charset="0"/>
              <a:cs typeface="Times" panose="02020603050405020304" pitchFamily="18" charset="0"/>
            </a:endParaRPr>
          </a:p>
        </p:txBody>
      </p:sp>
      <p:grpSp>
        <p:nvGrpSpPr>
          <p:cNvPr id="31" name="组合 13"/>
          <p:cNvGrpSpPr/>
          <p:nvPr/>
        </p:nvGrpSpPr>
        <p:grpSpPr>
          <a:xfrm>
            <a:off x="7307076" y="2826364"/>
            <a:ext cx="1808791" cy="2281430"/>
            <a:chOff x="1656283" y="2342932"/>
            <a:chExt cx="2587752" cy="3263934"/>
          </a:xfrm>
        </p:grpSpPr>
        <p:pic>
          <p:nvPicPr>
            <p:cNvPr id="32"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6283" y="2342932"/>
              <a:ext cx="2587752" cy="3263934"/>
            </a:xfrm>
            <a:prstGeom prst="rect">
              <a:avLst/>
            </a:prstGeom>
          </p:spPr>
        </p:pic>
        <p:sp>
          <p:nvSpPr>
            <p:cNvPr id="33" name="对"/>
            <p:cNvSpPr/>
            <p:nvPr/>
          </p:nvSpPr>
          <p:spPr bwMode="auto">
            <a:xfrm>
              <a:off x="3400738" y="2609243"/>
              <a:ext cx="553425" cy="545272"/>
            </a:xfrm>
            <a:custGeom>
              <a:avLst/>
              <a:gdLst>
                <a:gd name="T0" fmla="*/ 1765798 w 2862"/>
                <a:gd name="T1" fmla="*/ 183196 h 2571"/>
                <a:gd name="T2" fmla="*/ 1533042 w 2862"/>
                <a:gd name="T3" fmla="*/ 20145 h 2571"/>
                <a:gd name="T4" fmla="*/ 1420439 w 2862"/>
                <a:gd name="T5" fmla="*/ 53511 h 2571"/>
                <a:gd name="T6" fmla="*/ 764949 w 2862"/>
                <a:gd name="T7" fmla="*/ 989636 h 2571"/>
                <a:gd name="T8" fmla="*/ 379958 w 2862"/>
                <a:gd name="T9" fmla="*/ 446973 h 2571"/>
                <a:gd name="T10" fmla="*/ 266725 w 2862"/>
                <a:gd name="T11" fmla="*/ 412978 h 2571"/>
                <a:gd name="T12" fmla="*/ 34599 w 2862"/>
                <a:gd name="T13" fmla="*/ 576029 h 2571"/>
                <a:gd name="T14" fmla="*/ 27679 w 2862"/>
                <a:gd name="T15" fmla="*/ 693753 h 2571"/>
                <a:gd name="T16" fmla="*/ 595100 w 2862"/>
                <a:gd name="T17" fmla="*/ 1494527 h 2571"/>
                <a:gd name="T18" fmla="*/ 934797 w 2862"/>
                <a:gd name="T19" fmla="*/ 1494527 h 2571"/>
                <a:gd name="T20" fmla="*/ 1773347 w 2862"/>
                <a:gd name="T21" fmla="*/ 300290 h 2571"/>
                <a:gd name="T22" fmla="*/ 1765798 w 2862"/>
                <a:gd name="T23" fmla="*/ 183196 h 25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2" h="2571">
                  <a:moveTo>
                    <a:pt x="2807" y="291"/>
                  </a:moveTo>
                  <a:cubicBezTo>
                    <a:pt x="2693" y="191"/>
                    <a:pt x="2570" y="104"/>
                    <a:pt x="2437" y="32"/>
                  </a:cubicBezTo>
                  <a:cubicBezTo>
                    <a:pt x="2379" y="0"/>
                    <a:pt x="2301" y="22"/>
                    <a:pt x="2258" y="85"/>
                  </a:cubicBezTo>
                  <a:cubicBezTo>
                    <a:pt x="1216" y="1572"/>
                    <a:pt x="1216" y="1572"/>
                    <a:pt x="1216" y="1572"/>
                  </a:cubicBezTo>
                  <a:cubicBezTo>
                    <a:pt x="604" y="710"/>
                    <a:pt x="604" y="710"/>
                    <a:pt x="604" y="710"/>
                  </a:cubicBezTo>
                  <a:cubicBezTo>
                    <a:pt x="561" y="647"/>
                    <a:pt x="482" y="624"/>
                    <a:pt x="424" y="656"/>
                  </a:cubicBezTo>
                  <a:cubicBezTo>
                    <a:pt x="292" y="729"/>
                    <a:pt x="169" y="815"/>
                    <a:pt x="55" y="915"/>
                  </a:cubicBezTo>
                  <a:cubicBezTo>
                    <a:pt x="5" y="958"/>
                    <a:pt x="0" y="1040"/>
                    <a:pt x="44" y="1102"/>
                  </a:cubicBezTo>
                  <a:cubicBezTo>
                    <a:pt x="44" y="1102"/>
                    <a:pt x="848" y="2237"/>
                    <a:pt x="946" y="2374"/>
                  </a:cubicBezTo>
                  <a:cubicBezTo>
                    <a:pt x="1087" y="2571"/>
                    <a:pt x="1350" y="2561"/>
                    <a:pt x="1486" y="2374"/>
                  </a:cubicBezTo>
                  <a:cubicBezTo>
                    <a:pt x="1587" y="2235"/>
                    <a:pt x="2819" y="477"/>
                    <a:pt x="2819" y="477"/>
                  </a:cubicBezTo>
                  <a:cubicBezTo>
                    <a:pt x="2862" y="415"/>
                    <a:pt x="2857" y="334"/>
                    <a:pt x="2807" y="291"/>
                  </a:cubicBezTo>
                  <a:close/>
                </a:path>
              </a:pathLst>
            </a:custGeom>
            <a:solidFill>
              <a:srgbClr val="E55174"/>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13">
                <a:ea typeface="微软雅黑 Light" panose="020B0502040204020203" pitchFamily="34" charset="-122"/>
              </a:endParaRPr>
            </a:p>
          </p:txBody>
        </p:sp>
      </p:grpSp>
      <p:pic>
        <p:nvPicPr>
          <p:cNvPr id="8196" name="Picture 4" descr="Đèn tọa đăng Thăng Long, hàng xưa Tại Phường Quang Trung, Quận Đống Đa, Hà  Nội | RaoXYZ">
            <a:extLst>
              <a:ext uri="{FF2B5EF4-FFF2-40B4-BE49-F238E27FC236}">
                <a16:creationId xmlns:a16="http://schemas.microsoft.com/office/drawing/2014/main" id="{C6D24770-A6AD-447C-8420-A346B7072AF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254" t="15313" r="27395" b="14014"/>
          <a:stretch/>
        </p:blipFill>
        <p:spPr bwMode="auto">
          <a:xfrm>
            <a:off x="2219844" y="602840"/>
            <a:ext cx="1630892" cy="393781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307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900" decel="100000" fill="hold"/>
                                        <p:tgtEl>
                                          <p:spTgt spid="3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dissolve">
                                      <p:cBhvr>
                                        <p:cTn id="19" dur="500"/>
                                        <p:tgtEl>
                                          <p:spTgt spid="819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96960" y="451453"/>
            <a:ext cx="8350079" cy="424059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pic>
        <p:nvPicPr>
          <p:cNvPr id="19" name="图片 5">
            <a:extLst>
              <a:ext uri="{FF2B5EF4-FFF2-40B4-BE49-F238E27FC236}">
                <a16:creationId xmlns:a16="http://schemas.microsoft.com/office/drawing/2014/main" id="{3FF617B9-00C7-424C-B14B-27E89B2A6F07}"/>
              </a:ext>
            </a:extLst>
          </p:cNvPr>
          <p:cNvPicPr>
            <a:picLocks noChangeAspect="1"/>
          </p:cNvPicPr>
          <p:nvPr/>
        </p:nvPicPr>
        <p:blipFill>
          <a:blip r:embed="rId3"/>
          <a:stretch>
            <a:fillRect/>
          </a:stretch>
        </p:blipFill>
        <p:spPr>
          <a:xfrm flipH="1">
            <a:off x="4840715" y="822194"/>
            <a:ext cx="2100899" cy="2434457"/>
          </a:xfrm>
          <a:prstGeom prst="rect">
            <a:avLst/>
          </a:prstGeom>
          <a:ln>
            <a:solidFill>
              <a:srgbClr val="C5E0B4"/>
            </a:solidFill>
          </a:ln>
        </p:spPr>
      </p:pic>
      <p:sp>
        <p:nvSpPr>
          <p:cNvPr id="21" name="Rounded Rectangle 32">
            <a:extLst>
              <a:ext uri="{FF2B5EF4-FFF2-40B4-BE49-F238E27FC236}">
                <a16:creationId xmlns:a16="http://schemas.microsoft.com/office/drawing/2014/main" id="{DD93D5EC-B4D2-4E45-8420-F72B7AF7192D}"/>
              </a:ext>
            </a:extLst>
          </p:cNvPr>
          <p:cNvSpPr/>
          <p:nvPr/>
        </p:nvSpPr>
        <p:spPr>
          <a:xfrm>
            <a:off x="5312070" y="3310338"/>
            <a:ext cx="1558580" cy="442674"/>
          </a:xfrm>
          <a:prstGeom prst="roundRect">
            <a:avLst/>
          </a:prstGeom>
          <a:solidFill>
            <a:srgbClr val="ECDEF6"/>
          </a:solidFill>
          <a:ln w="25400">
            <a:solidFill>
              <a:srgbClr val="ECDEF6"/>
            </a:solidFill>
          </a:ln>
          <a:effectLst>
            <a:glow rad="101600">
              <a:srgbClr val="E6D5F3">
                <a:alpha val="40000"/>
              </a:srgbClr>
            </a:glow>
            <a:outerShdw blurRad="50800" dist="50800" dir="5400000" algn="ctr" rotWithShape="0">
              <a:srgbClr val="E6D5F3"/>
            </a:outerShdw>
          </a:effectLst>
        </p:spPr>
        <p:txBody>
          <a:bodyPr wrap="square">
            <a:spAutoFit/>
          </a:bodyPr>
          <a:lstStyle/>
          <a:p>
            <a:pPr algn="just"/>
            <a:r>
              <a:rPr lang="vi-VN" altLang="en-US" sz="2000" b="1" dirty="0">
                <a:solidFill>
                  <a:srgbClr val="79400E"/>
                </a:solidFill>
                <a:latin typeface="Times" panose="02020603050405020304" pitchFamily="18" charset="0"/>
                <a:cs typeface="Times" panose="02020603050405020304" pitchFamily="18" charset="0"/>
              </a:rPr>
              <a:t>chiếu phim</a:t>
            </a:r>
            <a:endParaRPr lang="en-US" altLang="en-US" sz="2000" b="1" dirty="0">
              <a:solidFill>
                <a:srgbClr val="79400E"/>
              </a:solidFill>
              <a:latin typeface="Times" panose="02020603050405020304" pitchFamily="18" charset="0"/>
              <a:cs typeface="Times" panose="02020603050405020304" pitchFamily="18" charset="0"/>
            </a:endParaRPr>
          </a:p>
        </p:txBody>
      </p:sp>
      <p:sp>
        <p:nvSpPr>
          <p:cNvPr id="26" name="Rounded Rectangle 32">
            <a:extLst>
              <a:ext uri="{FF2B5EF4-FFF2-40B4-BE49-F238E27FC236}">
                <a16:creationId xmlns:a16="http://schemas.microsoft.com/office/drawing/2014/main" id="{E779B2E8-1F89-4C8D-B3A7-568FD706FF4A}"/>
              </a:ext>
            </a:extLst>
          </p:cNvPr>
          <p:cNvSpPr/>
          <p:nvPr/>
        </p:nvSpPr>
        <p:spPr>
          <a:xfrm>
            <a:off x="5312070" y="1394352"/>
            <a:ext cx="1141767" cy="919401"/>
          </a:xfrm>
          <a:prstGeom prst="round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vi-VN" altLang="en-US" sz="2400" b="1" dirty="0">
                <a:solidFill>
                  <a:srgbClr val="C00000"/>
                </a:solidFill>
                <a:latin typeface="Times" panose="02020603050405020304" pitchFamily="18" charset="0"/>
                <a:cs typeface="Times" panose="02020603050405020304" pitchFamily="18" charset="0"/>
              </a:rPr>
              <a:t>chớp bóng</a:t>
            </a:r>
            <a:endParaRPr lang="en-US" sz="2000" b="1" dirty="0">
              <a:solidFill>
                <a:srgbClr val="660033"/>
              </a:solidFill>
              <a:latin typeface="Times" panose="02020603050405020304" pitchFamily="18" charset="0"/>
              <a:cs typeface="Times" panose="02020603050405020304" pitchFamily="18" charset="0"/>
            </a:endParaRPr>
          </a:p>
        </p:txBody>
      </p:sp>
      <p:grpSp>
        <p:nvGrpSpPr>
          <p:cNvPr id="31" name="组合 13"/>
          <p:cNvGrpSpPr/>
          <p:nvPr/>
        </p:nvGrpSpPr>
        <p:grpSpPr>
          <a:xfrm>
            <a:off x="7307076" y="2826364"/>
            <a:ext cx="1808791" cy="2281430"/>
            <a:chOff x="1656283" y="2342932"/>
            <a:chExt cx="2587752" cy="3263934"/>
          </a:xfrm>
        </p:grpSpPr>
        <p:pic>
          <p:nvPicPr>
            <p:cNvPr id="32"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6283" y="2342932"/>
              <a:ext cx="2587752" cy="3263934"/>
            </a:xfrm>
            <a:prstGeom prst="rect">
              <a:avLst/>
            </a:prstGeom>
          </p:spPr>
        </p:pic>
        <p:sp>
          <p:nvSpPr>
            <p:cNvPr id="33" name="对"/>
            <p:cNvSpPr/>
            <p:nvPr/>
          </p:nvSpPr>
          <p:spPr bwMode="auto">
            <a:xfrm>
              <a:off x="3400738" y="2609243"/>
              <a:ext cx="553425" cy="545272"/>
            </a:xfrm>
            <a:custGeom>
              <a:avLst/>
              <a:gdLst>
                <a:gd name="T0" fmla="*/ 1765798 w 2862"/>
                <a:gd name="T1" fmla="*/ 183196 h 2571"/>
                <a:gd name="T2" fmla="*/ 1533042 w 2862"/>
                <a:gd name="T3" fmla="*/ 20145 h 2571"/>
                <a:gd name="T4" fmla="*/ 1420439 w 2862"/>
                <a:gd name="T5" fmla="*/ 53511 h 2571"/>
                <a:gd name="T6" fmla="*/ 764949 w 2862"/>
                <a:gd name="T7" fmla="*/ 989636 h 2571"/>
                <a:gd name="T8" fmla="*/ 379958 w 2862"/>
                <a:gd name="T9" fmla="*/ 446973 h 2571"/>
                <a:gd name="T10" fmla="*/ 266725 w 2862"/>
                <a:gd name="T11" fmla="*/ 412978 h 2571"/>
                <a:gd name="T12" fmla="*/ 34599 w 2862"/>
                <a:gd name="T13" fmla="*/ 576029 h 2571"/>
                <a:gd name="T14" fmla="*/ 27679 w 2862"/>
                <a:gd name="T15" fmla="*/ 693753 h 2571"/>
                <a:gd name="T16" fmla="*/ 595100 w 2862"/>
                <a:gd name="T17" fmla="*/ 1494527 h 2571"/>
                <a:gd name="T18" fmla="*/ 934797 w 2862"/>
                <a:gd name="T19" fmla="*/ 1494527 h 2571"/>
                <a:gd name="T20" fmla="*/ 1773347 w 2862"/>
                <a:gd name="T21" fmla="*/ 300290 h 2571"/>
                <a:gd name="T22" fmla="*/ 1765798 w 2862"/>
                <a:gd name="T23" fmla="*/ 183196 h 25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2" h="2571">
                  <a:moveTo>
                    <a:pt x="2807" y="291"/>
                  </a:moveTo>
                  <a:cubicBezTo>
                    <a:pt x="2693" y="191"/>
                    <a:pt x="2570" y="104"/>
                    <a:pt x="2437" y="32"/>
                  </a:cubicBezTo>
                  <a:cubicBezTo>
                    <a:pt x="2379" y="0"/>
                    <a:pt x="2301" y="22"/>
                    <a:pt x="2258" y="85"/>
                  </a:cubicBezTo>
                  <a:cubicBezTo>
                    <a:pt x="1216" y="1572"/>
                    <a:pt x="1216" y="1572"/>
                    <a:pt x="1216" y="1572"/>
                  </a:cubicBezTo>
                  <a:cubicBezTo>
                    <a:pt x="604" y="710"/>
                    <a:pt x="604" y="710"/>
                    <a:pt x="604" y="710"/>
                  </a:cubicBezTo>
                  <a:cubicBezTo>
                    <a:pt x="561" y="647"/>
                    <a:pt x="482" y="624"/>
                    <a:pt x="424" y="656"/>
                  </a:cubicBezTo>
                  <a:cubicBezTo>
                    <a:pt x="292" y="729"/>
                    <a:pt x="169" y="815"/>
                    <a:pt x="55" y="915"/>
                  </a:cubicBezTo>
                  <a:cubicBezTo>
                    <a:pt x="5" y="958"/>
                    <a:pt x="0" y="1040"/>
                    <a:pt x="44" y="1102"/>
                  </a:cubicBezTo>
                  <a:cubicBezTo>
                    <a:pt x="44" y="1102"/>
                    <a:pt x="848" y="2237"/>
                    <a:pt x="946" y="2374"/>
                  </a:cubicBezTo>
                  <a:cubicBezTo>
                    <a:pt x="1087" y="2571"/>
                    <a:pt x="1350" y="2561"/>
                    <a:pt x="1486" y="2374"/>
                  </a:cubicBezTo>
                  <a:cubicBezTo>
                    <a:pt x="1587" y="2235"/>
                    <a:pt x="2819" y="477"/>
                    <a:pt x="2819" y="477"/>
                  </a:cubicBezTo>
                  <a:cubicBezTo>
                    <a:pt x="2862" y="415"/>
                    <a:pt x="2857" y="334"/>
                    <a:pt x="2807" y="291"/>
                  </a:cubicBezTo>
                  <a:close/>
                </a:path>
              </a:pathLst>
            </a:custGeom>
            <a:solidFill>
              <a:srgbClr val="E55174"/>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13">
                <a:ea typeface="微软雅黑 Light" panose="020B0502040204020203" pitchFamily="34" charset="-122"/>
              </a:endParaRPr>
            </a:p>
          </p:txBody>
        </p:sp>
      </p:grpSp>
      <p:pic>
        <p:nvPicPr>
          <p:cNvPr id="9218" name="Picture 2">
            <a:extLst>
              <a:ext uri="{FF2B5EF4-FFF2-40B4-BE49-F238E27FC236}">
                <a16:creationId xmlns:a16="http://schemas.microsoft.com/office/drawing/2014/main" id="{07468E4A-02AD-4EEB-8E66-E9707CE27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543" y="845642"/>
            <a:ext cx="3068621" cy="328108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456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900" decel="100000" fill="hold"/>
                                        <p:tgtEl>
                                          <p:spTgt spid="3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1000"/>
                                        <p:tgtEl>
                                          <p:spTgt spid="9218"/>
                                        </p:tgtEl>
                                      </p:cBhvr>
                                    </p:animEffect>
                                    <p:anim calcmode="lin" valueType="num">
                                      <p:cBhvr>
                                        <p:cTn id="20" dur="1000" fill="hold"/>
                                        <p:tgtEl>
                                          <p:spTgt spid="9218"/>
                                        </p:tgtEl>
                                        <p:attrNameLst>
                                          <p:attrName>ppt_x</p:attrName>
                                        </p:attrNameLst>
                                      </p:cBhvr>
                                      <p:tavLst>
                                        <p:tav tm="0">
                                          <p:val>
                                            <p:strVal val="#ppt_x"/>
                                          </p:val>
                                        </p:tav>
                                        <p:tav tm="100000">
                                          <p:val>
                                            <p:strVal val="#ppt_x"/>
                                          </p:val>
                                        </p:tav>
                                      </p:tavLst>
                                    </p:anim>
                                    <p:anim calcmode="lin" valueType="num">
                                      <p:cBhvr>
                                        <p:cTn id="21"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27" y="2902527"/>
            <a:ext cx="2407173" cy="2407173"/>
          </a:xfrm>
          <a:prstGeom prst="rect">
            <a:avLst/>
          </a:prstGeom>
        </p:spPr>
      </p:pic>
      <p:grpSp>
        <p:nvGrpSpPr>
          <p:cNvPr id="2" name="组合 1"/>
          <p:cNvGrpSpPr/>
          <p:nvPr/>
        </p:nvGrpSpPr>
        <p:grpSpPr>
          <a:xfrm>
            <a:off x="0" y="-164361"/>
            <a:ext cx="7211291" cy="4829826"/>
            <a:chOff x="276144" y="197709"/>
            <a:chExt cx="5216092" cy="3734828"/>
          </a:xfrm>
        </p:grpSpPr>
        <p:pic>
          <p:nvPicPr>
            <p:cNvPr id="68" name="图片 67"/>
            <p:cNvPicPr>
              <a:picLocks noChangeAspect="1"/>
            </p:cNvPicPr>
            <p:nvPr/>
          </p:nvPicPr>
          <p:blipFill rotWithShape="1">
            <a:blip r:embed="rId4">
              <a:extLst>
                <a:ext uri="{28A0092B-C50C-407E-A947-70E740481C1C}">
                  <a14:useLocalDpi xmlns:a14="http://schemas.microsoft.com/office/drawing/2010/main" val="0"/>
                </a:ext>
              </a:extLst>
            </a:blip>
            <a:srcRect t="19257" b="10230"/>
            <a:stretch>
              <a:fillRect/>
            </a:stretch>
          </p:blipFill>
          <p:spPr>
            <a:xfrm>
              <a:off x="480370" y="197709"/>
              <a:ext cx="5011866" cy="3534032"/>
            </a:xfrm>
            <a:prstGeom prst="rect">
              <a:avLst/>
            </a:prstGeom>
            <a:effectLst>
              <a:outerShdw blurRad="50800" dist="50800" dir="5400000" algn="t" rotWithShape="0">
                <a:prstClr val="black">
                  <a:alpha val="40000"/>
                </a:prstClr>
              </a:outerShdw>
            </a:effectLst>
          </p:spPr>
        </p:pic>
        <p:pic>
          <p:nvPicPr>
            <p:cNvPr id="70" name="图片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44" y="370703"/>
              <a:ext cx="1293164" cy="3239762"/>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459" y="1577488"/>
              <a:ext cx="940027" cy="2355049"/>
            </a:xfrm>
            <a:prstGeom prst="rect">
              <a:avLst/>
            </a:prstGeom>
          </p:spPr>
        </p:pic>
        <p:pic>
          <p:nvPicPr>
            <p:cNvPr id="72" name="图片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254" y="2720778"/>
              <a:ext cx="990085" cy="990085"/>
            </a:xfrm>
            <a:prstGeom prst="rect">
              <a:avLst/>
            </a:prstGeom>
          </p:spPr>
        </p:pic>
      </p:grpSp>
      <p:sp>
        <p:nvSpPr>
          <p:cNvPr id="73" name="文本框 72"/>
          <p:cNvSpPr txBox="1"/>
          <p:nvPr/>
        </p:nvSpPr>
        <p:spPr>
          <a:xfrm>
            <a:off x="1893654" y="1194174"/>
            <a:ext cx="4643318" cy="769441"/>
          </a:xfrm>
          <a:prstGeom prst="rect">
            <a:avLst/>
          </a:prstGeom>
          <a:noFill/>
        </p:spPr>
        <p:txBody>
          <a:bodyPr wrap="square" rtlCol="0">
            <a:spAutoFit/>
          </a:bodyPr>
          <a:lstStyle/>
          <a:p>
            <a:r>
              <a:rPr lang="en-US" altLang="zh-CN" sz="4400" dirty="0" err="1">
                <a:solidFill>
                  <a:srgbClr val="FF6600"/>
                </a:solidFill>
                <a:latin typeface="Times New Roman" panose="02020603050405020304" pitchFamily="18" charset="0"/>
                <a:cs typeface="Times New Roman" panose="02020603050405020304" pitchFamily="18" charset="0"/>
              </a:rPr>
              <a:t>Tìm</a:t>
            </a:r>
            <a:r>
              <a:rPr lang="en-US" altLang="zh-CN" sz="4400" dirty="0">
                <a:solidFill>
                  <a:srgbClr val="FF6600"/>
                </a:solidFill>
                <a:latin typeface="Times New Roman" panose="02020603050405020304" pitchFamily="18" charset="0"/>
                <a:cs typeface="Times New Roman" panose="02020603050405020304" pitchFamily="18" charset="0"/>
              </a:rPr>
              <a:t> </a:t>
            </a:r>
            <a:r>
              <a:rPr lang="en-US" altLang="zh-CN" sz="4400" dirty="0" err="1">
                <a:solidFill>
                  <a:srgbClr val="FF6600"/>
                </a:solidFill>
                <a:latin typeface="Times New Roman" panose="02020603050405020304" pitchFamily="18" charset="0"/>
                <a:cs typeface="Times New Roman" panose="02020603050405020304" pitchFamily="18" charset="0"/>
              </a:rPr>
              <a:t>hiểu</a:t>
            </a:r>
            <a:r>
              <a:rPr lang="en-US" altLang="zh-CN" sz="4400" dirty="0">
                <a:solidFill>
                  <a:srgbClr val="FF6600"/>
                </a:solidFill>
                <a:latin typeface="Times New Roman" panose="02020603050405020304" pitchFamily="18" charset="0"/>
                <a:cs typeface="Times New Roman" panose="02020603050405020304" pitchFamily="18" charset="0"/>
              </a:rPr>
              <a:t> </a:t>
            </a:r>
            <a:r>
              <a:rPr lang="en-US" altLang="zh-CN" sz="4400" dirty="0" err="1">
                <a:solidFill>
                  <a:srgbClr val="FF6600"/>
                </a:solidFill>
                <a:latin typeface="Times New Roman" panose="02020603050405020304" pitchFamily="18" charset="0"/>
                <a:cs typeface="Times New Roman" panose="02020603050405020304" pitchFamily="18" charset="0"/>
              </a:rPr>
              <a:t>bài</a:t>
            </a:r>
            <a:endParaRPr lang="zh-CN" altLang="en-US" sz="4400" dirty="0">
              <a:solidFill>
                <a:srgbClr val="FF6600"/>
              </a:solidFill>
              <a:latin typeface="Times New Roman" panose="02020603050405020304" pitchFamily="18" charset="0"/>
              <a:cs typeface="Times New Roman" panose="02020603050405020304" pitchFamily="18" charset="0"/>
            </a:endParaRPr>
          </a:p>
        </p:txBody>
      </p:sp>
      <p:pic>
        <p:nvPicPr>
          <p:cNvPr id="9"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0323" y="2065332"/>
            <a:ext cx="1436041" cy="1283508"/>
          </a:xfrm>
          <a:prstGeom prst="rect">
            <a:avLst/>
          </a:prstGeom>
        </p:spPr>
      </p:pic>
    </p:spTree>
    <p:extLst>
      <p:ext uri="{BB962C8B-B14F-4D97-AF65-F5344CB8AC3E}">
        <p14:creationId xmlns:p14="http://schemas.microsoft.com/office/powerpoint/2010/main" val="3860548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417130" y="87549"/>
            <a:ext cx="8350079" cy="464538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sp>
        <p:nvSpPr>
          <p:cNvPr id="21" name="Freeform 197">
            <a:extLst>
              <a:ext uri="{FF2B5EF4-FFF2-40B4-BE49-F238E27FC236}">
                <a16:creationId xmlns:a16="http://schemas.microsoft.com/office/drawing/2014/main" id="{6A10FE8D-4993-4932-B6AA-1C8CECAC68A8}"/>
              </a:ext>
            </a:extLst>
          </p:cNvPr>
          <p:cNvSpPr>
            <a:spLocks noEditPoints="1"/>
          </p:cNvSpPr>
          <p:nvPr/>
        </p:nvSpPr>
        <p:spPr bwMode="auto">
          <a:xfrm>
            <a:off x="2962539" y="194653"/>
            <a:ext cx="3218921" cy="841545"/>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68580" tIns="34290" rIns="68580" bIns="34290" numCol="1" anchor="t" anchorCtr="0" compatLnSpc="1"/>
          <a:lstStyle/>
          <a:p>
            <a:pPr>
              <a:defRPr/>
            </a:pPr>
            <a:endParaRPr lang="zh-CN" altLang="en-US" kern="0" dirty="0">
              <a:solidFill>
                <a:prstClr val="black"/>
              </a:solidFill>
              <a:latin typeface="微软雅黑" panose="020B0503020204020204" pitchFamily="34" charset="-122"/>
              <a:ea typeface="微软雅黑" panose="020B0503020204020204" pitchFamily="34" charset="-122"/>
            </a:endParaRPr>
          </a:p>
        </p:txBody>
      </p:sp>
      <p:pic>
        <p:nvPicPr>
          <p:cNvPr id="24" name="Picture 23" descr="Logo&#10;&#10;Description automatically generated">
            <a:extLst>
              <a:ext uri="{FF2B5EF4-FFF2-40B4-BE49-F238E27FC236}">
                <a16:creationId xmlns:a16="http://schemas.microsoft.com/office/drawing/2014/main" id="{5D3805D4-CFB4-4C1A-8E26-BC7CF71FDB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58" t="8952" r="14883" b="24172"/>
          <a:stretch/>
        </p:blipFill>
        <p:spPr>
          <a:xfrm>
            <a:off x="3154628" y="532076"/>
            <a:ext cx="2487509" cy="523823"/>
          </a:xfrm>
          <a:prstGeom prst="rect">
            <a:avLst/>
          </a:prstGeom>
        </p:spPr>
      </p:pic>
      <p:grpSp>
        <p:nvGrpSpPr>
          <p:cNvPr id="25" name="Group 24">
            <a:extLst>
              <a:ext uri="{FF2B5EF4-FFF2-40B4-BE49-F238E27FC236}">
                <a16:creationId xmlns:a16="http://schemas.microsoft.com/office/drawing/2014/main" id="{D60C616B-38B8-4038-93E8-47D1B08153FD}"/>
              </a:ext>
            </a:extLst>
          </p:cNvPr>
          <p:cNvGrpSpPr/>
          <p:nvPr/>
        </p:nvGrpSpPr>
        <p:grpSpPr>
          <a:xfrm>
            <a:off x="1395377" y="1069734"/>
            <a:ext cx="6990855" cy="780863"/>
            <a:chOff x="1088928" y="1323040"/>
            <a:chExt cx="5661496" cy="523393"/>
          </a:xfrm>
          <a:solidFill>
            <a:schemeClr val="accent6">
              <a:lumMod val="40000"/>
              <a:lumOff val="60000"/>
            </a:schemeClr>
          </a:solidFill>
        </p:grpSpPr>
        <p:sp>
          <p:nvSpPr>
            <p:cNvPr id="26" name="Rectangle: Rounded Corners 43">
              <a:extLst>
                <a:ext uri="{FF2B5EF4-FFF2-40B4-BE49-F238E27FC236}">
                  <a16:creationId xmlns:a16="http://schemas.microsoft.com/office/drawing/2014/main" id="{D7EC7D80-054B-47F3-946F-AEC530622253}"/>
                </a:ext>
              </a:extLst>
            </p:cNvPr>
            <p:cNvSpPr/>
            <p:nvPr/>
          </p:nvSpPr>
          <p:spPr>
            <a:xfrm>
              <a:off x="1088928" y="1323040"/>
              <a:ext cx="5661496" cy="523393"/>
            </a:xfrm>
            <a:custGeom>
              <a:avLst/>
              <a:gdLst>
                <a:gd name="connsiteX0" fmla="*/ 0 w 5661496"/>
                <a:gd name="connsiteY0" fmla="*/ 87233 h 523393"/>
                <a:gd name="connsiteX1" fmla="*/ 105397 w 5661496"/>
                <a:gd name="connsiteY1" fmla="*/ 0 h 523393"/>
                <a:gd name="connsiteX2" fmla="*/ 614129 w 5661496"/>
                <a:gd name="connsiteY2" fmla="*/ 0 h 523393"/>
                <a:gd name="connsiteX3" fmla="*/ 959340 w 5661496"/>
                <a:gd name="connsiteY3" fmla="*/ 0 h 523393"/>
                <a:gd name="connsiteX4" fmla="*/ 1304552 w 5661496"/>
                <a:gd name="connsiteY4" fmla="*/ 0 h 523393"/>
                <a:gd name="connsiteX5" fmla="*/ 1867790 w 5661496"/>
                <a:gd name="connsiteY5" fmla="*/ 0 h 523393"/>
                <a:gd name="connsiteX6" fmla="*/ 2376522 w 5661496"/>
                <a:gd name="connsiteY6" fmla="*/ 0 h 523393"/>
                <a:gd name="connsiteX7" fmla="*/ 2667227 w 5661496"/>
                <a:gd name="connsiteY7" fmla="*/ 0 h 523393"/>
                <a:gd name="connsiteX8" fmla="*/ 3066944 w 5661496"/>
                <a:gd name="connsiteY8" fmla="*/ 0 h 523393"/>
                <a:gd name="connsiteX9" fmla="*/ 3575676 w 5661496"/>
                <a:gd name="connsiteY9" fmla="*/ 0 h 523393"/>
                <a:gd name="connsiteX10" fmla="*/ 4084409 w 5661496"/>
                <a:gd name="connsiteY10" fmla="*/ 0 h 523393"/>
                <a:gd name="connsiteX11" fmla="*/ 4375112 w 5661496"/>
                <a:gd name="connsiteY11" fmla="*/ 0 h 523393"/>
                <a:gd name="connsiteX12" fmla="*/ 4665817 w 5661496"/>
                <a:gd name="connsiteY12" fmla="*/ 0 h 523393"/>
                <a:gd name="connsiteX13" fmla="*/ 4956521 w 5661496"/>
                <a:gd name="connsiteY13" fmla="*/ 0 h 523393"/>
                <a:gd name="connsiteX14" fmla="*/ 5556098 w 5661496"/>
                <a:gd name="connsiteY14" fmla="*/ 0 h 523393"/>
                <a:gd name="connsiteX15" fmla="*/ 5661496 w 5661496"/>
                <a:gd name="connsiteY15" fmla="*/ 87233 h 523393"/>
                <a:gd name="connsiteX16" fmla="*/ 5661496 w 5661496"/>
                <a:gd name="connsiteY16" fmla="*/ 436159 h 523393"/>
                <a:gd name="connsiteX17" fmla="*/ 5556098 w 5661496"/>
                <a:gd name="connsiteY17" fmla="*/ 523393 h 523393"/>
                <a:gd name="connsiteX18" fmla="*/ 5210887 w 5661496"/>
                <a:gd name="connsiteY18" fmla="*/ 523393 h 523393"/>
                <a:gd name="connsiteX19" fmla="*/ 4756662 w 5661496"/>
                <a:gd name="connsiteY19" fmla="*/ 523393 h 523393"/>
                <a:gd name="connsiteX20" fmla="*/ 4411451 w 5661496"/>
                <a:gd name="connsiteY20" fmla="*/ 523393 h 523393"/>
                <a:gd name="connsiteX21" fmla="*/ 4011732 w 5661496"/>
                <a:gd name="connsiteY21" fmla="*/ 523393 h 523393"/>
                <a:gd name="connsiteX22" fmla="*/ 3557508 w 5661496"/>
                <a:gd name="connsiteY22" fmla="*/ 523393 h 523393"/>
                <a:gd name="connsiteX23" fmla="*/ 3103283 w 5661496"/>
                <a:gd name="connsiteY23" fmla="*/ 523393 h 523393"/>
                <a:gd name="connsiteX24" fmla="*/ 2540043 w 5661496"/>
                <a:gd name="connsiteY24" fmla="*/ 523393 h 523393"/>
                <a:gd name="connsiteX25" fmla="*/ 2031311 w 5661496"/>
                <a:gd name="connsiteY25" fmla="*/ 523393 h 523393"/>
                <a:gd name="connsiteX26" fmla="*/ 1740608 w 5661496"/>
                <a:gd name="connsiteY26" fmla="*/ 523393 h 523393"/>
                <a:gd name="connsiteX27" fmla="*/ 1177368 w 5661496"/>
                <a:gd name="connsiteY27" fmla="*/ 523393 h 523393"/>
                <a:gd name="connsiteX28" fmla="*/ 614129 w 5661496"/>
                <a:gd name="connsiteY28" fmla="*/ 523393 h 523393"/>
                <a:gd name="connsiteX29" fmla="*/ 105397 w 5661496"/>
                <a:gd name="connsiteY29" fmla="*/ 523393 h 523393"/>
                <a:gd name="connsiteX30" fmla="*/ 0 w 5661496"/>
                <a:gd name="connsiteY30" fmla="*/ 436159 h 523393"/>
                <a:gd name="connsiteX31" fmla="*/ 0 w 5661496"/>
                <a:gd name="connsiteY31" fmla="*/ 87233 h 523393"/>
                <a:gd name="connsiteX0" fmla="*/ 0 w 5661496"/>
                <a:gd name="connsiteY0" fmla="*/ 87233 h 523393"/>
                <a:gd name="connsiteX1" fmla="*/ 105397 w 5661496"/>
                <a:gd name="connsiteY1" fmla="*/ 0 h 523393"/>
                <a:gd name="connsiteX2" fmla="*/ 614129 w 5661496"/>
                <a:gd name="connsiteY2" fmla="*/ 0 h 523393"/>
                <a:gd name="connsiteX3" fmla="*/ 1122862 w 5661496"/>
                <a:gd name="connsiteY3" fmla="*/ 0 h 523393"/>
                <a:gd name="connsiteX4" fmla="*/ 1631594 w 5661496"/>
                <a:gd name="connsiteY4" fmla="*/ 0 h 523393"/>
                <a:gd name="connsiteX5" fmla="*/ 2194832 w 5661496"/>
                <a:gd name="connsiteY5" fmla="*/ 0 h 523393"/>
                <a:gd name="connsiteX6" fmla="*/ 2540043 w 5661496"/>
                <a:gd name="connsiteY6" fmla="*/ 0 h 523393"/>
                <a:gd name="connsiteX7" fmla="*/ 2994268 w 5661496"/>
                <a:gd name="connsiteY7" fmla="*/ 0 h 523393"/>
                <a:gd name="connsiteX8" fmla="*/ 3393987 w 5661496"/>
                <a:gd name="connsiteY8" fmla="*/ 0 h 523393"/>
                <a:gd name="connsiteX9" fmla="*/ 3739198 w 5661496"/>
                <a:gd name="connsiteY9" fmla="*/ 0 h 523393"/>
                <a:gd name="connsiteX10" fmla="*/ 4247930 w 5661496"/>
                <a:gd name="connsiteY10" fmla="*/ 0 h 523393"/>
                <a:gd name="connsiteX11" fmla="*/ 4538633 w 5661496"/>
                <a:gd name="connsiteY11" fmla="*/ 0 h 523393"/>
                <a:gd name="connsiteX12" fmla="*/ 4829338 w 5661496"/>
                <a:gd name="connsiteY12" fmla="*/ 0 h 523393"/>
                <a:gd name="connsiteX13" fmla="*/ 5556098 w 5661496"/>
                <a:gd name="connsiteY13" fmla="*/ 0 h 523393"/>
                <a:gd name="connsiteX14" fmla="*/ 5661496 w 5661496"/>
                <a:gd name="connsiteY14" fmla="*/ 87233 h 523393"/>
                <a:gd name="connsiteX15" fmla="*/ 5661496 w 5661496"/>
                <a:gd name="connsiteY15" fmla="*/ 436159 h 523393"/>
                <a:gd name="connsiteX16" fmla="*/ 5556098 w 5661496"/>
                <a:gd name="connsiteY16" fmla="*/ 523393 h 523393"/>
                <a:gd name="connsiteX17" fmla="*/ 5101873 w 5661496"/>
                <a:gd name="connsiteY17" fmla="*/ 523393 h 523393"/>
                <a:gd name="connsiteX18" fmla="*/ 4702155 w 5661496"/>
                <a:gd name="connsiteY18" fmla="*/ 523393 h 523393"/>
                <a:gd name="connsiteX19" fmla="*/ 4193422 w 5661496"/>
                <a:gd name="connsiteY19" fmla="*/ 523393 h 523393"/>
                <a:gd name="connsiteX20" fmla="*/ 3848211 w 5661496"/>
                <a:gd name="connsiteY20" fmla="*/ 523393 h 523393"/>
                <a:gd name="connsiteX21" fmla="*/ 3503000 w 5661496"/>
                <a:gd name="connsiteY21" fmla="*/ 523393 h 523393"/>
                <a:gd name="connsiteX22" fmla="*/ 3048775 w 5661496"/>
                <a:gd name="connsiteY22" fmla="*/ 523393 h 523393"/>
                <a:gd name="connsiteX23" fmla="*/ 2594551 w 5661496"/>
                <a:gd name="connsiteY23" fmla="*/ 523393 h 523393"/>
                <a:gd name="connsiteX24" fmla="*/ 2303846 w 5661496"/>
                <a:gd name="connsiteY24" fmla="*/ 523393 h 523393"/>
                <a:gd name="connsiteX25" fmla="*/ 1958635 w 5661496"/>
                <a:gd name="connsiteY25" fmla="*/ 523393 h 523393"/>
                <a:gd name="connsiteX26" fmla="*/ 1667931 w 5661496"/>
                <a:gd name="connsiteY26" fmla="*/ 523393 h 523393"/>
                <a:gd name="connsiteX27" fmla="*/ 1322720 w 5661496"/>
                <a:gd name="connsiteY27" fmla="*/ 523393 h 523393"/>
                <a:gd name="connsiteX28" fmla="*/ 813988 w 5661496"/>
                <a:gd name="connsiteY28" fmla="*/ 523393 h 523393"/>
                <a:gd name="connsiteX29" fmla="*/ 105397 w 5661496"/>
                <a:gd name="connsiteY29" fmla="*/ 523393 h 523393"/>
                <a:gd name="connsiteX30" fmla="*/ 0 w 5661496"/>
                <a:gd name="connsiteY30" fmla="*/ 436159 h 523393"/>
                <a:gd name="connsiteX31" fmla="*/ 0 w 5661496"/>
                <a:gd name="connsiteY31" fmla="*/ 87233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61496" h="523393" fill="none" extrusionOk="0">
                  <a:moveTo>
                    <a:pt x="0" y="87233"/>
                  </a:moveTo>
                  <a:cubicBezTo>
                    <a:pt x="7948" y="40572"/>
                    <a:pt x="51338" y="-2217"/>
                    <a:pt x="105397" y="0"/>
                  </a:cubicBezTo>
                  <a:cubicBezTo>
                    <a:pt x="266090" y="-44697"/>
                    <a:pt x="461433" y="42238"/>
                    <a:pt x="614129" y="0"/>
                  </a:cubicBezTo>
                  <a:cubicBezTo>
                    <a:pt x="769194" y="-42480"/>
                    <a:pt x="877356" y="52855"/>
                    <a:pt x="959340" y="0"/>
                  </a:cubicBezTo>
                  <a:cubicBezTo>
                    <a:pt x="1071266" y="-63108"/>
                    <a:pt x="1188667" y="45453"/>
                    <a:pt x="1304552" y="0"/>
                  </a:cubicBezTo>
                  <a:cubicBezTo>
                    <a:pt x="1439700" y="-72319"/>
                    <a:pt x="1697477" y="54040"/>
                    <a:pt x="1867790" y="0"/>
                  </a:cubicBezTo>
                  <a:cubicBezTo>
                    <a:pt x="1979761" y="-41208"/>
                    <a:pt x="2141195" y="42454"/>
                    <a:pt x="2376522" y="0"/>
                  </a:cubicBezTo>
                  <a:cubicBezTo>
                    <a:pt x="2609712" y="-41210"/>
                    <a:pt x="2523929" y="24198"/>
                    <a:pt x="2667227" y="0"/>
                  </a:cubicBezTo>
                  <a:cubicBezTo>
                    <a:pt x="2819601" y="-41553"/>
                    <a:pt x="2860245" y="25364"/>
                    <a:pt x="3066944" y="0"/>
                  </a:cubicBezTo>
                  <a:cubicBezTo>
                    <a:pt x="3258480" y="-23924"/>
                    <a:pt x="3336234" y="26302"/>
                    <a:pt x="3575676" y="0"/>
                  </a:cubicBezTo>
                  <a:cubicBezTo>
                    <a:pt x="3849806" y="-17320"/>
                    <a:pt x="3931595" y="50225"/>
                    <a:pt x="4084409" y="0"/>
                  </a:cubicBezTo>
                  <a:cubicBezTo>
                    <a:pt x="4258989" y="-42043"/>
                    <a:pt x="4224118" y="42538"/>
                    <a:pt x="4375112" y="0"/>
                  </a:cubicBezTo>
                  <a:cubicBezTo>
                    <a:pt x="4505679" y="-42474"/>
                    <a:pt x="4601976" y="8672"/>
                    <a:pt x="4665817" y="0"/>
                  </a:cubicBezTo>
                  <a:cubicBezTo>
                    <a:pt x="4712645" y="-29574"/>
                    <a:pt x="4805765" y="-6313"/>
                    <a:pt x="4956521" y="0"/>
                  </a:cubicBezTo>
                  <a:cubicBezTo>
                    <a:pt x="5100015" y="-56823"/>
                    <a:pt x="5293465" y="41662"/>
                    <a:pt x="5556098" y="0"/>
                  </a:cubicBezTo>
                  <a:cubicBezTo>
                    <a:pt x="5602976" y="-5861"/>
                    <a:pt x="5652092" y="33317"/>
                    <a:pt x="5661496" y="87233"/>
                  </a:cubicBezTo>
                  <a:cubicBezTo>
                    <a:pt x="5700714" y="208758"/>
                    <a:pt x="5632159" y="361209"/>
                    <a:pt x="5661496" y="436159"/>
                  </a:cubicBezTo>
                  <a:cubicBezTo>
                    <a:pt x="5668805" y="490013"/>
                    <a:pt x="5613974" y="507321"/>
                    <a:pt x="5556098" y="523393"/>
                  </a:cubicBezTo>
                  <a:cubicBezTo>
                    <a:pt x="5471422" y="573696"/>
                    <a:pt x="5375507" y="509439"/>
                    <a:pt x="5210887" y="523393"/>
                  </a:cubicBezTo>
                  <a:cubicBezTo>
                    <a:pt x="5079979" y="531902"/>
                    <a:pt x="4931386" y="505706"/>
                    <a:pt x="4756662" y="523393"/>
                  </a:cubicBezTo>
                  <a:cubicBezTo>
                    <a:pt x="4562817" y="551822"/>
                    <a:pt x="4541666" y="503625"/>
                    <a:pt x="4411451" y="523393"/>
                  </a:cubicBezTo>
                  <a:cubicBezTo>
                    <a:pt x="4288085" y="561268"/>
                    <a:pt x="4149365" y="504253"/>
                    <a:pt x="4011732" y="523393"/>
                  </a:cubicBezTo>
                  <a:cubicBezTo>
                    <a:pt x="3848531" y="554252"/>
                    <a:pt x="3656514" y="511407"/>
                    <a:pt x="3557508" y="523393"/>
                  </a:cubicBezTo>
                  <a:cubicBezTo>
                    <a:pt x="3439388" y="554511"/>
                    <a:pt x="3218361" y="481846"/>
                    <a:pt x="3103283" y="523393"/>
                  </a:cubicBezTo>
                  <a:cubicBezTo>
                    <a:pt x="2957087" y="543815"/>
                    <a:pt x="2803648" y="480223"/>
                    <a:pt x="2540043" y="523393"/>
                  </a:cubicBezTo>
                  <a:cubicBezTo>
                    <a:pt x="2328533" y="575244"/>
                    <a:pt x="2203854" y="503319"/>
                    <a:pt x="2031311" y="523393"/>
                  </a:cubicBezTo>
                  <a:cubicBezTo>
                    <a:pt x="1883601" y="537345"/>
                    <a:pt x="1839629" y="494872"/>
                    <a:pt x="1740608" y="523393"/>
                  </a:cubicBezTo>
                  <a:cubicBezTo>
                    <a:pt x="1642816" y="551987"/>
                    <a:pt x="1320715" y="525539"/>
                    <a:pt x="1177368" y="523393"/>
                  </a:cubicBezTo>
                  <a:cubicBezTo>
                    <a:pt x="1046518" y="560391"/>
                    <a:pt x="759450" y="463685"/>
                    <a:pt x="614129" y="523393"/>
                  </a:cubicBezTo>
                  <a:cubicBezTo>
                    <a:pt x="419003" y="537558"/>
                    <a:pt x="264868" y="559866"/>
                    <a:pt x="105397" y="523393"/>
                  </a:cubicBezTo>
                  <a:cubicBezTo>
                    <a:pt x="49692" y="520657"/>
                    <a:pt x="6427" y="485317"/>
                    <a:pt x="0" y="436159"/>
                  </a:cubicBezTo>
                  <a:cubicBezTo>
                    <a:pt x="6016" y="273968"/>
                    <a:pt x="27323" y="223624"/>
                    <a:pt x="0" y="87233"/>
                  </a:cubicBezTo>
                  <a:close/>
                </a:path>
                <a:path w="5661496" h="523393" stroke="0" extrusionOk="0">
                  <a:moveTo>
                    <a:pt x="0" y="87233"/>
                  </a:moveTo>
                  <a:cubicBezTo>
                    <a:pt x="-700" y="44693"/>
                    <a:pt x="56036" y="2924"/>
                    <a:pt x="105397" y="0"/>
                  </a:cubicBezTo>
                  <a:cubicBezTo>
                    <a:pt x="205353" y="-39220"/>
                    <a:pt x="431654" y="43431"/>
                    <a:pt x="614129" y="0"/>
                  </a:cubicBezTo>
                  <a:cubicBezTo>
                    <a:pt x="809963" y="4069"/>
                    <a:pt x="1013982" y="54314"/>
                    <a:pt x="1122862" y="0"/>
                  </a:cubicBezTo>
                  <a:cubicBezTo>
                    <a:pt x="1220370" y="-46066"/>
                    <a:pt x="1381146" y="20469"/>
                    <a:pt x="1631594" y="0"/>
                  </a:cubicBezTo>
                  <a:cubicBezTo>
                    <a:pt x="1872863" y="-50571"/>
                    <a:pt x="2017974" y="81101"/>
                    <a:pt x="2194832" y="0"/>
                  </a:cubicBezTo>
                  <a:cubicBezTo>
                    <a:pt x="2375813" y="-33314"/>
                    <a:pt x="2382606" y="21115"/>
                    <a:pt x="2540043" y="0"/>
                  </a:cubicBezTo>
                  <a:cubicBezTo>
                    <a:pt x="2712673" y="-50677"/>
                    <a:pt x="2900099" y="51461"/>
                    <a:pt x="2994268" y="0"/>
                  </a:cubicBezTo>
                  <a:cubicBezTo>
                    <a:pt x="3101486" y="-23117"/>
                    <a:pt x="3243805" y="29096"/>
                    <a:pt x="3393987" y="0"/>
                  </a:cubicBezTo>
                  <a:cubicBezTo>
                    <a:pt x="3561267" y="-33292"/>
                    <a:pt x="3654144" y="18881"/>
                    <a:pt x="3739198" y="0"/>
                  </a:cubicBezTo>
                  <a:cubicBezTo>
                    <a:pt x="3804945" y="-16512"/>
                    <a:pt x="4126570" y="9586"/>
                    <a:pt x="4247930" y="0"/>
                  </a:cubicBezTo>
                  <a:cubicBezTo>
                    <a:pt x="4398054" y="-4529"/>
                    <a:pt x="4462389" y="3585"/>
                    <a:pt x="4538633" y="0"/>
                  </a:cubicBezTo>
                  <a:cubicBezTo>
                    <a:pt x="4606518" y="18403"/>
                    <a:pt x="4689732" y="28439"/>
                    <a:pt x="4829338" y="0"/>
                  </a:cubicBezTo>
                  <a:cubicBezTo>
                    <a:pt x="4965897" y="-31908"/>
                    <a:pt x="5319776" y="30433"/>
                    <a:pt x="5556098" y="0"/>
                  </a:cubicBezTo>
                  <a:cubicBezTo>
                    <a:pt x="5620089" y="1873"/>
                    <a:pt x="5674899" y="37881"/>
                    <a:pt x="5661496" y="87233"/>
                  </a:cubicBezTo>
                  <a:cubicBezTo>
                    <a:pt x="5662281" y="251587"/>
                    <a:pt x="5656447" y="266990"/>
                    <a:pt x="5661496" y="436159"/>
                  </a:cubicBezTo>
                  <a:cubicBezTo>
                    <a:pt x="5647013" y="495379"/>
                    <a:pt x="5622552" y="522637"/>
                    <a:pt x="5556098" y="523393"/>
                  </a:cubicBezTo>
                  <a:cubicBezTo>
                    <a:pt x="5455115" y="577178"/>
                    <a:pt x="5300872" y="512073"/>
                    <a:pt x="5101873" y="523393"/>
                  </a:cubicBezTo>
                  <a:cubicBezTo>
                    <a:pt x="4903482" y="569030"/>
                    <a:pt x="4772583" y="517711"/>
                    <a:pt x="4702155" y="523393"/>
                  </a:cubicBezTo>
                  <a:cubicBezTo>
                    <a:pt x="4612309" y="548177"/>
                    <a:pt x="4304746" y="513156"/>
                    <a:pt x="4193422" y="523393"/>
                  </a:cubicBezTo>
                  <a:cubicBezTo>
                    <a:pt x="4079755" y="531883"/>
                    <a:pt x="3992586" y="525229"/>
                    <a:pt x="3848211" y="523393"/>
                  </a:cubicBezTo>
                  <a:cubicBezTo>
                    <a:pt x="3710159" y="532814"/>
                    <a:pt x="3666966" y="510509"/>
                    <a:pt x="3503000" y="523393"/>
                  </a:cubicBezTo>
                  <a:cubicBezTo>
                    <a:pt x="3327046" y="521467"/>
                    <a:pt x="3206014" y="511060"/>
                    <a:pt x="3048775" y="523393"/>
                  </a:cubicBezTo>
                  <a:cubicBezTo>
                    <a:pt x="2925980" y="509221"/>
                    <a:pt x="2791603" y="485230"/>
                    <a:pt x="2594551" y="523393"/>
                  </a:cubicBezTo>
                  <a:cubicBezTo>
                    <a:pt x="2428748" y="577604"/>
                    <a:pt x="2432710" y="491948"/>
                    <a:pt x="2303846" y="523393"/>
                  </a:cubicBezTo>
                  <a:cubicBezTo>
                    <a:pt x="2192022" y="559855"/>
                    <a:pt x="2074526" y="498457"/>
                    <a:pt x="1958635" y="523393"/>
                  </a:cubicBezTo>
                  <a:cubicBezTo>
                    <a:pt x="1824532" y="538670"/>
                    <a:pt x="1728277" y="526930"/>
                    <a:pt x="1667931" y="523393"/>
                  </a:cubicBezTo>
                  <a:cubicBezTo>
                    <a:pt x="1580221" y="500917"/>
                    <a:pt x="1487795" y="522457"/>
                    <a:pt x="1322720" y="523393"/>
                  </a:cubicBezTo>
                  <a:cubicBezTo>
                    <a:pt x="1147704" y="526219"/>
                    <a:pt x="1017437" y="491323"/>
                    <a:pt x="813988" y="523393"/>
                  </a:cubicBezTo>
                  <a:cubicBezTo>
                    <a:pt x="629830" y="553808"/>
                    <a:pt x="442226" y="525490"/>
                    <a:pt x="105397" y="523393"/>
                  </a:cubicBezTo>
                  <a:cubicBezTo>
                    <a:pt x="48797" y="514714"/>
                    <a:pt x="9384" y="492550"/>
                    <a:pt x="0" y="436159"/>
                  </a:cubicBezTo>
                  <a:cubicBezTo>
                    <a:pt x="-24837" y="263254"/>
                    <a:pt x="16156" y="213019"/>
                    <a:pt x="0" y="87233"/>
                  </a:cubicBezTo>
                  <a:close/>
                </a:path>
                <a:path w="5661496" h="523393" fill="none" stroke="0" extrusionOk="0">
                  <a:moveTo>
                    <a:pt x="0" y="87233"/>
                  </a:moveTo>
                  <a:cubicBezTo>
                    <a:pt x="186" y="39349"/>
                    <a:pt x="56052" y="1419"/>
                    <a:pt x="105397" y="0"/>
                  </a:cubicBezTo>
                  <a:cubicBezTo>
                    <a:pt x="284879" y="-13343"/>
                    <a:pt x="504746" y="39745"/>
                    <a:pt x="614129" y="0"/>
                  </a:cubicBezTo>
                  <a:cubicBezTo>
                    <a:pt x="751357" y="-28824"/>
                    <a:pt x="878985" y="59732"/>
                    <a:pt x="959340" y="0"/>
                  </a:cubicBezTo>
                  <a:cubicBezTo>
                    <a:pt x="1072161" y="-4026"/>
                    <a:pt x="1141008" y="20174"/>
                    <a:pt x="1304552" y="0"/>
                  </a:cubicBezTo>
                  <a:cubicBezTo>
                    <a:pt x="1409444" y="-47760"/>
                    <a:pt x="1691518" y="35549"/>
                    <a:pt x="1867790" y="0"/>
                  </a:cubicBezTo>
                  <a:cubicBezTo>
                    <a:pt x="2055288" y="-50390"/>
                    <a:pt x="2170513" y="-15318"/>
                    <a:pt x="2376522" y="0"/>
                  </a:cubicBezTo>
                  <a:cubicBezTo>
                    <a:pt x="2600607" y="-24557"/>
                    <a:pt x="2509362" y="16681"/>
                    <a:pt x="2667227" y="0"/>
                  </a:cubicBezTo>
                  <a:cubicBezTo>
                    <a:pt x="2813951" y="-41365"/>
                    <a:pt x="2874887" y="10439"/>
                    <a:pt x="3066944" y="0"/>
                  </a:cubicBezTo>
                  <a:cubicBezTo>
                    <a:pt x="3249575" y="-20224"/>
                    <a:pt x="3331805" y="10101"/>
                    <a:pt x="3575676" y="0"/>
                  </a:cubicBezTo>
                  <a:cubicBezTo>
                    <a:pt x="3832992" y="8018"/>
                    <a:pt x="3923338" y="72418"/>
                    <a:pt x="4084409" y="0"/>
                  </a:cubicBezTo>
                  <a:cubicBezTo>
                    <a:pt x="4242043" y="-48280"/>
                    <a:pt x="4238222" y="23566"/>
                    <a:pt x="4375112" y="0"/>
                  </a:cubicBezTo>
                  <a:cubicBezTo>
                    <a:pt x="4520348" y="-25862"/>
                    <a:pt x="4591879" y="29558"/>
                    <a:pt x="4665817" y="0"/>
                  </a:cubicBezTo>
                  <a:cubicBezTo>
                    <a:pt x="4749668" y="-2780"/>
                    <a:pt x="4838179" y="5645"/>
                    <a:pt x="4956521" y="0"/>
                  </a:cubicBezTo>
                  <a:cubicBezTo>
                    <a:pt x="5089643" y="-13076"/>
                    <a:pt x="5332539" y="39824"/>
                    <a:pt x="5556098" y="0"/>
                  </a:cubicBezTo>
                  <a:cubicBezTo>
                    <a:pt x="5593293" y="-10216"/>
                    <a:pt x="5672229" y="24324"/>
                    <a:pt x="5661496" y="87233"/>
                  </a:cubicBezTo>
                  <a:cubicBezTo>
                    <a:pt x="5702507" y="200455"/>
                    <a:pt x="5646458" y="344187"/>
                    <a:pt x="5661496" y="436159"/>
                  </a:cubicBezTo>
                  <a:cubicBezTo>
                    <a:pt x="5667864" y="494130"/>
                    <a:pt x="5616371" y="495657"/>
                    <a:pt x="5556098" y="523393"/>
                  </a:cubicBezTo>
                  <a:cubicBezTo>
                    <a:pt x="5438299" y="543797"/>
                    <a:pt x="5349017" y="505896"/>
                    <a:pt x="5210887" y="523393"/>
                  </a:cubicBezTo>
                  <a:cubicBezTo>
                    <a:pt x="5063148" y="547249"/>
                    <a:pt x="4915709" y="483766"/>
                    <a:pt x="4756662" y="523393"/>
                  </a:cubicBezTo>
                  <a:cubicBezTo>
                    <a:pt x="4567643" y="560714"/>
                    <a:pt x="4538770" y="507413"/>
                    <a:pt x="4411451" y="523393"/>
                  </a:cubicBezTo>
                  <a:cubicBezTo>
                    <a:pt x="4286675" y="536992"/>
                    <a:pt x="4200639" y="477347"/>
                    <a:pt x="4011732" y="523393"/>
                  </a:cubicBezTo>
                  <a:cubicBezTo>
                    <a:pt x="3841206" y="563717"/>
                    <a:pt x="3687297" y="486588"/>
                    <a:pt x="3557508" y="523393"/>
                  </a:cubicBezTo>
                  <a:cubicBezTo>
                    <a:pt x="3428994" y="543130"/>
                    <a:pt x="3205691" y="514557"/>
                    <a:pt x="3103283" y="523393"/>
                  </a:cubicBezTo>
                  <a:cubicBezTo>
                    <a:pt x="2966754" y="540878"/>
                    <a:pt x="2720553" y="435197"/>
                    <a:pt x="2540043" y="523393"/>
                  </a:cubicBezTo>
                  <a:cubicBezTo>
                    <a:pt x="2343589" y="560850"/>
                    <a:pt x="2205538" y="490333"/>
                    <a:pt x="2031311" y="523393"/>
                  </a:cubicBezTo>
                  <a:cubicBezTo>
                    <a:pt x="1877743" y="541042"/>
                    <a:pt x="1849933" y="503404"/>
                    <a:pt x="1740608" y="523393"/>
                  </a:cubicBezTo>
                  <a:cubicBezTo>
                    <a:pt x="1601151" y="576003"/>
                    <a:pt x="1344590" y="483664"/>
                    <a:pt x="1177368" y="523393"/>
                  </a:cubicBezTo>
                  <a:cubicBezTo>
                    <a:pt x="1018988" y="551401"/>
                    <a:pt x="814672" y="516950"/>
                    <a:pt x="614129" y="523393"/>
                  </a:cubicBezTo>
                  <a:cubicBezTo>
                    <a:pt x="419357" y="566799"/>
                    <a:pt x="289578" y="525319"/>
                    <a:pt x="105397" y="523393"/>
                  </a:cubicBezTo>
                  <a:cubicBezTo>
                    <a:pt x="67472" y="518919"/>
                    <a:pt x="10689" y="479352"/>
                    <a:pt x="0" y="436159"/>
                  </a:cubicBezTo>
                  <a:cubicBezTo>
                    <a:pt x="-17705" y="285033"/>
                    <a:pt x="22085" y="237089"/>
                    <a:pt x="0" y="87233"/>
                  </a:cubicBezTo>
                  <a:close/>
                </a:path>
              </a:pathLst>
            </a:custGeom>
            <a:grp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custGeom>
                      <a:avLst/>
                      <a:gdLst>
                        <a:gd name="connsiteX0" fmla="*/ 0 w 6990855"/>
                        <a:gd name="connsiteY0" fmla="*/ 130146 h 780863"/>
                        <a:gd name="connsiteX1" fmla="*/ 130146 w 6990855"/>
                        <a:gd name="connsiteY1" fmla="*/ 0 h 780863"/>
                        <a:gd name="connsiteX2" fmla="*/ 758332 w 6990855"/>
                        <a:gd name="connsiteY2" fmla="*/ 0 h 780863"/>
                        <a:gd name="connsiteX3" fmla="*/ 1184601 w 6990855"/>
                        <a:gd name="connsiteY3" fmla="*/ 0 h 780863"/>
                        <a:gd name="connsiteX4" fmla="*/ 1610870 w 6990855"/>
                        <a:gd name="connsiteY4" fmla="*/ 0 h 780863"/>
                        <a:gd name="connsiteX5" fmla="*/ 2306361 w 6990855"/>
                        <a:gd name="connsiteY5" fmla="*/ 0 h 780863"/>
                        <a:gd name="connsiteX6" fmla="*/ 2934547 w 6990855"/>
                        <a:gd name="connsiteY6" fmla="*/ 0 h 780863"/>
                        <a:gd name="connsiteX7" fmla="*/ 3293511 w 6990855"/>
                        <a:gd name="connsiteY7" fmla="*/ 0 h 780863"/>
                        <a:gd name="connsiteX8" fmla="*/ 3787085 w 6990855"/>
                        <a:gd name="connsiteY8" fmla="*/ 0 h 780863"/>
                        <a:gd name="connsiteX9" fmla="*/ 4415271 w 6990855"/>
                        <a:gd name="connsiteY9" fmla="*/ 0 h 780863"/>
                        <a:gd name="connsiteX10" fmla="*/ 5043457 w 6990855"/>
                        <a:gd name="connsiteY10" fmla="*/ 0 h 780863"/>
                        <a:gd name="connsiteX11" fmla="*/ 5402420 w 6990855"/>
                        <a:gd name="connsiteY11" fmla="*/ 0 h 780863"/>
                        <a:gd name="connsiteX12" fmla="*/ 5761384 w 6990855"/>
                        <a:gd name="connsiteY12" fmla="*/ 0 h 780863"/>
                        <a:gd name="connsiteX13" fmla="*/ 6120347 w 6990855"/>
                        <a:gd name="connsiteY13" fmla="*/ 0 h 780863"/>
                        <a:gd name="connsiteX14" fmla="*/ 6860709 w 6990855"/>
                        <a:gd name="connsiteY14" fmla="*/ 0 h 780863"/>
                        <a:gd name="connsiteX15" fmla="*/ 6990855 w 6990855"/>
                        <a:gd name="connsiteY15" fmla="*/ 130146 h 780863"/>
                        <a:gd name="connsiteX16" fmla="*/ 6990855 w 6990855"/>
                        <a:gd name="connsiteY16" fmla="*/ 650717 h 780863"/>
                        <a:gd name="connsiteX17" fmla="*/ 6860709 w 6990855"/>
                        <a:gd name="connsiteY17" fmla="*/ 780863 h 780863"/>
                        <a:gd name="connsiteX18" fmla="*/ 6434440 w 6990855"/>
                        <a:gd name="connsiteY18" fmla="*/ 780863 h 780863"/>
                        <a:gd name="connsiteX19" fmla="*/ 5873560 w 6990855"/>
                        <a:gd name="connsiteY19" fmla="*/ 780863 h 780863"/>
                        <a:gd name="connsiteX20" fmla="*/ 5447291 w 6990855"/>
                        <a:gd name="connsiteY20" fmla="*/ 780863 h 780863"/>
                        <a:gd name="connsiteX21" fmla="*/ 4953716 w 6990855"/>
                        <a:gd name="connsiteY21" fmla="*/ 780863 h 780863"/>
                        <a:gd name="connsiteX22" fmla="*/ 4392836 w 6990855"/>
                        <a:gd name="connsiteY22" fmla="*/ 780863 h 780863"/>
                        <a:gd name="connsiteX23" fmla="*/ 3831956 w 6990855"/>
                        <a:gd name="connsiteY23" fmla="*/ 780863 h 780863"/>
                        <a:gd name="connsiteX24" fmla="*/ 3136464 w 6990855"/>
                        <a:gd name="connsiteY24" fmla="*/ 780863 h 780863"/>
                        <a:gd name="connsiteX25" fmla="*/ 2508278 w 6990855"/>
                        <a:gd name="connsiteY25" fmla="*/ 780863 h 780863"/>
                        <a:gd name="connsiteX26" fmla="*/ 2149315 w 6990855"/>
                        <a:gd name="connsiteY26" fmla="*/ 780863 h 780863"/>
                        <a:gd name="connsiteX27" fmla="*/ 1453823 w 6990855"/>
                        <a:gd name="connsiteY27" fmla="*/ 780863 h 780863"/>
                        <a:gd name="connsiteX28" fmla="*/ 758332 w 6990855"/>
                        <a:gd name="connsiteY28" fmla="*/ 780863 h 780863"/>
                        <a:gd name="connsiteX29" fmla="*/ 130146 w 6990855"/>
                        <a:gd name="connsiteY29" fmla="*/ 780863 h 780863"/>
                        <a:gd name="connsiteX30" fmla="*/ 0 w 6990855"/>
                        <a:gd name="connsiteY30" fmla="*/ 650717 h 780863"/>
                        <a:gd name="connsiteX31" fmla="*/ 0 w 6990855"/>
                        <a:gd name="connsiteY31" fmla="*/ 130146 h 78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90855" h="780863" fill="none" extrusionOk="0">
                          <a:moveTo>
                            <a:pt x="0" y="130146"/>
                          </a:moveTo>
                          <a:cubicBezTo>
                            <a:pt x="3862" y="60003"/>
                            <a:pt x="66615" y="-273"/>
                            <a:pt x="130146" y="0"/>
                          </a:cubicBezTo>
                          <a:cubicBezTo>
                            <a:pt x="317311" y="-12463"/>
                            <a:pt x="568294" y="70022"/>
                            <a:pt x="758332" y="0"/>
                          </a:cubicBezTo>
                          <a:cubicBezTo>
                            <a:pt x="948370" y="-70022"/>
                            <a:pt x="1079243" y="50779"/>
                            <a:pt x="1184601" y="0"/>
                          </a:cubicBezTo>
                          <a:cubicBezTo>
                            <a:pt x="1289959" y="-50779"/>
                            <a:pt x="1444059" y="43023"/>
                            <a:pt x="1610870" y="0"/>
                          </a:cubicBezTo>
                          <a:cubicBezTo>
                            <a:pt x="1777681" y="-43023"/>
                            <a:pt x="2117923" y="61418"/>
                            <a:pt x="2306361" y="0"/>
                          </a:cubicBezTo>
                          <a:cubicBezTo>
                            <a:pt x="2494799" y="-61418"/>
                            <a:pt x="2661524" y="37544"/>
                            <a:pt x="2934547" y="0"/>
                          </a:cubicBezTo>
                          <a:cubicBezTo>
                            <a:pt x="3207570" y="-37544"/>
                            <a:pt x="3121699" y="38753"/>
                            <a:pt x="3293511" y="0"/>
                          </a:cubicBezTo>
                          <a:cubicBezTo>
                            <a:pt x="3465323" y="-38753"/>
                            <a:pt x="3542761" y="41339"/>
                            <a:pt x="3787085" y="0"/>
                          </a:cubicBezTo>
                          <a:cubicBezTo>
                            <a:pt x="4031409" y="-41339"/>
                            <a:pt x="4114363" y="38331"/>
                            <a:pt x="4415271" y="0"/>
                          </a:cubicBezTo>
                          <a:cubicBezTo>
                            <a:pt x="4716179" y="-38331"/>
                            <a:pt x="4851062" y="67555"/>
                            <a:pt x="5043457" y="0"/>
                          </a:cubicBezTo>
                          <a:cubicBezTo>
                            <a:pt x="5235852" y="-67555"/>
                            <a:pt x="5229777" y="40243"/>
                            <a:pt x="5402420" y="0"/>
                          </a:cubicBezTo>
                          <a:cubicBezTo>
                            <a:pt x="5575063" y="-40243"/>
                            <a:pt x="5677592" y="36564"/>
                            <a:pt x="5761384" y="0"/>
                          </a:cubicBezTo>
                          <a:cubicBezTo>
                            <a:pt x="5845176" y="-36564"/>
                            <a:pt x="5960915" y="12012"/>
                            <a:pt x="6120347" y="0"/>
                          </a:cubicBezTo>
                          <a:cubicBezTo>
                            <a:pt x="6279779" y="-12012"/>
                            <a:pt x="6568702" y="19820"/>
                            <a:pt x="6860709" y="0"/>
                          </a:cubicBezTo>
                          <a:cubicBezTo>
                            <a:pt x="6916843" y="-6731"/>
                            <a:pt x="6996350" y="51800"/>
                            <a:pt x="6990855" y="130146"/>
                          </a:cubicBezTo>
                          <a:cubicBezTo>
                            <a:pt x="7037501" y="301526"/>
                            <a:pt x="6973755" y="542208"/>
                            <a:pt x="6990855" y="650717"/>
                          </a:cubicBezTo>
                          <a:cubicBezTo>
                            <a:pt x="6993669" y="722403"/>
                            <a:pt x="6930373" y="763517"/>
                            <a:pt x="6860709" y="780863"/>
                          </a:cubicBezTo>
                          <a:cubicBezTo>
                            <a:pt x="6736858" y="827800"/>
                            <a:pt x="6608189" y="768034"/>
                            <a:pt x="6434440" y="780863"/>
                          </a:cubicBezTo>
                          <a:cubicBezTo>
                            <a:pt x="6260691" y="793692"/>
                            <a:pt x="6107701" y="742008"/>
                            <a:pt x="5873560" y="780863"/>
                          </a:cubicBezTo>
                          <a:cubicBezTo>
                            <a:pt x="5639419" y="819718"/>
                            <a:pt x="5610583" y="753389"/>
                            <a:pt x="5447291" y="780863"/>
                          </a:cubicBezTo>
                          <a:cubicBezTo>
                            <a:pt x="5283999" y="808337"/>
                            <a:pt x="5158713" y="724226"/>
                            <a:pt x="4953716" y="780863"/>
                          </a:cubicBezTo>
                          <a:cubicBezTo>
                            <a:pt x="4748720" y="837500"/>
                            <a:pt x="4533435" y="759218"/>
                            <a:pt x="4392836" y="780863"/>
                          </a:cubicBezTo>
                          <a:cubicBezTo>
                            <a:pt x="4252237" y="802508"/>
                            <a:pt x="4001399" y="746196"/>
                            <a:pt x="3831956" y="780863"/>
                          </a:cubicBezTo>
                          <a:cubicBezTo>
                            <a:pt x="3662513" y="815530"/>
                            <a:pt x="3406287" y="701520"/>
                            <a:pt x="3136464" y="780863"/>
                          </a:cubicBezTo>
                          <a:cubicBezTo>
                            <a:pt x="2866641" y="860206"/>
                            <a:pt x="2698322" y="752216"/>
                            <a:pt x="2508278" y="780863"/>
                          </a:cubicBezTo>
                          <a:cubicBezTo>
                            <a:pt x="2318234" y="809510"/>
                            <a:pt x="2281546" y="751467"/>
                            <a:pt x="2149315" y="780863"/>
                          </a:cubicBezTo>
                          <a:cubicBezTo>
                            <a:pt x="2017084" y="810259"/>
                            <a:pt x="1642597" y="723744"/>
                            <a:pt x="1453823" y="780863"/>
                          </a:cubicBezTo>
                          <a:cubicBezTo>
                            <a:pt x="1265049" y="837982"/>
                            <a:pt x="969992" y="744328"/>
                            <a:pt x="758332" y="780863"/>
                          </a:cubicBezTo>
                          <a:cubicBezTo>
                            <a:pt x="546672" y="817398"/>
                            <a:pt x="335779" y="769467"/>
                            <a:pt x="130146" y="780863"/>
                          </a:cubicBezTo>
                          <a:cubicBezTo>
                            <a:pt x="69031" y="778149"/>
                            <a:pt x="14288" y="712372"/>
                            <a:pt x="0" y="650717"/>
                          </a:cubicBezTo>
                          <a:cubicBezTo>
                            <a:pt x="-1551" y="420133"/>
                            <a:pt x="27525" y="340059"/>
                            <a:pt x="0" y="130146"/>
                          </a:cubicBezTo>
                          <a:close/>
                        </a:path>
                        <a:path w="6990855" h="780863" stroke="0" extrusionOk="0">
                          <a:moveTo>
                            <a:pt x="0" y="130146"/>
                          </a:moveTo>
                          <a:cubicBezTo>
                            <a:pt x="-14274" y="54051"/>
                            <a:pt x="64128" y="4461"/>
                            <a:pt x="130146" y="0"/>
                          </a:cubicBezTo>
                          <a:cubicBezTo>
                            <a:pt x="266301" y="-26935"/>
                            <a:pt x="516793" y="35692"/>
                            <a:pt x="758332" y="0"/>
                          </a:cubicBezTo>
                          <a:cubicBezTo>
                            <a:pt x="999871" y="-35692"/>
                            <a:pt x="1233267" y="67693"/>
                            <a:pt x="1386518" y="0"/>
                          </a:cubicBezTo>
                          <a:cubicBezTo>
                            <a:pt x="1539769" y="-67693"/>
                            <a:pt x="1719282" y="30764"/>
                            <a:pt x="2014704" y="0"/>
                          </a:cubicBezTo>
                          <a:cubicBezTo>
                            <a:pt x="2310126" y="-30764"/>
                            <a:pt x="2494039" y="60970"/>
                            <a:pt x="2710195" y="0"/>
                          </a:cubicBezTo>
                          <a:cubicBezTo>
                            <a:pt x="2926351" y="-60970"/>
                            <a:pt x="2951570" y="49148"/>
                            <a:pt x="3136464" y="0"/>
                          </a:cubicBezTo>
                          <a:cubicBezTo>
                            <a:pt x="3321358" y="-49148"/>
                            <a:pt x="3557765" y="56816"/>
                            <a:pt x="3697344" y="0"/>
                          </a:cubicBezTo>
                          <a:cubicBezTo>
                            <a:pt x="3836923" y="-56816"/>
                            <a:pt x="4000844" y="33910"/>
                            <a:pt x="4190919" y="0"/>
                          </a:cubicBezTo>
                          <a:cubicBezTo>
                            <a:pt x="4380995" y="-33910"/>
                            <a:pt x="4528291" y="49090"/>
                            <a:pt x="4617188" y="0"/>
                          </a:cubicBezTo>
                          <a:cubicBezTo>
                            <a:pt x="4706085" y="-49090"/>
                            <a:pt x="5075272" y="17356"/>
                            <a:pt x="5245374" y="0"/>
                          </a:cubicBezTo>
                          <a:cubicBezTo>
                            <a:pt x="5415476" y="-17356"/>
                            <a:pt x="5508283" y="3826"/>
                            <a:pt x="5604337" y="0"/>
                          </a:cubicBezTo>
                          <a:cubicBezTo>
                            <a:pt x="5700391" y="-3826"/>
                            <a:pt x="5820993" y="22192"/>
                            <a:pt x="5963301" y="0"/>
                          </a:cubicBezTo>
                          <a:cubicBezTo>
                            <a:pt x="6105609" y="-22192"/>
                            <a:pt x="6543953" y="17786"/>
                            <a:pt x="6860709" y="0"/>
                          </a:cubicBezTo>
                          <a:cubicBezTo>
                            <a:pt x="6940657" y="-9407"/>
                            <a:pt x="7007997" y="61784"/>
                            <a:pt x="6990855" y="130146"/>
                          </a:cubicBezTo>
                          <a:cubicBezTo>
                            <a:pt x="6991702" y="376676"/>
                            <a:pt x="6985358" y="397437"/>
                            <a:pt x="6990855" y="650717"/>
                          </a:cubicBezTo>
                          <a:cubicBezTo>
                            <a:pt x="6976290" y="732568"/>
                            <a:pt x="6940378" y="764466"/>
                            <a:pt x="6860709" y="780863"/>
                          </a:cubicBezTo>
                          <a:cubicBezTo>
                            <a:pt x="6738011" y="789973"/>
                            <a:pt x="6541888" y="728368"/>
                            <a:pt x="6299829" y="780863"/>
                          </a:cubicBezTo>
                          <a:cubicBezTo>
                            <a:pt x="6057770" y="833358"/>
                            <a:pt x="5909784" y="753535"/>
                            <a:pt x="5806254" y="780863"/>
                          </a:cubicBezTo>
                          <a:cubicBezTo>
                            <a:pt x="5702725" y="808191"/>
                            <a:pt x="5323321" y="767813"/>
                            <a:pt x="5178068" y="780863"/>
                          </a:cubicBezTo>
                          <a:cubicBezTo>
                            <a:pt x="5032815" y="793913"/>
                            <a:pt x="4926809" y="762309"/>
                            <a:pt x="4751799" y="780863"/>
                          </a:cubicBezTo>
                          <a:cubicBezTo>
                            <a:pt x="4576789" y="799417"/>
                            <a:pt x="4528106" y="758189"/>
                            <a:pt x="4325530" y="780863"/>
                          </a:cubicBezTo>
                          <a:cubicBezTo>
                            <a:pt x="4122954" y="803537"/>
                            <a:pt x="3962628" y="773312"/>
                            <a:pt x="3764650" y="780863"/>
                          </a:cubicBezTo>
                          <a:cubicBezTo>
                            <a:pt x="3566672" y="788414"/>
                            <a:pt x="3392195" y="717598"/>
                            <a:pt x="3203770" y="780863"/>
                          </a:cubicBezTo>
                          <a:cubicBezTo>
                            <a:pt x="3015345" y="844128"/>
                            <a:pt x="2993674" y="744401"/>
                            <a:pt x="2844806" y="780863"/>
                          </a:cubicBezTo>
                          <a:cubicBezTo>
                            <a:pt x="2695938" y="817325"/>
                            <a:pt x="2589777" y="758963"/>
                            <a:pt x="2418537" y="780863"/>
                          </a:cubicBezTo>
                          <a:cubicBezTo>
                            <a:pt x="2247297" y="802763"/>
                            <a:pt x="2142320" y="777008"/>
                            <a:pt x="2059574" y="780863"/>
                          </a:cubicBezTo>
                          <a:cubicBezTo>
                            <a:pt x="1976828" y="784718"/>
                            <a:pt x="1840926" y="772112"/>
                            <a:pt x="1633305" y="780863"/>
                          </a:cubicBezTo>
                          <a:cubicBezTo>
                            <a:pt x="1425684" y="789614"/>
                            <a:pt x="1242620" y="775504"/>
                            <a:pt x="1005119" y="780863"/>
                          </a:cubicBezTo>
                          <a:cubicBezTo>
                            <a:pt x="767618" y="786222"/>
                            <a:pt x="534390" y="775495"/>
                            <a:pt x="130146" y="780863"/>
                          </a:cubicBezTo>
                          <a:cubicBezTo>
                            <a:pt x="75584" y="768521"/>
                            <a:pt x="9468" y="716138"/>
                            <a:pt x="0" y="650717"/>
                          </a:cubicBezTo>
                          <a:cubicBezTo>
                            <a:pt x="-30177" y="394926"/>
                            <a:pt x="24290" y="319603"/>
                            <a:pt x="0" y="130146"/>
                          </a:cubicBezTo>
                          <a:close/>
                        </a:path>
                      </a:pathLst>
                    </a:custGeom>
                    <ask:type>
                      <ask:lineSketchScribble/>
                    </ask:type>
                  </ask:lineSketchStyleProps>
                </a:ext>
              </a:extLst>
            </a:ln>
            <a:effectLst/>
          </p:spPr>
          <p:txBody>
            <a:bodyPr rtlCol="0" anchor="ctr"/>
            <a:lstStyle/>
            <a:p>
              <a:pPr algn="ctr">
                <a:defRPr/>
              </a:pPr>
              <a:endParaRPr lang="en-US" sz="1800" kern="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54282940-615F-45E4-9E54-78F6EC5EC0EC}"/>
                </a:ext>
              </a:extLst>
            </p:cNvPr>
            <p:cNvSpPr/>
            <p:nvPr/>
          </p:nvSpPr>
          <p:spPr>
            <a:xfrm>
              <a:off x="1198884" y="1450644"/>
              <a:ext cx="5519661" cy="268184"/>
            </a:xfrm>
            <a:prstGeom prst="rect">
              <a:avLst/>
            </a:prstGeom>
            <a:grpFill/>
          </p:spPr>
          <p:txBody>
            <a:bodyPr wrap="square">
              <a:spAutoFit/>
            </a:bodyPr>
            <a:lstStyle/>
            <a:p>
              <a:pPr>
                <a:spcBef>
                  <a:spcPct val="50000"/>
                </a:spcBef>
              </a:pPr>
              <a:r>
                <a:rPr lang="en-US" sz="2000" b="1" dirty="0">
                  <a:solidFill>
                    <a:srgbClr val="000000"/>
                  </a:solidFill>
                  <a:latin typeface="OpenSansBold"/>
                </a:rPr>
                <a:t>Anh Lê </a:t>
              </a:r>
              <a:r>
                <a:rPr lang="en-US" sz="2000" b="1" dirty="0" err="1">
                  <a:solidFill>
                    <a:srgbClr val="000000"/>
                  </a:solidFill>
                  <a:latin typeface="OpenSansBold"/>
                </a:rPr>
                <a:t>giúp</a:t>
              </a:r>
              <a:r>
                <a:rPr lang="en-US" sz="2000" b="1" dirty="0">
                  <a:solidFill>
                    <a:srgbClr val="000000"/>
                  </a:solidFill>
                  <a:latin typeface="OpenSansBold"/>
                </a:rPr>
                <a:t> </a:t>
              </a:r>
              <a:r>
                <a:rPr lang="en-US" sz="2000" b="1" dirty="0" err="1">
                  <a:solidFill>
                    <a:srgbClr val="000000"/>
                  </a:solidFill>
                  <a:latin typeface="OpenSansBold"/>
                </a:rPr>
                <a:t>anh</a:t>
              </a:r>
              <a:r>
                <a:rPr lang="en-US" sz="2000" b="1" dirty="0">
                  <a:solidFill>
                    <a:srgbClr val="000000"/>
                  </a:solidFill>
                  <a:latin typeface="OpenSansBold"/>
                </a:rPr>
                <a:t> </a:t>
              </a:r>
              <a:r>
                <a:rPr lang="en-US" sz="2000" b="1" dirty="0" err="1">
                  <a:solidFill>
                    <a:srgbClr val="000000"/>
                  </a:solidFill>
                  <a:latin typeface="OpenSansBold"/>
                </a:rPr>
                <a:t>Thành</a:t>
              </a:r>
              <a:r>
                <a:rPr lang="en-US" sz="2000" b="1" dirty="0">
                  <a:solidFill>
                    <a:srgbClr val="000000"/>
                  </a:solidFill>
                  <a:latin typeface="OpenSansBold"/>
                </a:rPr>
                <a:t> </a:t>
              </a:r>
              <a:r>
                <a:rPr lang="en-US" sz="2000" b="1" dirty="0" err="1">
                  <a:solidFill>
                    <a:srgbClr val="000000"/>
                  </a:solidFill>
                  <a:latin typeface="OpenSansBold"/>
                </a:rPr>
                <a:t>việc</a:t>
              </a:r>
              <a:r>
                <a:rPr lang="en-US" sz="2000" b="1" dirty="0">
                  <a:solidFill>
                    <a:srgbClr val="000000"/>
                  </a:solidFill>
                  <a:latin typeface="OpenSansBold"/>
                </a:rPr>
                <a:t> </a:t>
              </a:r>
              <a:r>
                <a:rPr lang="en-US" sz="2000" b="1" dirty="0" err="1">
                  <a:solidFill>
                    <a:srgbClr val="000000"/>
                  </a:solidFill>
                  <a:latin typeface="OpenSansBold"/>
                </a:rPr>
                <a:t>gì</a:t>
              </a:r>
              <a:r>
                <a:rPr lang="en-US" sz="2000" b="1" dirty="0">
                  <a:solidFill>
                    <a:srgbClr val="000000"/>
                  </a:solidFill>
                  <a:latin typeface="OpenSansBold"/>
                </a:rPr>
                <a:t>?</a:t>
              </a:r>
              <a:endParaRPr lang="en-US" altLang="en-US" sz="2000" b="1" dirty="0">
                <a:solidFill>
                  <a:srgbClr val="000000"/>
                </a:solidFill>
                <a:latin typeface="OpenSansBold"/>
              </a:endParaRPr>
            </a:p>
          </p:txBody>
        </p:sp>
      </p:grpSp>
      <p:grpSp>
        <p:nvGrpSpPr>
          <p:cNvPr id="29" name="Group 28">
            <a:extLst>
              <a:ext uri="{FF2B5EF4-FFF2-40B4-BE49-F238E27FC236}">
                <a16:creationId xmlns:a16="http://schemas.microsoft.com/office/drawing/2014/main" id="{27FA03FA-387E-4F85-AEE2-8C78CA30F382}"/>
              </a:ext>
            </a:extLst>
          </p:cNvPr>
          <p:cNvGrpSpPr/>
          <p:nvPr/>
        </p:nvGrpSpPr>
        <p:grpSpPr>
          <a:xfrm>
            <a:off x="1375788" y="1914769"/>
            <a:ext cx="7066729" cy="758957"/>
            <a:chOff x="1840969" y="2197227"/>
            <a:chExt cx="7095489" cy="523393"/>
          </a:xfrm>
        </p:grpSpPr>
        <p:sp>
          <p:nvSpPr>
            <p:cNvPr id="30" name="Rectangle: Rounded Corners 43">
              <a:extLst>
                <a:ext uri="{FF2B5EF4-FFF2-40B4-BE49-F238E27FC236}">
                  <a16:creationId xmlns:a16="http://schemas.microsoft.com/office/drawing/2014/main" id="{0C13FA63-4BA3-4EDA-A787-B8857A20CFA4}"/>
                </a:ext>
              </a:extLst>
            </p:cNvPr>
            <p:cNvSpPr/>
            <p:nvPr/>
          </p:nvSpPr>
          <p:spPr>
            <a:xfrm>
              <a:off x="1840969" y="2197227"/>
              <a:ext cx="6999451" cy="523393"/>
            </a:xfrm>
            <a:custGeom>
              <a:avLst/>
              <a:gdLst>
                <a:gd name="connsiteX0" fmla="*/ 0 w 6999451"/>
                <a:gd name="connsiteY0" fmla="*/ 87234 h 523393"/>
                <a:gd name="connsiteX1" fmla="*/ 87234 w 6999451"/>
                <a:gd name="connsiteY1" fmla="*/ 0 h 523393"/>
                <a:gd name="connsiteX2" fmla="*/ 724232 w 6999451"/>
                <a:gd name="connsiteY2" fmla="*/ 0 h 523393"/>
                <a:gd name="connsiteX3" fmla="*/ 1156481 w 6999451"/>
                <a:gd name="connsiteY3" fmla="*/ 0 h 523393"/>
                <a:gd name="connsiteX4" fmla="*/ 1588730 w 6999451"/>
                <a:gd name="connsiteY4" fmla="*/ 0 h 523393"/>
                <a:gd name="connsiteX5" fmla="*/ 2293979 w 6999451"/>
                <a:gd name="connsiteY5" fmla="*/ 0 h 523393"/>
                <a:gd name="connsiteX6" fmla="*/ 2930977 w 6999451"/>
                <a:gd name="connsiteY6" fmla="*/ 0 h 523393"/>
                <a:gd name="connsiteX7" fmla="*/ 3294976 w 6999451"/>
                <a:gd name="connsiteY7" fmla="*/ 0 h 523393"/>
                <a:gd name="connsiteX8" fmla="*/ 3795475 w 6999451"/>
                <a:gd name="connsiteY8" fmla="*/ 0 h 523393"/>
                <a:gd name="connsiteX9" fmla="*/ 4432473 w 6999451"/>
                <a:gd name="connsiteY9" fmla="*/ 0 h 523393"/>
                <a:gd name="connsiteX10" fmla="*/ 5069472 w 6999451"/>
                <a:gd name="connsiteY10" fmla="*/ 0 h 523393"/>
                <a:gd name="connsiteX11" fmla="*/ 5433471 w 6999451"/>
                <a:gd name="connsiteY11" fmla="*/ 0 h 523393"/>
                <a:gd name="connsiteX12" fmla="*/ 5797470 w 6999451"/>
                <a:gd name="connsiteY12" fmla="*/ 0 h 523393"/>
                <a:gd name="connsiteX13" fmla="*/ 6161469 w 6999451"/>
                <a:gd name="connsiteY13" fmla="*/ 0 h 523393"/>
                <a:gd name="connsiteX14" fmla="*/ 6912217 w 6999451"/>
                <a:gd name="connsiteY14" fmla="*/ 0 h 523393"/>
                <a:gd name="connsiteX15" fmla="*/ 6999451 w 6999451"/>
                <a:gd name="connsiteY15" fmla="*/ 87234 h 523393"/>
                <a:gd name="connsiteX16" fmla="*/ 6999451 w 6999451"/>
                <a:gd name="connsiteY16" fmla="*/ 436159 h 523393"/>
                <a:gd name="connsiteX17" fmla="*/ 6912217 w 6999451"/>
                <a:gd name="connsiteY17" fmla="*/ 523393 h 523393"/>
                <a:gd name="connsiteX18" fmla="*/ 6479968 w 6999451"/>
                <a:gd name="connsiteY18" fmla="*/ 523393 h 523393"/>
                <a:gd name="connsiteX19" fmla="*/ 5911219 w 6999451"/>
                <a:gd name="connsiteY19" fmla="*/ 523393 h 523393"/>
                <a:gd name="connsiteX20" fmla="*/ 5478971 w 6999451"/>
                <a:gd name="connsiteY20" fmla="*/ 523393 h 523393"/>
                <a:gd name="connsiteX21" fmla="*/ 4978472 w 6999451"/>
                <a:gd name="connsiteY21" fmla="*/ 523393 h 523393"/>
                <a:gd name="connsiteX22" fmla="*/ 4409723 w 6999451"/>
                <a:gd name="connsiteY22" fmla="*/ 523393 h 523393"/>
                <a:gd name="connsiteX23" fmla="*/ 3840975 w 6999451"/>
                <a:gd name="connsiteY23" fmla="*/ 523393 h 523393"/>
                <a:gd name="connsiteX24" fmla="*/ 3135726 w 6999451"/>
                <a:gd name="connsiteY24" fmla="*/ 523393 h 523393"/>
                <a:gd name="connsiteX25" fmla="*/ 2498728 w 6999451"/>
                <a:gd name="connsiteY25" fmla="*/ 523393 h 523393"/>
                <a:gd name="connsiteX26" fmla="*/ 2134729 w 6999451"/>
                <a:gd name="connsiteY26" fmla="*/ 523393 h 523393"/>
                <a:gd name="connsiteX27" fmla="*/ 1429481 w 6999451"/>
                <a:gd name="connsiteY27" fmla="*/ 523393 h 523393"/>
                <a:gd name="connsiteX28" fmla="*/ 724232 w 6999451"/>
                <a:gd name="connsiteY28" fmla="*/ 523393 h 523393"/>
                <a:gd name="connsiteX29" fmla="*/ 87234 w 6999451"/>
                <a:gd name="connsiteY29" fmla="*/ 523393 h 523393"/>
                <a:gd name="connsiteX30" fmla="*/ 0 w 6999451"/>
                <a:gd name="connsiteY30" fmla="*/ 436159 h 523393"/>
                <a:gd name="connsiteX31" fmla="*/ 0 w 6999451"/>
                <a:gd name="connsiteY31" fmla="*/ 87234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99451" h="523393" fill="none" extrusionOk="0">
                  <a:moveTo>
                    <a:pt x="0" y="87234"/>
                  </a:moveTo>
                  <a:cubicBezTo>
                    <a:pt x="9917" y="43511"/>
                    <a:pt x="48367" y="-304"/>
                    <a:pt x="87234" y="0"/>
                  </a:cubicBezTo>
                  <a:cubicBezTo>
                    <a:pt x="231531" y="-54859"/>
                    <a:pt x="436420" y="20277"/>
                    <a:pt x="724232" y="0"/>
                  </a:cubicBezTo>
                  <a:cubicBezTo>
                    <a:pt x="1012044" y="-20277"/>
                    <a:pt x="1032040" y="24210"/>
                    <a:pt x="1156481" y="0"/>
                  </a:cubicBezTo>
                  <a:cubicBezTo>
                    <a:pt x="1280922" y="-24210"/>
                    <a:pt x="1391976" y="23489"/>
                    <a:pt x="1588730" y="0"/>
                  </a:cubicBezTo>
                  <a:cubicBezTo>
                    <a:pt x="1785484" y="-23489"/>
                    <a:pt x="1971402" y="32493"/>
                    <a:pt x="2293979" y="0"/>
                  </a:cubicBezTo>
                  <a:cubicBezTo>
                    <a:pt x="2616556" y="-32493"/>
                    <a:pt x="2794544" y="11924"/>
                    <a:pt x="2930977" y="0"/>
                  </a:cubicBezTo>
                  <a:cubicBezTo>
                    <a:pt x="3067410" y="-11924"/>
                    <a:pt x="3136863" y="21299"/>
                    <a:pt x="3294976" y="0"/>
                  </a:cubicBezTo>
                  <a:cubicBezTo>
                    <a:pt x="3453089" y="-21299"/>
                    <a:pt x="3589634" y="42380"/>
                    <a:pt x="3795475" y="0"/>
                  </a:cubicBezTo>
                  <a:cubicBezTo>
                    <a:pt x="4001316" y="-42380"/>
                    <a:pt x="4195030" y="32595"/>
                    <a:pt x="4432473" y="0"/>
                  </a:cubicBezTo>
                  <a:cubicBezTo>
                    <a:pt x="4669916" y="-32595"/>
                    <a:pt x="4929555" y="31015"/>
                    <a:pt x="5069472" y="0"/>
                  </a:cubicBezTo>
                  <a:cubicBezTo>
                    <a:pt x="5209389" y="-31015"/>
                    <a:pt x="5315299" y="24464"/>
                    <a:pt x="5433471" y="0"/>
                  </a:cubicBezTo>
                  <a:cubicBezTo>
                    <a:pt x="5551643" y="-24464"/>
                    <a:pt x="5714332" y="38274"/>
                    <a:pt x="5797470" y="0"/>
                  </a:cubicBezTo>
                  <a:cubicBezTo>
                    <a:pt x="5880608" y="-38274"/>
                    <a:pt x="6027391" y="21266"/>
                    <a:pt x="6161469" y="0"/>
                  </a:cubicBezTo>
                  <a:cubicBezTo>
                    <a:pt x="6295547" y="-21266"/>
                    <a:pt x="6761736" y="74610"/>
                    <a:pt x="6912217" y="0"/>
                  </a:cubicBezTo>
                  <a:cubicBezTo>
                    <a:pt x="6948729" y="-4987"/>
                    <a:pt x="7003516" y="34271"/>
                    <a:pt x="6999451" y="87234"/>
                  </a:cubicBezTo>
                  <a:cubicBezTo>
                    <a:pt x="7021229" y="223105"/>
                    <a:pt x="6994464" y="315793"/>
                    <a:pt x="6999451" y="436159"/>
                  </a:cubicBezTo>
                  <a:cubicBezTo>
                    <a:pt x="7004367" y="484001"/>
                    <a:pt x="6960032" y="520551"/>
                    <a:pt x="6912217" y="523393"/>
                  </a:cubicBezTo>
                  <a:cubicBezTo>
                    <a:pt x="6701466" y="552571"/>
                    <a:pt x="6589484" y="493271"/>
                    <a:pt x="6479968" y="523393"/>
                  </a:cubicBezTo>
                  <a:cubicBezTo>
                    <a:pt x="6370452" y="553515"/>
                    <a:pt x="6050178" y="469318"/>
                    <a:pt x="5911219" y="523393"/>
                  </a:cubicBezTo>
                  <a:cubicBezTo>
                    <a:pt x="5772260" y="577468"/>
                    <a:pt x="5677329" y="481268"/>
                    <a:pt x="5478971" y="523393"/>
                  </a:cubicBezTo>
                  <a:cubicBezTo>
                    <a:pt x="5280613" y="565518"/>
                    <a:pt x="5080292" y="487807"/>
                    <a:pt x="4978472" y="523393"/>
                  </a:cubicBezTo>
                  <a:cubicBezTo>
                    <a:pt x="4876652" y="558979"/>
                    <a:pt x="4577961" y="500323"/>
                    <a:pt x="4409723" y="523393"/>
                  </a:cubicBezTo>
                  <a:cubicBezTo>
                    <a:pt x="4241485" y="546463"/>
                    <a:pt x="4110120" y="456321"/>
                    <a:pt x="3840975" y="523393"/>
                  </a:cubicBezTo>
                  <a:cubicBezTo>
                    <a:pt x="3571830" y="590465"/>
                    <a:pt x="3298215" y="470581"/>
                    <a:pt x="3135726" y="523393"/>
                  </a:cubicBezTo>
                  <a:cubicBezTo>
                    <a:pt x="2973237" y="576205"/>
                    <a:pt x="2788664" y="509015"/>
                    <a:pt x="2498728" y="523393"/>
                  </a:cubicBezTo>
                  <a:cubicBezTo>
                    <a:pt x="2208792" y="537771"/>
                    <a:pt x="2232356" y="511178"/>
                    <a:pt x="2134729" y="523393"/>
                  </a:cubicBezTo>
                  <a:cubicBezTo>
                    <a:pt x="2037102" y="535608"/>
                    <a:pt x="1634187" y="448955"/>
                    <a:pt x="1429481" y="523393"/>
                  </a:cubicBezTo>
                  <a:cubicBezTo>
                    <a:pt x="1224775" y="597831"/>
                    <a:pt x="978068" y="500302"/>
                    <a:pt x="724232" y="523393"/>
                  </a:cubicBezTo>
                  <a:cubicBezTo>
                    <a:pt x="470396" y="546484"/>
                    <a:pt x="400022" y="501941"/>
                    <a:pt x="87234" y="523393"/>
                  </a:cubicBezTo>
                  <a:cubicBezTo>
                    <a:pt x="46904" y="521414"/>
                    <a:pt x="4561" y="481074"/>
                    <a:pt x="0" y="436159"/>
                  </a:cubicBezTo>
                  <a:cubicBezTo>
                    <a:pt x="-29190" y="305457"/>
                    <a:pt x="34244" y="175482"/>
                    <a:pt x="0" y="87234"/>
                  </a:cubicBezTo>
                  <a:close/>
                </a:path>
                <a:path w="6999451" h="523393" stroke="0" extrusionOk="0">
                  <a:moveTo>
                    <a:pt x="0" y="87234"/>
                  </a:moveTo>
                  <a:cubicBezTo>
                    <a:pt x="-5620" y="37396"/>
                    <a:pt x="49113" y="7656"/>
                    <a:pt x="87234" y="0"/>
                  </a:cubicBezTo>
                  <a:cubicBezTo>
                    <a:pt x="329848" y="-11531"/>
                    <a:pt x="475604" y="63198"/>
                    <a:pt x="724232" y="0"/>
                  </a:cubicBezTo>
                  <a:cubicBezTo>
                    <a:pt x="972860" y="-63198"/>
                    <a:pt x="1151850" y="5009"/>
                    <a:pt x="1361231" y="0"/>
                  </a:cubicBezTo>
                  <a:cubicBezTo>
                    <a:pt x="1570612" y="-5009"/>
                    <a:pt x="1719756" y="18304"/>
                    <a:pt x="1998229" y="0"/>
                  </a:cubicBezTo>
                  <a:cubicBezTo>
                    <a:pt x="2276702" y="-18304"/>
                    <a:pt x="2480553" y="81307"/>
                    <a:pt x="2703477" y="0"/>
                  </a:cubicBezTo>
                  <a:cubicBezTo>
                    <a:pt x="2926401" y="-81307"/>
                    <a:pt x="2960023" y="1375"/>
                    <a:pt x="3135726" y="0"/>
                  </a:cubicBezTo>
                  <a:cubicBezTo>
                    <a:pt x="3311429" y="-1375"/>
                    <a:pt x="3586897" y="20319"/>
                    <a:pt x="3704475" y="0"/>
                  </a:cubicBezTo>
                  <a:cubicBezTo>
                    <a:pt x="3822053" y="-20319"/>
                    <a:pt x="4014033" y="47148"/>
                    <a:pt x="4204974" y="0"/>
                  </a:cubicBezTo>
                  <a:cubicBezTo>
                    <a:pt x="4395915" y="-47148"/>
                    <a:pt x="4524576" y="17980"/>
                    <a:pt x="4637223" y="0"/>
                  </a:cubicBezTo>
                  <a:cubicBezTo>
                    <a:pt x="4749870" y="-17980"/>
                    <a:pt x="5145632" y="68594"/>
                    <a:pt x="5274221" y="0"/>
                  </a:cubicBezTo>
                  <a:cubicBezTo>
                    <a:pt x="5402810" y="-68594"/>
                    <a:pt x="5562435" y="2139"/>
                    <a:pt x="5638220" y="0"/>
                  </a:cubicBezTo>
                  <a:cubicBezTo>
                    <a:pt x="5714005" y="-2139"/>
                    <a:pt x="5923519" y="29687"/>
                    <a:pt x="6002219" y="0"/>
                  </a:cubicBezTo>
                  <a:cubicBezTo>
                    <a:pt x="6080919" y="-29687"/>
                    <a:pt x="6581207" y="84429"/>
                    <a:pt x="6912217" y="0"/>
                  </a:cubicBezTo>
                  <a:cubicBezTo>
                    <a:pt x="6965890" y="-6406"/>
                    <a:pt x="7004195" y="40029"/>
                    <a:pt x="6999451" y="87234"/>
                  </a:cubicBezTo>
                  <a:cubicBezTo>
                    <a:pt x="7007468" y="188778"/>
                    <a:pt x="6968334" y="295696"/>
                    <a:pt x="6999451" y="436159"/>
                  </a:cubicBezTo>
                  <a:cubicBezTo>
                    <a:pt x="6997998" y="485332"/>
                    <a:pt x="6964383" y="515000"/>
                    <a:pt x="6912217" y="523393"/>
                  </a:cubicBezTo>
                  <a:cubicBezTo>
                    <a:pt x="6738395" y="531274"/>
                    <a:pt x="6583234" y="515608"/>
                    <a:pt x="6343468" y="523393"/>
                  </a:cubicBezTo>
                  <a:cubicBezTo>
                    <a:pt x="6103702" y="531178"/>
                    <a:pt x="6054950" y="464390"/>
                    <a:pt x="5842970" y="523393"/>
                  </a:cubicBezTo>
                  <a:cubicBezTo>
                    <a:pt x="5630990" y="582396"/>
                    <a:pt x="5360109" y="489032"/>
                    <a:pt x="5205971" y="523393"/>
                  </a:cubicBezTo>
                  <a:cubicBezTo>
                    <a:pt x="5051833" y="557754"/>
                    <a:pt x="4878749" y="490231"/>
                    <a:pt x="4773722" y="523393"/>
                  </a:cubicBezTo>
                  <a:cubicBezTo>
                    <a:pt x="4668695" y="556555"/>
                    <a:pt x="4477990" y="509056"/>
                    <a:pt x="4341473" y="523393"/>
                  </a:cubicBezTo>
                  <a:cubicBezTo>
                    <a:pt x="4204956" y="537730"/>
                    <a:pt x="3998764" y="506402"/>
                    <a:pt x="3772725" y="523393"/>
                  </a:cubicBezTo>
                  <a:cubicBezTo>
                    <a:pt x="3546686" y="540384"/>
                    <a:pt x="3425298" y="521218"/>
                    <a:pt x="3203976" y="523393"/>
                  </a:cubicBezTo>
                  <a:cubicBezTo>
                    <a:pt x="2982654" y="525568"/>
                    <a:pt x="3008120" y="507916"/>
                    <a:pt x="2839977" y="523393"/>
                  </a:cubicBezTo>
                  <a:cubicBezTo>
                    <a:pt x="2671834" y="538870"/>
                    <a:pt x="2525815" y="482847"/>
                    <a:pt x="2407728" y="523393"/>
                  </a:cubicBezTo>
                  <a:cubicBezTo>
                    <a:pt x="2289641" y="563939"/>
                    <a:pt x="2154676" y="499141"/>
                    <a:pt x="2043729" y="523393"/>
                  </a:cubicBezTo>
                  <a:cubicBezTo>
                    <a:pt x="1932782" y="547645"/>
                    <a:pt x="1734999" y="519359"/>
                    <a:pt x="1611480" y="523393"/>
                  </a:cubicBezTo>
                  <a:cubicBezTo>
                    <a:pt x="1487961" y="527427"/>
                    <a:pt x="1232589" y="456552"/>
                    <a:pt x="974482" y="523393"/>
                  </a:cubicBezTo>
                  <a:cubicBezTo>
                    <a:pt x="716375" y="590234"/>
                    <a:pt x="291884" y="477046"/>
                    <a:pt x="87234" y="523393"/>
                  </a:cubicBezTo>
                  <a:cubicBezTo>
                    <a:pt x="42667" y="520819"/>
                    <a:pt x="7859" y="478978"/>
                    <a:pt x="0" y="436159"/>
                  </a:cubicBezTo>
                  <a:cubicBezTo>
                    <a:pt x="-3635" y="341319"/>
                    <a:pt x="37791" y="223369"/>
                    <a:pt x="0" y="87234"/>
                  </a:cubicBezTo>
                  <a:close/>
                </a:path>
              </a:pathLst>
            </a:custGeom>
            <a:solidFill>
              <a:schemeClr val="accent2">
                <a:lumMod val="60000"/>
                <a:lumOff val="40000"/>
              </a:schemeClr>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CFE273F6-728E-4CC5-87B7-03E9898A13A3}"/>
                </a:ext>
              </a:extLst>
            </p:cNvPr>
            <p:cNvSpPr/>
            <p:nvPr/>
          </p:nvSpPr>
          <p:spPr>
            <a:xfrm>
              <a:off x="1937007" y="2213900"/>
              <a:ext cx="6999451" cy="488173"/>
            </a:xfrm>
            <a:prstGeom prst="rect">
              <a:avLst/>
            </a:prstGeom>
          </p:spPr>
          <p:txBody>
            <a:bodyPr wrap="square">
              <a:spAutoFit/>
            </a:bodyPr>
            <a:lstStyle/>
            <a:p>
              <a:pPr lvl="0"/>
              <a:r>
                <a:rPr lang="vi-VN" sz="2000" b="1" dirty="0">
                  <a:solidFill>
                    <a:srgbClr val="000000"/>
                  </a:solidFill>
                  <a:latin typeface="OpenSansBold"/>
                </a:rPr>
                <a:t>Những câu nói nào của anh Thành cho thấy anh luôn luôn nghĩ tới dân, tới nước?</a:t>
              </a:r>
              <a:endParaRPr lang="en-US" altLang="en-US" sz="1800" dirty="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D9A15A79-339D-45EA-989B-2E0BA3B7091E}"/>
              </a:ext>
            </a:extLst>
          </p:cNvPr>
          <p:cNvGrpSpPr/>
          <p:nvPr/>
        </p:nvGrpSpPr>
        <p:grpSpPr>
          <a:xfrm>
            <a:off x="1327480" y="2712420"/>
            <a:ext cx="6991835" cy="1015663"/>
            <a:chOff x="1285489" y="1505434"/>
            <a:chExt cx="5220342" cy="1091647"/>
          </a:xfrm>
        </p:grpSpPr>
        <p:sp>
          <p:nvSpPr>
            <p:cNvPr id="34" name="Rectangle: Rounded Corners 43">
              <a:extLst>
                <a:ext uri="{FF2B5EF4-FFF2-40B4-BE49-F238E27FC236}">
                  <a16:creationId xmlns:a16="http://schemas.microsoft.com/office/drawing/2014/main" id="{07B05ECB-F863-42A4-B6D2-567AA4ED476D}"/>
                </a:ext>
              </a:extLst>
            </p:cNvPr>
            <p:cNvSpPr/>
            <p:nvPr/>
          </p:nvSpPr>
          <p:spPr>
            <a:xfrm>
              <a:off x="1285489" y="1537384"/>
              <a:ext cx="5220342" cy="1036915"/>
            </a:xfrm>
            <a:custGeom>
              <a:avLst/>
              <a:gdLst>
                <a:gd name="connsiteX0" fmla="*/ 0 w 5220342"/>
                <a:gd name="connsiteY0" fmla="*/ 172822 h 1036915"/>
                <a:gd name="connsiteX1" fmla="*/ 120053 w 5220342"/>
                <a:gd name="connsiteY1" fmla="*/ 0 h 1036915"/>
                <a:gd name="connsiteX2" fmla="*/ 634677 w 5220342"/>
                <a:gd name="connsiteY2" fmla="*/ 0 h 1036915"/>
                <a:gd name="connsiteX3" fmla="*/ 1149301 w 5220342"/>
                <a:gd name="connsiteY3" fmla="*/ 0 h 1036915"/>
                <a:gd name="connsiteX4" fmla="*/ 1614124 w 5220342"/>
                <a:gd name="connsiteY4" fmla="*/ 0 h 1036915"/>
                <a:gd name="connsiteX5" fmla="*/ 1879736 w 5220342"/>
                <a:gd name="connsiteY5" fmla="*/ 0 h 1036915"/>
                <a:gd name="connsiteX6" fmla="*/ 2244953 w 5220342"/>
                <a:gd name="connsiteY6" fmla="*/ 0 h 1036915"/>
                <a:gd name="connsiteX7" fmla="*/ 2709775 w 5220342"/>
                <a:gd name="connsiteY7" fmla="*/ 0 h 1036915"/>
                <a:gd name="connsiteX8" fmla="*/ 3174597 w 5220342"/>
                <a:gd name="connsiteY8" fmla="*/ 0 h 1036915"/>
                <a:gd name="connsiteX9" fmla="*/ 3440210 w 5220342"/>
                <a:gd name="connsiteY9" fmla="*/ 0 h 1036915"/>
                <a:gd name="connsiteX10" fmla="*/ 3705822 w 5220342"/>
                <a:gd name="connsiteY10" fmla="*/ 0 h 1036915"/>
                <a:gd name="connsiteX11" fmla="*/ 3971435 w 5220342"/>
                <a:gd name="connsiteY11" fmla="*/ 0 h 1036915"/>
                <a:gd name="connsiteX12" fmla="*/ 4286850 w 5220342"/>
                <a:gd name="connsiteY12" fmla="*/ 0 h 1036915"/>
                <a:gd name="connsiteX13" fmla="*/ 5100288 w 5220342"/>
                <a:gd name="connsiteY13" fmla="*/ 0 h 1036915"/>
                <a:gd name="connsiteX14" fmla="*/ 5220342 w 5220342"/>
                <a:gd name="connsiteY14" fmla="*/ 172822 h 1036915"/>
                <a:gd name="connsiteX15" fmla="*/ 5220342 w 5220342"/>
                <a:gd name="connsiteY15" fmla="*/ 497718 h 1036915"/>
                <a:gd name="connsiteX16" fmla="*/ 5220342 w 5220342"/>
                <a:gd name="connsiteY16" fmla="*/ 864092 h 1036915"/>
                <a:gd name="connsiteX17" fmla="*/ 5100288 w 5220342"/>
                <a:gd name="connsiteY17" fmla="*/ 1036915 h 1036915"/>
                <a:gd name="connsiteX18" fmla="*/ 4585664 w 5220342"/>
                <a:gd name="connsiteY18" fmla="*/ 1036915 h 1036915"/>
                <a:gd name="connsiteX19" fmla="*/ 4220446 w 5220342"/>
                <a:gd name="connsiteY19" fmla="*/ 1036915 h 1036915"/>
                <a:gd name="connsiteX20" fmla="*/ 3805427 w 5220342"/>
                <a:gd name="connsiteY20" fmla="*/ 1036915 h 1036915"/>
                <a:gd name="connsiteX21" fmla="*/ 3390407 w 5220342"/>
                <a:gd name="connsiteY21" fmla="*/ 1036915 h 1036915"/>
                <a:gd name="connsiteX22" fmla="*/ 2875783 w 5220342"/>
                <a:gd name="connsiteY22" fmla="*/ 1036915 h 1036915"/>
                <a:gd name="connsiteX23" fmla="*/ 2410961 w 5220342"/>
                <a:gd name="connsiteY23" fmla="*/ 1036915 h 1036915"/>
                <a:gd name="connsiteX24" fmla="*/ 2145349 w 5220342"/>
                <a:gd name="connsiteY24" fmla="*/ 1036915 h 1036915"/>
                <a:gd name="connsiteX25" fmla="*/ 1630724 w 5220342"/>
                <a:gd name="connsiteY25" fmla="*/ 1036915 h 1036915"/>
                <a:gd name="connsiteX26" fmla="*/ 1116100 w 5220342"/>
                <a:gd name="connsiteY26" fmla="*/ 1036915 h 1036915"/>
                <a:gd name="connsiteX27" fmla="*/ 800685 w 5220342"/>
                <a:gd name="connsiteY27" fmla="*/ 1036915 h 1036915"/>
                <a:gd name="connsiteX28" fmla="*/ 120053 w 5220342"/>
                <a:gd name="connsiteY28" fmla="*/ 1036915 h 1036915"/>
                <a:gd name="connsiteX29" fmla="*/ 0 w 5220342"/>
                <a:gd name="connsiteY29" fmla="*/ 864092 h 1036915"/>
                <a:gd name="connsiteX30" fmla="*/ 0 w 5220342"/>
                <a:gd name="connsiteY30" fmla="*/ 511544 h 1036915"/>
                <a:gd name="connsiteX31" fmla="*/ 0 w 5220342"/>
                <a:gd name="connsiteY31" fmla="*/ 172822 h 1036915"/>
                <a:gd name="connsiteX0" fmla="*/ 0 w 5220342"/>
                <a:gd name="connsiteY0" fmla="*/ 172822 h 1036915"/>
                <a:gd name="connsiteX1" fmla="*/ 120053 w 5220342"/>
                <a:gd name="connsiteY1" fmla="*/ 0 h 1036915"/>
                <a:gd name="connsiteX2" fmla="*/ 584875 w 5220342"/>
                <a:gd name="connsiteY2" fmla="*/ 0 h 1036915"/>
                <a:gd name="connsiteX3" fmla="*/ 1049697 w 5220342"/>
                <a:gd name="connsiteY3" fmla="*/ 0 h 1036915"/>
                <a:gd name="connsiteX4" fmla="*/ 1514519 w 5220342"/>
                <a:gd name="connsiteY4" fmla="*/ 0 h 1036915"/>
                <a:gd name="connsiteX5" fmla="*/ 2029143 w 5220342"/>
                <a:gd name="connsiteY5" fmla="*/ 0 h 1036915"/>
                <a:gd name="connsiteX6" fmla="*/ 2344558 w 5220342"/>
                <a:gd name="connsiteY6" fmla="*/ 0 h 1036915"/>
                <a:gd name="connsiteX7" fmla="*/ 2759578 w 5220342"/>
                <a:gd name="connsiteY7" fmla="*/ 0 h 1036915"/>
                <a:gd name="connsiteX8" fmla="*/ 3124795 w 5220342"/>
                <a:gd name="connsiteY8" fmla="*/ 0 h 1036915"/>
                <a:gd name="connsiteX9" fmla="*/ 3440210 w 5220342"/>
                <a:gd name="connsiteY9" fmla="*/ 0 h 1036915"/>
                <a:gd name="connsiteX10" fmla="*/ 3905031 w 5220342"/>
                <a:gd name="connsiteY10" fmla="*/ 0 h 1036915"/>
                <a:gd name="connsiteX11" fmla="*/ 4170644 w 5220342"/>
                <a:gd name="connsiteY11" fmla="*/ 0 h 1036915"/>
                <a:gd name="connsiteX12" fmla="*/ 4436256 w 5220342"/>
                <a:gd name="connsiteY12" fmla="*/ 0 h 1036915"/>
                <a:gd name="connsiteX13" fmla="*/ 5100288 w 5220342"/>
                <a:gd name="connsiteY13" fmla="*/ 0 h 1036915"/>
                <a:gd name="connsiteX14" fmla="*/ 5220342 w 5220342"/>
                <a:gd name="connsiteY14" fmla="*/ 172822 h 1036915"/>
                <a:gd name="connsiteX15" fmla="*/ 5220342 w 5220342"/>
                <a:gd name="connsiteY15" fmla="*/ 504632 h 1036915"/>
                <a:gd name="connsiteX16" fmla="*/ 5220342 w 5220342"/>
                <a:gd name="connsiteY16" fmla="*/ 864092 h 1036915"/>
                <a:gd name="connsiteX17" fmla="*/ 5100288 w 5220342"/>
                <a:gd name="connsiteY17" fmla="*/ 1036915 h 1036915"/>
                <a:gd name="connsiteX18" fmla="*/ 4735070 w 5220342"/>
                <a:gd name="connsiteY18" fmla="*/ 1036915 h 1036915"/>
                <a:gd name="connsiteX19" fmla="*/ 4270249 w 5220342"/>
                <a:gd name="connsiteY19" fmla="*/ 1036915 h 1036915"/>
                <a:gd name="connsiteX20" fmla="*/ 3954834 w 5220342"/>
                <a:gd name="connsiteY20" fmla="*/ 1036915 h 1036915"/>
                <a:gd name="connsiteX21" fmla="*/ 3639419 w 5220342"/>
                <a:gd name="connsiteY21" fmla="*/ 1036915 h 1036915"/>
                <a:gd name="connsiteX22" fmla="*/ 3224400 w 5220342"/>
                <a:gd name="connsiteY22" fmla="*/ 1036915 h 1036915"/>
                <a:gd name="connsiteX23" fmla="*/ 2809380 w 5220342"/>
                <a:gd name="connsiteY23" fmla="*/ 1036915 h 1036915"/>
                <a:gd name="connsiteX24" fmla="*/ 2543767 w 5220342"/>
                <a:gd name="connsiteY24" fmla="*/ 1036915 h 1036915"/>
                <a:gd name="connsiteX25" fmla="*/ 2228353 w 5220342"/>
                <a:gd name="connsiteY25" fmla="*/ 1036915 h 1036915"/>
                <a:gd name="connsiteX26" fmla="*/ 1962740 w 5220342"/>
                <a:gd name="connsiteY26" fmla="*/ 1036915 h 1036915"/>
                <a:gd name="connsiteX27" fmla="*/ 1647325 w 5220342"/>
                <a:gd name="connsiteY27" fmla="*/ 1036915 h 1036915"/>
                <a:gd name="connsiteX28" fmla="*/ 1182503 w 5220342"/>
                <a:gd name="connsiteY28" fmla="*/ 1036915 h 1036915"/>
                <a:gd name="connsiteX29" fmla="*/ 867088 w 5220342"/>
                <a:gd name="connsiteY29" fmla="*/ 1036915 h 1036915"/>
                <a:gd name="connsiteX30" fmla="*/ 120053 w 5220342"/>
                <a:gd name="connsiteY30" fmla="*/ 1036915 h 1036915"/>
                <a:gd name="connsiteX31" fmla="*/ 0 w 5220342"/>
                <a:gd name="connsiteY31" fmla="*/ 864092 h 1036915"/>
                <a:gd name="connsiteX32" fmla="*/ 0 w 5220342"/>
                <a:gd name="connsiteY32" fmla="*/ 504632 h 1036915"/>
                <a:gd name="connsiteX33" fmla="*/ 0 w 5220342"/>
                <a:gd name="connsiteY33" fmla="*/ 172822 h 10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20342" h="1036915" fill="none" extrusionOk="0">
                  <a:moveTo>
                    <a:pt x="0" y="172822"/>
                  </a:moveTo>
                  <a:cubicBezTo>
                    <a:pt x="-3358" y="90325"/>
                    <a:pt x="49070" y="-18530"/>
                    <a:pt x="120053" y="0"/>
                  </a:cubicBezTo>
                  <a:cubicBezTo>
                    <a:pt x="300631" y="-75439"/>
                    <a:pt x="506949" y="576"/>
                    <a:pt x="634677" y="0"/>
                  </a:cubicBezTo>
                  <a:cubicBezTo>
                    <a:pt x="776783" y="-3967"/>
                    <a:pt x="1023695" y="79530"/>
                    <a:pt x="1149301" y="0"/>
                  </a:cubicBezTo>
                  <a:cubicBezTo>
                    <a:pt x="1308558" y="-95957"/>
                    <a:pt x="1427792" y="101833"/>
                    <a:pt x="1614124" y="0"/>
                  </a:cubicBezTo>
                  <a:cubicBezTo>
                    <a:pt x="1830244" y="-92475"/>
                    <a:pt x="1799033" y="23281"/>
                    <a:pt x="1879736" y="0"/>
                  </a:cubicBezTo>
                  <a:cubicBezTo>
                    <a:pt x="1931023" y="-14905"/>
                    <a:pt x="2151353" y="11593"/>
                    <a:pt x="2244953" y="0"/>
                  </a:cubicBezTo>
                  <a:cubicBezTo>
                    <a:pt x="2338559" y="-12520"/>
                    <a:pt x="2546113" y="54629"/>
                    <a:pt x="2709775" y="0"/>
                  </a:cubicBezTo>
                  <a:cubicBezTo>
                    <a:pt x="2847429" y="-81051"/>
                    <a:pt x="3050697" y="61744"/>
                    <a:pt x="3174597" y="0"/>
                  </a:cubicBezTo>
                  <a:cubicBezTo>
                    <a:pt x="3280262" y="-56337"/>
                    <a:pt x="3358242" y="20006"/>
                    <a:pt x="3440210" y="0"/>
                  </a:cubicBezTo>
                  <a:cubicBezTo>
                    <a:pt x="3543442" y="-16595"/>
                    <a:pt x="3612044" y="31477"/>
                    <a:pt x="3705822" y="0"/>
                  </a:cubicBezTo>
                  <a:cubicBezTo>
                    <a:pt x="3812422" y="-17858"/>
                    <a:pt x="3838711" y="43590"/>
                    <a:pt x="3971435" y="0"/>
                  </a:cubicBezTo>
                  <a:cubicBezTo>
                    <a:pt x="4090497" y="-51611"/>
                    <a:pt x="4199836" y="5895"/>
                    <a:pt x="4286850" y="0"/>
                  </a:cubicBezTo>
                  <a:cubicBezTo>
                    <a:pt x="4363282" y="-15165"/>
                    <a:pt x="4872328" y="16023"/>
                    <a:pt x="5100288" y="0"/>
                  </a:cubicBezTo>
                  <a:cubicBezTo>
                    <a:pt x="5183663" y="-39656"/>
                    <a:pt x="5201034" y="88170"/>
                    <a:pt x="5220342" y="172822"/>
                  </a:cubicBezTo>
                  <a:cubicBezTo>
                    <a:pt x="5245117" y="261204"/>
                    <a:pt x="5193011" y="398803"/>
                    <a:pt x="5220342" y="497718"/>
                  </a:cubicBezTo>
                  <a:cubicBezTo>
                    <a:pt x="5246495" y="618580"/>
                    <a:pt x="5214012" y="786201"/>
                    <a:pt x="5220342" y="864092"/>
                  </a:cubicBezTo>
                  <a:cubicBezTo>
                    <a:pt x="5220307" y="947013"/>
                    <a:pt x="5179444" y="1024202"/>
                    <a:pt x="5100288" y="1036915"/>
                  </a:cubicBezTo>
                  <a:cubicBezTo>
                    <a:pt x="4964632" y="1129813"/>
                    <a:pt x="4735101" y="995682"/>
                    <a:pt x="4585664" y="1036915"/>
                  </a:cubicBezTo>
                  <a:cubicBezTo>
                    <a:pt x="4455841" y="1074852"/>
                    <a:pt x="4317584" y="993953"/>
                    <a:pt x="4220446" y="1036915"/>
                  </a:cubicBezTo>
                  <a:cubicBezTo>
                    <a:pt x="4106528" y="1089337"/>
                    <a:pt x="3980682" y="975571"/>
                    <a:pt x="3805427" y="1036915"/>
                  </a:cubicBezTo>
                  <a:cubicBezTo>
                    <a:pt x="3612669" y="1091798"/>
                    <a:pt x="3532587" y="1004498"/>
                    <a:pt x="3390407" y="1036915"/>
                  </a:cubicBezTo>
                  <a:cubicBezTo>
                    <a:pt x="3243071" y="1049466"/>
                    <a:pt x="2991450" y="1004784"/>
                    <a:pt x="2875783" y="1036915"/>
                  </a:cubicBezTo>
                  <a:cubicBezTo>
                    <a:pt x="2724891" y="1115102"/>
                    <a:pt x="2552765" y="1000436"/>
                    <a:pt x="2410961" y="1036915"/>
                  </a:cubicBezTo>
                  <a:cubicBezTo>
                    <a:pt x="2243039" y="1056972"/>
                    <a:pt x="2236109" y="1027427"/>
                    <a:pt x="2145349" y="1036915"/>
                  </a:cubicBezTo>
                  <a:cubicBezTo>
                    <a:pt x="2073727" y="1043364"/>
                    <a:pt x="1828200" y="976425"/>
                    <a:pt x="1630724" y="1036915"/>
                  </a:cubicBezTo>
                  <a:cubicBezTo>
                    <a:pt x="1477529" y="1092855"/>
                    <a:pt x="1330316" y="992467"/>
                    <a:pt x="1116100" y="1036915"/>
                  </a:cubicBezTo>
                  <a:cubicBezTo>
                    <a:pt x="883210" y="1059958"/>
                    <a:pt x="929635" y="1003902"/>
                    <a:pt x="800685" y="1036915"/>
                  </a:cubicBezTo>
                  <a:cubicBezTo>
                    <a:pt x="699039" y="1083207"/>
                    <a:pt x="265238" y="976902"/>
                    <a:pt x="120053" y="1036915"/>
                  </a:cubicBezTo>
                  <a:cubicBezTo>
                    <a:pt x="37495" y="1038034"/>
                    <a:pt x="-8145" y="976148"/>
                    <a:pt x="0" y="864092"/>
                  </a:cubicBezTo>
                  <a:cubicBezTo>
                    <a:pt x="-23317" y="739822"/>
                    <a:pt x="14171" y="685643"/>
                    <a:pt x="0" y="511544"/>
                  </a:cubicBezTo>
                  <a:cubicBezTo>
                    <a:pt x="-6611" y="333280"/>
                    <a:pt x="20063" y="254644"/>
                    <a:pt x="0" y="172822"/>
                  </a:cubicBezTo>
                  <a:close/>
                </a:path>
                <a:path w="5220342" h="1036915" stroke="0" extrusionOk="0">
                  <a:moveTo>
                    <a:pt x="0" y="172822"/>
                  </a:moveTo>
                  <a:cubicBezTo>
                    <a:pt x="4815" y="81995"/>
                    <a:pt x="70664" y="15073"/>
                    <a:pt x="120053" y="0"/>
                  </a:cubicBezTo>
                  <a:cubicBezTo>
                    <a:pt x="343739" y="-54244"/>
                    <a:pt x="474384" y="47818"/>
                    <a:pt x="584875" y="0"/>
                  </a:cubicBezTo>
                  <a:cubicBezTo>
                    <a:pt x="706150" y="2984"/>
                    <a:pt x="855572" y="21099"/>
                    <a:pt x="1049697" y="0"/>
                  </a:cubicBezTo>
                  <a:cubicBezTo>
                    <a:pt x="1242235" y="-5299"/>
                    <a:pt x="1379373" y="23624"/>
                    <a:pt x="1514519" y="0"/>
                  </a:cubicBezTo>
                  <a:cubicBezTo>
                    <a:pt x="1621521" y="-31832"/>
                    <a:pt x="1877406" y="56477"/>
                    <a:pt x="2029143" y="0"/>
                  </a:cubicBezTo>
                  <a:cubicBezTo>
                    <a:pt x="2189349" y="-29945"/>
                    <a:pt x="2198450" y="2639"/>
                    <a:pt x="2344558" y="0"/>
                  </a:cubicBezTo>
                  <a:cubicBezTo>
                    <a:pt x="2492536" y="-6004"/>
                    <a:pt x="2676192" y="35868"/>
                    <a:pt x="2759578" y="0"/>
                  </a:cubicBezTo>
                  <a:cubicBezTo>
                    <a:pt x="2863835" y="-8790"/>
                    <a:pt x="3055222" y="24034"/>
                    <a:pt x="3124795" y="0"/>
                  </a:cubicBezTo>
                  <a:cubicBezTo>
                    <a:pt x="3206129" y="-12519"/>
                    <a:pt x="3328800" y="29441"/>
                    <a:pt x="3440210" y="0"/>
                  </a:cubicBezTo>
                  <a:cubicBezTo>
                    <a:pt x="3523819" y="-4733"/>
                    <a:pt x="3735179" y="19269"/>
                    <a:pt x="3905031" y="0"/>
                  </a:cubicBezTo>
                  <a:cubicBezTo>
                    <a:pt x="4101332" y="-19193"/>
                    <a:pt x="4081803" y="34202"/>
                    <a:pt x="4170644" y="0"/>
                  </a:cubicBezTo>
                  <a:cubicBezTo>
                    <a:pt x="4261240" y="-27275"/>
                    <a:pt x="4357574" y="33339"/>
                    <a:pt x="4436256" y="0"/>
                  </a:cubicBezTo>
                  <a:cubicBezTo>
                    <a:pt x="4545060" y="-61392"/>
                    <a:pt x="4944272" y="128015"/>
                    <a:pt x="5100288" y="0"/>
                  </a:cubicBezTo>
                  <a:cubicBezTo>
                    <a:pt x="5178205" y="-16742"/>
                    <a:pt x="5226188" y="66049"/>
                    <a:pt x="5220342" y="172822"/>
                  </a:cubicBezTo>
                  <a:cubicBezTo>
                    <a:pt x="5240009" y="269782"/>
                    <a:pt x="5187983" y="437590"/>
                    <a:pt x="5220342" y="504632"/>
                  </a:cubicBezTo>
                  <a:cubicBezTo>
                    <a:pt x="5235046" y="594184"/>
                    <a:pt x="5220830" y="774444"/>
                    <a:pt x="5220342" y="864092"/>
                  </a:cubicBezTo>
                  <a:cubicBezTo>
                    <a:pt x="5225790" y="994597"/>
                    <a:pt x="5159165" y="1040327"/>
                    <a:pt x="5100288" y="1036915"/>
                  </a:cubicBezTo>
                  <a:cubicBezTo>
                    <a:pt x="4983533" y="1069144"/>
                    <a:pt x="4849977" y="1053517"/>
                    <a:pt x="4735070" y="1036915"/>
                  </a:cubicBezTo>
                  <a:cubicBezTo>
                    <a:pt x="4596125" y="1043801"/>
                    <a:pt x="4428751" y="1015949"/>
                    <a:pt x="4270249" y="1036915"/>
                  </a:cubicBezTo>
                  <a:cubicBezTo>
                    <a:pt x="4089031" y="1052319"/>
                    <a:pt x="4079354" y="1037239"/>
                    <a:pt x="3954834" y="1036915"/>
                  </a:cubicBezTo>
                  <a:cubicBezTo>
                    <a:pt x="3841463" y="1029810"/>
                    <a:pt x="3703500" y="1021905"/>
                    <a:pt x="3639419" y="1036915"/>
                  </a:cubicBezTo>
                  <a:cubicBezTo>
                    <a:pt x="3557215" y="1036574"/>
                    <a:pt x="3333498" y="978377"/>
                    <a:pt x="3224400" y="1036915"/>
                  </a:cubicBezTo>
                  <a:cubicBezTo>
                    <a:pt x="3121343" y="1055081"/>
                    <a:pt x="3028074" y="997674"/>
                    <a:pt x="2809380" y="1036915"/>
                  </a:cubicBezTo>
                  <a:cubicBezTo>
                    <a:pt x="2602906" y="1087505"/>
                    <a:pt x="2621900" y="1018334"/>
                    <a:pt x="2543767" y="1036915"/>
                  </a:cubicBezTo>
                  <a:cubicBezTo>
                    <a:pt x="2490896" y="1076512"/>
                    <a:pt x="2304768" y="981717"/>
                    <a:pt x="2228353" y="1036915"/>
                  </a:cubicBezTo>
                  <a:cubicBezTo>
                    <a:pt x="2140700" y="1083325"/>
                    <a:pt x="2082406" y="1043861"/>
                    <a:pt x="1962740" y="1036915"/>
                  </a:cubicBezTo>
                  <a:cubicBezTo>
                    <a:pt x="1834045" y="1036818"/>
                    <a:pt x="1787685" y="1025844"/>
                    <a:pt x="1647325" y="1036915"/>
                  </a:cubicBezTo>
                  <a:cubicBezTo>
                    <a:pt x="1465102" y="1040090"/>
                    <a:pt x="1331651" y="929184"/>
                    <a:pt x="1182503" y="1036915"/>
                  </a:cubicBezTo>
                  <a:cubicBezTo>
                    <a:pt x="1054180" y="1127277"/>
                    <a:pt x="970036" y="994369"/>
                    <a:pt x="867088" y="1036915"/>
                  </a:cubicBezTo>
                  <a:cubicBezTo>
                    <a:pt x="701014" y="1081068"/>
                    <a:pt x="459882" y="1086010"/>
                    <a:pt x="120053" y="1036915"/>
                  </a:cubicBezTo>
                  <a:cubicBezTo>
                    <a:pt x="34161" y="1024633"/>
                    <a:pt x="-13194" y="951575"/>
                    <a:pt x="0" y="864092"/>
                  </a:cubicBezTo>
                  <a:cubicBezTo>
                    <a:pt x="-24715" y="698450"/>
                    <a:pt x="21264" y="678023"/>
                    <a:pt x="0" y="504632"/>
                  </a:cubicBezTo>
                  <a:cubicBezTo>
                    <a:pt x="-8942" y="360381"/>
                    <a:pt x="9776" y="258091"/>
                    <a:pt x="0" y="172822"/>
                  </a:cubicBezTo>
                  <a:close/>
                </a:path>
                <a:path w="5220342" h="1036915" fill="none" stroke="0" extrusionOk="0">
                  <a:moveTo>
                    <a:pt x="0" y="172822"/>
                  </a:moveTo>
                  <a:cubicBezTo>
                    <a:pt x="-32287" y="84887"/>
                    <a:pt x="63239" y="-7682"/>
                    <a:pt x="120053" y="0"/>
                  </a:cubicBezTo>
                  <a:cubicBezTo>
                    <a:pt x="312481" y="-50121"/>
                    <a:pt x="516158" y="27357"/>
                    <a:pt x="634677" y="0"/>
                  </a:cubicBezTo>
                  <a:cubicBezTo>
                    <a:pt x="765012" y="-24685"/>
                    <a:pt x="1026240" y="91294"/>
                    <a:pt x="1149301" y="0"/>
                  </a:cubicBezTo>
                  <a:cubicBezTo>
                    <a:pt x="1312542" y="-24715"/>
                    <a:pt x="1378318" y="70079"/>
                    <a:pt x="1614124" y="0"/>
                  </a:cubicBezTo>
                  <a:cubicBezTo>
                    <a:pt x="1828382" y="-77234"/>
                    <a:pt x="1799146" y="12173"/>
                    <a:pt x="1879736" y="0"/>
                  </a:cubicBezTo>
                  <a:cubicBezTo>
                    <a:pt x="1959938" y="-17807"/>
                    <a:pt x="2164415" y="-11386"/>
                    <a:pt x="2244953" y="0"/>
                  </a:cubicBezTo>
                  <a:cubicBezTo>
                    <a:pt x="2370547" y="6610"/>
                    <a:pt x="2566971" y="62534"/>
                    <a:pt x="2709775" y="0"/>
                  </a:cubicBezTo>
                  <a:cubicBezTo>
                    <a:pt x="2847922" y="-90181"/>
                    <a:pt x="3059949" y="54860"/>
                    <a:pt x="3174597" y="0"/>
                  </a:cubicBezTo>
                  <a:cubicBezTo>
                    <a:pt x="3284677" y="-59773"/>
                    <a:pt x="3339488" y="1001"/>
                    <a:pt x="3440210" y="0"/>
                  </a:cubicBezTo>
                  <a:cubicBezTo>
                    <a:pt x="3548709" y="2373"/>
                    <a:pt x="3602928" y="25941"/>
                    <a:pt x="3705822" y="0"/>
                  </a:cubicBezTo>
                  <a:cubicBezTo>
                    <a:pt x="3809502" y="-22326"/>
                    <a:pt x="3848136" y="31504"/>
                    <a:pt x="3971435" y="0"/>
                  </a:cubicBezTo>
                  <a:cubicBezTo>
                    <a:pt x="4120532" y="-32486"/>
                    <a:pt x="4194674" y="15182"/>
                    <a:pt x="4286850" y="0"/>
                  </a:cubicBezTo>
                  <a:cubicBezTo>
                    <a:pt x="4398338" y="18839"/>
                    <a:pt x="4917068" y="38125"/>
                    <a:pt x="5100288" y="0"/>
                  </a:cubicBezTo>
                  <a:cubicBezTo>
                    <a:pt x="5191440" y="-36458"/>
                    <a:pt x="5216016" y="77642"/>
                    <a:pt x="5220342" y="172822"/>
                  </a:cubicBezTo>
                  <a:cubicBezTo>
                    <a:pt x="5225612" y="253048"/>
                    <a:pt x="5214518" y="373881"/>
                    <a:pt x="5220342" y="497718"/>
                  </a:cubicBezTo>
                  <a:cubicBezTo>
                    <a:pt x="5246700" y="593419"/>
                    <a:pt x="5218991" y="765841"/>
                    <a:pt x="5220342" y="864092"/>
                  </a:cubicBezTo>
                  <a:cubicBezTo>
                    <a:pt x="5223332" y="960655"/>
                    <a:pt x="5175175" y="1036623"/>
                    <a:pt x="5100288" y="1036915"/>
                  </a:cubicBezTo>
                  <a:cubicBezTo>
                    <a:pt x="4937424" y="1100659"/>
                    <a:pt x="4718256" y="990849"/>
                    <a:pt x="4585664" y="1036915"/>
                  </a:cubicBezTo>
                  <a:cubicBezTo>
                    <a:pt x="4446078" y="1084995"/>
                    <a:pt x="4306456" y="985110"/>
                    <a:pt x="4220446" y="1036915"/>
                  </a:cubicBezTo>
                  <a:cubicBezTo>
                    <a:pt x="4121230" y="1115948"/>
                    <a:pt x="3992222" y="994189"/>
                    <a:pt x="3805427" y="1036915"/>
                  </a:cubicBezTo>
                  <a:cubicBezTo>
                    <a:pt x="3616793" y="1079417"/>
                    <a:pt x="3554180" y="991396"/>
                    <a:pt x="3390407" y="1036915"/>
                  </a:cubicBezTo>
                  <a:cubicBezTo>
                    <a:pt x="3195446" y="1099434"/>
                    <a:pt x="3028581" y="982927"/>
                    <a:pt x="2875783" y="1036915"/>
                  </a:cubicBezTo>
                  <a:cubicBezTo>
                    <a:pt x="2692935" y="1088442"/>
                    <a:pt x="2558943" y="1017774"/>
                    <a:pt x="2410961" y="1036915"/>
                  </a:cubicBezTo>
                  <a:cubicBezTo>
                    <a:pt x="2253692" y="1055402"/>
                    <a:pt x="2231591" y="1024278"/>
                    <a:pt x="2145349" y="1036915"/>
                  </a:cubicBezTo>
                  <a:cubicBezTo>
                    <a:pt x="2082948" y="1027540"/>
                    <a:pt x="1798192" y="970730"/>
                    <a:pt x="1630724" y="1036915"/>
                  </a:cubicBezTo>
                  <a:cubicBezTo>
                    <a:pt x="1478451" y="1077039"/>
                    <a:pt x="1359871" y="1020325"/>
                    <a:pt x="1116100" y="1036915"/>
                  </a:cubicBezTo>
                  <a:cubicBezTo>
                    <a:pt x="873646" y="1055410"/>
                    <a:pt x="937923" y="988344"/>
                    <a:pt x="800685" y="1036915"/>
                  </a:cubicBezTo>
                  <a:cubicBezTo>
                    <a:pt x="658865" y="1067612"/>
                    <a:pt x="290304" y="1002348"/>
                    <a:pt x="120053" y="1036915"/>
                  </a:cubicBezTo>
                  <a:cubicBezTo>
                    <a:pt x="53515" y="1049048"/>
                    <a:pt x="16953" y="978421"/>
                    <a:pt x="0" y="864092"/>
                  </a:cubicBezTo>
                  <a:cubicBezTo>
                    <a:pt x="-3362" y="736620"/>
                    <a:pt x="21433" y="675020"/>
                    <a:pt x="0" y="511544"/>
                  </a:cubicBezTo>
                  <a:cubicBezTo>
                    <a:pt x="-30563" y="351359"/>
                    <a:pt x="9107" y="290391"/>
                    <a:pt x="0" y="172822"/>
                  </a:cubicBezTo>
                  <a:close/>
                </a:path>
              </a:pathLst>
            </a:custGeom>
            <a:solidFill>
              <a:srgbClr val="E6D5F3"/>
            </a:solidFill>
            <a:ln w="12700" cap="flat" cmpd="sng" algn="ctr">
              <a:solidFill>
                <a:srgbClr val="F79AF4"/>
              </a:solidFill>
              <a:prstDash val="solid"/>
              <a:miter lim="800000"/>
              <a:extLst>
                <a:ext uri="{C807C97D-BFC1-408E-A445-0C87EB9F89A2}">
                  <ask:lineSketchStyleProps xmlns:ask="http://schemas.microsoft.com/office/drawing/2018/sketchyshapes" sd="3444377824">
                    <a:custGeom>
                      <a:avLst/>
                      <a:gdLst>
                        <a:gd name="connsiteX0" fmla="*/ 0 w 6991835"/>
                        <a:gd name="connsiteY0" fmla="*/ 160793 h 964740"/>
                        <a:gd name="connsiteX1" fmla="*/ 160793 w 6991835"/>
                        <a:gd name="connsiteY1" fmla="*/ 0 h 964740"/>
                        <a:gd name="connsiteX2" fmla="*/ 850052 w 6991835"/>
                        <a:gd name="connsiteY2" fmla="*/ 0 h 964740"/>
                        <a:gd name="connsiteX3" fmla="*/ 1539311 w 6991835"/>
                        <a:gd name="connsiteY3" fmla="*/ 0 h 964740"/>
                        <a:gd name="connsiteX4" fmla="*/ 2161868 w 6991835"/>
                        <a:gd name="connsiteY4" fmla="*/ 0 h 964740"/>
                        <a:gd name="connsiteX5" fmla="*/ 2517614 w 6991835"/>
                        <a:gd name="connsiteY5" fmla="*/ 0 h 964740"/>
                        <a:gd name="connsiteX6" fmla="*/ 3006766 w 6991835"/>
                        <a:gd name="connsiteY6" fmla="*/ 0 h 964740"/>
                        <a:gd name="connsiteX7" fmla="*/ 3629322 w 6991835"/>
                        <a:gd name="connsiteY7" fmla="*/ 0 h 964740"/>
                        <a:gd name="connsiteX8" fmla="*/ 4251879 w 6991835"/>
                        <a:gd name="connsiteY8" fmla="*/ 0 h 964740"/>
                        <a:gd name="connsiteX9" fmla="*/ 4607626 w 6991835"/>
                        <a:gd name="connsiteY9" fmla="*/ 0 h 964740"/>
                        <a:gd name="connsiteX10" fmla="*/ 4963372 w 6991835"/>
                        <a:gd name="connsiteY10" fmla="*/ 0 h 964740"/>
                        <a:gd name="connsiteX11" fmla="*/ 5319119 w 6991835"/>
                        <a:gd name="connsiteY11" fmla="*/ 0 h 964740"/>
                        <a:gd name="connsiteX12" fmla="*/ 5741568 w 6991835"/>
                        <a:gd name="connsiteY12" fmla="*/ 0 h 964740"/>
                        <a:gd name="connsiteX13" fmla="*/ 6831042 w 6991835"/>
                        <a:gd name="connsiteY13" fmla="*/ 0 h 964740"/>
                        <a:gd name="connsiteX14" fmla="*/ 6991835 w 6991835"/>
                        <a:gd name="connsiteY14" fmla="*/ 160793 h 964740"/>
                        <a:gd name="connsiteX15" fmla="*/ 6991835 w 6991835"/>
                        <a:gd name="connsiteY15" fmla="*/ 463075 h 964740"/>
                        <a:gd name="connsiteX16" fmla="*/ 6991835 w 6991835"/>
                        <a:gd name="connsiteY16" fmla="*/ 803947 h 964740"/>
                        <a:gd name="connsiteX17" fmla="*/ 6831042 w 6991835"/>
                        <a:gd name="connsiteY17" fmla="*/ 964740 h 964740"/>
                        <a:gd name="connsiteX18" fmla="*/ 6141783 w 6991835"/>
                        <a:gd name="connsiteY18" fmla="*/ 964740 h 964740"/>
                        <a:gd name="connsiteX19" fmla="*/ 5652631 w 6991835"/>
                        <a:gd name="connsiteY19" fmla="*/ 964740 h 964740"/>
                        <a:gd name="connsiteX20" fmla="*/ 5096777 w 6991835"/>
                        <a:gd name="connsiteY20" fmla="*/ 964740 h 964740"/>
                        <a:gd name="connsiteX21" fmla="*/ 4540923 w 6991835"/>
                        <a:gd name="connsiteY21" fmla="*/ 964740 h 964740"/>
                        <a:gd name="connsiteX22" fmla="*/ 3851664 w 6991835"/>
                        <a:gd name="connsiteY22" fmla="*/ 964740 h 964740"/>
                        <a:gd name="connsiteX23" fmla="*/ 3229108 w 6991835"/>
                        <a:gd name="connsiteY23" fmla="*/ 964740 h 964740"/>
                        <a:gd name="connsiteX24" fmla="*/ 2873361 w 6991835"/>
                        <a:gd name="connsiteY24" fmla="*/ 964740 h 964740"/>
                        <a:gd name="connsiteX25" fmla="*/ 2184102 w 6991835"/>
                        <a:gd name="connsiteY25" fmla="*/ 964740 h 964740"/>
                        <a:gd name="connsiteX26" fmla="*/ 1494843 w 6991835"/>
                        <a:gd name="connsiteY26" fmla="*/ 964740 h 964740"/>
                        <a:gd name="connsiteX27" fmla="*/ 1072394 w 6991835"/>
                        <a:gd name="connsiteY27" fmla="*/ 964740 h 964740"/>
                        <a:gd name="connsiteX28" fmla="*/ 160793 w 6991835"/>
                        <a:gd name="connsiteY28" fmla="*/ 964740 h 964740"/>
                        <a:gd name="connsiteX29" fmla="*/ 0 w 6991835"/>
                        <a:gd name="connsiteY29" fmla="*/ 803947 h 964740"/>
                        <a:gd name="connsiteX30" fmla="*/ 0 w 6991835"/>
                        <a:gd name="connsiteY30" fmla="*/ 475938 h 964740"/>
                        <a:gd name="connsiteX31" fmla="*/ 0 w 6991835"/>
                        <a:gd name="connsiteY31" fmla="*/ 160793 h 96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91835" h="964740" fill="none" extrusionOk="0">
                          <a:moveTo>
                            <a:pt x="0" y="160793"/>
                          </a:moveTo>
                          <a:cubicBezTo>
                            <a:pt x="-23249" y="83082"/>
                            <a:pt x="70187" y="-14822"/>
                            <a:pt x="160793" y="0"/>
                          </a:cubicBezTo>
                          <a:cubicBezTo>
                            <a:pt x="392997" y="-43462"/>
                            <a:pt x="668854" y="27973"/>
                            <a:pt x="850052" y="0"/>
                          </a:cubicBezTo>
                          <a:cubicBezTo>
                            <a:pt x="1031250" y="-27973"/>
                            <a:pt x="1367030" y="58138"/>
                            <a:pt x="1539311" y="0"/>
                          </a:cubicBezTo>
                          <a:cubicBezTo>
                            <a:pt x="1711592" y="-58138"/>
                            <a:pt x="1872438" y="70785"/>
                            <a:pt x="2161868" y="0"/>
                          </a:cubicBezTo>
                          <a:cubicBezTo>
                            <a:pt x="2451298" y="-70785"/>
                            <a:pt x="2424990" y="13850"/>
                            <a:pt x="2517614" y="0"/>
                          </a:cubicBezTo>
                          <a:cubicBezTo>
                            <a:pt x="2610238" y="-13850"/>
                            <a:pt x="2892411" y="1489"/>
                            <a:pt x="3006766" y="0"/>
                          </a:cubicBezTo>
                          <a:cubicBezTo>
                            <a:pt x="3121121" y="-1489"/>
                            <a:pt x="3457729" y="64964"/>
                            <a:pt x="3629322" y="0"/>
                          </a:cubicBezTo>
                          <a:cubicBezTo>
                            <a:pt x="3800915" y="-64964"/>
                            <a:pt x="4094464" y="59018"/>
                            <a:pt x="4251879" y="0"/>
                          </a:cubicBezTo>
                          <a:cubicBezTo>
                            <a:pt x="4409294" y="-59018"/>
                            <a:pt x="4472980" y="16131"/>
                            <a:pt x="4607626" y="0"/>
                          </a:cubicBezTo>
                          <a:cubicBezTo>
                            <a:pt x="4742272" y="-16131"/>
                            <a:pt x="4827432" y="17433"/>
                            <a:pt x="4963372" y="0"/>
                          </a:cubicBezTo>
                          <a:cubicBezTo>
                            <a:pt x="5099312" y="-17433"/>
                            <a:pt x="5147852" y="34274"/>
                            <a:pt x="5319119" y="0"/>
                          </a:cubicBezTo>
                          <a:cubicBezTo>
                            <a:pt x="5490386" y="-34274"/>
                            <a:pt x="5622874" y="11377"/>
                            <a:pt x="5741568" y="0"/>
                          </a:cubicBezTo>
                          <a:cubicBezTo>
                            <a:pt x="5860262" y="-11377"/>
                            <a:pt x="6574185" y="37251"/>
                            <a:pt x="6831042" y="0"/>
                          </a:cubicBezTo>
                          <a:cubicBezTo>
                            <a:pt x="6934599" y="-17786"/>
                            <a:pt x="6983598" y="68750"/>
                            <a:pt x="6991835" y="160793"/>
                          </a:cubicBezTo>
                          <a:cubicBezTo>
                            <a:pt x="7020685" y="245884"/>
                            <a:pt x="6963361" y="371617"/>
                            <a:pt x="6991835" y="463075"/>
                          </a:cubicBezTo>
                          <a:cubicBezTo>
                            <a:pt x="7020309" y="554533"/>
                            <a:pt x="6991786" y="732317"/>
                            <a:pt x="6991835" y="803947"/>
                          </a:cubicBezTo>
                          <a:cubicBezTo>
                            <a:pt x="6985154" y="875778"/>
                            <a:pt x="6930643" y="966497"/>
                            <a:pt x="6831042" y="964740"/>
                          </a:cubicBezTo>
                          <a:cubicBezTo>
                            <a:pt x="6621445" y="1027793"/>
                            <a:pt x="6322507" y="929399"/>
                            <a:pt x="6141783" y="964740"/>
                          </a:cubicBezTo>
                          <a:cubicBezTo>
                            <a:pt x="5961059" y="1000081"/>
                            <a:pt x="5787926" y="922744"/>
                            <a:pt x="5652631" y="964740"/>
                          </a:cubicBezTo>
                          <a:cubicBezTo>
                            <a:pt x="5517336" y="1006736"/>
                            <a:pt x="5359534" y="920665"/>
                            <a:pt x="5096777" y="964740"/>
                          </a:cubicBezTo>
                          <a:cubicBezTo>
                            <a:pt x="4834020" y="1008815"/>
                            <a:pt x="4755007" y="923681"/>
                            <a:pt x="4540923" y="964740"/>
                          </a:cubicBezTo>
                          <a:cubicBezTo>
                            <a:pt x="4326839" y="1005799"/>
                            <a:pt x="4039383" y="930976"/>
                            <a:pt x="3851664" y="964740"/>
                          </a:cubicBezTo>
                          <a:cubicBezTo>
                            <a:pt x="3663945" y="998504"/>
                            <a:pt x="3440509" y="943138"/>
                            <a:pt x="3229108" y="964740"/>
                          </a:cubicBezTo>
                          <a:cubicBezTo>
                            <a:pt x="3017707" y="986342"/>
                            <a:pt x="2992981" y="955614"/>
                            <a:pt x="2873361" y="964740"/>
                          </a:cubicBezTo>
                          <a:cubicBezTo>
                            <a:pt x="2753741" y="973866"/>
                            <a:pt x="2393430" y="910254"/>
                            <a:pt x="2184102" y="964740"/>
                          </a:cubicBezTo>
                          <a:cubicBezTo>
                            <a:pt x="1974774" y="1019226"/>
                            <a:pt x="1816451" y="949737"/>
                            <a:pt x="1494843" y="964740"/>
                          </a:cubicBezTo>
                          <a:cubicBezTo>
                            <a:pt x="1173235" y="979743"/>
                            <a:pt x="1249863" y="919993"/>
                            <a:pt x="1072394" y="964740"/>
                          </a:cubicBezTo>
                          <a:cubicBezTo>
                            <a:pt x="894925" y="1009487"/>
                            <a:pt x="373432" y="925959"/>
                            <a:pt x="160793" y="964740"/>
                          </a:cubicBezTo>
                          <a:cubicBezTo>
                            <a:pt x="76022" y="973584"/>
                            <a:pt x="-8674" y="898504"/>
                            <a:pt x="0" y="803947"/>
                          </a:cubicBezTo>
                          <a:cubicBezTo>
                            <a:pt x="-26338" y="688827"/>
                            <a:pt x="29682" y="626602"/>
                            <a:pt x="0" y="475938"/>
                          </a:cubicBezTo>
                          <a:cubicBezTo>
                            <a:pt x="-29682" y="325274"/>
                            <a:pt x="13003" y="245168"/>
                            <a:pt x="0" y="160793"/>
                          </a:cubicBezTo>
                          <a:close/>
                        </a:path>
                        <a:path w="6991835" h="964740" stroke="0" extrusionOk="0">
                          <a:moveTo>
                            <a:pt x="0" y="160793"/>
                          </a:moveTo>
                          <a:cubicBezTo>
                            <a:pt x="-3282" y="71019"/>
                            <a:pt x="90472" y="14071"/>
                            <a:pt x="160793" y="0"/>
                          </a:cubicBezTo>
                          <a:cubicBezTo>
                            <a:pt x="471056" y="-35250"/>
                            <a:pt x="621300" y="29978"/>
                            <a:pt x="783350" y="0"/>
                          </a:cubicBezTo>
                          <a:cubicBezTo>
                            <a:pt x="945400" y="-29978"/>
                            <a:pt x="1108084" y="4207"/>
                            <a:pt x="1405906" y="0"/>
                          </a:cubicBezTo>
                          <a:cubicBezTo>
                            <a:pt x="1703728" y="-4207"/>
                            <a:pt x="1885859" y="22340"/>
                            <a:pt x="2028463" y="0"/>
                          </a:cubicBezTo>
                          <a:cubicBezTo>
                            <a:pt x="2171067" y="-22340"/>
                            <a:pt x="2515388" y="38691"/>
                            <a:pt x="2717722" y="0"/>
                          </a:cubicBezTo>
                          <a:cubicBezTo>
                            <a:pt x="2920056" y="-38691"/>
                            <a:pt x="2945592" y="3640"/>
                            <a:pt x="3140171" y="0"/>
                          </a:cubicBezTo>
                          <a:cubicBezTo>
                            <a:pt x="3334750" y="-3640"/>
                            <a:pt x="3551376" y="17133"/>
                            <a:pt x="3696025" y="0"/>
                          </a:cubicBezTo>
                          <a:cubicBezTo>
                            <a:pt x="3840674" y="-17133"/>
                            <a:pt x="4080792" y="9146"/>
                            <a:pt x="4185177" y="0"/>
                          </a:cubicBezTo>
                          <a:cubicBezTo>
                            <a:pt x="4289562" y="-9146"/>
                            <a:pt x="4475888" y="40426"/>
                            <a:pt x="4607626" y="0"/>
                          </a:cubicBezTo>
                          <a:cubicBezTo>
                            <a:pt x="4739364" y="-40426"/>
                            <a:pt x="4973737" y="20438"/>
                            <a:pt x="5230182" y="0"/>
                          </a:cubicBezTo>
                          <a:cubicBezTo>
                            <a:pt x="5486627" y="-20438"/>
                            <a:pt x="5461810" y="29465"/>
                            <a:pt x="5585929" y="0"/>
                          </a:cubicBezTo>
                          <a:cubicBezTo>
                            <a:pt x="5710048" y="-29465"/>
                            <a:pt x="5858274" y="22515"/>
                            <a:pt x="5941675" y="0"/>
                          </a:cubicBezTo>
                          <a:cubicBezTo>
                            <a:pt x="6025076" y="-22515"/>
                            <a:pt x="6566413" y="83666"/>
                            <a:pt x="6831042" y="0"/>
                          </a:cubicBezTo>
                          <a:cubicBezTo>
                            <a:pt x="6935800" y="-18598"/>
                            <a:pt x="7002138" y="74102"/>
                            <a:pt x="6991835" y="160793"/>
                          </a:cubicBezTo>
                          <a:cubicBezTo>
                            <a:pt x="7015222" y="269303"/>
                            <a:pt x="6961730" y="397916"/>
                            <a:pt x="6991835" y="469507"/>
                          </a:cubicBezTo>
                          <a:cubicBezTo>
                            <a:pt x="7021940" y="541098"/>
                            <a:pt x="6990236" y="712263"/>
                            <a:pt x="6991835" y="803947"/>
                          </a:cubicBezTo>
                          <a:cubicBezTo>
                            <a:pt x="6999915" y="909349"/>
                            <a:pt x="6907847" y="956457"/>
                            <a:pt x="6831042" y="964740"/>
                          </a:cubicBezTo>
                          <a:cubicBezTo>
                            <a:pt x="6681883" y="972536"/>
                            <a:pt x="6519608" y="964601"/>
                            <a:pt x="6341890" y="964740"/>
                          </a:cubicBezTo>
                          <a:cubicBezTo>
                            <a:pt x="6164172" y="964879"/>
                            <a:pt x="5962931" y="950368"/>
                            <a:pt x="5719334" y="964740"/>
                          </a:cubicBezTo>
                          <a:cubicBezTo>
                            <a:pt x="5475737" y="979112"/>
                            <a:pt x="5463151" y="963135"/>
                            <a:pt x="5296885" y="964740"/>
                          </a:cubicBezTo>
                          <a:cubicBezTo>
                            <a:pt x="5130619" y="966345"/>
                            <a:pt x="4960788" y="941320"/>
                            <a:pt x="4874436" y="964740"/>
                          </a:cubicBezTo>
                          <a:cubicBezTo>
                            <a:pt x="4788084" y="988160"/>
                            <a:pt x="4482137" y="938752"/>
                            <a:pt x="4318582" y="964740"/>
                          </a:cubicBezTo>
                          <a:cubicBezTo>
                            <a:pt x="4155027" y="990728"/>
                            <a:pt x="4025480" y="926232"/>
                            <a:pt x="3762727" y="964740"/>
                          </a:cubicBezTo>
                          <a:cubicBezTo>
                            <a:pt x="3499975" y="1003248"/>
                            <a:pt x="3503332" y="952314"/>
                            <a:pt x="3406981" y="964740"/>
                          </a:cubicBezTo>
                          <a:cubicBezTo>
                            <a:pt x="3310630" y="977166"/>
                            <a:pt x="3117566" y="922980"/>
                            <a:pt x="2984532" y="964740"/>
                          </a:cubicBezTo>
                          <a:cubicBezTo>
                            <a:pt x="2851498" y="1006500"/>
                            <a:pt x="2800246" y="964068"/>
                            <a:pt x="2628785" y="964740"/>
                          </a:cubicBezTo>
                          <a:cubicBezTo>
                            <a:pt x="2457324" y="965412"/>
                            <a:pt x="2401257" y="946697"/>
                            <a:pt x="2206336" y="964740"/>
                          </a:cubicBezTo>
                          <a:cubicBezTo>
                            <a:pt x="2011415" y="982783"/>
                            <a:pt x="1763903" y="899472"/>
                            <a:pt x="1583779" y="964740"/>
                          </a:cubicBezTo>
                          <a:cubicBezTo>
                            <a:pt x="1403655" y="1030008"/>
                            <a:pt x="1290584" y="921544"/>
                            <a:pt x="1161330" y="964740"/>
                          </a:cubicBezTo>
                          <a:cubicBezTo>
                            <a:pt x="1032076" y="1007936"/>
                            <a:pt x="598334" y="921074"/>
                            <a:pt x="160793" y="964740"/>
                          </a:cubicBezTo>
                          <a:cubicBezTo>
                            <a:pt x="47512" y="957775"/>
                            <a:pt x="2130" y="890044"/>
                            <a:pt x="0" y="803947"/>
                          </a:cubicBezTo>
                          <a:cubicBezTo>
                            <a:pt x="-36625" y="662470"/>
                            <a:pt x="38704" y="618092"/>
                            <a:pt x="0" y="469507"/>
                          </a:cubicBezTo>
                          <a:cubicBezTo>
                            <a:pt x="-38704" y="320922"/>
                            <a:pt x="13584" y="245573"/>
                            <a:pt x="0" y="160793"/>
                          </a:cubicBezTo>
                          <a:close/>
                        </a:path>
                      </a:pathLst>
                    </a:custGeom>
                    <ask:type>
                      <ask:lineSketchScribble/>
                    </ask:type>
                  </ask:lineSketchStyleProps>
                </a:ext>
              </a:extLst>
            </a:ln>
            <a:effectLst/>
          </p:spPr>
          <p:txBody>
            <a:bodyPr rtlCol="0" anchor="ctr"/>
            <a:lstStyle/>
            <a:p>
              <a:pPr algn="ctr">
                <a:defRPr/>
              </a:pPr>
              <a:endParaRPr lang="en-US" sz="1800" kern="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4CD3D07C-091B-4CA4-A5BA-5E52978BF127}"/>
                </a:ext>
              </a:extLst>
            </p:cNvPr>
            <p:cNvSpPr/>
            <p:nvPr/>
          </p:nvSpPr>
          <p:spPr>
            <a:xfrm>
              <a:off x="1396033" y="1505434"/>
              <a:ext cx="5020809" cy="1091647"/>
            </a:xfrm>
            <a:prstGeom prst="rect">
              <a:avLst/>
            </a:prstGeom>
          </p:spPr>
          <p:txBody>
            <a:bodyPr wrap="square">
              <a:spAutoFit/>
            </a:bodyPr>
            <a:lstStyle/>
            <a:p>
              <a:pPr lvl="0"/>
              <a:r>
                <a:rPr lang="vi-VN" sz="2000" b="1" dirty="0">
                  <a:solidFill>
                    <a:srgbClr val="000000"/>
                  </a:solidFill>
                  <a:latin typeface="OpenSansBold"/>
                </a:rPr>
                <a:t>Câu chuyện giữa anh Thành và anh Lê nhiều lúc không ăn nhập với nhau. Hãy tìm những chi tiết thể hiện điều đó và giải thích vì sao như vậy.</a:t>
              </a:r>
              <a:endParaRPr lang="en-US" altLang="en-US" sz="1800" dirty="0">
                <a:latin typeface="Arial" panose="020B0604020202020204" pitchFamily="34" charset="0"/>
                <a:cs typeface="Arial" panose="020B0604020202020204" pitchFamily="34" charset="0"/>
              </a:endParaRPr>
            </a:p>
          </p:txBody>
        </p:sp>
      </p:grpSp>
      <p:pic>
        <p:nvPicPr>
          <p:cNvPr id="1026" name="Picture 2" descr="คณิตศาสตร์ จ่าย ตัวเลข - ภาพฟรีบน Pixabay"/>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909" b="89818" l="9836" r="89617"/>
                    </a14:imgEffect>
                  </a14:imgLayer>
                </a14:imgProps>
              </a:ext>
              <a:ext uri="{28A0092B-C50C-407E-A947-70E740481C1C}">
                <a14:useLocalDpi xmlns:a14="http://schemas.microsoft.com/office/drawing/2010/main" val="0"/>
              </a:ext>
            </a:extLst>
          </a:blip>
          <a:srcRect/>
          <a:stretch>
            <a:fillRect/>
          </a:stretch>
        </p:blipFill>
        <p:spPr bwMode="auto">
          <a:xfrm>
            <a:off x="725693" y="1013108"/>
            <a:ext cx="683321" cy="847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ố Số chữ số Toán học Đếm Nhân - số 2 png tải về - Miễn phí trong suốt Khu  Vực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1160" y="1827759"/>
            <a:ext cx="722083" cy="8491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คณิตศาสตร์ จ่าย ตัวเลข - ภาพฟรีบน Pixabay"/>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273" b="100000" l="0" r="99454">
                        <a14:foregroundMark x1="21858" y1="54182" x2="21858" y2="54182"/>
                        <a14:foregroundMark x1="53552" y1="16727" x2="53552" y2="16727"/>
                        <a14:foregroundMark x1="71585" y1="18182" x2="71585" y2="18182"/>
                      </a14:backgroundRemoval>
                    </a14:imgEffect>
                  </a14:imgLayer>
                </a14:imgProps>
              </a:ext>
              <a:ext uri="{28A0092B-C50C-407E-A947-70E740481C1C}">
                <a14:useLocalDpi xmlns:a14="http://schemas.microsoft.com/office/drawing/2010/main" val="0"/>
              </a:ext>
            </a:extLst>
          </a:blip>
          <a:srcRect/>
          <a:stretch>
            <a:fillRect/>
          </a:stretch>
        </p:blipFill>
        <p:spPr bwMode="auto">
          <a:xfrm>
            <a:off x="672966" y="2575379"/>
            <a:ext cx="709899" cy="88005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D9A15A79-339D-45EA-989B-2E0BA3B7091E}"/>
              </a:ext>
            </a:extLst>
          </p:cNvPr>
          <p:cNvGrpSpPr/>
          <p:nvPr/>
        </p:nvGrpSpPr>
        <p:grpSpPr>
          <a:xfrm>
            <a:off x="1415152" y="3859261"/>
            <a:ext cx="6991835" cy="544071"/>
            <a:chOff x="1296999" y="1505814"/>
            <a:chExt cx="5220342" cy="584775"/>
          </a:xfrm>
        </p:grpSpPr>
        <p:sp>
          <p:nvSpPr>
            <p:cNvPr id="20" name="Rectangle: Rounded Corners 43">
              <a:extLst>
                <a:ext uri="{FF2B5EF4-FFF2-40B4-BE49-F238E27FC236}">
                  <a16:creationId xmlns:a16="http://schemas.microsoft.com/office/drawing/2014/main" id="{07B05ECB-F863-42A4-B6D2-567AA4ED476D}"/>
                </a:ext>
              </a:extLst>
            </p:cNvPr>
            <p:cNvSpPr/>
            <p:nvPr/>
          </p:nvSpPr>
          <p:spPr>
            <a:xfrm>
              <a:off x="1296999" y="1505814"/>
              <a:ext cx="5220342" cy="584775"/>
            </a:xfrm>
            <a:custGeom>
              <a:avLst/>
              <a:gdLst>
                <a:gd name="connsiteX0" fmla="*/ 0 w 5220342"/>
                <a:gd name="connsiteY0" fmla="*/ 97464 h 584775"/>
                <a:gd name="connsiteX1" fmla="*/ 97464 w 5220342"/>
                <a:gd name="connsiteY1" fmla="*/ 0 h 584775"/>
                <a:gd name="connsiteX2" fmla="*/ 706097 w 5220342"/>
                <a:gd name="connsiteY2" fmla="*/ 0 h 584775"/>
                <a:gd name="connsiteX3" fmla="*/ 1163969 w 5220342"/>
                <a:gd name="connsiteY3" fmla="*/ 0 h 584775"/>
                <a:gd name="connsiteX4" fmla="*/ 1722348 w 5220342"/>
                <a:gd name="connsiteY4" fmla="*/ 0 h 584775"/>
                <a:gd name="connsiteX5" fmla="*/ 2230473 w 5220342"/>
                <a:gd name="connsiteY5" fmla="*/ 0 h 584775"/>
                <a:gd name="connsiteX6" fmla="*/ 2688344 w 5220342"/>
                <a:gd name="connsiteY6" fmla="*/ 0 h 584775"/>
                <a:gd name="connsiteX7" fmla="*/ 3347232 w 5220342"/>
                <a:gd name="connsiteY7" fmla="*/ 0 h 584775"/>
                <a:gd name="connsiteX8" fmla="*/ 3805103 w 5220342"/>
                <a:gd name="connsiteY8" fmla="*/ 0 h 584775"/>
                <a:gd name="connsiteX9" fmla="*/ 4413736 w 5220342"/>
                <a:gd name="connsiteY9" fmla="*/ 0 h 584775"/>
                <a:gd name="connsiteX10" fmla="*/ 5122878 w 5220342"/>
                <a:gd name="connsiteY10" fmla="*/ 0 h 584775"/>
                <a:gd name="connsiteX11" fmla="*/ 5220342 w 5220342"/>
                <a:gd name="connsiteY11" fmla="*/ 97464 h 584775"/>
                <a:gd name="connsiteX12" fmla="*/ 5220342 w 5220342"/>
                <a:gd name="connsiteY12" fmla="*/ 487311 h 584775"/>
                <a:gd name="connsiteX13" fmla="*/ 5122878 w 5220342"/>
                <a:gd name="connsiteY13" fmla="*/ 584775 h 584775"/>
                <a:gd name="connsiteX14" fmla="*/ 4614753 w 5220342"/>
                <a:gd name="connsiteY14" fmla="*/ 584775 h 584775"/>
                <a:gd name="connsiteX15" fmla="*/ 4006119 w 5220342"/>
                <a:gd name="connsiteY15" fmla="*/ 584775 h 584775"/>
                <a:gd name="connsiteX16" fmla="*/ 3598502 w 5220342"/>
                <a:gd name="connsiteY16" fmla="*/ 584775 h 584775"/>
                <a:gd name="connsiteX17" fmla="*/ 3190886 w 5220342"/>
                <a:gd name="connsiteY17" fmla="*/ 584775 h 584775"/>
                <a:gd name="connsiteX18" fmla="*/ 2783269 w 5220342"/>
                <a:gd name="connsiteY18" fmla="*/ 584775 h 584775"/>
                <a:gd name="connsiteX19" fmla="*/ 2325398 w 5220342"/>
                <a:gd name="connsiteY19" fmla="*/ 584775 h 584775"/>
                <a:gd name="connsiteX20" fmla="*/ 1716764 w 5220342"/>
                <a:gd name="connsiteY20" fmla="*/ 584775 h 584775"/>
                <a:gd name="connsiteX21" fmla="*/ 1309147 w 5220342"/>
                <a:gd name="connsiteY21" fmla="*/ 584775 h 584775"/>
                <a:gd name="connsiteX22" fmla="*/ 801022 w 5220342"/>
                <a:gd name="connsiteY22" fmla="*/ 584775 h 584775"/>
                <a:gd name="connsiteX23" fmla="*/ 97464 w 5220342"/>
                <a:gd name="connsiteY23" fmla="*/ 584775 h 584775"/>
                <a:gd name="connsiteX24" fmla="*/ 0 w 5220342"/>
                <a:gd name="connsiteY24" fmla="*/ 487311 h 584775"/>
                <a:gd name="connsiteX25" fmla="*/ 0 w 5220342"/>
                <a:gd name="connsiteY25" fmla="*/ 97464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20342" h="584775" fill="none" extrusionOk="0">
                  <a:moveTo>
                    <a:pt x="0" y="97464"/>
                  </a:moveTo>
                  <a:cubicBezTo>
                    <a:pt x="-11758" y="49793"/>
                    <a:pt x="52865" y="-12920"/>
                    <a:pt x="97464" y="0"/>
                  </a:cubicBezTo>
                  <a:cubicBezTo>
                    <a:pt x="375329" y="-72773"/>
                    <a:pt x="425343" y="1745"/>
                    <a:pt x="706097" y="0"/>
                  </a:cubicBezTo>
                  <a:cubicBezTo>
                    <a:pt x="986851" y="-1745"/>
                    <a:pt x="940335" y="38530"/>
                    <a:pt x="1163969" y="0"/>
                  </a:cubicBezTo>
                  <a:cubicBezTo>
                    <a:pt x="1387603" y="-38530"/>
                    <a:pt x="1603722" y="1203"/>
                    <a:pt x="1722348" y="0"/>
                  </a:cubicBezTo>
                  <a:cubicBezTo>
                    <a:pt x="1840974" y="-1203"/>
                    <a:pt x="2091195" y="3910"/>
                    <a:pt x="2230473" y="0"/>
                  </a:cubicBezTo>
                  <a:cubicBezTo>
                    <a:pt x="2369751" y="-3910"/>
                    <a:pt x="2520153" y="2734"/>
                    <a:pt x="2688344" y="0"/>
                  </a:cubicBezTo>
                  <a:cubicBezTo>
                    <a:pt x="2856535" y="-2734"/>
                    <a:pt x="3204918" y="60329"/>
                    <a:pt x="3347232" y="0"/>
                  </a:cubicBezTo>
                  <a:cubicBezTo>
                    <a:pt x="3489546" y="-60329"/>
                    <a:pt x="3599579" y="47114"/>
                    <a:pt x="3805103" y="0"/>
                  </a:cubicBezTo>
                  <a:cubicBezTo>
                    <a:pt x="4010627" y="-47114"/>
                    <a:pt x="4258159" y="31419"/>
                    <a:pt x="4413736" y="0"/>
                  </a:cubicBezTo>
                  <a:cubicBezTo>
                    <a:pt x="4569313" y="-31419"/>
                    <a:pt x="4838128" y="4945"/>
                    <a:pt x="5122878" y="0"/>
                  </a:cubicBezTo>
                  <a:cubicBezTo>
                    <a:pt x="5178875" y="-2511"/>
                    <a:pt x="5232081" y="54332"/>
                    <a:pt x="5220342" y="97464"/>
                  </a:cubicBezTo>
                  <a:cubicBezTo>
                    <a:pt x="5244431" y="230502"/>
                    <a:pt x="5191516" y="293777"/>
                    <a:pt x="5220342" y="487311"/>
                  </a:cubicBezTo>
                  <a:cubicBezTo>
                    <a:pt x="5211874" y="534538"/>
                    <a:pt x="5177939" y="579860"/>
                    <a:pt x="5122878" y="584775"/>
                  </a:cubicBezTo>
                  <a:cubicBezTo>
                    <a:pt x="4954771" y="643496"/>
                    <a:pt x="4739457" y="580446"/>
                    <a:pt x="4614753" y="584775"/>
                  </a:cubicBezTo>
                  <a:cubicBezTo>
                    <a:pt x="4490050" y="589104"/>
                    <a:pt x="4274030" y="572061"/>
                    <a:pt x="4006119" y="584775"/>
                  </a:cubicBezTo>
                  <a:cubicBezTo>
                    <a:pt x="3738208" y="597489"/>
                    <a:pt x="3741145" y="554331"/>
                    <a:pt x="3598502" y="584775"/>
                  </a:cubicBezTo>
                  <a:cubicBezTo>
                    <a:pt x="3455859" y="615219"/>
                    <a:pt x="3380734" y="549148"/>
                    <a:pt x="3190886" y="584775"/>
                  </a:cubicBezTo>
                  <a:cubicBezTo>
                    <a:pt x="3001038" y="620402"/>
                    <a:pt x="2886606" y="541003"/>
                    <a:pt x="2783269" y="584775"/>
                  </a:cubicBezTo>
                  <a:cubicBezTo>
                    <a:pt x="2679932" y="628547"/>
                    <a:pt x="2475984" y="577133"/>
                    <a:pt x="2325398" y="584775"/>
                  </a:cubicBezTo>
                  <a:cubicBezTo>
                    <a:pt x="2174812" y="592417"/>
                    <a:pt x="1913395" y="519542"/>
                    <a:pt x="1716764" y="584775"/>
                  </a:cubicBezTo>
                  <a:cubicBezTo>
                    <a:pt x="1520133" y="650008"/>
                    <a:pt x="1445001" y="541733"/>
                    <a:pt x="1309147" y="584775"/>
                  </a:cubicBezTo>
                  <a:cubicBezTo>
                    <a:pt x="1173293" y="627817"/>
                    <a:pt x="1044930" y="548231"/>
                    <a:pt x="801022" y="584775"/>
                  </a:cubicBezTo>
                  <a:cubicBezTo>
                    <a:pt x="557114" y="621319"/>
                    <a:pt x="431603" y="513998"/>
                    <a:pt x="97464" y="584775"/>
                  </a:cubicBezTo>
                  <a:cubicBezTo>
                    <a:pt x="50225" y="595649"/>
                    <a:pt x="5473" y="542083"/>
                    <a:pt x="0" y="487311"/>
                  </a:cubicBezTo>
                  <a:cubicBezTo>
                    <a:pt x="-4144" y="395002"/>
                    <a:pt x="16019" y="287686"/>
                    <a:pt x="0" y="97464"/>
                  </a:cubicBezTo>
                  <a:close/>
                </a:path>
                <a:path w="5220342" h="584775" stroke="0" extrusionOk="0">
                  <a:moveTo>
                    <a:pt x="0" y="97464"/>
                  </a:moveTo>
                  <a:cubicBezTo>
                    <a:pt x="-1388" y="43226"/>
                    <a:pt x="47327" y="2810"/>
                    <a:pt x="97464" y="0"/>
                  </a:cubicBezTo>
                  <a:cubicBezTo>
                    <a:pt x="311359" y="-48424"/>
                    <a:pt x="403432" y="53896"/>
                    <a:pt x="706097" y="0"/>
                  </a:cubicBezTo>
                  <a:cubicBezTo>
                    <a:pt x="1008762" y="-53896"/>
                    <a:pt x="1177271" y="53906"/>
                    <a:pt x="1314731" y="0"/>
                  </a:cubicBezTo>
                  <a:cubicBezTo>
                    <a:pt x="1452191" y="-53906"/>
                    <a:pt x="1641656" y="34324"/>
                    <a:pt x="1923364" y="0"/>
                  </a:cubicBezTo>
                  <a:cubicBezTo>
                    <a:pt x="2205072" y="-34324"/>
                    <a:pt x="2286426" y="33048"/>
                    <a:pt x="2582252" y="0"/>
                  </a:cubicBezTo>
                  <a:cubicBezTo>
                    <a:pt x="2878078" y="-33048"/>
                    <a:pt x="2827364" y="28457"/>
                    <a:pt x="3040123" y="0"/>
                  </a:cubicBezTo>
                  <a:cubicBezTo>
                    <a:pt x="3252882" y="-28457"/>
                    <a:pt x="3336129" y="17063"/>
                    <a:pt x="3598502" y="0"/>
                  </a:cubicBezTo>
                  <a:cubicBezTo>
                    <a:pt x="3860875" y="-17063"/>
                    <a:pt x="3929072" y="916"/>
                    <a:pt x="4106628" y="0"/>
                  </a:cubicBezTo>
                  <a:cubicBezTo>
                    <a:pt x="4284184" y="-916"/>
                    <a:pt x="4419997" y="16921"/>
                    <a:pt x="4564499" y="0"/>
                  </a:cubicBezTo>
                  <a:cubicBezTo>
                    <a:pt x="4709001" y="-16921"/>
                    <a:pt x="4924243" y="65585"/>
                    <a:pt x="5122878" y="0"/>
                  </a:cubicBezTo>
                  <a:cubicBezTo>
                    <a:pt x="5178456" y="4452"/>
                    <a:pt x="5223922" y="46190"/>
                    <a:pt x="5220342" y="97464"/>
                  </a:cubicBezTo>
                  <a:cubicBezTo>
                    <a:pt x="5248903" y="177881"/>
                    <a:pt x="5194933" y="304063"/>
                    <a:pt x="5220342" y="487311"/>
                  </a:cubicBezTo>
                  <a:cubicBezTo>
                    <a:pt x="5221424" y="539877"/>
                    <a:pt x="5181212" y="585699"/>
                    <a:pt x="5122878" y="584775"/>
                  </a:cubicBezTo>
                  <a:cubicBezTo>
                    <a:pt x="4962921" y="629845"/>
                    <a:pt x="4812690" y="538113"/>
                    <a:pt x="4665007" y="584775"/>
                  </a:cubicBezTo>
                  <a:cubicBezTo>
                    <a:pt x="4517324" y="631437"/>
                    <a:pt x="4142237" y="568398"/>
                    <a:pt x="4006119" y="584775"/>
                  </a:cubicBezTo>
                  <a:cubicBezTo>
                    <a:pt x="3870001" y="601152"/>
                    <a:pt x="3709785" y="533723"/>
                    <a:pt x="3497994" y="584775"/>
                  </a:cubicBezTo>
                  <a:cubicBezTo>
                    <a:pt x="3286203" y="635827"/>
                    <a:pt x="2982499" y="512425"/>
                    <a:pt x="2839107" y="584775"/>
                  </a:cubicBezTo>
                  <a:cubicBezTo>
                    <a:pt x="2695715" y="657125"/>
                    <a:pt x="2508225" y="583690"/>
                    <a:pt x="2330981" y="584775"/>
                  </a:cubicBezTo>
                  <a:cubicBezTo>
                    <a:pt x="2153737" y="585860"/>
                    <a:pt x="1980575" y="583421"/>
                    <a:pt x="1722348" y="584775"/>
                  </a:cubicBezTo>
                  <a:cubicBezTo>
                    <a:pt x="1464121" y="586129"/>
                    <a:pt x="1356754" y="549105"/>
                    <a:pt x="1264477" y="584775"/>
                  </a:cubicBezTo>
                  <a:cubicBezTo>
                    <a:pt x="1172200" y="620445"/>
                    <a:pt x="945572" y="570767"/>
                    <a:pt x="806606" y="584775"/>
                  </a:cubicBezTo>
                  <a:cubicBezTo>
                    <a:pt x="667640" y="598783"/>
                    <a:pt x="356554" y="501120"/>
                    <a:pt x="97464" y="584775"/>
                  </a:cubicBezTo>
                  <a:cubicBezTo>
                    <a:pt x="56618" y="579893"/>
                    <a:pt x="-14370" y="534239"/>
                    <a:pt x="0" y="487311"/>
                  </a:cubicBezTo>
                  <a:cubicBezTo>
                    <a:pt x="-10232" y="370674"/>
                    <a:pt x="44103" y="256186"/>
                    <a:pt x="0" y="97464"/>
                  </a:cubicBezTo>
                  <a:close/>
                </a:path>
              </a:pathLst>
            </a:custGeom>
            <a:solidFill>
              <a:schemeClr val="accent1">
                <a:lumMod val="40000"/>
                <a:lumOff val="60000"/>
              </a:schemeClr>
            </a:solidFill>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rtlCol="0" anchor="ctr"/>
            <a:lstStyle/>
            <a:p>
              <a:pPr algn="ctr">
                <a:defRPr/>
              </a:pPr>
              <a:endParaRPr lang="en-US" sz="1800" kern="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CD3D07C-091B-4CA4-A5BA-5E52978BF127}"/>
                </a:ext>
              </a:extLst>
            </p:cNvPr>
            <p:cNvSpPr/>
            <p:nvPr/>
          </p:nvSpPr>
          <p:spPr>
            <a:xfrm>
              <a:off x="1396033" y="1545318"/>
              <a:ext cx="5020809" cy="430044"/>
            </a:xfrm>
            <a:prstGeom prst="rect">
              <a:avLst/>
            </a:prstGeom>
          </p:spPr>
          <p:txBody>
            <a:bodyPr wrap="square">
              <a:spAutoFit/>
            </a:bodyPr>
            <a:lstStyle/>
            <a:p>
              <a:pPr lvl="0"/>
              <a:r>
                <a:rPr lang="en-US" sz="2000" b="1" dirty="0" err="1">
                  <a:solidFill>
                    <a:srgbClr val="000000"/>
                  </a:solidFill>
                  <a:latin typeface="OpenSansBold"/>
                </a:rPr>
                <a:t>Phân</a:t>
              </a:r>
              <a:r>
                <a:rPr lang="en-US" sz="2000" b="1" dirty="0">
                  <a:solidFill>
                    <a:srgbClr val="000000"/>
                  </a:solidFill>
                  <a:latin typeface="OpenSansBold"/>
                </a:rPr>
                <a:t> </a:t>
              </a:r>
              <a:r>
                <a:rPr lang="en-US" sz="2000" b="1" dirty="0" err="1">
                  <a:solidFill>
                    <a:srgbClr val="000000"/>
                  </a:solidFill>
                  <a:latin typeface="OpenSansBold"/>
                </a:rPr>
                <a:t>vai</a:t>
              </a:r>
              <a:r>
                <a:rPr lang="en-US" sz="2000" b="1" dirty="0">
                  <a:solidFill>
                    <a:srgbClr val="000000"/>
                  </a:solidFill>
                  <a:latin typeface="OpenSansBold"/>
                </a:rPr>
                <a:t>, </a:t>
              </a:r>
              <a:r>
                <a:rPr lang="en-US" sz="2000" b="1" dirty="0" err="1">
                  <a:solidFill>
                    <a:srgbClr val="000000"/>
                  </a:solidFill>
                  <a:latin typeface="OpenSansBold"/>
                </a:rPr>
                <a:t>đọc</a:t>
              </a:r>
              <a:r>
                <a:rPr lang="en-US" sz="2000" b="1" dirty="0">
                  <a:solidFill>
                    <a:srgbClr val="000000"/>
                  </a:solidFill>
                  <a:latin typeface="OpenSansBold"/>
                </a:rPr>
                <a:t> </a:t>
              </a:r>
              <a:r>
                <a:rPr lang="en-US" sz="2000" b="1" dirty="0" err="1">
                  <a:solidFill>
                    <a:srgbClr val="000000"/>
                  </a:solidFill>
                  <a:latin typeface="OpenSansBold"/>
                </a:rPr>
                <a:t>diễn</a:t>
              </a:r>
              <a:r>
                <a:rPr lang="en-US" sz="2000" b="1" dirty="0">
                  <a:solidFill>
                    <a:srgbClr val="000000"/>
                  </a:solidFill>
                  <a:latin typeface="OpenSansBold"/>
                </a:rPr>
                <a:t> </a:t>
              </a:r>
              <a:r>
                <a:rPr lang="en-US" sz="2000" b="1" dirty="0" err="1">
                  <a:solidFill>
                    <a:srgbClr val="000000"/>
                  </a:solidFill>
                  <a:latin typeface="OpenSansBold"/>
                </a:rPr>
                <a:t>cảm</a:t>
              </a:r>
              <a:r>
                <a:rPr lang="en-US" sz="2000" b="1" dirty="0">
                  <a:solidFill>
                    <a:srgbClr val="000000"/>
                  </a:solidFill>
                  <a:latin typeface="OpenSansBold"/>
                </a:rPr>
                <a:t> </a:t>
              </a:r>
              <a:r>
                <a:rPr lang="en-US" sz="2000" b="1" dirty="0" err="1">
                  <a:solidFill>
                    <a:srgbClr val="000000"/>
                  </a:solidFill>
                  <a:latin typeface="OpenSansBold"/>
                </a:rPr>
                <a:t>đoạn</a:t>
              </a:r>
              <a:r>
                <a:rPr lang="en-US" sz="2000" b="1" dirty="0">
                  <a:solidFill>
                    <a:srgbClr val="000000"/>
                  </a:solidFill>
                  <a:latin typeface="OpenSansBold"/>
                </a:rPr>
                <a:t> </a:t>
              </a:r>
              <a:r>
                <a:rPr lang="en-US" sz="2000" b="1" dirty="0" err="1">
                  <a:solidFill>
                    <a:srgbClr val="000000"/>
                  </a:solidFill>
                  <a:latin typeface="OpenSansBold"/>
                </a:rPr>
                <a:t>kịch</a:t>
              </a:r>
              <a:r>
                <a:rPr lang="en-US" sz="2000" b="1" dirty="0">
                  <a:solidFill>
                    <a:srgbClr val="000000"/>
                  </a:solidFill>
                  <a:latin typeface="OpenSansBold"/>
                </a:rPr>
                <a:t> </a:t>
              </a:r>
              <a:r>
                <a:rPr lang="en-US" sz="2000" b="1" dirty="0" err="1">
                  <a:solidFill>
                    <a:srgbClr val="000000"/>
                  </a:solidFill>
                  <a:latin typeface="OpenSansBold"/>
                </a:rPr>
                <a:t>trên</a:t>
              </a:r>
              <a:endParaRPr lang="en-US" altLang="en-US" sz="2000" b="1" dirty="0">
                <a:solidFill>
                  <a:srgbClr val="000000"/>
                </a:solidFill>
                <a:latin typeface="OpenSansBold"/>
              </a:endParaRPr>
            </a:p>
          </p:txBody>
        </p:sp>
      </p:grpSp>
      <p:pic>
        <p:nvPicPr>
          <p:cNvPr id="3" name="Picture 2" descr="Số Số chữ Tính Toán - số 4 png tải về - Miễn phí trong suốt Hành Vi Con  Người png Tải về."/>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6203" y="3703430"/>
            <a:ext cx="596693" cy="84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00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1000"/>
                                        <p:tgtEl>
                                          <p:spTgt spid="1028"/>
                                        </p:tgtEl>
                                      </p:cBhvr>
                                    </p:animEffect>
                                    <p:anim calcmode="lin" valueType="num">
                                      <p:cBhvr>
                                        <p:cTn id="35" dur="1000" fill="hold"/>
                                        <p:tgtEl>
                                          <p:spTgt spid="1028"/>
                                        </p:tgtEl>
                                        <p:attrNameLst>
                                          <p:attrName>ppt_x</p:attrName>
                                        </p:attrNameLst>
                                      </p:cBhvr>
                                      <p:tavLst>
                                        <p:tav tm="0">
                                          <p:val>
                                            <p:strVal val="#ppt_x"/>
                                          </p:val>
                                        </p:tav>
                                        <p:tav tm="100000">
                                          <p:val>
                                            <p:strVal val="#ppt_x"/>
                                          </p:val>
                                        </p:tav>
                                      </p:tavLst>
                                    </p:anim>
                                    <p:anim calcmode="lin" valueType="num">
                                      <p:cBhvr>
                                        <p:cTn id="36" dur="1000" fill="hold"/>
                                        <p:tgtEl>
                                          <p:spTgt spid="102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1000"/>
                                        <p:tgtEl>
                                          <p:spTgt spid="1030"/>
                                        </p:tgtEl>
                                      </p:cBhvr>
                                    </p:animEffect>
                                    <p:anim calcmode="lin" valueType="num">
                                      <p:cBhvr>
                                        <p:cTn id="47" dur="1000" fill="hold"/>
                                        <p:tgtEl>
                                          <p:spTgt spid="1030"/>
                                        </p:tgtEl>
                                        <p:attrNameLst>
                                          <p:attrName>ppt_x</p:attrName>
                                        </p:attrNameLst>
                                      </p:cBhvr>
                                      <p:tavLst>
                                        <p:tav tm="0">
                                          <p:val>
                                            <p:strVal val="#ppt_x"/>
                                          </p:val>
                                        </p:tav>
                                        <p:tav tm="100000">
                                          <p:val>
                                            <p:strVal val="#ppt_x"/>
                                          </p:val>
                                        </p:tav>
                                      </p:tavLst>
                                    </p:anim>
                                    <p:anim calcmode="lin" valueType="num">
                                      <p:cBhvr>
                                        <p:cTn id="48" dur="1000" fill="hold"/>
                                        <p:tgtEl>
                                          <p:spTgt spid="103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556538" y="179524"/>
            <a:ext cx="2650173" cy="556022"/>
          </a:xfrm>
          <a:prstGeom prst="rect">
            <a:avLst/>
          </a:prstGeom>
          <a:noFill/>
          <a:ln w="28575" algn="ctr">
            <a:noFill/>
            <a:miter lim="800000"/>
          </a:ln>
          <a:effectLst/>
        </p:spPr>
        <p:txBody>
          <a:bodyPr anchor="ctr"/>
          <a:lstStyle/>
          <a:p>
            <a:pPr algn="ctr">
              <a:defRPr/>
            </a:pPr>
            <a:endParaRPr lang="zh-CN" altLang="en-US" sz="2100">
              <a:solidFill>
                <a:prstClr val="black"/>
              </a:solidFill>
              <a:latin typeface="Times New Roman" panose="02020603050405020304" pitchFamily="18" charset="0"/>
              <a:ea typeface="方正经黑简体" panose="02000000000000000000" pitchFamily="2" charset="-122"/>
              <a:cs typeface="Times New Roman" panose="02020603050405020304" pitchFamily="18" charset="0"/>
            </a:endParaRPr>
          </a:p>
        </p:txBody>
      </p:sp>
      <p:pic>
        <p:nvPicPr>
          <p:cNvPr id="53" name="Picture 52">
            <a:extLst>
              <a:ext uri="{FF2B5EF4-FFF2-40B4-BE49-F238E27FC236}">
                <a16:creationId xmlns:a16="http://schemas.microsoft.com/office/drawing/2014/main" id="{1CC8802A-837E-459F-B5A2-9A8BEBD3D1F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154024" y="-81695"/>
            <a:ext cx="2897666" cy="1479582"/>
          </a:xfrm>
          <a:prstGeom prst="rect">
            <a:avLst/>
          </a:prstGeom>
        </p:spPr>
      </p:pic>
      <p:pic>
        <p:nvPicPr>
          <p:cNvPr id="35" name="图片 2">
            <a:extLst>
              <a:ext uri="{FF2B5EF4-FFF2-40B4-BE49-F238E27FC236}">
                <a16:creationId xmlns:a16="http://schemas.microsoft.com/office/drawing/2014/main" id="{7CC9E0EE-0576-434B-932D-F181BB289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5130" y="584035"/>
            <a:ext cx="425711" cy="369998"/>
          </a:xfrm>
          <a:prstGeom prst="rect">
            <a:avLst/>
          </a:prstGeom>
          <a:ln>
            <a:noFill/>
          </a:ln>
        </p:spPr>
        <p:style>
          <a:lnRef idx="2">
            <a:schemeClr val="dk1"/>
          </a:lnRef>
          <a:fillRef idx="1">
            <a:schemeClr val="lt1"/>
          </a:fillRef>
          <a:effectRef idx="0">
            <a:schemeClr val="dk1"/>
          </a:effectRef>
          <a:fontRef idx="minor">
            <a:schemeClr val="dk1"/>
          </a:fontRef>
        </p:style>
      </p:pic>
      <p:pic>
        <p:nvPicPr>
          <p:cNvPr id="54" name="Picture 53" descr="Logo&#10;&#10;Description automatically generated">
            <a:extLst>
              <a:ext uri="{FF2B5EF4-FFF2-40B4-BE49-F238E27FC236}">
                <a16:creationId xmlns:a16="http://schemas.microsoft.com/office/drawing/2014/main" id="{78B5D382-501E-4766-BE34-3D00A1F787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0467" y="655297"/>
            <a:ext cx="1532919" cy="682935"/>
          </a:xfrm>
          <a:prstGeom prst="rect">
            <a:avLst/>
          </a:prstGeom>
        </p:spPr>
      </p:pic>
      <p:grpSp>
        <p:nvGrpSpPr>
          <p:cNvPr id="61" name="Group 60">
            <a:extLst>
              <a:ext uri="{FF2B5EF4-FFF2-40B4-BE49-F238E27FC236}">
                <a16:creationId xmlns:a16="http://schemas.microsoft.com/office/drawing/2014/main" id="{D60C616B-38B8-4038-93E8-47D1B08153FD}"/>
              </a:ext>
            </a:extLst>
          </p:cNvPr>
          <p:cNvGrpSpPr/>
          <p:nvPr/>
        </p:nvGrpSpPr>
        <p:grpSpPr>
          <a:xfrm>
            <a:off x="1955052" y="2134879"/>
            <a:ext cx="6169052" cy="1033623"/>
            <a:chOff x="1088928" y="1384680"/>
            <a:chExt cx="5661496" cy="390674"/>
          </a:xfrm>
          <a:solidFill>
            <a:schemeClr val="accent6">
              <a:lumMod val="40000"/>
              <a:lumOff val="60000"/>
            </a:schemeClr>
          </a:solidFill>
        </p:grpSpPr>
        <p:sp>
          <p:nvSpPr>
            <p:cNvPr id="62" name="Rectangle: Rounded Corners 43">
              <a:extLst>
                <a:ext uri="{FF2B5EF4-FFF2-40B4-BE49-F238E27FC236}">
                  <a16:creationId xmlns:a16="http://schemas.microsoft.com/office/drawing/2014/main" id="{D7EC7D80-054B-47F3-946F-AEC530622253}"/>
                </a:ext>
              </a:extLst>
            </p:cNvPr>
            <p:cNvSpPr/>
            <p:nvPr/>
          </p:nvSpPr>
          <p:spPr>
            <a:xfrm>
              <a:off x="1088928" y="1384680"/>
              <a:ext cx="5661496" cy="390674"/>
            </a:xfrm>
            <a:custGeom>
              <a:avLst/>
              <a:gdLst>
                <a:gd name="connsiteX0" fmla="*/ 0 w 5661496"/>
                <a:gd name="connsiteY0" fmla="*/ 65113 h 390674"/>
                <a:gd name="connsiteX1" fmla="*/ 87233 w 5661496"/>
                <a:gd name="connsiteY1" fmla="*/ 0 h 390674"/>
                <a:gd name="connsiteX2" fmla="*/ 635936 w 5661496"/>
                <a:gd name="connsiteY2" fmla="*/ 0 h 390674"/>
                <a:gd name="connsiteX3" fmla="*/ 1129768 w 5661496"/>
                <a:gd name="connsiteY3" fmla="*/ 0 h 390674"/>
                <a:gd name="connsiteX4" fmla="*/ 1568731 w 5661496"/>
                <a:gd name="connsiteY4" fmla="*/ 0 h 390674"/>
                <a:gd name="connsiteX5" fmla="*/ 2227174 w 5661496"/>
                <a:gd name="connsiteY5" fmla="*/ 0 h 390674"/>
                <a:gd name="connsiteX6" fmla="*/ 2666136 w 5661496"/>
                <a:gd name="connsiteY6" fmla="*/ 0 h 390674"/>
                <a:gd name="connsiteX7" fmla="*/ 3269709 w 5661496"/>
                <a:gd name="connsiteY7" fmla="*/ 0 h 390674"/>
                <a:gd name="connsiteX8" fmla="*/ 3708671 w 5661496"/>
                <a:gd name="connsiteY8" fmla="*/ 0 h 390674"/>
                <a:gd name="connsiteX9" fmla="*/ 4147634 w 5661496"/>
                <a:gd name="connsiteY9" fmla="*/ 0 h 390674"/>
                <a:gd name="connsiteX10" fmla="*/ 4806077 w 5661496"/>
                <a:gd name="connsiteY10" fmla="*/ 0 h 390674"/>
                <a:gd name="connsiteX11" fmla="*/ 5574261 w 5661496"/>
                <a:gd name="connsiteY11" fmla="*/ 0 h 390674"/>
                <a:gd name="connsiteX12" fmla="*/ 5661496 w 5661496"/>
                <a:gd name="connsiteY12" fmla="*/ 65113 h 390674"/>
                <a:gd name="connsiteX13" fmla="*/ 5661496 w 5661496"/>
                <a:gd name="connsiteY13" fmla="*/ 325559 h 390674"/>
                <a:gd name="connsiteX14" fmla="*/ 5574261 w 5661496"/>
                <a:gd name="connsiteY14" fmla="*/ 390674 h 390674"/>
                <a:gd name="connsiteX15" fmla="*/ 5135299 w 5661496"/>
                <a:gd name="connsiteY15" fmla="*/ 390674 h 390674"/>
                <a:gd name="connsiteX16" fmla="*/ 4751207 w 5661496"/>
                <a:gd name="connsiteY16" fmla="*/ 390674 h 390674"/>
                <a:gd name="connsiteX17" fmla="*/ 4312245 w 5661496"/>
                <a:gd name="connsiteY17" fmla="*/ 390674 h 390674"/>
                <a:gd name="connsiteX18" fmla="*/ 3708671 w 5661496"/>
                <a:gd name="connsiteY18" fmla="*/ 390674 h 390674"/>
                <a:gd name="connsiteX19" fmla="*/ 3324580 w 5661496"/>
                <a:gd name="connsiteY19" fmla="*/ 390674 h 390674"/>
                <a:gd name="connsiteX20" fmla="*/ 2830748 w 5661496"/>
                <a:gd name="connsiteY20" fmla="*/ 390674 h 390674"/>
                <a:gd name="connsiteX21" fmla="*/ 2391785 w 5661496"/>
                <a:gd name="connsiteY21" fmla="*/ 390674 h 390674"/>
                <a:gd name="connsiteX22" fmla="*/ 1897952 w 5661496"/>
                <a:gd name="connsiteY22" fmla="*/ 390674 h 390674"/>
                <a:gd name="connsiteX23" fmla="*/ 1458990 w 5661496"/>
                <a:gd name="connsiteY23" fmla="*/ 390674 h 390674"/>
                <a:gd name="connsiteX24" fmla="*/ 910287 w 5661496"/>
                <a:gd name="connsiteY24" fmla="*/ 390674 h 390674"/>
                <a:gd name="connsiteX25" fmla="*/ 87233 w 5661496"/>
                <a:gd name="connsiteY25" fmla="*/ 390674 h 390674"/>
                <a:gd name="connsiteX26" fmla="*/ 0 w 5661496"/>
                <a:gd name="connsiteY26" fmla="*/ 325559 h 390674"/>
                <a:gd name="connsiteX27" fmla="*/ 0 w 5661496"/>
                <a:gd name="connsiteY27" fmla="*/ 65113 h 390674"/>
                <a:gd name="connsiteX0" fmla="*/ 0 w 5661496"/>
                <a:gd name="connsiteY0" fmla="*/ 65113 h 390674"/>
                <a:gd name="connsiteX1" fmla="*/ 87233 w 5661496"/>
                <a:gd name="connsiteY1" fmla="*/ 0 h 390674"/>
                <a:gd name="connsiteX2" fmla="*/ 690806 w 5661496"/>
                <a:gd name="connsiteY2" fmla="*/ 0 h 390674"/>
                <a:gd name="connsiteX3" fmla="*/ 1294379 w 5661496"/>
                <a:gd name="connsiteY3" fmla="*/ 0 h 390674"/>
                <a:gd name="connsiteX4" fmla="*/ 1897952 w 5661496"/>
                <a:gd name="connsiteY4" fmla="*/ 0 h 390674"/>
                <a:gd name="connsiteX5" fmla="*/ 2556396 w 5661496"/>
                <a:gd name="connsiteY5" fmla="*/ 0 h 390674"/>
                <a:gd name="connsiteX6" fmla="*/ 2995358 w 5661496"/>
                <a:gd name="connsiteY6" fmla="*/ 0 h 390674"/>
                <a:gd name="connsiteX7" fmla="*/ 3544061 w 5661496"/>
                <a:gd name="connsiteY7" fmla="*/ 0 h 390674"/>
                <a:gd name="connsiteX8" fmla="*/ 4037893 w 5661496"/>
                <a:gd name="connsiteY8" fmla="*/ 0 h 390674"/>
                <a:gd name="connsiteX9" fmla="*/ 4476855 w 5661496"/>
                <a:gd name="connsiteY9" fmla="*/ 0 h 390674"/>
                <a:gd name="connsiteX10" fmla="*/ 5080428 w 5661496"/>
                <a:gd name="connsiteY10" fmla="*/ 0 h 390674"/>
                <a:gd name="connsiteX11" fmla="*/ 5574261 w 5661496"/>
                <a:gd name="connsiteY11" fmla="*/ 0 h 390674"/>
                <a:gd name="connsiteX12" fmla="*/ 5661496 w 5661496"/>
                <a:gd name="connsiteY12" fmla="*/ 65113 h 390674"/>
                <a:gd name="connsiteX13" fmla="*/ 5661496 w 5661496"/>
                <a:gd name="connsiteY13" fmla="*/ 325559 h 390674"/>
                <a:gd name="connsiteX14" fmla="*/ 5574261 w 5661496"/>
                <a:gd name="connsiteY14" fmla="*/ 390674 h 390674"/>
                <a:gd name="connsiteX15" fmla="*/ 5080428 w 5661496"/>
                <a:gd name="connsiteY15" fmla="*/ 390674 h 390674"/>
                <a:gd name="connsiteX16" fmla="*/ 4586596 w 5661496"/>
                <a:gd name="connsiteY16" fmla="*/ 390674 h 390674"/>
                <a:gd name="connsiteX17" fmla="*/ 3928153 w 5661496"/>
                <a:gd name="connsiteY17" fmla="*/ 390674 h 390674"/>
                <a:gd name="connsiteX18" fmla="*/ 3434320 w 5661496"/>
                <a:gd name="connsiteY18" fmla="*/ 390674 h 390674"/>
                <a:gd name="connsiteX19" fmla="*/ 2830748 w 5661496"/>
                <a:gd name="connsiteY19" fmla="*/ 390674 h 390674"/>
                <a:gd name="connsiteX20" fmla="*/ 2391785 w 5661496"/>
                <a:gd name="connsiteY20" fmla="*/ 390674 h 390674"/>
                <a:gd name="connsiteX21" fmla="*/ 1952823 w 5661496"/>
                <a:gd name="connsiteY21" fmla="*/ 390674 h 390674"/>
                <a:gd name="connsiteX22" fmla="*/ 1404120 w 5661496"/>
                <a:gd name="connsiteY22" fmla="*/ 390674 h 390674"/>
                <a:gd name="connsiteX23" fmla="*/ 855417 w 5661496"/>
                <a:gd name="connsiteY23" fmla="*/ 390674 h 390674"/>
                <a:gd name="connsiteX24" fmla="*/ 87233 w 5661496"/>
                <a:gd name="connsiteY24" fmla="*/ 390674 h 390674"/>
                <a:gd name="connsiteX25" fmla="*/ 0 w 5661496"/>
                <a:gd name="connsiteY25" fmla="*/ 325559 h 390674"/>
                <a:gd name="connsiteX26" fmla="*/ 0 w 5661496"/>
                <a:gd name="connsiteY26" fmla="*/ 65113 h 390674"/>
                <a:gd name="connsiteX0" fmla="*/ 0 w 5661496"/>
                <a:gd name="connsiteY0" fmla="*/ 65113 h 390674"/>
                <a:gd name="connsiteX1" fmla="*/ 87233 w 5661496"/>
                <a:gd name="connsiteY1" fmla="*/ 0 h 390674"/>
                <a:gd name="connsiteX2" fmla="*/ 635936 w 5661496"/>
                <a:gd name="connsiteY2" fmla="*/ 0 h 390674"/>
                <a:gd name="connsiteX3" fmla="*/ 1129768 w 5661496"/>
                <a:gd name="connsiteY3" fmla="*/ 0 h 390674"/>
                <a:gd name="connsiteX4" fmla="*/ 1568731 w 5661496"/>
                <a:gd name="connsiteY4" fmla="*/ 0 h 390674"/>
                <a:gd name="connsiteX5" fmla="*/ 2227174 w 5661496"/>
                <a:gd name="connsiteY5" fmla="*/ 0 h 390674"/>
                <a:gd name="connsiteX6" fmla="*/ 2666136 w 5661496"/>
                <a:gd name="connsiteY6" fmla="*/ 0 h 390674"/>
                <a:gd name="connsiteX7" fmla="*/ 3269709 w 5661496"/>
                <a:gd name="connsiteY7" fmla="*/ 0 h 390674"/>
                <a:gd name="connsiteX8" fmla="*/ 3708671 w 5661496"/>
                <a:gd name="connsiteY8" fmla="*/ 0 h 390674"/>
                <a:gd name="connsiteX9" fmla="*/ 4147634 w 5661496"/>
                <a:gd name="connsiteY9" fmla="*/ 0 h 390674"/>
                <a:gd name="connsiteX10" fmla="*/ 4806077 w 5661496"/>
                <a:gd name="connsiteY10" fmla="*/ 0 h 390674"/>
                <a:gd name="connsiteX11" fmla="*/ 5574261 w 5661496"/>
                <a:gd name="connsiteY11" fmla="*/ 0 h 390674"/>
                <a:gd name="connsiteX12" fmla="*/ 5661496 w 5661496"/>
                <a:gd name="connsiteY12" fmla="*/ 65113 h 390674"/>
                <a:gd name="connsiteX13" fmla="*/ 5661496 w 5661496"/>
                <a:gd name="connsiteY13" fmla="*/ 325559 h 390674"/>
                <a:gd name="connsiteX14" fmla="*/ 5574261 w 5661496"/>
                <a:gd name="connsiteY14" fmla="*/ 390674 h 390674"/>
                <a:gd name="connsiteX15" fmla="*/ 5135299 w 5661496"/>
                <a:gd name="connsiteY15" fmla="*/ 390674 h 390674"/>
                <a:gd name="connsiteX16" fmla="*/ 4751207 w 5661496"/>
                <a:gd name="connsiteY16" fmla="*/ 390674 h 390674"/>
                <a:gd name="connsiteX17" fmla="*/ 4312245 w 5661496"/>
                <a:gd name="connsiteY17" fmla="*/ 390674 h 390674"/>
                <a:gd name="connsiteX18" fmla="*/ 3708671 w 5661496"/>
                <a:gd name="connsiteY18" fmla="*/ 390674 h 390674"/>
                <a:gd name="connsiteX19" fmla="*/ 3324580 w 5661496"/>
                <a:gd name="connsiteY19" fmla="*/ 390674 h 390674"/>
                <a:gd name="connsiteX20" fmla="*/ 2830748 w 5661496"/>
                <a:gd name="connsiteY20" fmla="*/ 390674 h 390674"/>
                <a:gd name="connsiteX21" fmla="*/ 2391785 w 5661496"/>
                <a:gd name="connsiteY21" fmla="*/ 390674 h 390674"/>
                <a:gd name="connsiteX22" fmla="*/ 1897952 w 5661496"/>
                <a:gd name="connsiteY22" fmla="*/ 390674 h 390674"/>
                <a:gd name="connsiteX23" fmla="*/ 1458990 w 5661496"/>
                <a:gd name="connsiteY23" fmla="*/ 390674 h 390674"/>
                <a:gd name="connsiteX24" fmla="*/ 910287 w 5661496"/>
                <a:gd name="connsiteY24" fmla="*/ 390674 h 390674"/>
                <a:gd name="connsiteX25" fmla="*/ 87233 w 5661496"/>
                <a:gd name="connsiteY25" fmla="*/ 390674 h 390674"/>
                <a:gd name="connsiteX26" fmla="*/ 0 w 5661496"/>
                <a:gd name="connsiteY26" fmla="*/ 325559 h 390674"/>
                <a:gd name="connsiteX27" fmla="*/ 0 w 5661496"/>
                <a:gd name="connsiteY27" fmla="*/ 65113 h 39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496" h="390674" fill="none" extrusionOk="0">
                  <a:moveTo>
                    <a:pt x="0" y="65113"/>
                  </a:moveTo>
                  <a:cubicBezTo>
                    <a:pt x="-14358" y="21310"/>
                    <a:pt x="46399" y="-5194"/>
                    <a:pt x="87233" y="0"/>
                  </a:cubicBezTo>
                  <a:cubicBezTo>
                    <a:pt x="271675" y="-7415"/>
                    <a:pt x="515891" y="51229"/>
                    <a:pt x="635936" y="0"/>
                  </a:cubicBezTo>
                  <a:cubicBezTo>
                    <a:pt x="830245" y="-46330"/>
                    <a:pt x="956406" y="50767"/>
                    <a:pt x="1129768" y="0"/>
                  </a:cubicBezTo>
                  <a:cubicBezTo>
                    <a:pt x="1247848" y="-26265"/>
                    <a:pt x="1416174" y="61601"/>
                    <a:pt x="1568731" y="0"/>
                  </a:cubicBezTo>
                  <a:cubicBezTo>
                    <a:pt x="1807583" y="-8467"/>
                    <a:pt x="2051618" y="35103"/>
                    <a:pt x="2227174" y="0"/>
                  </a:cubicBezTo>
                  <a:cubicBezTo>
                    <a:pt x="2398030" y="-98223"/>
                    <a:pt x="2533837" y="-26745"/>
                    <a:pt x="2666136" y="0"/>
                  </a:cubicBezTo>
                  <a:cubicBezTo>
                    <a:pt x="2838001" y="21799"/>
                    <a:pt x="3074569" y="115783"/>
                    <a:pt x="3269709" y="0"/>
                  </a:cubicBezTo>
                  <a:cubicBezTo>
                    <a:pt x="3516952" y="-74073"/>
                    <a:pt x="3598037" y="43178"/>
                    <a:pt x="3708671" y="0"/>
                  </a:cubicBezTo>
                  <a:cubicBezTo>
                    <a:pt x="3847636" y="-62324"/>
                    <a:pt x="3965964" y="13945"/>
                    <a:pt x="4147634" y="0"/>
                  </a:cubicBezTo>
                  <a:cubicBezTo>
                    <a:pt x="4276764" y="-8323"/>
                    <a:pt x="4512603" y="85241"/>
                    <a:pt x="4806077" y="0"/>
                  </a:cubicBezTo>
                  <a:cubicBezTo>
                    <a:pt x="5101570" y="-80032"/>
                    <a:pt x="5103503" y="31346"/>
                    <a:pt x="5574261" y="0"/>
                  </a:cubicBezTo>
                  <a:cubicBezTo>
                    <a:pt x="5636934" y="-13882"/>
                    <a:pt x="5643938" y="18781"/>
                    <a:pt x="5661496" y="65113"/>
                  </a:cubicBezTo>
                  <a:cubicBezTo>
                    <a:pt x="5646664" y="169064"/>
                    <a:pt x="5648055" y="245659"/>
                    <a:pt x="5661496" y="325559"/>
                  </a:cubicBezTo>
                  <a:cubicBezTo>
                    <a:pt x="5666330" y="359471"/>
                    <a:pt x="5626380" y="395323"/>
                    <a:pt x="5574261" y="390674"/>
                  </a:cubicBezTo>
                  <a:cubicBezTo>
                    <a:pt x="5428338" y="395898"/>
                    <a:pt x="5317978" y="386397"/>
                    <a:pt x="5135299" y="390674"/>
                  </a:cubicBezTo>
                  <a:cubicBezTo>
                    <a:pt x="4908028" y="408791"/>
                    <a:pt x="4914005" y="348413"/>
                    <a:pt x="4751207" y="390674"/>
                  </a:cubicBezTo>
                  <a:cubicBezTo>
                    <a:pt x="4565556" y="417589"/>
                    <a:pt x="4506503" y="374255"/>
                    <a:pt x="4312245" y="390674"/>
                  </a:cubicBezTo>
                  <a:cubicBezTo>
                    <a:pt x="4131373" y="354056"/>
                    <a:pt x="3826108" y="393091"/>
                    <a:pt x="3708671" y="390674"/>
                  </a:cubicBezTo>
                  <a:cubicBezTo>
                    <a:pt x="3596566" y="392898"/>
                    <a:pt x="3435532" y="374193"/>
                    <a:pt x="3324580" y="390674"/>
                  </a:cubicBezTo>
                  <a:cubicBezTo>
                    <a:pt x="3189143" y="445827"/>
                    <a:pt x="2937149" y="378225"/>
                    <a:pt x="2830748" y="390674"/>
                  </a:cubicBezTo>
                  <a:cubicBezTo>
                    <a:pt x="2705825" y="418533"/>
                    <a:pt x="2606301" y="355435"/>
                    <a:pt x="2391785" y="390674"/>
                  </a:cubicBezTo>
                  <a:cubicBezTo>
                    <a:pt x="2209397" y="431695"/>
                    <a:pt x="2114219" y="379609"/>
                    <a:pt x="1897952" y="390674"/>
                  </a:cubicBezTo>
                  <a:cubicBezTo>
                    <a:pt x="1753721" y="394793"/>
                    <a:pt x="1631260" y="365832"/>
                    <a:pt x="1458990" y="390674"/>
                  </a:cubicBezTo>
                  <a:cubicBezTo>
                    <a:pt x="1180632" y="454795"/>
                    <a:pt x="1018181" y="329157"/>
                    <a:pt x="910287" y="390674"/>
                  </a:cubicBezTo>
                  <a:cubicBezTo>
                    <a:pt x="796742" y="473860"/>
                    <a:pt x="245745" y="368130"/>
                    <a:pt x="87233" y="390674"/>
                  </a:cubicBezTo>
                  <a:cubicBezTo>
                    <a:pt x="40160" y="374568"/>
                    <a:pt x="-11191" y="356950"/>
                    <a:pt x="0" y="325559"/>
                  </a:cubicBezTo>
                  <a:cubicBezTo>
                    <a:pt x="-35272" y="308149"/>
                    <a:pt x="-25078" y="151294"/>
                    <a:pt x="0" y="65113"/>
                  </a:cubicBezTo>
                  <a:close/>
                </a:path>
                <a:path w="5661496" h="390674" stroke="0" extrusionOk="0">
                  <a:moveTo>
                    <a:pt x="0" y="65113"/>
                  </a:moveTo>
                  <a:cubicBezTo>
                    <a:pt x="-8215" y="27459"/>
                    <a:pt x="65584" y="7896"/>
                    <a:pt x="87233" y="0"/>
                  </a:cubicBezTo>
                  <a:cubicBezTo>
                    <a:pt x="335483" y="-49269"/>
                    <a:pt x="510635" y="39584"/>
                    <a:pt x="690806" y="0"/>
                  </a:cubicBezTo>
                  <a:cubicBezTo>
                    <a:pt x="967056" y="-65043"/>
                    <a:pt x="1048730" y="-6238"/>
                    <a:pt x="1294379" y="0"/>
                  </a:cubicBezTo>
                  <a:cubicBezTo>
                    <a:pt x="1560756" y="20467"/>
                    <a:pt x="1759686" y="58060"/>
                    <a:pt x="1897952" y="0"/>
                  </a:cubicBezTo>
                  <a:cubicBezTo>
                    <a:pt x="2044655" y="-39006"/>
                    <a:pt x="2337160" y="-29818"/>
                    <a:pt x="2556396" y="0"/>
                  </a:cubicBezTo>
                  <a:cubicBezTo>
                    <a:pt x="2679886" y="-25008"/>
                    <a:pt x="2859880" y="47506"/>
                    <a:pt x="2995358" y="0"/>
                  </a:cubicBezTo>
                  <a:cubicBezTo>
                    <a:pt x="3058205" y="-15482"/>
                    <a:pt x="3249372" y="69482"/>
                    <a:pt x="3544061" y="0"/>
                  </a:cubicBezTo>
                  <a:cubicBezTo>
                    <a:pt x="3817255" y="-45818"/>
                    <a:pt x="3927762" y="-24472"/>
                    <a:pt x="4037893" y="0"/>
                  </a:cubicBezTo>
                  <a:cubicBezTo>
                    <a:pt x="4212019" y="8320"/>
                    <a:pt x="4308720" y="9006"/>
                    <a:pt x="4476855" y="0"/>
                  </a:cubicBezTo>
                  <a:cubicBezTo>
                    <a:pt x="4643685" y="-61000"/>
                    <a:pt x="4936373" y="38855"/>
                    <a:pt x="5080428" y="0"/>
                  </a:cubicBezTo>
                  <a:cubicBezTo>
                    <a:pt x="5244357" y="-3273"/>
                    <a:pt x="5478654" y="61925"/>
                    <a:pt x="5574261" y="0"/>
                  </a:cubicBezTo>
                  <a:cubicBezTo>
                    <a:pt x="5614819" y="5114"/>
                    <a:pt x="5648383" y="30346"/>
                    <a:pt x="5661496" y="65113"/>
                  </a:cubicBezTo>
                  <a:cubicBezTo>
                    <a:pt x="5671029" y="151797"/>
                    <a:pt x="5658464" y="238240"/>
                    <a:pt x="5661496" y="325559"/>
                  </a:cubicBezTo>
                  <a:cubicBezTo>
                    <a:pt x="5679049" y="369564"/>
                    <a:pt x="5617642" y="389412"/>
                    <a:pt x="5574261" y="390674"/>
                  </a:cubicBezTo>
                  <a:cubicBezTo>
                    <a:pt x="5403826" y="417687"/>
                    <a:pt x="5328224" y="382618"/>
                    <a:pt x="5080428" y="390674"/>
                  </a:cubicBezTo>
                  <a:cubicBezTo>
                    <a:pt x="4873767" y="427397"/>
                    <a:pt x="4848117" y="368343"/>
                    <a:pt x="4586596" y="390674"/>
                  </a:cubicBezTo>
                  <a:cubicBezTo>
                    <a:pt x="4375246" y="417937"/>
                    <a:pt x="4145381" y="294984"/>
                    <a:pt x="3928153" y="390674"/>
                  </a:cubicBezTo>
                  <a:cubicBezTo>
                    <a:pt x="3611563" y="458804"/>
                    <a:pt x="3629863" y="369607"/>
                    <a:pt x="3434320" y="390674"/>
                  </a:cubicBezTo>
                  <a:cubicBezTo>
                    <a:pt x="3319644" y="438662"/>
                    <a:pt x="3171080" y="380566"/>
                    <a:pt x="2830748" y="390674"/>
                  </a:cubicBezTo>
                  <a:cubicBezTo>
                    <a:pt x="2531876" y="437026"/>
                    <a:pt x="2464377" y="381846"/>
                    <a:pt x="2391785" y="390674"/>
                  </a:cubicBezTo>
                  <a:cubicBezTo>
                    <a:pt x="2338565" y="393284"/>
                    <a:pt x="2120889" y="388766"/>
                    <a:pt x="1952823" y="390674"/>
                  </a:cubicBezTo>
                  <a:cubicBezTo>
                    <a:pt x="1819874" y="479887"/>
                    <a:pt x="1605984" y="344189"/>
                    <a:pt x="1404120" y="390674"/>
                  </a:cubicBezTo>
                  <a:cubicBezTo>
                    <a:pt x="1205757" y="383771"/>
                    <a:pt x="1056551" y="379514"/>
                    <a:pt x="855417" y="390674"/>
                  </a:cubicBezTo>
                  <a:cubicBezTo>
                    <a:pt x="588352" y="455352"/>
                    <a:pt x="411513" y="427375"/>
                    <a:pt x="87233" y="390674"/>
                  </a:cubicBezTo>
                  <a:cubicBezTo>
                    <a:pt x="40292" y="406859"/>
                    <a:pt x="8632" y="363171"/>
                    <a:pt x="0" y="325559"/>
                  </a:cubicBezTo>
                  <a:cubicBezTo>
                    <a:pt x="-16645" y="260556"/>
                    <a:pt x="-4661" y="148749"/>
                    <a:pt x="0" y="65113"/>
                  </a:cubicBezTo>
                  <a:close/>
                </a:path>
                <a:path w="5661496" h="390674" fill="none" stroke="0" extrusionOk="0">
                  <a:moveTo>
                    <a:pt x="0" y="65113"/>
                  </a:moveTo>
                  <a:cubicBezTo>
                    <a:pt x="-12960" y="34100"/>
                    <a:pt x="34283" y="-9053"/>
                    <a:pt x="87233" y="0"/>
                  </a:cubicBezTo>
                  <a:cubicBezTo>
                    <a:pt x="385668" y="-37974"/>
                    <a:pt x="489080" y="45067"/>
                    <a:pt x="635936" y="0"/>
                  </a:cubicBezTo>
                  <a:cubicBezTo>
                    <a:pt x="773064" y="-35713"/>
                    <a:pt x="965799" y="66692"/>
                    <a:pt x="1129768" y="0"/>
                  </a:cubicBezTo>
                  <a:cubicBezTo>
                    <a:pt x="1299496" y="-34796"/>
                    <a:pt x="1394500" y="469"/>
                    <a:pt x="1568731" y="0"/>
                  </a:cubicBezTo>
                  <a:cubicBezTo>
                    <a:pt x="1735793" y="-40350"/>
                    <a:pt x="2060229" y="45743"/>
                    <a:pt x="2227174" y="0"/>
                  </a:cubicBezTo>
                  <a:cubicBezTo>
                    <a:pt x="2406963" y="-35521"/>
                    <a:pt x="2542633" y="-5304"/>
                    <a:pt x="2666136" y="0"/>
                  </a:cubicBezTo>
                  <a:cubicBezTo>
                    <a:pt x="2892026" y="-8191"/>
                    <a:pt x="2993506" y="29301"/>
                    <a:pt x="3269709" y="0"/>
                  </a:cubicBezTo>
                  <a:cubicBezTo>
                    <a:pt x="3505528" y="-53570"/>
                    <a:pt x="3562701" y="27640"/>
                    <a:pt x="3708671" y="0"/>
                  </a:cubicBezTo>
                  <a:cubicBezTo>
                    <a:pt x="3814017" y="-41493"/>
                    <a:pt x="3969604" y="15190"/>
                    <a:pt x="4147634" y="0"/>
                  </a:cubicBezTo>
                  <a:cubicBezTo>
                    <a:pt x="4309689" y="-10635"/>
                    <a:pt x="4554945" y="23701"/>
                    <a:pt x="4806077" y="0"/>
                  </a:cubicBezTo>
                  <a:cubicBezTo>
                    <a:pt x="5110567" y="-27739"/>
                    <a:pt x="5276168" y="43614"/>
                    <a:pt x="5574261" y="0"/>
                  </a:cubicBezTo>
                  <a:cubicBezTo>
                    <a:pt x="5633908" y="-792"/>
                    <a:pt x="5662414" y="29846"/>
                    <a:pt x="5661496" y="65113"/>
                  </a:cubicBezTo>
                  <a:cubicBezTo>
                    <a:pt x="5702963" y="159319"/>
                    <a:pt x="5634305" y="239667"/>
                    <a:pt x="5661496" y="325559"/>
                  </a:cubicBezTo>
                  <a:cubicBezTo>
                    <a:pt x="5658628" y="351120"/>
                    <a:pt x="5622629" y="401803"/>
                    <a:pt x="5574261" y="390674"/>
                  </a:cubicBezTo>
                  <a:cubicBezTo>
                    <a:pt x="5409652" y="397998"/>
                    <a:pt x="5360829" y="335734"/>
                    <a:pt x="5135299" y="390674"/>
                  </a:cubicBezTo>
                  <a:cubicBezTo>
                    <a:pt x="4925084" y="433752"/>
                    <a:pt x="4895273" y="341351"/>
                    <a:pt x="4751207" y="390674"/>
                  </a:cubicBezTo>
                  <a:cubicBezTo>
                    <a:pt x="4614755" y="448421"/>
                    <a:pt x="4511927" y="373984"/>
                    <a:pt x="4312245" y="390674"/>
                  </a:cubicBezTo>
                  <a:cubicBezTo>
                    <a:pt x="4071857" y="415509"/>
                    <a:pt x="3844669" y="359947"/>
                    <a:pt x="3708671" y="390674"/>
                  </a:cubicBezTo>
                  <a:cubicBezTo>
                    <a:pt x="3549096" y="433753"/>
                    <a:pt x="3445819" y="383281"/>
                    <a:pt x="3324580" y="390674"/>
                  </a:cubicBezTo>
                  <a:cubicBezTo>
                    <a:pt x="3174094" y="420376"/>
                    <a:pt x="2928637" y="408075"/>
                    <a:pt x="2830748" y="390674"/>
                  </a:cubicBezTo>
                  <a:cubicBezTo>
                    <a:pt x="2705300" y="403164"/>
                    <a:pt x="2613800" y="353640"/>
                    <a:pt x="2391785" y="390674"/>
                  </a:cubicBezTo>
                  <a:cubicBezTo>
                    <a:pt x="2177552" y="414866"/>
                    <a:pt x="2080757" y="359548"/>
                    <a:pt x="1897952" y="390674"/>
                  </a:cubicBezTo>
                  <a:cubicBezTo>
                    <a:pt x="1698744" y="406063"/>
                    <a:pt x="1639949" y="343827"/>
                    <a:pt x="1458990" y="390674"/>
                  </a:cubicBezTo>
                  <a:cubicBezTo>
                    <a:pt x="1214120" y="417681"/>
                    <a:pt x="1001558" y="337395"/>
                    <a:pt x="910287" y="390674"/>
                  </a:cubicBezTo>
                  <a:cubicBezTo>
                    <a:pt x="796912" y="511087"/>
                    <a:pt x="384272" y="315937"/>
                    <a:pt x="87233" y="390674"/>
                  </a:cubicBezTo>
                  <a:cubicBezTo>
                    <a:pt x="30284" y="380470"/>
                    <a:pt x="6468" y="356467"/>
                    <a:pt x="0" y="325559"/>
                  </a:cubicBezTo>
                  <a:cubicBezTo>
                    <a:pt x="-11532" y="244438"/>
                    <a:pt x="71442" y="196115"/>
                    <a:pt x="0" y="65113"/>
                  </a:cubicBezTo>
                  <a:close/>
                </a:path>
                <a:path w="5661496" h="390674" fill="none" stroke="0" extrusionOk="0">
                  <a:moveTo>
                    <a:pt x="0" y="65113"/>
                  </a:moveTo>
                  <a:cubicBezTo>
                    <a:pt x="-23430" y="23171"/>
                    <a:pt x="43800" y="-6665"/>
                    <a:pt x="87233" y="0"/>
                  </a:cubicBezTo>
                  <a:cubicBezTo>
                    <a:pt x="298581" y="-24514"/>
                    <a:pt x="543428" y="39619"/>
                    <a:pt x="635936" y="0"/>
                  </a:cubicBezTo>
                  <a:cubicBezTo>
                    <a:pt x="773247" y="-5511"/>
                    <a:pt x="964361" y="41603"/>
                    <a:pt x="1129768" y="0"/>
                  </a:cubicBezTo>
                  <a:cubicBezTo>
                    <a:pt x="1286107" y="-29103"/>
                    <a:pt x="1377015" y="18991"/>
                    <a:pt x="1568731" y="0"/>
                  </a:cubicBezTo>
                  <a:cubicBezTo>
                    <a:pt x="1761257" y="-19064"/>
                    <a:pt x="2038620" y="37645"/>
                    <a:pt x="2227174" y="0"/>
                  </a:cubicBezTo>
                  <a:cubicBezTo>
                    <a:pt x="2411993" y="-67479"/>
                    <a:pt x="2534604" y="-19306"/>
                    <a:pt x="2666136" y="0"/>
                  </a:cubicBezTo>
                  <a:cubicBezTo>
                    <a:pt x="2883103" y="8885"/>
                    <a:pt x="3059372" y="62064"/>
                    <a:pt x="3269709" y="0"/>
                  </a:cubicBezTo>
                  <a:cubicBezTo>
                    <a:pt x="3510416" y="-79243"/>
                    <a:pt x="3582998" y="24217"/>
                    <a:pt x="3708671" y="0"/>
                  </a:cubicBezTo>
                  <a:cubicBezTo>
                    <a:pt x="3838495" y="-21744"/>
                    <a:pt x="3971837" y="-24181"/>
                    <a:pt x="4147634" y="0"/>
                  </a:cubicBezTo>
                  <a:cubicBezTo>
                    <a:pt x="4301541" y="10774"/>
                    <a:pt x="4530220" y="79673"/>
                    <a:pt x="4806077" y="0"/>
                  </a:cubicBezTo>
                  <a:cubicBezTo>
                    <a:pt x="5105958" y="-90324"/>
                    <a:pt x="5144272" y="22355"/>
                    <a:pt x="5574261" y="0"/>
                  </a:cubicBezTo>
                  <a:cubicBezTo>
                    <a:pt x="5639174" y="-7834"/>
                    <a:pt x="5645874" y="22896"/>
                    <a:pt x="5661496" y="65113"/>
                  </a:cubicBezTo>
                  <a:cubicBezTo>
                    <a:pt x="5670365" y="161113"/>
                    <a:pt x="5642054" y="243741"/>
                    <a:pt x="5661496" y="325559"/>
                  </a:cubicBezTo>
                  <a:cubicBezTo>
                    <a:pt x="5666231" y="347465"/>
                    <a:pt x="5631297" y="405918"/>
                    <a:pt x="5574261" y="390674"/>
                  </a:cubicBezTo>
                  <a:cubicBezTo>
                    <a:pt x="5417308" y="390726"/>
                    <a:pt x="5333004" y="365019"/>
                    <a:pt x="5135299" y="390674"/>
                  </a:cubicBezTo>
                  <a:cubicBezTo>
                    <a:pt x="4910776" y="409299"/>
                    <a:pt x="4911559" y="351175"/>
                    <a:pt x="4751207" y="390674"/>
                  </a:cubicBezTo>
                  <a:cubicBezTo>
                    <a:pt x="4575026" y="429866"/>
                    <a:pt x="4512593" y="372410"/>
                    <a:pt x="4312245" y="390674"/>
                  </a:cubicBezTo>
                  <a:cubicBezTo>
                    <a:pt x="4096085" y="370000"/>
                    <a:pt x="3834883" y="348272"/>
                    <a:pt x="3708671" y="390674"/>
                  </a:cubicBezTo>
                  <a:cubicBezTo>
                    <a:pt x="3574027" y="430134"/>
                    <a:pt x="3426943" y="368132"/>
                    <a:pt x="3324580" y="390674"/>
                  </a:cubicBezTo>
                  <a:cubicBezTo>
                    <a:pt x="3183409" y="426093"/>
                    <a:pt x="2957657" y="387363"/>
                    <a:pt x="2830748" y="390674"/>
                  </a:cubicBezTo>
                  <a:cubicBezTo>
                    <a:pt x="2711402" y="386362"/>
                    <a:pt x="2606411" y="361421"/>
                    <a:pt x="2391785" y="390674"/>
                  </a:cubicBezTo>
                  <a:cubicBezTo>
                    <a:pt x="2184071" y="415828"/>
                    <a:pt x="2107769" y="365107"/>
                    <a:pt x="1897952" y="390674"/>
                  </a:cubicBezTo>
                  <a:cubicBezTo>
                    <a:pt x="1724056" y="399683"/>
                    <a:pt x="1628258" y="365289"/>
                    <a:pt x="1458990" y="390674"/>
                  </a:cubicBezTo>
                  <a:cubicBezTo>
                    <a:pt x="1216948" y="402021"/>
                    <a:pt x="1014444" y="320019"/>
                    <a:pt x="910287" y="390674"/>
                  </a:cubicBezTo>
                  <a:cubicBezTo>
                    <a:pt x="811701" y="423512"/>
                    <a:pt x="328363" y="312577"/>
                    <a:pt x="87233" y="390674"/>
                  </a:cubicBezTo>
                  <a:cubicBezTo>
                    <a:pt x="39473" y="373878"/>
                    <a:pt x="-2141" y="355758"/>
                    <a:pt x="0" y="325559"/>
                  </a:cubicBezTo>
                  <a:cubicBezTo>
                    <a:pt x="-45466" y="301877"/>
                    <a:pt x="-3038" y="152365"/>
                    <a:pt x="0" y="65113"/>
                  </a:cubicBezTo>
                  <a:close/>
                </a:path>
              </a:pathLst>
            </a:custGeom>
            <a:grp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custGeom>
                      <a:avLst/>
                      <a:gdLst>
                        <a:gd name="connsiteX0" fmla="*/ 0 w 6169052"/>
                        <a:gd name="connsiteY0" fmla="*/ 172274 h 1033623"/>
                        <a:gd name="connsiteX1" fmla="*/ 95054 w 6169052"/>
                        <a:gd name="connsiteY1" fmla="*/ 0 h 1033623"/>
                        <a:gd name="connsiteX2" fmla="*/ 692949 w 6169052"/>
                        <a:gd name="connsiteY2" fmla="*/ 0 h 1033623"/>
                        <a:gd name="connsiteX3" fmla="*/ 1231053 w 6169052"/>
                        <a:gd name="connsiteY3" fmla="*/ 0 h 1033623"/>
                        <a:gd name="connsiteX4" fmla="*/ 1709369 w 6169052"/>
                        <a:gd name="connsiteY4" fmla="*/ 0 h 1033623"/>
                        <a:gd name="connsiteX5" fmla="*/ 2426842 w 6169052"/>
                        <a:gd name="connsiteY5" fmla="*/ 0 h 1033623"/>
                        <a:gd name="connsiteX6" fmla="*/ 2905157 w 6169052"/>
                        <a:gd name="connsiteY6" fmla="*/ 0 h 1033623"/>
                        <a:gd name="connsiteX7" fmla="*/ 3562841 w 6169052"/>
                        <a:gd name="connsiteY7" fmla="*/ 0 h 1033623"/>
                        <a:gd name="connsiteX8" fmla="*/ 4041156 w 6169052"/>
                        <a:gd name="connsiteY8" fmla="*/ 0 h 1033623"/>
                        <a:gd name="connsiteX9" fmla="*/ 4519472 w 6169052"/>
                        <a:gd name="connsiteY9" fmla="*/ 0 h 1033623"/>
                        <a:gd name="connsiteX10" fmla="*/ 5236945 w 6169052"/>
                        <a:gd name="connsiteY10" fmla="*/ 0 h 1033623"/>
                        <a:gd name="connsiteX11" fmla="*/ 6073997 w 6169052"/>
                        <a:gd name="connsiteY11" fmla="*/ 0 h 1033623"/>
                        <a:gd name="connsiteX12" fmla="*/ 6169052 w 6169052"/>
                        <a:gd name="connsiteY12" fmla="*/ 172274 h 1033623"/>
                        <a:gd name="connsiteX13" fmla="*/ 6169052 w 6169052"/>
                        <a:gd name="connsiteY13" fmla="*/ 861348 h 1033623"/>
                        <a:gd name="connsiteX14" fmla="*/ 6073997 w 6169052"/>
                        <a:gd name="connsiteY14" fmla="*/ 1033623 h 1033623"/>
                        <a:gd name="connsiteX15" fmla="*/ 5595682 w 6169052"/>
                        <a:gd name="connsiteY15" fmla="*/ 1033623 h 1033623"/>
                        <a:gd name="connsiteX16" fmla="*/ 5177156 w 6169052"/>
                        <a:gd name="connsiteY16" fmla="*/ 1033623 h 1033623"/>
                        <a:gd name="connsiteX17" fmla="*/ 4698841 w 6169052"/>
                        <a:gd name="connsiteY17" fmla="*/ 1033623 h 1033623"/>
                        <a:gd name="connsiteX18" fmla="*/ 4041156 w 6169052"/>
                        <a:gd name="connsiteY18" fmla="*/ 1033623 h 1033623"/>
                        <a:gd name="connsiteX19" fmla="*/ 3622631 w 6169052"/>
                        <a:gd name="connsiteY19" fmla="*/ 1033623 h 1033623"/>
                        <a:gd name="connsiteX20" fmla="*/ 3084526 w 6169052"/>
                        <a:gd name="connsiteY20" fmla="*/ 1033623 h 1033623"/>
                        <a:gd name="connsiteX21" fmla="*/ 2606210 w 6169052"/>
                        <a:gd name="connsiteY21" fmla="*/ 1033623 h 1033623"/>
                        <a:gd name="connsiteX22" fmla="*/ 2068105 w 6169052"/>
                        <a:gd name="connsiteY22" fmla="*/ 1033623 h 1033623"/>
                        <a:gd name="connsiteX23" fmla="*/ 1589790 w 6169052"/>
                        <a:gd name="connsiteY23" fmla="*/ 1033623 h 1033623"/>
                        <a:gd name="connsiteX24" fmla="*/ 991895 w 6169052"/>
                        <a:gd name="connsiteY24" fmla="*/ 1033623 h 1033623"/>
                        <a:gd name="connsiteX25" fmla="*/ 95054 w 6169052"/>
                        <a:gd name="connsiteY25" fmla="*/ 1033623 h 1033623"/>
                        <a:gd name="connsiteX26" fmla="*/ 0 w 6169052"/>
                        <a:gd name="connsiteY26" fmla="*/ 861348 h 1033623"/>
                        <a:gd name="connsiteX27" fmla="*/ 0 w 6169052"/>
                        <a:gd name="connsiteY27" fmla="*/ 172274 h 1033623"/>
                        <a:gd name="connsiteX0" fmla="*/ 0 w 6169052"/>
                        <a:gd name="connsiteY0" fmla="*/ 172274 h 1033623"/>
                        <a:gd name="connsiteX1" fmla="*/ 95054 w 6169052"/>
                        <a:gd name="connsiteY1" fmla="*/ 0 h 1033623"/>
                        <a:gd name="connsiteX2" fmla="*/ 752738 w 6169052"/>
                        <a:gd name="connsiteY2" fmla="*/ 0 h 1033623"/>
                        <a:gd name="connsiteX3" fmla="*/ 1410421 w 6169052"/>
                        <a:gd name="connsiteY3" fmla="*/ 0 h 1033623"/>
                        <a:gd name="connsiteX4" fmla="*/ 2068105 w 6169052"/>
                        <a:gd name="connsiteY4" fmla="*/ 0 h 1033623"/>
                        <a:gd name="connsiteX5" fmla="*/ 2785579 w 6169052"/>
                        <a:gd name="connsiteY5" fmla="*/ 0 h 1033623"/>
                        <a:gd name="connsiteX6" fmla="*/ 3263894 w 6169052"/>
                        <a:gd name="connsiteY6" fmla="*/ 0 h 1033623"/>
                        <a:gd name="connsiteX7" fmla="*/ 3861788 w 6169052"/>
                        <a:gd name="connsiteY7" fmla="*/ 0 h 1033623"/>
                        <a:gd name="connsiteX8" fmla="*/ 4399893 w 6169052"/>
                        <a:gd name="connsiteY8" fmla="*/ 0 h 1033623"/>
                        <a:gd name="connsiteX9" fmla="*/ 4878208 w 6169052"/>
                        <a:gd name="connsiteY9" fmla="*/ 0 h 1033623"/>
                        <a:gd name="connsiteX10" fmla="*/ 5535892 w 6169052"/>
                        <a:gd name="connsiteY10" fmla="*/ 0 h 1033623"/>
                        <a:gd name="connsiteX11" fmla="*/ 6073997 w 6169052"/>
                        <a:gd name="connsiteY11" fmla="*/ 0 h 1033623"/>
                        <a:gd name="connsiteX12" fmla="*/ 6169052 w 6169052"/>
                        <a:gd name="connsiteY12" fmla="*/ 172274 h 1033623"/>
                        <a:gd name="connsiteX13" fmla="*/ 6169052 w 6169052"/>
                        <a:gd name="connsiteY13" fmla="*/ 861348 h 1033623"/>
                        <a:gd name="connsiteX14" fmla="*/ 6073997 w 6169052"/>
                        <a:gd name="connsiteY14" fmla="*/ 1033623 h 1033623"/>
                        <a:gd name="connsiteX15" fmla="*/ 5535892 w 6169052"/>
                        <a:gd name="connsiteY15" fmla="*/ 1033623 h 1033623"/>
                        <a:gd name="connsiteX16" fmla="*/ 4997787 w 6169052"/>
                        <a:gd name="connsiteY16" fmla="*/ 1033623 h 1033623"/>
                        <a:gd name="connsiteX17" fmla="*/ 4280315 w 6169052"/>
                        <a:gd name="connsiteY17" fmla="*/ 1033623 h 1033623"/>
                        <a:gd name="connsiteX18" fmla="*/ 3742209 w 6169052"/>
                        <a:gd name="connsiteY18" fmla="*/ 1033623 h 1033623"/>
                        <a:gd name="connsiteX19" fmla="*/ 3084526 w 6169052"/>
                        <a:gd name="connsiteY19" fmla="*/ 1033623 h 1033623"/>
                        <a:gd name="connsiteX20" fmla="*/ 2606210 w 6169052"/>
                        <a:gd name="connsiteY20" fmla="*/ 1033623 h 1033623"/>
                        <a:gd name="connsiteX21" fmla="*/ 2127895 w 6169052"/>
                        <a:gd name="connsiteY21" fmla="*/ 1033623 h 1033623"/>
                        <a:gd name="connsiteX22" fmla="*/ 1530001 w 6169052"/>
                        <a:gd name="connsiteY22" fmla="*/ 1033623 h 1033623"/>
                        <a:gd name="connsiteX23" fmla="*/ 932106 w 6169052"/>
                        <a:gd name="connsiteY23" fmla="*/ 1033623 h 1033623"/>
                        <a:gd name="connsiteX24" fmla="*/ 95054 w 6169052"/>
                        <a:gd name="connsiteY24" fmla="*/ 1033623 h 1033623"/>
                        <a:gd name="connsiteX25" fmla="*/ 0 w 6169052"/>
                        <a:gd name="connsiteY25" fmla="*/ 861348 h 1033623"/>
                        <a:gd name="connsiteX26" fmla="*/ 0 w 6169052"/>
                        <a:gd name="connsiteY26" fmla="*/ 172274 h 103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69052" h="1033623" fill="none" extrusionOk="0">
                          <a:moveTo>
                            <a:pt x="0" y="172274"/>
                          </a:moveTo>
                          <a:cubicBezTo>
                            <a:pt x="-12498" y="70653"/>
                            <a:pt x="46655" y="-19613"/>
                            <a:pt x="95054" y="0"/>
                          </a:cubicBezTo>
                          <a:cubicBezTo>
                            <a:pt x="317252" y="-61344"/>
                            <a:pt x="551044" y="120937"/>
                            <a:pt x="692949" y="0"/>
                          </a:cubicBezTo>
                          <a:cubicBezTo>
                            <a:pt x="877849" y="-107633"/>
                            <a:pt x="1049668" y="95655"/>
                            <a:pt x="1231053" y="0"/>
                          </a:cubicBezTo>
                          <a:cubicBezTo>
                            <a:pt x="1397101" y="-88409"/>
                            <a:pt x="1543877" y="82341"/>
                            <a:pt x="1709369" y="0"/>
                          </a:cubicBezTo>
                          <a:cubicBezTo>
                            <a:pt x="1933332" y="-28869"/>
                            <a:pt x="2246855" y="114279"/>
                            <a:pt x="2426842" y="0"/>
                          </a:cubicBezTo>
                          <a:cubicBezTo>
                            <a:pt x="2602933" y="-162296"/>
                            <a:pt x="2752512" y="9606"/>
                            <a:pt x="2905157" y="0"/>
                          </a:cubicBezTo>
                          <a:cubicBezTo>
                            <a:pt x="3085778" y="-4156"/>
                            <a:pt x="3340417" y="172367"/>
                            <a:pt x="3562841" y="0"/>
                          </a:cubicBezTo>
                          <a:cubicBezTo>
                            <a:pt x="3810800" y="-139062"/>
                            <a:pt x="3902527" y="76267"/>
                            <a:pt x="4041156" y="0"/>
                          </a:cubicBezTo>
                          <a:cubicBezTo>
                            <a:pt x="4192527" y="-69349"/>
                            <a:pt x="4328343" y="24841"/>
                            <a:pt x="4519472" y="0"/>
                          </a:cubicBezTo>
                          <a:cubicBezTo>
                            <a:pt x="4678772" y="-21973"/>
                            <a:pt x="4940738" y="155929"/>
                            <a:pt x="5236945" y="0"/>
                          </a:cubicBezTo>
                          <a:cubicBezTo>
                            <a:pt x="5548304" y="-177485"/>
                            <a:pt x="5587391" y="110293"/>
                            <a:pt x="6073997" y="0"/>
                          </a:cubicBezTo>
                          <a:cubicBezTo>
                            <a:pt x="6137883" y="-24137"/>
                            <a:pt x="6155611" y="53356"/>
                            <a:pt x="6169052" y="172274"/>
                          </a:cubicBezTo>
                          <a:cubicBezTo>
                            <a:pt x="6175249" y="414828"/>
                            <a:pt x="6144735" y="646576"/>
                            <a:pt x="6169052" y="861348"/>
                          </a:cubicBezTo>
                          <a:cubicBezTo>
                            <a:pt x="6165673" y="945293"/>
                            <a:pt x="6129457" y="1040591"/>
                            <a:pt x="6073997" y="1033623"/>
                          </a:cubicBezTo>
                          <a:cubicBezTo>
                            <a:pt x="5909853" y="1045294"/>
                            <a:pt x="5809204" y="973411"/>
                            <a:pt x="5595682" y="1033623"/>
                          </a:cubicBezTo>
                          <a:cubicBezTo>
                            <a:pt x="5348987" y="1085430"/>
                            <a:pt x="5352256" y="943747"/>
                            <a:pt x="5177156" y="1033623"/>
                          </a:cubicBezTo>
                          <a:cubicBezTo>
                            <a:pt x="4980195" y="1107955"/>
                            <a:pt x="4915825" y="998743"/>
                            <a:pt x="4698841" y="1033623"/>
                          </a:cubicBezTo>
                          <a:cubicBezTo>
                            <a:pt x="4491397" y="1022028"/>
                            <a:pt x="4187163" y="992484"/>
                            <a:pt x="4041156" y="1033623"/>
                          </a:cubicBezTo>
                          <a:cubicBezTo>
                            <a:pt x="3908561" y="1063605"/>
                            <a:pt x="3750661" y="991773"/>
                            <a:pt x="3622631" y="1033623"/>
                          </a:cubicBezTo>
                          <a:cubicBezTo>
                            <a:pt x="3468289" y="1103842"/>
                            <a:pt x="3233397" y="1012144"/>
                            <a:pt x="3084526" y="1033623"/>
                          </a:cubicBezTo>
                          <a:cubicBezTo>
                            <a:pt x="2931096" y="1058844"/>
                            <a:pt x="2837521" y="958418"/>
                            <a:pt x="2606210" y="1033623"/>
                          </a:cubicBezTo>
                          <a:cubicBezTo>
                            <a:pt x="2389121" y="1088420"/>
                            <a:pt x="2281957" y="1016206"/>
                            <a:pt x="2068105" y="1033623"/>
                          </a:cubicBezTo>
                          <a:cubicBezTo>
                            <a:pt x="1893093" y="1044916"/>
                            <a:pt x="1790693" y="949930"/>
                            <a:pt x="1589790" y="1033623"/>
                          </a:cubicBezTo>
                          <a:cubicBezTo>
                            <a:pt x="1321503" y="1155253"/>
                            <a:pt x="1133922" y="910516"/>
                            <a:pt x="991895" y="1033623"/>
                          </a:cubicBezTo>
                          <a:cubicBezTo>
                            <a:pt x="853287" y="1174472"/>
                            <a:pt x="313536" y="900297"/>
                            <a:pt x="95054" y="1033623"/>
                          </a:cubicBezTo>
                          <a:cubicBezTo>
                            <a:pt x="41731" y="1003461"/>
                            <a:pt x="-11122" y="943957"/>
                            <a:pt x="0" y="861348"/>
                          </a:cubicBezTo>
                          <a:cubicBezTo>
                            <a:pt x="-32154" y="755771"/>
                            <a:pt x="-23463" y="408041"/>
                            <a:pt x="0" y="172274"/>
                          </a:cubicBezTo>
                          <a:close/>
                        </a:path>
                        <a:path w="6169052" h="1033623" stroke="0" extrusionOk="0">
                          <a:moveTo>
                            <a:pt x="0" y="172274"/>
                          </a:moveTo>
                          <a:cubicBezTo>
                            <a:pt x="-8254" y="73183"/>
                            <a:pt x="65832" y="17854"/>
                            <a:pt x="95054" y="0"/>
                          </a:cubicBezTo>
                          <a:cubicBezTo>
                            <a:pt x="358601" y="-127145"/>
                            <a:pt x="514151" y="109529"/>
                            <a:pt x="752738" y="0"/>
                          </a:cubicBezTo>
                          <a:cubicBezTo>
                            <a:pt x="1037266" y="-138175"/>
                            <a:pt x="1148703" y="-703"/>
                            <a:pt x="1410421" y="0"/>
                          </a:cubicBezTo>
                          <a:cubicBezTo>
                            <a:pt x="1678817" y="3376"/>
                            <a:pt x="1920059" y="126665"/>
                            <a:pt x="2068105" y="0"/>
                          </a:cubicBezTo>
                          <a:cubicBezTo>
                            <a:pt x="2216346" y="-101550"/>
                            <a:pt x="2569762" y="-3267"/>
                            <a:pt x="2785579" y="0"/>
                          </a:cubicBezTo>
                          <a:cubicBezTo>
                            <a:pt x="2948703" y="-35973"/>
                            <a:pt x="3122057" y="37889"/>
                            <a:pt x="3263894" y="0"/>
                          </a:cubicBezTo>
                          <a:cubicBezTo>
                            <a:pt x="3372268" y="-26679"/>
                            <a:pt x="3559610" y="113859"/>
                            <a:pt x="3861788" y="0"/>
                          </a:cubicBezTo>
                          <a:cubicBezTo>
                            <a:pt x="4144761" y="-83709"/>
                            <a:pt x="4257032" y="-17231"/>
                            <a:pt x="4399893" y="0"/>
                          </a:cubicBezTo>
                          <a:cubicBezTo>
                            <a:pt x="4577165" y="-1573"/>
                            <a:pt x="4668393" y="24869"/>
                            <a:pt x="4878208" y="0"/>
                          </a:cubicBezTo>
                          <a:cubicBezTo>
                            <a:pt x="5079630" y="-63505"/>
                            <a:pt x="5366560" y="58216"/>
                            <a:pt x="5535892" y="0"/>
                          </a:cubicBezTo>
                          <a:cubicBezTo>
                            <a:pt x="5714491" y="-16456"/>
                            <a:pt x="5942186" y="124449"/>
                            <a:pt x="6073997" y="0"/>
                          </a:cubicBezTo>
                          <a:cubicBezTo>
                            <a:pt x="6126374" y="14050"/>
                            <a:pt x="6157983" y="80395"/>
                            <a:pt x="6169052" y="172274"/>
                          </a:cubicBezTo>
                          <a:cubicBezTo>
                            <a:pt x="6179071" y="414882"/>
                            <a:pt x="6166207" y="605484"/>
                            <a:pt x="6169052" y="861348"/>
                          </a:cubicBezTo>
                          <a:cubicBezTo>
                            <a:pt x="6183975" y="964766"/>
                            <a:pt x="6123043" y="1036906"/>
                            <a:pt x="6073997" y="1033623"/>
                          </a:cubicBezTo>
                          <a:cubicBezTo>
                            <a:pt x="5883845" y="1113438"/>
                            <a:pt x="5785189" y="976647"/>
                            <a:pt x="5535892" y="1033623"/>
                          </a:cubicBezTo>
                          <a:cubicBezTo>
                            <a:pt x="5312851" y="1117369"/>
                            <a:pt x="5280322" y="964514"/>
                            <a:pt x="4997787" y="1033623"/>
                          </a:cubicBezTo>
                          <a:cubicBezTo>
                            <a:pt x="4759855" y="1120423"/>
                            <a:pt x="4555167" y="879896"/>
                            <a:pt x="4280315" y="1033623"/>
                          </a:cubicBezTo>
                          <a:cubicBezTo>
                            <a:pt x="3941445" y="1174981"/>
                            <a:pt x="3949686" y="979583"/>
                            <a:pt x="3742209" y="1033623"/>
                          </a:cubicBezTo>
                          <a:cubicBezTo>
                            <a:pt x="3578523" y="1106563"/>
                            <a:pt x="3435105" y="974339"/>
                            <a:pt x="3084526" y="1033623"/>
                          </a:cubicBezTo>
                          <a:cubicBezTo>
                            <a:pt x="2765710" y="1121052"/>
                            <a:pt x="2699517" y="991056"/>
                            <a:pt x="2606210" y="1033623"/>
                          </a:cubicBezTo>
                          <a:cubicBezTo>
                            <a:pt x="2543245" y="1050182"/>
                            <a:pt x="2278369" y="955907"/>
                            <a:pt x="2127895" y="1033623"/>
                          </a:cubicBezTo>
                          <a:cubicBezTo>
                            <a:pt x="1986758" y="1171337"/>
                            <a:pt x="1750872" y="926909"/>
                            <a:pt x="1530001" y="1033623"/>
                          </a:cubicBezTo>
                          <a:cubicBezTo>
                            <a:pt x="1311416" y="1068172"/>
                            <a:pt x="1172714" y="951909"/>
                            <a:pt x="932106" y="1033623"/>
                          </a:cubicBezTo>
                          <a:cubicBezTo>
                            <a:pt x="650093" y="1169334"/>
                            <a:pt x="436398" y="976498"/>
                            <a:pt x="95054" y="1033623"/>
                          </a:cubicBezTo>
                          <a:cubicBezTo>
                            <a:pt x="44235" y="1052773"/>
                            <a:pt x="8609" y="945281"/>
                            <a:pt x="0" y="861348"/>
                          </a:cubicBezTo>
                          <a:cubicBezTo>
                            <a:pt x="-13853" y="643331"/>
                            <a:pt x="-1917" y="386326"/>
                            <a:pt x="0" y="172274"/>
                          </a:cubicBezTo>
                          <a:close/>
                        </a:path>
                        <a:path w="6169052" h="1033623" fill="none" stroke="0" extrusionOk="0">
                          <a:moveTo>
                            <a:pt x="0" y="172274"/>
                          </a:moveTo>
                          <a:cubicBezTo>
                            <a:pt x="-10505" y="80760"/>
                            <a:pt x="49896" y="-16765"/>
                            <a:pt x="95054" y="0"/>
                          </a:cubicBezTo>
                          <a:cubicBezTo>
                            <a:pt x="407611" y="-98476"/>
                            <a:pt x="531684" y="102935"/>
                            <a:pt x="692949" y="0"/>
                          </a:cubicBezTo>
                          <a:cubicBezTo>
                            <a:pt x="826577" y="-63041"/>
                            <a:pt x="1053593" y="100489"/>
                            <a:pt x="1231053" y="0"/>
                          </a:cubicBezTo>
                          <a:cubicBezTo>
                            <a:pt x="1418951" y="-81739"/>
                            <a:pt x="1524005" y="26855"/>
                            <a:pt x="1709369" y="0"/>
                          </a:cubicBezTo>
                          <a:cubicBezTo>
                            <a:pt x="1846202" y="-50512"/>
                            <a:pt x="2240209" y="119932"/>
                            <a:pt x="2426842" y="0"/>
                          </a:cubicBezTo>
                          <a:cubicBezTo>
                            <a:pt x="2642909" y="-137736"/>
                            <a:pt x="2756710" y="14382"/>
                            <a:pt x="2905157" y="0"/>
                          </a:cubicBezTo>
                          <a:cubicBezTo>
                            <a:pt x="3144022" y="-45988"/>
                            <a:pt x="3277132" y="94199"/>
                            <a:pt x="3562841" y="0"/>
                          </a:cubicBezTo>
                          <a:cubicBezTo>
                            <a:pt x="3806594" y="-145923"/>
                            <a:pt x="3902233" y="28244"/>
                            <a:pt x="4041156" y="0"/>
                          </a:cubicBezTo>
                          <a:cubicBezTo>
                            <a:pt x="4174164" y="-56228"/>
                            <a:pt x="4332232" y="13836"/>
                            <a:pt x="4519472" y="0"/>
                          </a:cubicBezTo>
                          <a:cubicBezTo>
                            <a:pt x="4710289" y="-12860"/>
                            <a:pt x="4937529" y="223082"/>
                            <a:pt x="5236945" y="0"/>
                          </a:cubicBezTo>
                          <a:cubicBezTo>
                            <a:pt x="5553480" y="-194834"/>
                            <a:pt x="5727141" y="83152"/>
                            <a:pt x="6073997" y="0"/>
                          </a:cubicBezTo>
                          <a:cubicBezTo>
                            <a:pt x="6141738" y="-1878"/>
                            <a:pt x="6168979" y="59939"/>
                            <a:pt x="6169052" y="172274"/>
                          </a:cubicBezTo>
                          <a:cubicBezTo>
                            <a:pt x="6217639" y="451690"/>
                            <a:pt x="6145484" y="639131"/>
                            <a:pt x="6169052" y="861348"/>
                          </a:cubicBezTo>
                          <a:cubicBezTo>
                            <a:pt x="6165203" y="938058"/>
                            <a:pt x="6130970" y="1044475"/>
                            <a:pt x="6073997" y="1033623"/>
                          </a:cubicBezTo>
                          <a:cubicBezTo>
                            <a:pt x="5882554" y="1030298"/>
                            <a:pt x="5842315" y="922665"/>
                            <a:pt x="5595682" y="1033623"/>
                          </a:cubicBezTo>
                          <a:cubicBezTo>
                            <a:pt x="5371575" y="1112804"/>
                            <a:pt x="5348241" y="928236"/>
                            <a:pt x="5177156" y="1033623"/>
                          </a:cubicBezTo>
                          <a:cubicBezTo>
                            <a:pt x="5012455" y="1133078"/>
                            <a:pt x="4924319" y="980111"/>
                            <a:pt x="4698841" y="1033623"/>
                          </a:cubicBezTo>
                          <a:cubicBezTo>
                            <a:pt x="4438068" y="1040725"/>
                            <a:pt x="4192217" y="956204"/>
                            <a:pt x="4041156" y="1033623"/>
                          </a:cubicBezTo>
                          <a:cubicBezTo>
                            <a:pt x="3868469" y="1119816"/>
                            <a:pt x="3758856" y="984027"/>
                            <a:pt x="3622631" y="1033623"/>
                          </a:cubicBezTo>
                          <a:cubicBezTo>
                            <a:pt x="3463321" y="1108159"/>
                            <a:pt x="3219573" y="1024673"/>
                            <a:pt x="3084526" y="1033623"/>
                          </a:cubicBezTo>
                          <a:cubicBezTo>
                            <a:pt x="2944131" y="1042610"/>
                            <a:pt x="2853002" y="976741"/>
                            <a:pt x="2606210" y="1033623"/>
                          </a:cubicBezTo>
                          <a:cubicBezTo>
                            <a:pt x="2374873" y="1086557"/>
                            <a:pt x="2273009" y="997156"/>
                            <a:pt x="2068105" y="1033623"/>
                          </a:cubicBezTo>
                          <a:cubicBezTo>
                            <a:pt x="1856296" y="1053880"/>
                            <a:pt x="1794440" y="943760"/>
                            <a:pt x="1589790" y="1033623"/>
                          </a:cubicBezTo>
                          <a:cubicBezTo>
                            <a:pt x="1358912" y="1123711"/>
                            <a:pt x="1117016" y="893237"/>
                            <a:pt x="991895" y="1033623"/>
                          </a:cubicBezTo>
                          <a:cubicBezTo>
                            <a:pt x="878872" y="1126782"/>
                            <a:pt x="409365" y="835859"/>
                            <a:pt x="95054" y="1033623"/>
                          </a:cubicBezTo>
                          <a:cubicBezTo>
                            <a:pt x="37414" y="1007127"/>
                            <a:pt x="6035" y="941198"/>
                            <a:pt x="0" y="861348"/>
                          </a:cubicBezTo>
                          <a:cubicBezTo>
                            <a:pt x="-33413" y="710882"/>
                            <a:pt x="68006" y="446646"/>
                            <a:pt x="0" y="172274"/>
                          </a:cubicBezTo>
                          <a:close/>
                        </a:path>
                      </a:pathLst>
                    </a:custGeom>
                    <ask:type>
                      <ask:lineSketchScribble/>
                    </ask:type>
                  </ask:lineSketchStyleProps>
                </a:ext>
              </a:extLst>
            </a:ln>
            <a:effectLst/>
          </p:spPr>
          <p:txBody>
            <a:bodyPr rtlCol="0" anchor="ctr"/>
            <a:lstStyle/>
            <a:p>
              <a:pPr algn="just">
                <a:defRPr/>
              </a:pPr>
              <a:endParaRPr lang="en-US" sz="1800" kern="0">
                <a:solidFill>
                  <a:prstClr val="white"/>
                </a:solidFill>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54282940-615F-45E4-9E54-78F6EC5EC0EC}"/>
                </a:ext>
              </a:extLst>
            </p:cNvPr>
            <p:cNvSpPr/>
            <p:nvPr/>
          </p:nvSpPr>
          <p:spPr>
            <a:xfrm>
              <a:off x="1444626" y="1388834"/>
              <a:ext cx="4853452" cy="197759"/>
            </a:xfrm>
            <a:prstGeom prst="rect">
              <a:avLst/>
            </a:prstGeom>
            <a:grpFill/>
          </p:spPr>
          <p:txBody>
            <a:bodyPr wrap="square">
              <a:spAutoFit/>
            </a:bodyPr>
            <a:lstStyle/>
            <a:p>
              <a:pPr>
                <a:spcBef>
                  <a:spcPct val="50000"/>
                </a:spcBef>
              </a:pPr>
              <a:r>
                <a:rPr lang="en-US" sz="2800" b="1" dirty="0">
                  <a:solidFill>
                    <a:schemeClr val="accent6">
                      <a:lumMod val="50000"/>
                    </a:schemeClr>
                  </a:solidFill>
                  <a:latin typeface="Times New Roman" panose="02020603050405020304" pitchFamily="18" charset="0"/>
                  <a:cs typeface="Times New Roman" panose="02020603050405020304" pitchFamily="18" charset="0"/>
                </a:rPr>
                <a:t>Anh Lê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giúp</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anh</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việc</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gì</a:t>
              </a:r>
              <a:r>
                <a:rPr lang="en-US" sz="2800" b="1" dirty="0">
                  <a:solidFill>
                    <a:schemeClr val="accent6">
                      <a:lumMod val="50000"/>
                    </a:schemeClr>
                  </a:solidFill>
                  <a:latin typeface="Times New Roman" panose="02020603050405020304" pitchFamily="18" charset="0"/>
                  <a:cs typeface="Times New Roman" panose="02020603050405020304" pitchFamily="18" charset="0"/>
                </a:rPr>
                <a:t>?</a:t>
              </a:r>
              <a:endParaRPr lang="en-US" alt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grpSp>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0" b="100000" l="4661" r="96186">
                        <a14:foregroundMark x1="46610" y1="63983" x2="46610" y2="63983"/>
                        <a14:foregroundMark x1="53814" y1="65678" x2="53814" y2="65678"/>
                        <a14:foregroundMark x1="64831" y1="67797" x2="64831" y2="67797"/>
                        <a14:foregroundMark x1="58898" y1="58898" x2="58898" y2="58898"/>
                        <a14:foregroundMark x1="57203" y1="52966" x2="57203" y2="52966"/>
                        <a14:foregroundMark x1="51271" y1="55508" x2="51271" y2="55508"/>
                        <a14:foregroundMark x1="63136" y1="62712" x2="63136" y2="62712"/>
                        <a14:foregroundMark x1="58898" y1="54237" x2="58898" y2="54237"/>
                        <a14:foregroundMark x1="63983" y1="70339" x2="63983" y2="70339"/>
                        <a14:foregroundMark x1="63983" y1="76695" x2="63983" y2="76695"/>
                        <a14:foregroundMark x1="49153" y1="71610" x2="49153" y2="71610"/>
                        <a14:foregroundMark x1="41525" y1="57203" x2="41525" y2="57203"/>
                      </a14:backgroundRemoval>
                    </a14:imgEffect>
                  </a14:imgLayer>
                </a14:imgProps>
              </a:ext>
              <a:ext uri="{28A0092B-C50C-407E-A947-70E740481C1C}">
                <a14:useLocalDpi xmlns:a14="http://schemas.microsoft.com/office/drawing/2010/main" val="0"/>
              </a:ext>
            </a:extLst>
          </a:blip>
          <a:stretch>
            <a:fillRect/>
          </a:stretch>
        </p:blipFill>
        <p:spPr>
          <a:xfrm flipH="1">
            <a:off x="-416099" y="2117194"/>
            <a:ext cx="2478727" cy="2478727"/>
          </a:xfrm>
          <a:prstGeom prst="rect">
            <a:avLst/>
          </a:prstGeom>
        </p:spPr>
      </p:pic>
      <p:sp>
        <p:nvSpPr>
          <p:cNvPr id="10" name="Rectangle: Rounded Corners 43">
            <a:extLst>
              <a:ext uri="{FF2B5EF4-FFF2-40B4-BE49-F238E27FC236}">
                <a16:creationId xmlns:a16="http://schemas.microsoft.com/office/drawing/2014/main" id="{68343518-9D49-418E-831E-6623D9A6FF9A}"/>
              </a:ext>
            </a:extLst>
          </p:cNvPr>
          <p:cNvSpPr/>
          <p:nvPr/>
        </p:nvSpPr>
        <p:spPr>
          <a:xfrm>
            <a:off x="1955052" y="3699525"/>
            <a:ext cx="5920440" cy="788678"/>
          </a:xfrm>
          <a:custGeom>
            <a:avLst/>
            <a:gdLst>
              <a:gd name="connsiteX0" fmla="*/ 0 w 5920440"/>
              <a:gd name="connsiteY0" fmla="*/ 131449 h 788678"/>
              <a:gd name="connsiteX1" fmla="*/ 131449 w 5920440"/>
              <a:gd name="connsiteY1" fmla="*/ 0 h 788678"/>
              <a:gd name="connsiteX2" fmla="*/ 697203 w 5920440"/>
              <a:gd name="connsiteY2" fmla="*/ 0 h 788678"/>
              <a:gd name="connsiteX3" fmla="*/ 1206382 w 5920440"/>
              <a:gd name="connsiteY3" fmla="*/ 0 h 788678"/>
              <a:gd name="connsiteX4" fmla="*/ 1658985 w 5920440"/>
              <a:gd name="connsiteY4" fmla="*/ 0 h 788678"/>
              <a:gd name="connsiteX5" fmla="*/ 2337890 w 5920440"/>
              <a:gd name="connsiteY5" fmla="*/ 0 h 788678"/>
              <a:gd name="connsiteX6" fmla="*/ 2790494 w 5920440"/>
              <a:gd name="connsiteY6" fmla="*/ 0 h 788678"/>
              <a:gd name="connsiteX7" fmla="*/ 3412823 w 5920440"/>
              <a:gd name="connsiteY7" fmla="*/ 0 h 788678"/>
              <a:gd name="connsiteX8" fmla="*/ 3865427 w 5920440"/>
              <a:gd name="connsiteY8" fmla="*/ 0 h 788678"/>
              <a:gd name="connsiteX9" fmla="*/ 4318030 w 5920440"/>
              <a:gd name="connsiteY9" fmla="*/ 0 h 788678"/>
              <a:gd name="connsiteX10" fmla="*/ 4996935 w 5920440"/>
              <a:gd name="connsiteY10" fmla="*/ 0 h 788678"/>
              <a:gd name="connsiteX11" fmla="*/ 5788991 w 5920440"/>
              <a:gd name="connsiteY11" fmla="*/ 0 h 788678"/>
              <a:gd name="connsiteX12" fmla="*/ 5920440 w 5920440"/>
              <a:gd name="connsiteY12" fmla="*/ 131449 h 788678"/>
              <a:gd name="connsiteX13" fmla="*/ 5920440 w 5920440"/>
              <a:gd name="connsiteY13" fmla="*/ 657229 h 788678"/>
              <a:gd name="connsiteX14" fmla="*/ 5788991 w 5920440"/>
              <a:gd name="connsiteY14" fmla="*/ 788678 h 788678"/>
              <a:gd name="connsiteX15" fmla="*/ 5336388 w 5920440"/>
              <a:gd name="connsiteY15" fmla="*/ 788678 h 788678"/>
              <a:gd name="connsiteX16" fmla="*/ 4940360 w 5920440"/>
              <a:gd name="connsiteY16" fmla="*/ 788678 h 788678"/>
              <a:gd name="connsiteX17" fmla="*/ 4487756 w 5920440"/>
              <a:gd name="connsiteY17" fmla="*/ 788678 h 788678"/>
              <a:gd name="connsiteX18" fmla="*/ 3865427 w 5920440"/>
              <a:gd name="connsiteY18" fmla="*/ 788678 h 788678"/>
              <a:gd name="connsiteX19" fmla="*/ 3469399 w 5920440"/>
              <a:gd name="connsiteY19" fmla="*/ 788678 h 788678"/>
              <a:gd name="connsiteX20" fmla="*/ 2960220 w 5920440"/>
              <a:gd name="connsiteY20" fmla="*/ 788678 h 788678"/>
              <a:gd name="connsiteX21" fmla="*/ 2507617 w 5920440"/>
              <a:gd name="connsiteY21" fmla="*/ 788678 h 788678"/>
              <a:gd name="connsiteX22" fmla="*/ 1998438 w 5920440"/>
              <a:gd name="connsiteY22" fmla="*/ 788678 h 788678"/>
              <a:gd name="connsiteX23" fmla="*/ 1545835 w 5920440"/>
              <a:gd name="connsiteY23" fmla="*/ 788678 h 788678"/>
              <a:gd name="connsiteX24" fmla="*/ 980080 w 5920440"/>
              <a:gd name="connsiteY24" fmla="*/ 788678 h 788678"/>
              <a:gd name="connsiteX25" fmla="*/ 131449 w 5920440"/>
              <a:gd name="connsiteY25" fmla="*/ 788678 h 788678"/>
              <a:gd name="connsiteX26" fmla="*/ 0 w 5920440"/>
              <a:gd name="connsiteY26" fmla="*/ 657229 h 788678"/>
              <a:gd name="connsiteX27" fmla="*/ 0 w 5920440"/>
              <a:gd name="connsiteY27" fmla="*/ 131449 h 788678"/>
              <a:gd name="connsiteX0" fmla="*/ 0 w 5920440"/>
              <a:gd name="connsiteY0" fmla="*/ 131449 h 788678"/>
              <a:gd name="connsiteX1" fmla="*/ 131449 w 5920440"/>
              <a:gd name="connsiteY1" fmla="*/ 0 h 788678"/>
              <a:gd name="connsiteX2" fmla="*/ 753779 w 5920440"/>
              <a:gd name="connsiteY2" fmla="*/ 0 h 788678"/>
              <a:gd name="connsiteX3" fmla="*/ 1376108 w 5920440"/>
              <a:gd name="connsiteY3" fmla="*/ 0 h 788678"/>
              <a:gd name="connsiteX4" fmla="*/ 1998438 w 5920440"/>
              <a:gd name="connsiteY4" fmla="*/ 0 h 788678"/>
              <a:gd name="connsiteX5" fmla="*/ 2677343 w 5920440"/>
              <a:gd name="connsiteY5" fmla="*/ 0 h 788678"/>
              <a:gd name="connsiteX6" fmla="*/ 3129946 w 5920440"/>
              <a:gd name="connsiteY6" fmla="*/ 0 h 788678"/>
              <a:gd name="connsiteX7" fmla="*/ 3695700 w 5920440"/>
              <a:gd name="connsiteY7" fmla="*/ 0 h 788678"/>
              <a:gd name="connsiteX8" fmla="*/ 4204879 w 5920440"/>
              <a:gd name="connsiteY8" fmla="*/ 0 h 788678"/>
              <a:gd name="connsiteX9" fmla="*/ 4657483 w 5920440"/>
              <a:gd name="connsiteY9" fmla="*/ 0 h 788678"/>
              <a:gd name="connsiteX10" fmla="*/ 5279812 w 5920440"/>
              <a:gd name="connsiteY10" fmla="*/ 0 h 788678"/>
              <a:gd name="connsiteX11" fmla="*/ 5788991 w 5920440"/>
              <a:gd name="connsiteY11" fmla="*/ 0 h 788678"/>
              <a:gd name="connsiteX12" fmla="*/ 5920440 w 5920440"/>
              <a:gd name="connsiteY12" fmla="*/ 131449 h 788678"/>
              <a:gd name="connsiteX13" fmla="*/ 5920440 w 5920440"/>
              <a:gd name="connsiteY13" fmla="*/ 657229 h 788678"/>
              <a:gd name="connsiteX14" fmla="*/ 5788991 w 5920440"/>
              <a:gd name="connsiteY14" fmla="*/ 788678 h 788678"/>
              <a:gd name="connsiteX15" fmla="*/ 5279812 w 5920440"/>
              <a:gd name="connsiteY15" fmla="*/ 788678 h 788678"/>
              <a:gd name="connsiteX16" fmla="*/ 4770633 w 5920440"/>
              <a:gd name="connsiteY16" fmla="*/ 788678 h 788678"/>
              <a:gd name="connsiteX17" fmla="*/ 4091728 w 5920440"/>
              <a:gd name="connsiteY17" fmla="*/ 788678 h 788678"/>
              <a:gd name="connsiteX18" fmla="*/ 3582550 w 5920440"/>
              <a:gd name="connsiteY18" fmla="*/ 788678 h 788678"/>
              <a:gd name="connsiteX19" fmla="*/ 2960220 w 5920440"/>
              <a:gd name="connsiteY19" fmla="*/ 788678 h 788678"/>
              <a:gd name="connsiteX20" fmla="*/ 2507617 w 5920440"/>
              <a:gd name="connsiteY20" fmla="*/ 788678 h 788678"/>
              <a:gd name="connsiteX21" fmla="*/ 2055013 w 5920440"/>
              <a:gd name="connsiteY21" fmla="*/ 788678 h 788678"/>
              <a:gd name="connsiteX22" fmla="*/ 1489259 w 5920440"/>
              <a:gd name="connsiteY22" fmla="*/ 788678 h 788678"/>
              <a:gd name="connsiteX23" fmla="*/ 923505 w 5920440"/>
              <a:gd name="connsiteY23" fmla="*/ 788678 h 788678"/>
              <a:gd name="connsiteX24" fmla="*/ 131449 w 5920440"/>
              <a:gd name="connsiteY24" fmla="*/ 788678 h 788678"/>
              <a:gd name="connsiteX25" fmla="*/ 0 w 5920440"/>
              <a:gd name="connsiteY25" fmla="*/ 657229 h 788678"/>
              <a:gd name="connsiteX26" fmla="*/ 0 w 5920440"/>
              <a:gd name="connsiteY26" fmla="*/ 131449 h 78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20440" h="788678" fill="none" extrusionOk="0">
                <a:moveTo>
                  <a:pt x="0" y="131449"/>
                </a:moveTo>
                <a:cubicBezTo>
                  <a:pt x="-19193" y="50264"/>
                  <a:pt x="74959" y="-6674"/>
                  <a:pt x="131449" y="0"/>
                </a:cubicBezTo>
                <a:cubicBezTo>
                  <a:pt x="380639" y="-36214"/>
                  <a:pt x="570697" y="25885"/>
                  <a:pt x="697203" y="0"/>
                </a:cubicBezTo>
                <a:cubicBezTo>
                  <a:pt x="859263" y="-21677"/>
                  <a:pt x="1066947" y="34763"/>
                  <a:pt x="1206382" y="0"/>
                </a:cubicBezTo>
                <a:cubicBezTo>
                  <a:pt x="1323654" y="-11764"/>
                  <a:pt x="1468526" y="61634"/>
                  <a:pt x="1658985" y="0"/>
                </a:cubicBezTo>
                <a:cubicBezTo>
                  <a:pt x="1859841" y="-35667"/>
                  <a:pt x="2001959" y="-13140"/>
                  <a:pt x="2337890" y="0"/>
                </a:cubicBezTo>
                <a:cubicBezTo>
                  <a:pt x="2640969" y="-17364"/>
                  <a:pt x="2654608" y="38750"/>
                  <a:pt x="2790494" y="0"/>
                </a:cubicBezTo>
                <a:cubicBezTo>
                  <a:pt x="2940979" y="8646"/>
                  <a:pt x="3222189" y="68736"/>
                  <a:pt x="3412823" y="0"/>
                </a:cubicBezTo>
                <a:cubicBezTo>
                  <a:pt x="3626522" y="-82369"/>
                  <a:pt x="3783341" y="53614"/>
                  <a:pt x="3865427" y="0"/>
                </a:cubicBezTo>
                <a:cubicBezTo>
                  <a:pt x="3970030" y="-71465"/>
                  <a:pt x="4155761" y="27433"/>
                  <a:pt x="4318030" y="0"/>
                </a:cubicBezTo>
                <a:cubicBezTo>
                  <a:pt x="4410676" y="-21510"/>
                  <a:pt x="4656291" y="85630"/>
                  <a:pt x="4996935" y="0"/>
                </a:cubicBezTo>
                <a:cubicBezTo>
                  <a:pt x="5331382" y="-78751"/>
                  <a:pt x="5414268" y="32474"/>
                  <a:pt x="5788991" y="0"/>
                </a:cubicBezTo>
                <a:cubicBezTo>
                  <a:pt x="5852657" y="-16362"/>
                  <a:pt x="5918812" y="41720"/>
                  <a:pt x="5920440" y="131449"/>
                </a:cubicBezTo>
                <a:cubicBezTo>
                  <a:pt x="5929772" y="328921"/>
                  <a:pt x="5880902" y="525187"/>
                  <a:pt x="5920440" y="657229"/>
                </a:cubicBezTo>
                <a:cubicBezTo>
                  <a:pt x="5914236" y="719149"/>
                  <a:pt x="5863855" y="792786"/>
                  <a:pt x="5788991" y="788678"/>
                </a:cubicBezTo>
                <a:cubicBezTo>
                  <a:pt x="5581732" y="806678"/>
                  <a:pt x="5507361" y="756203"/>
                  <a:pt x="5336388" y="788678"/>
                </a:cubicBezTo>
                <a:cubicBezTo>
                  <a:pt x="5138838" y="818785"/>
                  <a:pt x="5075235" y="745250"/>
                  <a:pt x="4940360" y="788678"/>
                </a:cubicBezTo>
                <a:cubicBezTo>
                  <a:pt x="4792199" y="799543"/>
                  <a:pt x="4595000" y="732667"/>
                  <a:pt x="4487756" y="788678"/>
                </a:cubicBezTo>
                <a:cubicBezTo>
                  <a:pt x="4373388" y="832540"/>
                  <a:pt x="4046225" y="776127"/>
                  <a:pt x="3865427" y="788678"/>
                </a:cubicBezTo>
                <a:cubicBezTo>
                  <a:pt x="3690370" y="797813"/>
                  <a:pt x="3554086" y="762387"/>
                  <a:pt x="3469399" y="788678"/>
                </a:cubicBezTo>
                <a:cubicBezTo>
                  <a:pt x="3373494" y="825072"/>
                  <a:pt x="3098230" y="768402"/>
                  <a:pt x="2960220" y="788678"/>
                </a:cubicBezTo>
                <a:cubicBezTo>
                  <a:pt x="2820793" y="821929"/>
                  <a:pt x="2707446" y="728479"/>
                  <a:pt x="2507617" y="788678"/>
                </a:cubicBezTo>
                <a:cubicBezTo>
                  <a:pt x="2320472" y="851860"/>
                  <a:pt x="2238953" y="760347"/>
                  <a:pt x="1998438" y="788678"/>
                </a:cubicBezTo>
                <a:cubicBezTo>
                  <a:pt x="1786314" y="815830"/>
                  <a:pt x="1645580" y="778697"/>
                  <a:pt x="1545835" y="788678"/>
                </a:cubicBezTo>
                <a:cubicBezTo>
                  <a:pt x="1427906" y="808893"/>
                  <a:pt x="1120922" y="726998"/>
                  <a:pt x="980080" y="788678"/>
                </a:cubicBezTo>
                <a:cubicBezTo>
                  <a:pt x="839877" y="863082"/>
                  <a:pt x="321081" y="792096"/>
                  <a:pt x="131449" y="788678"/>
                </a:cubicBezTo>
                <a:cubicBezTo>
                  <a:pt x="62766" y="773563"/>
                  <a:pt x="-2247" y="719281"/>
                  <a:pt x="0" y="657229"/>
                </a:cubicBezTo>
                <a:cubicBezTo>
                  <a:pt x="-17289" y="486631"/>
                  <a:pt x="31149" y="335593"/>
                  <a:pt x="0" y="131449"/>
                </a:cubicBezTo>
                <a:close/>
              </a:path>
              <a:path w="5920440" h="788678" stroke="0" extrusionOk="0">
                <a:moveTo>
                  <a:pt x="0" y="131449"/>
                </a:moveTo>
                <a:cubicBezTo>
                  <a:pt x="-16817" y="53667"/>
                  <a:pt x="69286" y="5305"/>
                  <a:pt x="131449" y="0"/>
                </a:cubicBezTo>
                <a:cubicBezTo>
                  <a:pt x="390562" y="-44274"/>
                  <a:pt x="536146" y="8365"/>
                  <a:pt x="753779" y="0"/>
                </a:cubicBezTo>
                <a:cubicBezTo>
                  <a:pt x="1012111" y="-35372"/>
                  <a:pt x="1155505" y="21661"/>
                  <a:pt x="1376108" y="0"/>
                </a:cubicBezTo>
                <a:cubicBezTo>
                  <a:pt x="1567598" y="-54773"/>
                  <a:pt x="1839150" y="54541"/>
                  <a:pt x="1998438" y="0"/>
                </a:cubicBezTo>
                <a:cubicBezTo>
                  <a:pt x="2167677" y="-41129"/>
                  <a:pt x="2516278" y="-21055"/>
                  <a:pt x="2677343" y="0"/>
                </a:cubicBezTo>
                <a:cubicBezTo>
                  <a:pt x="2793131" y="-18438"/>
                  <a:pt x="3017681" y="44120"/>
                  <a:pt x="3129946" y="0"/>
                </a:cubicBezTo>
                <a:cubicBezTo>
                  <a:pt x="3185740" y="-26702"/>
                  <a:pt x="3410514" y="69653"/>
                  <a:pt x="3695700" y="0"/>
                </a:cubicBezTo>
                <a:cubicBezTo>
                  <a:pt x="3965766" y="-45291"/>
                  <a:pt x="3967066" y="-7020"/>
                  <a:pt x="4204879" y="0"/>
                </a:cubicBezTo>
                <a:cubicBezTo>
                  <a:pt x="4455437" y="3008"/>
                  <a:pt x="4463103" y="30071"/>
                  <a:pt x="4657483" y="0"/>
                </a:cubicBezTo>
                <a:cubicBezTo>
                  <a:pt x="4852915" y="-34673"/>
                  <a:pt x="4970856" y="75624"/>
                  <a:pt x="5279812" y="0"/>
                </a:cubicBezTo>
                <a:cubicBezTo>
                  <a:pt x="5590994" y="-40709"/>
                  <a:pt x="5590154" y="45917"/>
                  <a:pt x="5788991" y="0"/>
                </a:cubicBezTo>
                <a:cubicBezTo>
                  <a:pt x="5850990" y="17017"/>
                  <a:pt x="5911361" y="65923"/>
                  <a:pt x="5920440" y="131449"/>
                </a:cubicBezTo>
                <a:cubicBezTo>
                  <a:pt x="5964144" y="218139"/>
                  <a:pt x="5860714" y="573511"/>
                  <a:pt x="5920440" y="657229"/>
                </a:cubicBezTo>
                <a:cubicBezTo>
                  <a:pt x="5938403" y="735191"/>
                  <a:pt x="5853278" y="789214"/>
                  <a:pt x="5788991" y="788678"/>
                </a:cubicBezTo>
                <a:cubicBezTo>
                  <a:pt x="5545777" y="791900"/>
                  <a:pt x="5444847" y="738309"/>
                  <a:pt x="5279812" y="788678"/>
                </a:cubicBezTo>
                <a:cubicBezTo>
                  <a:pt x="5104545" y="885317"/>
                  <a:pt x="4939065" y="778506"/>
                  <a:pt x="4770633" y="788678"/>
                </a:cubicBezTo>
                <a:cubicBezTo>
                  <a:pt x="4654399" y="801906"/>
                  <a:pt x="4228947" y="683357"/>
                  <a:pt x="4091728" y="788678"/>
                </a:cubicBezTo>
                <a:cubicBezTo>
                  <a:pt x="3921422" y="895478"/>
                  <a:pt x="3755507" y="741347"/>
                  <a:pt x="3582550" y="788678"/>
                </a:cubicBezTo>
                <a:cubicBezTo>
                  <a:pt x="3467936" y="853314"/>
                  <a:pt x="3132752" y="750097"/>
                  <a:pt x="2960220" y="788678"/>
                </a:cubicBezTo>
                <a:cubicBezTo>
                  <a:pt x="2798505" y="861652"/>
                  <a:pt x="2683523" y="763955"/>
                  <a:pt x="2507617" y="788678"/>
                </a:cubicBezTo>
                <a:cubicBezTo>
                  <a:pt x="2336844" y="806197"/>
                  <a:pt x="2262105" y="756740"/>
                  <a:pt x="2055013" y="788678"/>
                </a:cubicBezTo>
                <a:cubicBezTo>
                  <a:pt x="1859393" y="847832"/>
                  <a:pt x="1694288" y="744980"/>
                  <a:pt x="1489259" y="788678"/>
                </a:cubicBezTo>
                <a:cubicBezTo>
                  <a:pt x="1283634" y="753153"/>
                  <a:pt x="1091706" y="772875"/>
                  <a:pt x="923505" y="788678"/>
                </a:cubicBezTo>
                <a:cubicBezTo>
                  <a:pt x="706116" y="866267"/>
                  <a:pt x="533512" y="746526"/>
                  <a:pt x="131449" y="788678"/>
                </a:cubicBezTo>
                <a:cubicBezTo>
                  <a:pt x="61938" y="818904"/>
                  <a:pt x="5614" y="729634"/>
                  <a:pt x="0" y="657229"/>
                </a:cubicBezTo>
                <a:cubicBezTo>
                  <a:pt x="-31158" y="465265"/>
                  <a:pt x="46888" y="404013"/>
                  <a:pt x="0" y="131449"/>
                </a:cubicBezTo>
                <a:close/>
              </a:path>
              <a:path w="5920440" h="788678" fill="none" stroke="0" extrusionOk="0">
                <a:moveTo>
                  <a:pt x="0" y="131449"/>
                </a:moveTo>
                <a:cubicBezTo>
                  <a:pt x="-25790" y="59705"/>
                  <a:pt x="75049" y="-4586"/>
                  <a:pt x="131449" y="0"/>
                </a:cubicBezTo>
                <a:cubicBezTo>
                  <a:pt x="413103" y="-48743"/>
                  <a:pt x="583681" y="12513"/>
                  <a:pt x="697203" y="0"/>
                </a:cubicBezTo>
                <a:cubicBezTo>
                  <a:pt x="818488" y="5886"/>
                  <a:pt x="1081002" y="37273"/>
                  <a:pt x="1206382" y="0"/>
                </a:cubicBezTo>
                <a:cubicBezTo>
                  <a:pt x="1348494" y="-948"/>
                  <a:pt x="1436905" y="26672"/>
                  <a:pt x="1658985" y="0"/>
                </a:cubicBezTo>
                <a:cubicBezTo>
                  <a:pt x="1822844" y="-52786"/>
                  <a:pt x="2003125" y="5507"/>
                  <a:pt x="2337890" y="0"/>
                </a:cubicBezTo>
                <a:cubicBezTo>
                  <a:pt x="2654013" y="-16990"/>
                  <a:pt x="2654200" y="41183"/>
                  <a:pt x="2790494" y="0"/>
                </a:cubicBezTo>
                <a:cubicBezTo>
                  <a:pt x="2957234" y="-36962"/>
                  <a:pt x="3192010" y="44917"/>
                  <a:pt x="3412823" y="0"/>
                </a:cubicBezTo>
                <a:cubicBezTo>
                  <a:pt x="3614692" y="-78352"/>
                  <a:pt x="3768569" y="11292"/>
                  <a:pt x="3865427" y="0"/>
                </a:cubicBezTo>
                <a:cubicBezTo>
                  <a:pt x="3964478" y="-31473"/>
                  <a:pt x="4163472" y="-23076"/>
                  <a:pt x="4318030" y="0"/>
                </a:cubicBezTo>
                <a:cubicBezTo>
                  <a:pt x="4496239" y="38351"/>
                  <a:pt x="4658554" y="121440"/>
                  <a:pt x="4996935" y="0"/>
                </a:cubicBezTo>
                <a:cubicBezTo>
                  <a:pt x="5348605" y="-108906"/>
                  <a:pt x="5440940" y="36064"/>
                  <a:pt x="5788991" y="0"/>
                </a:cubicBezTo>
                <a:cubicBezTo>
                  <a:pt x="5868006" y="-6573"/>
                  <a:pt x="5911968" y="53497"/>
                  <a:pt x="5920440" y="131449"/>
                </a:cubicBezTo>
                <a:cubicBezTo>
                  <a:pt x="5982090" y="341600"/>
                  <a:pt x="5905266" y="515197"/>
                  <a:pt x="5920440" y="657229"/>
                </a:cubicBezTo>
                <a:cubicBezTo>
                  <a:pt x="5914908" y="702573"/>
                  <a:pt x="5869306" y="804492"/>
                  <a:pt x="5788991" y="788678"/>
                </a:cubicBezTo>
                <a:cubicBezTo>
                  <a:pt x="5554352" y="792893"/>
                  <a:pt x="5531777" y="719415"/>
                  <a:pt x="5336388" y="788678"/>
                </a:cubicBezTo>
                <a:cubicBezTo>
                  <a:pt x="5171573" y="830139"/>
                  <a:pt x="5067786" y="766015"/>
                  <a:pt x="4940360" y="788678"/>
                </a:cubicBezTo>
                <a:cubicBezTo>
                  <a:pt x="4814131" y="808374"/>
                  <a:pt x="4605331" y="732856"/>
                  <a:pt x="4487756" y="788678"/>
                </a:cubicBezTo>
                <a:cubicBezTo>
                  <a:pt x="4324076" y="808745"/>
                  <a:pt x="4054945" y="737372"/>
                  <a:pt x="3865427" y="788678"/>
                </a:cubicBezTo>
                <a:cubicBezTo>
                  <a:pt x="3668348" y="820091"/>
                  <a:pt x="3556130" y="758592"/>
                  <a:pt x="3469399" y="788678"/>
                </a:cubicBezTo>
                <a:cubicBezTo>
                  <a:pt x="3373255" y="856030"/>
                  <a:pt x="3105491" y="774035"/>
                  <a:pt x="2960220" y="788678"/>
                </a:cubicBezTo>
                <a:cubicBezTo>
                  <a:pt x="2826200" y="794983"/>
                  <a:pt x="2708338" y="735965"/>
                  <a:pt x="2507617" y="788678"/>
                </a:cubicBezTo>
                <a:cubicBezTo>
                  <a:pt x="2302266" y="844461"/>
                  <a:pt x="2248987" y="741264"/>
                  <a:pt x="1998438" y="788678"/>
                </a:cubicBezTo>
                <a:cubicBezTo>
                  <a:pt x="1739288" y="824229"/>
                  <a:pt x="1646847" y="776759"/>
                  <a:pt x="1545835" y="788678"/>
                </a:cubicBezTo>
                <a:cubicBezTo>
                  <a:pt x="1439978" y="775210"/>
                  <a:pt x="1116846" y="721359"/>
                  <a:pt x="980080" y="788678"/>
                </a:cubicBezTo>
                <a:cubicBezTo>
                  <a:pt x="861607" y="824166"/>
                  <a:pt x="371004" y="758287"/>
                  <a:pt x="131449" y="788678"/>
                </a:cubicBezTo>
                <a:cubicBezTo>
                  <a:pt x="58869" y="779982"/>
                  <a:pt x="7989" y="717739"/>
                  <a:pt x="0" y="657229"/>
                </a:cubicBezTo>
                <a:cubicBezTo>
                  <a:pt x="-16772" y="470361"/>
                  <a:pt x="67819" y="354600"/>
                  <a:pt x="0" y="131449"/>
                </a:cubicBezTo>
                <a:close/>
              </a:path>
            </a:pathLst>
          </a:custGeom>
          <a:solidFill>
            <a:schemeClr val="accent2">
              <a:lumMod val="60000"/>
              <a:lumOff val="40000"/>
            </a:schemeClr>
          </a:solidFill>
          <a:ln w="12700" cap="flat" cmpd="sng" algn="ctr">
            <a:solidFill>
              <a:srgbClr val="92D050"/>
            </a:solidFill>
            <a:prstDash val="solid"/>
            <a:miter lim="800000"/>
            <a:extLst>
              <a:ext uri="{C807C97D-BFC1-408E-A445-0C87EB9F89A2}">
                <ask:lineSketchStyleProps xmlns:ask="http://schemas.microsoft.com/office/drawing/2018/sketchyshapes" sd="3444377824">
                  <a:custGeom>
                    <a:avLst/>
                    <a:gdLst>
                      <a:gd name="connsiteX0" fmla="*/ 0 w 5920440"/>
                      <a:gd name="connsiteY0" fmla="*/ 131449 h 788678"/>
                      <a:gd name="connsiteX1" fmla="*/ 131449 w 5920440"/>
                      <a:gd name="connsiteY1" fmla="*/ 0 h 788678"/>
                      <a:gd name="connsiteX2" fmla="*/ 697203 w 5920440"/>
                      <a:gd name="connsiteY2" fmla="*/ 0 h 788678"/>
                      <a:gd name="connsiteX3" fmla="*/ 1206382 w 5920440"/>
                      <a:gd name="connsiteY3" fmla="*/ 0 h 788678"/>
                      <a:gd name="connsiteX4" fmla="*/ 1658985 w 5920440"/>
                      <a:gd name="connsiteY4" fmla="*/ 0 h 788678"/>
                      <a:gd name="connsiteX5" fmla="*/ 2337890 w 5920440"/>
                      <a:gd name="connsiteY5" fmla="*/ 0 h 788678"/>
                      <a:gd name="connsiteX6" fmla="*/ 2790494 w 5920440"/>
                      <a:gd name="connsiteY6" fmla="*/ 0 h 788678"/>
                      <a:gd name="connsiteX7" fmla="*/ 3412823 w 5920440"/>
                      <a:gd name="connsiteY7" fmla="*/ 0 h 788678"/>
                      <a:gd name="connsiteX8" fmla="*/ 3865427 w 5920440"/>
                      <a:gd name="connsiteY8" fmla="*/ 0 h 788678"/>
                      <a:gd name="connsiteX9" fmla="*/ 4318030 w 5920440"/>
                      <a:gd name="connsiteY9" fmla="*/ 0 h 788678"/>
                      <a:gd name="connsiteX10" fmla="*/ 4996935 w 5920440"/>
                      <a:gd name="connsiteY10" fmla="*/ 0 h 788678"/>
                      <a:gd name="connsiteX11" fmla="*/ 5788991 w 5920440"/>
                      <a:gd name="connsiteY11" fmla="*/ 0 h 788678"/>
                      <a:gd name="connsiteX12" fmla="*/ 5920440 w 5920440"/>
                      <a:gd name="connsiteY12" fmla="*/ 131449 h 788678"/>
                      <a:gd name="connsiteX13" fmla="*/ 5920440 w 5920440"/>
                      <a:gd name="connsiteY13" fmla="*/ 657229 h 788678"/>
                      <a:gd name="connsiteX14" fmla="*/ 5788991 w 5920440"/>
                      <a:gd name="connsiteY14" fmla="*/ 788678 h 788678"/>
                      <a:gd name="connsiteX15" fmla="*/ 5336388 w 5920440"/>
                      <a:gd name="connsiteY15" fmla="*/ 788678 h 788678"/>
                      <a:gd name="connsiteX16" fmla="*/ 4940360 w 5920440"/>
                      <a:gd name="connsiteY16" fmla="*/ 788678 h 788678"/>
                      <a:gd name="connsiteX17" fmla="*/ 4487756 w 5920440"/>
                      <a:gd name="connsiteY17" fmla="*/ 788678 h 788678"/>
                      <a:gd name="connsiteX18" fmla="*/ 3865427 w 5920440"/>
                      <a:gd name="connsiteY18" fmla="*/ 788678 h 788678"/>
                      <a:gd name="connsiteX19" fmla="*/ 3469399 w 5920440"/>
                      <a:gd name="connsiteY19" fmla="*/ 788678 h 788678"/>
                      <a:gd name="connsiteX20" fmla="*/ 2960220 w 5920440"/>
                      <a:gd name="connsiteY20" fmla="*/ 788678 h 788678"/>
                      <a:gd name="connsiteX21" fmla="*/ 2507617 w 5920440"/>
                      <a:gd name="connsiteY21" fmla="*/ 788678 h 788678"/>
                      <a:gd name="connsiteX22" fmla="*/ 1998438 w 5920440"/>
                      <a:gd name="connsiteY22" fmla="*/ 788678 h 788678"/>
                      <a:gd name="connsiteX23" fmla="*/ 1545835 w 5920440"/>
                      <a:gd name="connsiteY23" fmla="*/ 788678 h 788678"/>
                      <a:gd name="connsiteX24" fmla="*/ 980080 w 5920440"/>
                      <a:gd name="connsiteY24" fmla="*/ 788678 h 788678"/>
                      <a:gd name="connsiteX25" fmla="*/ 131449 w 5920440"/>
                      <a:gd name="connsiteY25" fmla="*/ 788678 h 788678"/>
                      <a:gd name="connsiteX26" fmla="*/ 0 w 5920440"/>
                      <a:gd name="connsiteY26" fmla="*/ 657229 h 788678"/>
                      <a:gd name="connsiteX27" fmla="*/ 0 w 5920440"/>
                      <a:gd name="connsiteY27" fmla="*/ 131449 h 78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20440" h="788678" fill="none" extrusionOk="0">
                        <a:moveTo>
                          <a:pt x="0" y="131449"/>
                        </a:moveTo>
                        <a:cubicBezTo>
                          <a:pt x="-11948" y="63794"/>
                          <a:pt x="60719" y="-15495"/>
                          <a:pt x="131449" y="0"/>
                        </a:cubicBezTo>
                        <a:cubicBezTo>
                          <a:pt x="391295" y="-44844"/>
                          <a:pt x="554667" y="17198"/>
                          <a:pt x="697203" y="0"/>
                        </a:cubicBezTo>
                        <a:cubicBezTo>
                          <a:pt x="839739" y="-17198"/>
                          <a:pt x="1076575" y="14377"/>
                          <a:pt x="1206382" y="0"/>
                        </a:cubicBezTo>
                        <a:cubicBezTo>
                          <a:pt x="1336189" y="-14377"/>
                          <a:pt x="1469088" y="36471"/>
                          <a:pt x="1658985" y="0"/>
                        </a:cubicBezTo>
                        <a:cubicBezTo>
                          <a:pt x="1848882" y="-36471"/>
                          <a:pt x="2035839" y="13271"/>
                          <a:pt x="2337890" y="0"/>
                        </a:cubicBezTo>
                        <a:cubicBezTo>
                          <a:pt x="2639942" y="-13271"/>
                          <a:pt x="2653509" y="43037"/>
                          <a:pt x="2790494" y="0"/>
                        </a:cubicBezTo>
                        <a:cubicBezTo>
                          <a:pt x="2927479" y="-43037"/>
                          <a:pt x="3220469" y="59042"/>
                          <a:pt x="3412823" y="0"/>
                        </a:cubicBezTo>
                        <a:cubicBezTo>
                          <a:pt x="3605177" y="-59042"/>
                          <a:pt x="3760874" y="34176"/>
                          <a:pt x="3865427" y="0"/>
                        </a:cubicBezTo>
                        <a:cubicBezTo>
                          <a:pt x="3969980" y="-34176"/>
                          <a:pt x="4163993" y="21448"/>
                          <a:pt x="4318030" y="0"/>
                        </a:cubicBezTo>
                        <a:cubicBezTo>
                          <a:pt x="4472067" y="-21448"/>
                          <a:pt x="4668335" y="70987"/>
                          <a:pt x="4996935" y="0"/>
                        </a:cubicBezTo>
                        <a:cubicBezTo>
                          <a:pt x="5325535" y="-70987"/>
                          <a:pt x="5436037" y="41780"/>
                          <a:pt x="5788991" y="0"/>
                        </a:cubicBezTo>
                        <a:cubicBezTo>
                          <a:pt x="5847853" y="-10707"/>
                          <a:pt x="5924368" y="43194"/>
                          <a:pt x="5920440" y="131449"/>
                        </a:cubicBezTo>
                        <a:cubicBezTo>
                          <a:pt x="5959618" y="311068"/>
                          <a:pt x="5868515" y="523406"/>
                          <a:pt x="5920440" y="657229"/>
                        </a:cubicBezTo>
                        <a:cubicBezTo>
                          <a:pt x="5903943" y="716318"/>
                          <a:pt x="5862592" y="790702"/>
                          <a:pt x="5788991" y="788678"/>
                        </a:cubicBezTo>
                        <a:cubicBezTo>
                          <a:pt x="5571853" y="804974"/>
                          <a:pt x="5521109" y="737065"/>
                          <a:pt x="5336388" y="788678"/>
                        </a:cubicBezTo>
                        <a:cubicBezTo>
                          <a:pt x="5151667" y="840291"/>
                          <a:pt x="5068213" y="772921"/>
                          <a:pt x="4940360" y="788678"/>
                        </a:cubicBezTo>
                        <a:cubicBezTo>
                          <a:pt x="4812507" y="804435"/>
                          <a:pt x="4603954" y="738610"/>
                          <a:pt x="4487756" y="788678"/>
                        </a:cubicBezTo>
                        <a:cubicBezTo>
                          <a:pt x="4371558" y="838746"/>
                          <a:pt x="4061404" y="759657"/>
                          <a:pt x="3865427" y="788678"/>
                        </a:cubicBezTo>
                        <a:cubicBezTo>
                          <a:pt x="3669450" y="817699"/>
                          <a:pt x="3567797" y="763776"/>
                          <a:pt x="3469399" y="788678"/>
                        </a:cubicBezTo>
                        <a:cubicBezTo>
                          <a:pt x="3371001" y="813580"/>
                          <a:pt x="3112687" y="770473"/>
                          <a:pt x="2960220" y="788678"/>
                        </a:cubicBezTo>
                        <a:cubicBezTo>
                          <a:pt x="2807753" y="806883"/>
                          <a:pt x="2704551" y="737302"/>
                          <a:pt x="2507617" y="788678"/>
                        </a:cubicBezTo>
                        <a:cubicBezTo>
                          <a:pt x="2310683" y="840054"/>
                          <a:pt x="2234672" y="761306"/>
                          <a:pt x="1998438" y="788678"/>
                        </a:cubicBezTo>
                        <a:cubicBezTo>
                          <a:pt x="1762204" y="816050"/>
                          <a:pt x="1655166" y="773318"/>
                          <a:pt x="1545835" y="788678"/>
                        </a:cubicBezTo>
                        <a:cubicBezTo>
                          <a:pt x="1436504" y="804038"/>
                          <a:pt x="1128346" y="731954"/>
                          <a:pt x="980080" y="788678"/>
                        </a:cubicBezTo>
                        <a:cubicBezTo>
                          <a:pt x="831814" y="845402"/>
                          <a:pt x="333628" y="783775"/>
                          <a:pt x="131449" y="788678"/>
                        </a:cubicBezTo>
                        <a:cubicBezTo>
                          <a:pt x="57211" y="787589"/>
                          <a:pt x="3392" y="718323"/>
                          <a:pt x="0" y="657229"/>
                        </a:cubicBezTo>
                        <a:cubicBezTo>
                          <a:pt x="-11835" y="465342"/>
                          <a:pt x="55619" y="355827"/>
                          <a:pt x="0" y="131449"/>
                        </a:cubicBezTo>
                        <a:close/>
                      </a:path>
                      <a:path w="5920440" h="788678" stroke="0" extrusionOk="0">
                        <a:moveTo>
                          <a:pt x="0" y="131449"/>
                        </a:moveTo>
                        <a:cubicBezTo>
                          <a:pt x="-4867" y="57414"/>
                          <a:pt x="64393" y="4218"/>
                          <a:pt x="131449" y="0"/>
                        </a:cubicBezTo>
                        <a:cubicBezTo>
                          <a:pt x="346916" y="-35988"/>
                          <a:pt x="526814" y="8802"/>
                          <a:pt x="753779" y="0"/>
                        </a:cubicBezTo>
                        <a:cubicBezTo>
                          <a:pt x="980744" y="-8802"/>
                          <a:pt x="1194033" y="63779"/>
                          <a:pt x="1376108" y="0"/>
                        </a:cubicBezTo>
                        <a:cubicBezTo>
                          <a:pt x="1558183" y="-63779"/>
                          <a:pt x="1842494" y="40352"/>
                          <a:pt x="1998438" y="0"/>
                        </a:cubicBezTo>
                        <a:cubicBezTo>
                          <a:pt x="2154382" y="-40352"/>
                          <a:pt x="2537909" y="8144"/>
                          <a:pt x="2677343" y="0"/>
                        </a:cubicBezTo>
                        <a:cubicBezTo>
                          <a:pt x="2816777" y="-8144"/>
                          <a:pt x="3021706" y="18969"/>
                          <a:pt x="3129946" y="0"/>
                        </a:cubicBezTo>
                        <a:cubicBezTo>
                          <a:pt x="3238186" y="-18969"/>
                          <a:pt x="3428476" y="42307"/>
                          <a:pt x="3695700" y="0"/>
                        </a:cubicBezTo>
                        <a:cubicBezTo>
                          <a:pt x="3962924" y="-42307"/>
                          <a:pt x="3958540" y="280"/>
                          <a:pt x="4204879" y="0"/>
                        </a:cubicBezTo>
                        <a:cubicBezTo>
                          <a:pt x="4451218" y="-280"/>
                          <a:pt x="4459836" y="30124"/>
                          <a:pt x="4657483" y="0"/>
                        </a:cubicBezTo>
                        <a:cubicBezTo>
                          <a:pt x="4855130" y="-30124"/>
                          <a:pt x="4968887" y="72699"/>
                          <a:pt x="5279812" y="0"/>
                        </a:cubicBezTo>
                        <a:cubicBezTo>
                          <a:pt x="5590737" y="-72699"/>
                          <a:pt x="5573189" y="35957"/>
                          <a:pt x="5788991" y="0"/>
                        </a:cubicBezTo>
                        <a:cubicBezTo>
                          <a:pt x="5868653" y="17477"/>
                          <a:pt x="5919049" y="66027"/>
                          <a:pt x="5920440" y="131449"/>
                        </a:cubicBezTo>
                        <a:cubicBezTo>
                          <a:pt x="5962217" y="246656"/>
                          <a:pt x="5862319" y="537752"/>
                          <a:pt x="5920440" y="657229"/>
                        </a:cubicBezTo>
                        <a:cubicBezTo>
                          <a:pt x="5933708" y="729208"/>
                          <a:pt x="5865003" y="807218"/>
                          <a:pt x="5788991" y="788678"/>
                        </a:cubicBezTo>
                        <a:cubicBezTo>
                          <a:pt x="5535071" y="800193"/>
                          <a:pt x="5438765" y="733996"/>
                          <a:pt x="5279812" y="788678"/>
                        </a:cubicBezTo>
                        <a:cubicBezTo>
                          <a:pt x="5120859" y="843360"/>
                          <a:pt x="4921247" y="748247"/>
                          <a:pt x="4770633" y="788678"/>
                        </a:cubicBezTo>
                        <a:cubicBezTo>
                          <a:pt x="4620019" y="829109"/>
                          <a:pt x="4252030" y="708138"/>
                          <a:pt x="4091728" y="788678"/>
                        </a:cubicBezTo>
                        <a:cubicBezTo>
                          <a:pt x="3931427" y="869218"/>
                          <a:pt x="3732323" y="744241"/>
                          <a:pt x="3582550" y="788678"/>
                        </a:cubicBezTo>
                        <a:cubicBezTo>
                          <a:pt x="3432777" y="833115"/>
                          <a:pt x="3112132" y="736458"/>
                          <a:pt x="2960220" y="788678"/>
                        </a:cubicBezTo>
                        <a:cubicBezTo>
                          <a:pt x="2808308" y="840898"/>
                          <a:pt x="2696322" y="756827"/>
                          <a:pt x="2507617" y="788678"/>
                        </a:cubicBezTo>
                        <a:cubicBezTo>
                          <a:pt x="2318912" y="820529"/>
                          <a:pt x="2249214" y="744927"/>
                          <a:pt x="2055013" y="788678"/>
                        </a:cubicBezTo>
                        <a:cubicBezTo>
                          <a:pt x="1860812" y="832429"/>
                          <a:pt x="1699480" y="783222"/>
                          <a:pt x="1489259" y="788678"/>
                        </a:cubicBezTo>
                        <a:cubicBezTo>
                          <a:pt x="1279038" y="794134"/>
                          <a:pt x="1120738" y="743773"/>
                          <a:pt x="923505" y="788678"/>
                        </a:cubicBezTo>
                        <a:cubicBezTo>
                          <a:pt x="726272" y="833583"/>
                          <a:pt x="526495" y="709410"/>
                          <a:pt x="131449" y="788678"/>
                        </a:cubicBezTo>
                        <a:cubicBezTo>
                          <a:pt x="62376" y="805976"/>
                          <a:pt x="4874" y="723689"/>
                          <a:pt x="0" y="657229"/>
                        </a:cubicBezTo>
                        <a:cubicBezTo>
                          <a:pt x="-25087" y="438392"/>
                          <a:pt x="62997" y="388839"/>
                          <a:pt x="0" y="131449"/>
                        </a:cubicBezTo>
                        <a:close/>
                      </a:path>
                    </a:pathLst>
                  </a:custGeom>
                  <ask:type>
                    <ask:lineSketchScribble/>
                  </ask:type>
                </ask:lineSketchStyleProps>
              </a:ext>
            </a:extLst>
          </a:ln>
          <a:effectLst/>
        </p:spPr>
        <p:txBody>
          <a:bodyPr rtlCol="0" anchor="ctr"/>
          <a:lstStyle/>
          <a:p>
            <a:pPr algn="ctr">
              <a:lnSpc>
                <a:spcPct val="130000"/>
              </a:lnSpc>
            </a:pPr>
            <a:r>
              <a:rPr lang="en-US" sz="1800" b="1" dirty="0">
                <a:solidFill>
                  <a:srgbClr val="341D10"/>
                </a:solidFill>
                <a:latin typeface="Times New Roman" panose="02020603050405020304" pitchFamily="18" charset="0"/>
                <a:cs typeface="Times New Roman" panose="02020603050405020304" pitchFamily="18" charset="0"/>
              </a:rPr>
              <a:t>Anh Lê </a:t>
            </a:r>
            <a:r>
              <a:rPr lang="en-US" sz="1800" b="1" dirty="0" err="1">
                <a:solidFill>
                  <a:srgbClr val="341D10"/>
                </a:solidFill>
                <a:latin typeface="Times New Roman" panose="02020603050405020304" pitchFamily="18" charset="0"/>
                <a:cs typeface="Times New Roman" panose="02020603050405020304" pitchFamily="18" charset="0"/>
              </a:rPr>
              <a:t>giúp</a:t>
            </a:r>
            <a:r>
              <a:rPr lang="en-US" sz="1800" b="1" dirty="0">
                <a:solidFill>
                  <a:srgbClr val="341D10"/>
                </a:solidFill>
                <a:latin typeface="Times New Roman" panose="02020603050405020304" pitchFamily="18" charset="0"/>
                <a:cs typeface="Times New Roman" panose="02020603050405020304" pitchFamily="18" charset="0"/>
              </a:rPr>
              <a:t> </a:t>
            </a:r>
            <a:r>
              <a:rPr lang="en-US" sz="1800" b="1" dirty="0" err="1">
                <a:solidFill>
                  <a:srgbClr val="341D10"/>
                </a:solidFill>
                <a:latin typeface="Times New Roman" panose="02020603050405020304" pitchFamily="18" charset="0"/>
                <a:cs typeface="Times New Roman" panose="02020603050405020304" pitchFamily="18" charset="0"/>
              </a:rPr>
              <a:t>anh</a:t>
            </a:r>
            <a:r>
              <a:rPr lang="en-US" sz="1800" b="1" dirty="0">
                <a:solidFill>
                  <a:srgbClr val="341D10"/>
                </a:solidFill>
                <a:latin typeface="Times New Roman" panose="02020603050405020304" pitchFamily="18" charset="0"/>
                <a:cs typeface="Times New Roman" panose="02020603050405020304" pitchFamily="18" charset="0"/>
              </a:rPr>
              <a:t> </a:t>
            </a:r>
            <a:r>
              <a:rPr lang="en-US" sz="1800" b="1" dirty="0" err="1">
                <a:solidFill>
                  <a:srgbClr val="341D10"/>
                </a:solidFill>
                <a:latin typeface="Times New Roman" panose="02020603050405020304" pitchFamily="18" charset="0"/>
                <a:cs typeface="Times New Roman" panose="02020603050405020304" pitchFamily="18" charset="0"/>
              </a:rPr>
              <a:t>Thành</a:t>
            </a:r>
            <a:r>
              <a:rPr lang="en-US" sz="1800" b="1" dirty="0">
                <a:solidFill>
                  <a:srgbClr val="341D10"/>
                </a:solidFill>
                <a:latin typeface="Times New Roman" panose="02020603050405020304" pitchFamily="18" charset="0"/>
                <a:cs typeface="Times New Roman" panose="02020603050405020304" pitchFamily="18" charset="0"/>
              </a:rPr>
              <a:t> </a:t>
            </a:r>
            <a:r>
              <a:rPr lang="en-US" sz="1800" b="1" dirty="0" err="1">
                <a:solidFill>
                  <a:srgbClr val="341D10"/>
                </a:solidFill>
                <a:latin typeface="Times New Roman" panose="02020603050405020304" pitchFamily="18" charset="0"/>
                <a:cs typeface="Times New Roman" panose="02020603050405020304" pitchFamily="18" charset="0"/>
              </a:rPr>
              <a:t>tìm</a:t>
            </a:r>
            <a:r>
              <a:rPr lang="en-US" sz="1800" b="1" dirty="0">
                <a:solidFill>
                  <a:srgbClr val="341D10"/>
                </a:solidFill>
                <a:latin typeface="Times New Roman" panose="02020603050405020304" pitchFamily="18" charset="0"/>
                <a:cs typeface="Times New Roman" panose="02020603050405020304" pitchFamily="18" charset="0"/>
              </a:rPr>
              <a:t> </a:t>
            </a:r>
            <a:r>
              <a:rPr lang="en-US" sz="1800" b="1" dirty="0" err="1">
                <a:solidFill>
                  <a:srgbClr val="341D10"/>
                </a:solidFill>
                <a:latin typeface="Times New Roman" panose="02020603050405020304" pitchFamily="18" charset="0"/>
                <a:cs typeface="Times New Roman" panose="02020603050405020304" pitchFamily="18" charset="0"/>
              </a:rPr>
              <a:t>việc</a:t>
            </a:r>
            <a:r>
              <a:rPr lang="en-US" sz="1800" b="1" dirty="0">
                <a:solidFill>
                  <a:srgbClr val="341D10"/>
                </a:solidFill>
                <a:latin typeface="Times New Roman" panose="02020603050405020304" pitchFamily="18" charset="0"/>
                <a:cs typeface="Times New Roman" panose="02020603050405020304" pitchFamily="18" charset="0"/>
              </a:rPr>
              <a:t> ở </a:t>
            </a:r>
            <a:r>
              <a:rPr lang="en-US" sz="1800" b="1" dirty="0" err="1">
                <a:solidFill>
                  <a:srgbClr val="341D10"/>
                </a:solidFill>
                <a:latin typeface="Times New Roman" panose="02020603050405020304" pitchFamily="18" charset="0"/>
                <a:cs typeface="Times New Roman" panose="02020603050405020304" pitchFamily="18" charset="0"/>
              </a:rPr>
              <a:t>Sài</a:t>
            </a:r>
            <a:r>
              <a:rPr lang="en-US" sz="1800" b="1" dirty="0">
                <a:solidFill>
                  <a:srgbClr val="341D10"/>
                </a:solidFill>
                <a:latin typeface="Times New Roman" panose="02020603050405020304" pitchFamily="18" charset="0"/>
                <a:cs typeface="Times New Roman" panose="02020603050405020304" pitchFamily="18" charset="0"/>
              </a:rPr>
              <a:t> </a:t>
            </a:r>
            <a:r>
              <a:rPr lang="vi-VN" sz="1800" b="1" dirty="0">
                <a:solidFill>
                  <a:srgbClr val="341D10"/>
                </a:solidFill>
                <a:latin typeface="Times New Roman" panose="02020603050405020304" pitchFamily="18" charset="0"/>
                <a:cs typeface="Times New Roman" panose="02020603050405020304" pitchFamily="18" charset="0"/>
              </a:rPr>
              <a:t>Gòn.</a:t>
            </a:r>
            <a:endParaRPr lang="en-GB" altLang="en-US" sz="1800" b="1" dirty="0">
              <a:solidFill>
                <a:srgbClr val="341D1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075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250"/>
                                        <p:tgtEl>
                                          <p:spTgt spid="35"/>
                                        </p:tgtEl>
                                      </p:cBhvr>
                                    </p:animEffect>
                                    <p:anim calcmode="lin" valueType="num">
                                      <p:cBhvr>
                                        <p:cTn id="8" dur="1250" fill="hold"/>
                                        <p:tgtEl>
                                          <p:spTgt spid="35"/>
                                        </p:tgtEl>
                                        <p:attrNameLst>
                                          <p:attrName>ppt_w</p:attrName>
                                        </p:attrNameLst>
                                      </p:cBhvr>
                                      <p:tavLst>
                                        <p:tav tm="0" fmla="#ppt_w*sin(2.5*pi*$)">
                                          <p:val>
                                            <p:fltVal val="0"/>
                                          </p:val>
                                        </p:tav>
                                        <p:tav tm="100000">
                                          <p:val>
                                            <p:fltVal val="1"/>
                                          </p:val>
                                        </p:tav>
                                      </p:tavLst>
                                    </p:anim>
                                    <p:anim calcmode="lin" valueType="num">
                                      <p:cBhvr>
                                        <p:cTn id="9" dur="1250" fill="hold"/>
                                        <p:tgtEl>
                                          <p:spTgt spid="35"/>
                                        </p:tgtEl>
                                        <p:attrNameLst>
                                          <p:attrName>ppt_h</p:attrName>
                                        </p:attrNameLst>
                                      </p:cBhvr>
                                      <p:tavLst>
                                        <p:tav tm="0">
                                          <p:val>
                                            <p:strVal val="#ppt_h"/>
                                          </p:val>
                                        </p:tav>
                                        <p:tav tm="100000">
                                          <p:val>
                                            <p:strVal val="#ppt_h"/>
                                          </p:val>
                                        </p:tav>
                                      </p:tavLst>
                                    </p:anim>
                                  </p:childTnLst>
                                </p:cTn>
                              </p:par>
                            </p:childTnLst>
                          </p:cTn>
                        </p:par>
                        <p:par>
                          <p:cTn id="10" fill="hold">
                            <p:stCondLst>
                              <p:cond delay="1250"/>
                            </p:stCondLst>
                            <p:childTnLst>
                              <p:par>
                                <p:cTn id="11" presetID="22" presetClass="entr" presetSubtype="8" fill="hold" grpId="0" nodeType="after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42"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1000"/>
                                        <p:tgtEl>
                                          <p:spTgt spid="53"/>
                                        </p:tgtEl>
                                      </p:cBhvr>
                                    </p:animEffect>
                                    <p:anim calcmode="lin" valueType="num">
                                      <p:cBhvr>
                                        <p:cTn id="17" dur="1000" fill="hold"/>
                                        <p:tgtEl>
                                          <p:spTgt spid="53"/>
                                        </p:tgtEl>
                                        <p:attrNameLst>
                                          <p:attrName>ppt_x</p:attrName>
                                        </p:attrNameLst>
                                      </p:cBhvr>
                                      <p:tavLst>
                                        <p:tav tm="0">
                                          <p:val>
                                            <p:strVal val="#ppt_x"/>
                                          </p:val>
                                        </p:tav>
                                        <p:tav tm="100000">
                                          <p:val>
                                            <p:strVal val="#ppt_x"/>
                                          </p:val>
                                        </p:tav>
                                      </p:tavLst>
                                    </p:anim>
                                    <p:anim calcmode="lin" valueType="num">
                                      <p:cBhvr>
                                        <p:cTn id="18" dur="1000" fill="hold"/>
                                        <p:tgtEl>
                                          <p:spTgt spid="5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fill="hold"/>
                                        <p:tgtEl>
                                          <p:spTgt spid="61"/>
                                        </p:tgtEl>
                                        <p:attrNameLst>
                                          <p:attrName>ppt_x</p:attrName>
                                        </p:attrNameLst>
                                      </p:cBhvr>
                                      <p:tavLst>
                                        <p:tav tm="0">
                                          <p:val>
                                            <p:strVal val="1+#ppt_w/2"/>
                                          </p:val>
                                        </p:tav>
                                        <p:tav tm="100000">
                                          <p:val>
                                            <p:strVal val="#ppt_x"/>
                                          </p:val>
                                        </p:tav>
                                      </p:tavLst>
                                    </p:anim>
                                    <p:anim calcmode="lin" valueType="num">
                                      <p:cBhvr additive="base">
                                        <p:cTn id="29"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
            <a:extLst>
              <a:ext uri="{FF2B5EF4-FFF2-40B4-BE49-F238E27FC236}">
                <a16:creationId xmlns:a16="http://schemas.microsoft.com/office/drawing/2014/main" id="{1C4B0130-C6B1-4CC7-8936-A2390627CA8A}"/>
              </a:ext>
            </a:extLst>
          </p:cNvPr>
          <p:cNvGrpSpPr/>
          <p:nvPr/>
        </p:nvGrpSpPr>
        <p:grpSpPr>
          <a:xfrm>
            <a:off x="4532" y="-57837"/>
            <a:ext cx="9042400" cy="4962731"/>
            <a:chOff x="1987573" y="2811145"/>
            <a:chExt cx="3167875" cy="2507658"/>
          </a:xfrm>
        </p:grpSpPr>
        <p:sp>
          <p:nvSpPr>
            <p:cNvPr id="16" name="MH_SubTitle_1">
              <a:extLst>
                <a:ext uri="{FF2B5EF4-FFF2-40B4-BE49-F238E27FC236}">
                  <a16:creationId xmlns:a16="http://schemas.microsoft.com/office/drawing/2014/main" id="{241126EE-57D0-401D-986E-EC8C84FFE80E}"/>
                </a:ext>
              </a:extLst>
            </p:cNvPr>
            <p:cNvSpPr>
              <a:spLocks/>
            </p:cNvSpPr>
            <p:nvPr>
              <p:custDataLst>
                <p:tags r:id="rId1"/>
              </p:custDataLst>
            </p:nvPr>
          </p:nvSpPr>
          <p:spPr bwMode="auto">
            <a:xfrm>
              <a:off x="1987573" y="2811145"/>
              <a:ext cx="3167875" cy="2507658"/>
            </a:xfrm>
            <a:custGeom>
              <a:avLst/>
              <a:gdLst>
                <a:gd name="T0" fmla="*/ 61 w 931"/>
                <a:gd name="T1" fmla="*/ 248 h 253"/>
                <a:gd name="T2" fmla="*/ 140 w 931"/>
                <a:gd name="T3" fmla="*/ 245 h 253"/>
                <a:gd name="T4" fmla="*/ 566 w 931"/>
                <a:gd name="T5" fmla="*/ 245 h 253"/>
                <a:gd name="T6" fmla="*/ 910 w 931"/>
                <a:gd name="T7" fmla="*/ 235 h 253"/>
                <a:gd name="T8" fmla="*/ 906 w 931"/>
                <a:gd name="T9" fmla="*/ 15 h 253"/>
                <a:gd name="T10" fmla="*/ 744 w 931"/>
                <a:gd name="T11" fmla="*/ 9 h 253"/>
                <a:gd name="T12" fmla="*/ 576 w 931"/>
                <a:gd name="T13" fmla="*/ 5 h 253"/>
                <a:gd name="T14" fmla="*/ 258 w 931"/>
                <a:gd name="T15" fmla="*/ 5 h 253"/>
                <a:gd name="T16" fmla="*/ 86 w 931"/>
                <a:gd name="T17" fmla="*/ 16 h 253"/>
                <a:gd name="T18" fmla="*/ 12 w 931"/>
                <a:gd name="T19" fmla="*/ 27 h 253"/>
                <a:gd name="T20" fmla="*/ 10 w 931"/>
                <a:gd name="T21" fmla="*/ 97 h 253"/>
                <a:gd name="T22" fmla="*/ 13 w 931"/>
                <a:gd name="T23" fmla="*/ 210 h 253"/>
                <a:gd name="T24" fmla="*/ 61 w 931"/>
                <a:gd name="T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253">
                  <a:moveTo>
                    <a:pt x="61" y="248"/>
                  </a:moveTo>
                  <a:cubicBezTo>
                    <a:pt x="88" y="248"/>
                    <a:pt x="115" y="246"/>
                    <a:pt x="140" y="245"/>
                  </a:cubicBezTo>
                  <a:cubicBezTo>
                    <a:pt x="281" y="238"/>
                    <a:pt x="423" y="245"/>
                    <a:pt x="566" y="245"/>
                  </a:cubicBezTo>
                  <a:cubicBezTo>
                    <a:pt x="683" y="245"/>
                    <a:pt x="798" y="253"/>
                    <a:pt x="910" y="235"/>
                  </a:cubicBezTo>
                  <a:cubicBezTo>
                    <a:pt x="907" y="171"/>
                    <a:pt x="931" y="75"/>
                    <a:pt x="906" y="15"/>
                  </a:cubicBezTo>
                  <a:cubicBezTo>
                    <a:pt x="852" y="15"/>
                    <a:pt x="798" y="11"/>
                    <a:pt x="744" y="9"/>
                  </a:cubicBezTo>
                  <a:cubicBezTo>
                    <a:pt x="690" y="6"/>
                    <a:pt x="630" y="8"/>
                    <a:pt x="576" y="5"/>
                  </a:cubicBezTo>
                  <a:cubicBezTo>
                    <a:pt x="468" y="1"/>
                    <a:pt x="366" y="0"/>
                    <a:pt x="258" y="5"/>
                  </a:cubicBezTo>
                  <a:cubicBezTo>
                    <a:pt x="201" y="8"/>
                    <a:pt x="143" y="11"/>
                    <a:pt x="86" y="16"/>
                  </a:cubicBezTo>
                  <a:cubicBezTo>
                    <a:pt x="71" y="18"/>
                    <a:pt x="22" y="16"/>
                    <a:pt x="12" y="27"/>
                  </a:cubicBezTo>
                  <a:cubicBezTo>
                    <a:pt x="0" y="40"/>
                    <a:pt x="10" y="81"/>
                    <a:pt x="10" y="97"/>
                  </a:cubicBezTo>
                  <a:cubicBezTo>
                    <a:pt x="10" y="135"/>
                    <a:pt x="5" y="173"/>
                    <a:pt x="13" y="210"/>
                  </a:cubicBezTo>
                  <a:cubicBezTo>
                    <a:pt x="21" y="243"/>
                    <a:pt x="26" y="248"/>
                    <a:pt x="61" y="248"/>
                  </a:cubicBezTo>
                  <a:close/>
                </a:path>
              </a:pathLst>
            </a:custGeom>
            <a:solidFill>
              <a:schemeClr val="bg1"/>
            </a:solidFill>
            <a:ln w="15875" cap="flat">
              <a:solidFill>
                <a:schemeClr val="accent1">
                  <a:lumMod val="50000"/>
                </a:schemeClr>
              </a:solidFill>
              <a:prstDash val="solid"/>
              <a:miter lim="800000"/>
              <a:headEnd/>
              <a:tailEnd/>
            </a:ln>
          </p:spPr>
          <p:txBody>
            <a:bodyPr anchor="ctr">
              <a:normAutofit/>
            </a:bodyPr>
            <a:lstStyle/>
            <a:p>
              <a:pPr algn="ctr" defTabSz="342900">
                <a:defRPr/>
              </a:pPr>
              <a:endParaRPr lang="zh-CN" altLang="en-US" sz="2100" dirty="0">
                <a:solidFill>
                  <a:srgbClr val="E53238">
                    <a:lumMod val="50000"/>
                  </a:srgbClr>
                </a:solidFill>
                <a:latin typeface="Calibri" panose="020F0502020204030204" pitchFamily="34" charset="0"/>
                <a:ea typeface="字魂36号-正文宋楷" panose="02000000000000000000" pitchFamily="2" charset="-122"/>
                <a:cs typeface="Calibri" panose="020F0502020204030204" pitchFamily="34" charset="0"/>
              </a:endParaRPr>
            </a:p>
          </p:txBody>
        </p:sp>
        <p:sp>
          <p:nvSpPr>
            <p:cNvPr id="17" name="MH_Other_2">
              <a:extLst>
                <a:ext uri="{FF2B5EF4-FFF2-40B4-BE49-F238E27FC236}">
                  <a16:creationId xmlns:a16="http://schemas.microsoft.com/office/drawing/2014/main" id="{3EA906DE-232E-471C-BD68-6EA74FC3B04E}"/>
                </a:ext>
              </a:extLst>
            </p:cNvPr>
            <p:cNvSpPr>
              <a:spLocks/>
            </p:cNvSpPr>
            <p:nvPr>
              <p:custDataLst>
                <p:tags r:id="rId2"/>
              </p:custDataLst>
            </p:nvPr>
          </p:nvSpPr>
          <p:spPr bwMode="auto">
            <a:xfrm>
              <a:off x="2032065" y="2847659"/>
              <a:ext cx="3066166" cy="2379762"/>
            </a:xfrm>
            <a:custGeom>
              <a:avLst/>
              <a:gdLst>
                <a:gd name="T0" fmla="*/ 217439 w 3308350"/>
                <a:gd name="T1" fmla="*/ 70544 h 847726"/>
                <a:gd name="T2" fmla="*/ 38765 w 3308350"/>
                <a:gd name="T3" fmla="*/ 69933 h 847726"/>
                <a:gd name="T4" fmla="*/ 13341 w 3308350"/>
                <a:gd name="T5" fmla="*/ 68710 h 847726"/>
                <a:gd name="T6" fmla="*/ 13027 w 3308350"/>
                <a:gd name="T7" fmla="*/ 69943 h 847726"/>
                <a:gd name="T8" fmla="*/ 238348 w 3308350"/>
                <a:gd name="T9" fmla="*/ 70277 h 847726"/>
                <a:gd name="T10" fmla="*/ 212370 w 3308350"/>
                <a:gd name="T11" fmla="*/ 69608 h 847726"/>
                <a:gd name="T12" fmla="*/ 199312 w 3308350"/>
                <a:gd name="T13" fmla="*/ 69015 h 847726"/>
                <a:gd name="T14" fmla="*/ 177160 w 3308350"/>
                <a:gd name="T15" fmla="*/ 68403 h 847726"/>
                <a:gd name="T16" fmla="*/ 177160 w 3308350"/>
                <a:gd name="T17" fmla="*/ 68403 h 847726"/>
                <a:gd name="T18" fmla="*/ 168726 w 3308350"/>
                <a:gd name="T19" fmla="*/ 69875 h 847726"/>
                <a:gd name="T20" fmla="*/ 159344 w 3308350"/>
                <a:gd name="T21" fmla="*/ 69286 h 847726"/>
                <a:gd name="T22" fmla="*/ 131767 w 3308350"/>
                <a:gd name="T23" fmla="*/ 68001 h 847726"/>
                <a:gd name="T24" fmla="*/ 52142 w 3308350"/>
                <a:gd name="T25" fmla="*/ 68001 h 847726"/>
                <a:gd name="T26" fmla="*/ 52142 w 3308350"/>
                <a:gd name="T27" fmla="*/ 68001 h 847726"/>
                <a:gd name="T28" fmla="*/ 243340 w 3308350"/>
                <a:gd name="T29" fmla="*/ 68345 h 847726"/>
                <a:gd name="T30" fmla="*/ 97101 w 3308350"/>
                <a:gd name="T31" fmla="*/ 69340 h 847726"/>
                <a:gd name="T32" fmla="*/ 78655 w 3308350"/>
                <a:gd name="T33" fmla="*/ 69340 h 847726"/>
                <a:gd name="T34" fmla="*/ 145890 w 3308350"/>
                <a:gd name="T35" fmla="*/ 69902 h 847726"/>
                <a:gd name="T36" fmla="*/ 118057 w 3308350"/>
                <a:gd name="T37" fmla="*/ 68286 h 847726"/>
                <a:gd name="T38" fmla="*/ 65278 w 3308350"/>
                <a:gd name="T39" fmla="*/ 67332 h 847726"/>
                <a:gd name="T40" fmla="*/ 57132 w 3308350"/>
                <a:gd name="T41" fmla="*/ 68286 h 847726"/>
                <a:gd name="T42" fmla="*/ 83723 w 3308350"/>
                <a:gd name="T43" fmla="*/ 68626 h 847726"/>
                <a:gd name="T44" fmla="*/ 9051 w 3308350"/>
                <a:gd name="T45" fmla="*/ 69247 h 847726"/>
                <a:gd name="T46" fmla="*/ 1154 w 3308350"/>
                <a:gd name="T47" fmla="*/ 48591 h 847726"/>
                <a:gd name="T48" fmla="*/ 1154 w 3308350"/>
                <a:gd name="T49" fmla="*/ 48591 h 847726"/>
                <a:gd name="T50" fmla="*/ 272142 w 3308350"/>
                <a:gd name="T51" fmla="*/ 46420 h 847726"/>
                <a:gd name="T52" fmla="*/ 528 w 3308350"/>
                <a:gd name="T53" fmla="*/ 44203 h 847726"/>
                <a:gd name="T54" fmla="*/ 273350 w 3308350"/>
                <a:gd name="T55" fmla="*/ 42033 h 847726"/>
                <a:gd name="T56" fmla="*/ 2186 w 3308350"/>
                <a:gd name="T57" fmla="*/ 22316 h 847726"/>
                <a:gd name="T58" fmla="*/ 905 w 3308350"/>
                <a:gd name="T59" fmla="*/ 27990 h 847726"/>
                <a:gd name="T60" fmla="*/ 274895 w 3308350"/>
                <a:gd name="T61" fmla="*/ 25150 h 847726"/>
                <a:gd name="T62" fmla="*/ 273972 w 3308350"/>
                <a:gd name="T63" fmla="*/ 18791 h 847726"/>
                <a:gd name="T64" fmla="*/ 940 w 3308350"/>
                <a:gd name="T65" fmla="*/ 17804 h 847726"/>
                <a:gd name="T66" fmla="*/ 270850 w 3308350"/>
                <a:gd name="T67" fmla="*/ 5489 h 847726"/>
                <a:gd name="T68" fmla="*/ 270850 w 3308350"/>
                <a:gd name="T69" fmla="*/ 5489 h 847726"/>
                <a:gd name="T70" fmla="*/ 5277 w 3308350"/>
                <a:gd name="T71" fmla="*/ 6727 h 847726"/>
                <a:gd name="T72" fmla="*/ 267142 w 3308350"/>
                <a:gd name="T73" fmla="*/ 5756 h 847726"/>
                <a:gd name="T74" fmla="*/ 27420 w 3308350"/>
                <a:gd name="T75" fmla="*/ 5444 h 847726"/>
                <a:gd name="T76" fmla="*/ 27420 w 3308350"/>
                <a:gd name="T77" fmla="*/ 3883 h 847726"/>
                <a:gd name="T78" fmla="*/ 244952 w 3308350"/>
                <a:gd name="T79" fmla="*/ 5131 h 847726"/>
                <a:gd name="T80" fmla="*/ 241127 w 3308350"/>
                <a:gd name="T81" fmla="*/ 3883 h 847726"/>
                <a:gd name="T82" fmla="*/ 40921 w 3308350"/>
                <a:gd name="T83" fmla="*/ 4194 h 847726"/>
                <a:gd name="T84" fmla="*/ 205605 w 3308350"/>
                <a:gd name="T85" fmla="*/ 2008 h 847726"/>
                <a:gd name="T86" fmla="*/ 204984 w 3308350"/>
                <a:gd name="T87" fmla="*/ 2650 h 847726"/>
                <a:gd name="T88" fmla="*/ 58434 w 3308350"/>
                <a:gd name="T89" fmla="*/ 2907 h 847726"/>
                <a:gd name="T90" fmla="*/ 46189 w 3308350"/>
                <a:gd name="T91" fmla="*/ 5087 h 847726"/>
                <a:gd name="T92" fmla="*/ 222429 w 3308350"/>
                <a:gd name="T93" fmla="*/ 2249 h 847726"/>
                <a:gd name="T94" fmla="*/ 218983 w 3308350"/>
                <a:gd name="T95" fmla="*/ 3213 h 847726"/>
                <a:gd name="T96" fmla="*/ 185843 w 3308350"/>
                <a:gd name="T97" fmla="*/ 3213 h 847726"/>
                <a:gd name="T98" fmla="*/ 201159 w 3308350"/>
                <a:gd name="T99" fmla="*/ 3246 h 847726"/>
                <a:gd name="T100" fmla="*/ 171812 w 3308350"/>
                <a:gd name="T101" fmla="*/ 1383 h 847726"/>
                <a:gd name="T102" fmla="*/ 164884 w 3308350"/>
                <a:gd name="T103" fmla="*/ 2008 h 847726"/>
                <a:gd name="T104" fmla="*/ 80575 w 3308350"/>
                <a:gd name="T105" fmla="*/ 3614 h 847726"/>
                <a:gd name="T106" fmla="*/ 160527 w 3308350"/>
                <a:gd name="T107" fmla="*/ 1355 h 847726"/>
                <a:gd name="T108" fmla="*/ 105830 w 3308350"/>
                <a:gd name="T109" fmla="*/ 401 h 847726"/>
                <a:gd name="T110" fmla="*/ 105830 w 3308350"/>
                <a:gd name="T111" fmla="*/ 401 h 847726"/>
                <a:gd name="T112" fmla="*/ 85880 w 3308350"/>
                <a:gd name="T113" fmla="*/ 1355 h 847726"/>
                <a:gd name="T114" fmla="*/ 138371 w 3308350"/>
                <a:gd name="T115" fmla="*/ 1590 h 847726"/>
                <a:gd name="T116" fmla="*/ 134048 w 3308350"/>
                <a:gd name="T117" fmla="*/ 2276 h 847726"/>
                <a:gd name="T118" fmla="*/ 119325 w 3308350"/>
                <a:gd name="T119" fmla="*/ 1338 h 847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8350" h="847726">
                  <a:moveTo>
                    <a:pt x="2609389" y="817563"/>
                  </a:moveTo>
                  <a:cubicBezTo>
                    <a:pt x="2613127" y="817563"/>
                    <a:pt x="2613127" y="817563"/>
                    <a:pt x="2616866" y="817563"/>
                  </a:cubicBezTo>
                  <a:cubicBezTo>
                    <a:pt x="2646772" y="817563"/>
                    <a:pt x="2676679" y="817563"/>
                    <a:pt x="2710324" y="817563"/>
                  </a:cubicBezTo>
                  <a:cubicBezTo>
                    <a:pt x="2714062" y="817563"/>
                    <a:pt x="2717800" y="821373"/>
                    <a:pt x="2717800" y="825183"/>
                  </a:cubicBezTo>
                  <a:cubicBezTo>
                    <a:pt x="2717800" y="828993"/>
                    <a:pt x="2714062" y="836613"/>
                    <a:pt x="2710324" y="836613"/>
                  </a:cubicBezTo>
                  <a:cubicBezTo>
                    <a:pt x="2676679" y="836613"/>
                    <a:pt x="2646772" y="836613"/>
                    <a:pt x="2616866" y="836613"/>
                  </a:cubicBezTo>
                  <a:cubicBezTo>
                    <a:pt x="2613127" y="836613"/>
                    <a:pt x="2613127" y="836613"/>
                    <a:pt x="2609389" y="836613"/>
                  </a:cubicBezTo>
                  <a:cubicBezTo>
                    <a:pt x="2605651" y="836613"/>
                    <a:pt x="2601912" y="832803"/>
                    <a:pt x="2601912" y="825183"/>
                  </a:cubicBezTo>
                  <a:cubicBezTo>
                    <a:pt x="2601912" y="821373"/>
                    <a:pt x="2605651" y="817563"/>
                    <a:pt x="2609389" y="817563"/>
                  </a:cubicBezTo>
                  <a:close/>
                  <a:moveTo>
                    <a:pt x="466526" y="814842"/>
                  </a:moveTo>
                  <a:cubicBezTo>
                    <a:pt x="470296" y="811213"/>
                    <a:pt x="474067" y="818470"/>
                    <a:pt x="474067" y="822099"/>
                  </a:cubicBezTo>
                  <a:cubicBezTo>
                    <a:pt x="477837" y="825728"/>
                    <a:pt x="470296" y="829356"/>
                    <a:pt x="466526" y="829356"/>
                  </a:cubicBezTo>
                  <a:cubicBezTo>
                    <a:pt x="436363" y="832985"/>
                    <a:pt x="402431" y="832985"/>
                    <a:pt x="368498" y="836613"/>
                  </a:cubicBezTo>
                  <a:cubicBezTo>
                    <a:pt x="360957" y="836613"/>
                    <a:pt x="357187" y="832985"/>
                    <a:pt x="357187" y="825728"/>
                  </a:cubicBezTo>
                  <a:cubicBezTo>
                    <a:pt x="357187" y="822099"/>
                    <a:pt x="360957" y="818470"/>
                    <a:pt x="368498" y="818470"/>
                  </a:cubicBezTo>
                  <a:cubicBezTo>
                    <a:pt x="402431" y="814842"/>
                    <a:pt x="432593" y="814842"/>
                    <a:pt x="466526" y="814842"/>
                  </a:cubicBezTo>
                  <a:close/>
                  <a:moveTo>
                    <a:pt x="155360" y="814408"/>
                  </a:moveTo>
                  <a:cubicBezTo>
                    <a:pt x="156776" y="813039"/>
                    <a:pt x="158664" y="813039"/>
                    <a:pt x="160552" y="814865"/>
                  </a:cubicBezTo>
                  <a:cubicBezTo>
                    <a:pt x="171879" y="814865"/>
                    <a:pt x="183206" y="818516"/>
                    <a:pt x="198309" y="818516"/>
                  </a:cubicBezTo>
                  <a:cubicBezTo>
                    <a:pt x="224738" y="822167"/>
                    <a:pt x="251168" y="825818"/>
                    <a:pt x="281374" y="829470"/>
                  </a:cubicBezTo>
                  <a:cubicBezTo>
                    <a:pt x="285149" y="829470"/>
                    <a:pt x="288925" y="833121"/>
                    <a:pt x="285149" y="836772"/>
                  </a:cubicBezTo>
                  <a:cubicBezTo>
                    <a:pt x="285149" y="844075"/>
                    <a:pt x="281374" y="847726"/>
                    <a:pt x="277598" y="847726"/>
                  </a:cubicBezTo>
                  <a:cubicBezTo>
                    <a:pt x="251168" y="844075"/>
                    <a:pt x="224738" y="840424"/>
                    <a:pt x="194533" y="836772"/>
                  </a:cubicBezTo>
                  <a:cubicBezTo>
                    <a:pt x="179430" y="836772"/>
                    <a:pt x="168103" y="833121"/>
                    <a:pt x="156776" y="829470"/>
                  </a:cubicBezTo>
                  <a:cubicBezTo>
                    <a:pt x="153001" y="829470"/>
                    <a:pt x="149225" y="825818"/>
                    <a:pt x="153001" y="822167"/>
                  </a:cubicBezTo>
                  <a:cubicBezTo>
                    <a:pt x="153001" y="818516"/>
                    <a:pt x="153945" y="815777"/>
                    <a:pt x="155360" y="814408"/>
                  </a:cubicBezTo>
                  <a:close/>
                  <a:moveTo>
                    <a:pt x="2771314" y="814388"/>
                  </a:moveTo>
                  <a:cubicBezTo>
                    <a:pt x="2804959" y="814388"/>
                    <a:pt x="2834865" y="814388"/>
                    <a:pt x="2868510" y="814388"/>
                  </a:cubicBezTo>
                  <a:cubicBezTo>
                    <a:pt x="2872249" y="814388"/>
                    <a:pt x="2879725" y="818198"/>
                    <a:pt x="2879725" y="822008"/>
                  </a:cubicBezTo>
                  <a:cubicBezTo>
                    <a:pt x="2879725" y="825818"/>
                    <a:pt x="2875987" y="833438"/>
                    <a:pt x="2868510" y="833438"/>
                  </a:cubicBezTo>
                  <a:cubicBezTo>
                    <a:pt x="2838604" y="833438"/>
                    <a:pt x="2804959" y="833438"/>
                    <a:pt x="2771314" y="833438"/>
                  </a:cubicBezTo>
                  <a:cubicBezTo>
                    <a:pt x="2767576" y="833438"/>
                    <a:pt x="2763837" y="829628"/>
                    <a:pt x="2763837" y="825818"/>
                  </a:cubicBezTo>
                  <a:cubicBezTo>
                    <a:pt x="2763837" y="822008"/>
                    <a:pt x="2767576" y="814388"/>
                    <a:pt x="2771314" y="814388"/>
                  </a:cubicBezTo>
                  <a:close/>
                  <a:moveTo>
                    <a:pt x="2451202" y="814388"/>
                  </a:moveTo>
                  <a:cubicBezTo>
                    <a:pt x="2484847" y="818092"/>
                    <a:pt x="2514754" y="818092"/>
                    <a:pt x="2548399" y="818092"/>
                  </a:cubicBezTo>
                  <a:cubicBezTo>
                    <a:pt x="2552137" y="818092"/>
                    <a:pt x="2555875" y="821797"/>
                    <a:pt x="2555875" y="825501"/>
                  </a:cubicBezTo>
                  <a:cubicBezTo>
                    <a:pt x="2555875" y="832909"/>
                    <a:pt x="2552137" y="836613"/>
                    <a:pt x="2548399" y="836613"/>
                  </a:cubicBezTo>
                  <a:cubicBezTo>
                    <a:pt x="2514754" y="836613"/>
                    <a:pt x="2481109" y="836613"/>
                    <a:pt x="2451202" y="832909"/>
                  </a:cubicBezTo>
                  <a:cubicBezTo>
                    <a:pt x="2443726" y="832909"/>
                    <a:pt x="2439987" y="829205"/>
                    <a:pt x="2439987" y="825501"/>
                  </a:cubicBezTo>
                  <a:cubicBezTo>
                    <a:pt x="2439987" y="821797"/>
                    <a:pt x="2443726" y="814388"/>
                    <a:pt x="2451202" y="814388"/>
                  </a:cubicBezTo>
                  <a:close/>
                  <a:moveTo>
                    <a:pt x="2387498" y="811213"/>
                  </a:moveTo>
                  <a:cubicBezTo>
                    <a:pt x="2394975" y="811213"/>
                    <a:pt x="2398713" y="814842"/>
                    <a:pt x="2398713" y="818470"/>
                  </a:cubicBezTo>
                  <a:cubicBezTo>
                    <a:pt x="2398713" y="825728"/>
                    <a:pt x="2394975" y="829356"/>
                    <a:pt x="2391237" y="829356"/>
                  </a:cubicBezTo>
                  <a:cubicBezTo>
                    <a:pt x="2357592" y="832985"/>
                    <a:pt x="2323947" y="832985"/>
                    <a:pt x="2290302" y="836613"/>
                  </a:cubicBezTo>
                  <a:cubicBezTo>
                    <a:pt x="2286564" y="836613"/>
                    <a:pt x="2282825" y="832985"/>
                    <a:pt x="2282825" y="829356"/>
                  </a:cubicBezTo>
                  <a:cubicBezTo>
                    <a:pt x="2282825" y="822099"/>
                    <a:pt x="2286564" y="818470"/>
                    <a:pt x="2290302" y="818470"/>
                  </a:cubicBezTo>
                  <a:cubicBezTo>
                    <a:pt x="2323947" y="814842"/>
                    <a:pt x="2353853" y="814842"/>
                    <a:pt x="2387498" y="811213"/>
                  </a:cubicBezTo>
                  <a:close/>
                  <a:moveTo>
                    <a:pt x="2132115" y="811213"/>
                  </a:moveTo>
                  <a:cubicBezTo>
                    <a:pt x="2162022" y="811213"/>
                    <a:pt x="2195667" y="814917"/>
                    <a:pt x="2229312" y="814917"/>
                  </a:cubicBezTo>
                  <a:cubicBezTo>
                    <a:pt x="2233050" y="814917"/>
                    <a:pt x="2236788" y="818622"/>
                    <a:pt x="2236788" y="822326"/>
                  </a:cubicBezTo>
                  <a:cubicBezTo>
                    <a:pt x="2236788" y="829734"/>
                    <a:pt x="2233050" y="833438"/>
                    <a:pt x="2229312" y="833438"/>
                  </a:cubicBezTo>
                  <a:cubicBezTo>
                    <a:pt x="2195667" y="829734"/>
                    <a:pt x="2162022" y="829734"/>
                    <a:pt x="2128377" y="829734"/>
                  </a:cubicBezTo>
                  <a:cubicBezTo>
                    <a:pt x="2124639" y="829734"/>
                    <a:pt x="2120900" y="826030"/>
                    <a:pt x="2120900" y="822326"/>
                  </a:cubicBezTo>
                  <a:cubicBezTo>
                    <a:pt x="2120900" y="814917"/>
                    <a:pt x="2124639" y="811213"/>
                    <a:pt x="2132115" y="811213"/>
                  </a:cubicBezTo>
                  <a:close/>
                  <a:moveTo>
                    <a:pt x="1970286" y="811213"/>
                  </a:moveTo>
                  <a:cubicBezTo>
                    <a:pt x="1989138" y="811213"/>
                    <a:pt x="2011760" y="811213"/>
                    <a:pt x="2030611" y="811213"/>
                  </a:cubicBezTo>
                  <a:cubicBezTo>
                    <a:pt x="2041922" y="811213"/>
                    <a:pt x="2057003" y="811213"/>
                    <a:pt x="2068314" y="811213"/>
                  </a:cubicBezTo>
                  <a:cubicBezTo>
                    <a:pt x="2072085" y="811213"/>
                    <a:pt x="2079625" y="814706"/>
                    <a:pt x="2079625" y="821691"/>
                  </a:cubicBezTo>
                  <a:cubicBezTo>
                    <a:pt x="2079625" y="825184"/>
                    <a:pt x="2072085" y="828676"/>
                    <a:pt x="2068314" y="828676"/>
                  </a:cubicBezTo>
                  <a:cubicBezTo>
                    <a:pt x="2057003" y="828676"/>
                    <a:pt x="2041922" y="828676"/>
                    <a:pt x="2030611" y="828676"/>
                  </a:cubicBezTo>
                  <a:cubicBezTo>
                    <a:pt x="2011760" y="828676"/>
                    <a:pt x="1989138" y="828676"/>
                    <a:pt x="1970286" y="828676"/>
                  </a:cubicBezTo>
                  <a:cubicBezTo>
                    <a:pt x="1966516" y="828676"/>
                    <a:pt x="1958975" y="825184"/>
                    <a:pt x="1958975" y="821691"/>
                  </a:cubicBezTo>
                  <a:cubicBezTo>
                    <a:pt x="1958975" y="814706"/>
                    <a:pt x="1966516" y="811213"/>
                    <a:pt x="1970286" y="811213"/>
                  </a:cubicBezTo>
                  <a:close/>
                  <a:moveTo>
                    <a:pt x="1807804" y="811213"/>
                  </a:moveTo>
                  <a:cubicBezTo>
                    <a:pt x="1841910" y="811213"/>
                    <a:pt x="1876016" y="811213"/>
                    <a:pt x="1910121" y="811213"/>
                  </a:cubicBezTo>
                  <a:cubicBezTo>
                    <a:pt x="1913911" y="811213"/>
                    <a:pt x="1917700" y="814706"/>
                    <a:pt x="1917700" y="821691"/>
                  </a:cubicBezTo>
                  <a:cubicBezTo>
                    <a:pt x="1917700" y="825184"/>
                    <a:pt x="1913911" y="828676"/>
                    <a:pt x="1906332" y="828676"/>
                  </a:cubicBezTo>
                  <a:cubicBezTo>
                    <a:pt x="1876016" y="828676"/>
                    <a:pt x="1841910" y="828676"/>
                    <a:pt x="1807804" y="828676"/>
                  </a:cubicBezTo>
                  <a:cubicBezTo>
                    <a:pt x="1804015" y="828676"/>
                    <a:pt x="1800225" y="825184"/>
                    <a:pt x="1800225" y="818198"/>
                  </a:cubicBezTo>
                  <a:cubicBezTo>
                    <a:pt x="1800225" y="814706"/>
                    <a:pt x="1804015" y="811213"/>
                    <a:pt x="1807804" y="811213"/>
                  </a:cubicBezTo>
                  <a:close/>
                  <a:moveTo>
                    <a:pt x="1488613" y="806450"/>
                  </a:moveTo>
                  <a:cubicBezTo>
                    <a:pt x="1522259" y="806450"/>
                    <a:pt x="1555904" y="806450"/>
                    <a:pt x="1585810" y="806450"/>
                  </a:cubicBezTo>
                  <a:cubicBezTo>
                    <a:pt x="1593287" y="806450"/>
                    <a:pt x="1597025" y="810260"/>
                    <a:pt x="1597025" y="817880"/>
                  </a:cubicBezTo>
                  <a:cubicBezTo>
                    <a:pt x="1597025" y="821690"/>
                    <a:pt x="1593287" y="825500"/>
                    <a:pt x="1585810" y="825500"/>
                  </a:cubicBezTo>
                  <a:cubicBezTo>
                    <a:pt x="1552165" y="825500"/>
                    <a:pt x="1522259" y="825500"/>
                    <a:pt x="1488613" y="825500"/>
                  </a:cubicBezTo>
                  <a:cubicBezTo>
                    <a:pt x="1484875" y="825500"/>
                    <a:pt x="1481137" y="821690"/>
                    <a:pt x="1481137" y="814070"/>
                  </a:cubicBezTo>
                  <a:cubicBezTo>
                    <a:pt x="1481137" y="810260"/>
                    <a:pt x="1484875" y="806450"/>
                    <a:pt x="1488613" y="806450"/>
                  </a:cubicBezTo>
                  <a:close/>
                  <a:moveTo>
                    <a:pt x="627523" y="806450"/>
                  </a:moveTo>
                  <a:cubicBezTo>
                    <a:pt x="631262" y="806450"/>
                    <a:pt x="635000" y="810154"/>
                    <a:pt x="635000" y="813859"/>
                  </a:cubicBezTo>
                  <a:cubicBezTo>
                    <a:pt x="635000" y="821267"/>
                    <a:pt x="631262" y="824971"/>
                    <a:pt x="627523" y="824971"/>
                  </a:cubicBezTo>
                  <a:cubicBezTo>
                    <a:pt x="593878" y="824971"/>
                    <a:pt x="560233" y="824971"/>
                    <a:pt x="526589" y="828675"/>
                  </a:cubicBezTo>
                  <a:cubicBezTo>
                    <a:pt x="522850" y="828675"/>
                    <a:pt x="519112" y="824971"/>
                    <a:pt x="519112" y="817563"/>
                  </a:cubicBezTo>
                  <a:cubicBezTo>
                    <a:pt x="519112" y="813859"/>
                    <a:pt x="522850" y="810154"/>
                    <a:pt x="526589" y="810154"/>
                  </a:cubicBezTo>
                  <a:cubicBezTo>
                    <a:pt x="560233" y="806450"/>
                    <a:pt x="593878" y="806450"/>
                    <a:pt x="627523" y="806450"/>
                  </a:cubicBezTo>
                  <a:close/>
                  <a:moveTo>
                    <a:pt x="3030896" y="803275"/>
                  </a:moveTo>
                  <a:cubicBezTo>
                    <a:pt x="3034686" y="803275"/>
                    <a:pt x="3038475" y="806904"/>
                    <a:pt x="3038475" y="814161"/>
                  </a:cubicBezTo>
                  <a:cubicBezTo>
                    <a:pt x="3038475" y="817790"/>
                    <a:pt x="3034686" y="821418"/>
                    <a:pt x="3030896" y="821418"/>
                  </a:cubicBezTo>
                  <a:cubicBezTo>
                    <a:pt x="2996791" y="825047"/>
                    <a:pt x="2962685" y="825047"/>
                    <a:pt x="2932369" y="828675"/>
                  </a:cubicBezTo>
                  <a:cubicBezTo>
                    <a:pt x="2924790" y="828675"/>
                    <a:pt x="2921000" y="825047"/>
                    <a:pt x="2921000" y="821418"/>
                  </a:cubicBezTo>
                  <a:cubicBezTo>
                    <a:pt x="2921000" y="814161"/>
                    <a:pt x="2924790" y="810532"/>
                    <a:pt x="2928579" y="810532"/>
                  </a:cubicBezTo>
                  <a:cubicBezTo>
                    <a:pt x="2962685" y="810532"/>
                    <a:pt x="2996791" y="806904"/>
                    <a:pt x="3030896" y="803275"/>
                  </a:cubicBezTo>
                  <a:close/>
                  <a:moveTo>
                    <a:pt x="1168598" y="803275"/>
                  </a:moveTo>
                  <a:cubicBezTo>
                    <a:pt x="1202531" y="803275"/>
                    <a:pt x="1232693" y="803275"/>
                    <a:pt x="1266626" y="803275"/>
                  </a:cubicBezTo>
                  <a:cubicBezTo>
                    <a:pt x="1270396" y="803275"/>
                    <a:pt x="1277937" y="807085"/>
                    <a:pt x="1274167" y="814705"/>
                  </a:cubicBezTo>
                  <a:cubicBezTo>
                    <a:pt x="1274167" y="818515"/>
                    <a:pt x="1270396" y="822325"/>
                    <a:pt x="1266626" y="822325"/>
                  </a:cubicBezTo>
                  <a:cubicBezTo>
                    <a:pt x="1232693" y="822325"/>
                    <a:pt x="1202531" y="822325"/>
                    <a:pt x="1168598" y="822325"/>
                  </a:cubicBezTo>
                  <a:cubicBezTo>
                    <a:pt x="1161057" y="822325"/>
                    <a:pt x="1157287" y="818515"/>
                    <a:pt x="1157287" y="810895"/>
                  </a:cubicBezTo>
                  <a:cubicBezTo>
                    <a:pt x="1157287" y="807085"/>
                    <a:pt x="1161057" y="803275"/>
                    <a:pt x="1168598" y="803275"/>
                  </a:cubicBezTo>
                  <a:close/>
                  <a:moveTo>
                    <a:pt x="849415" y="803275"/>
                  </a:moveTo>
                  <a:cubicBezTo>
                    <a:pt x="879321" y="803275"/>
                    <a:pt x="912966" y="803275"/>
                    <a:pt x="946611" y="803275"/>
                  </a:cubicBezTo>
                  <a:cubicBezTo>
                    <a:pt x="950350" y="803275"/>
                    <a:pt x="954088" y="807085"/>
                    <a:pt x="954088" y="810895"/>
                  </a:cubicBezTo>
                  <a:cubicBezTo>
                    <a:pt x="954088" y="814705"/>
                    <a:pt x="950350" y="822325"/>
                    <a:pt x="946611" y="822325"/>
                  </a:cubicBezTo>
                  <a:cubicBezTo>
                    <a:pt x="912966" y="822325"/>
                    <a:pt x="879321" y="822325"/>
                    <a:pt x="849415" y="822325"/>
                  </a:cubicBezTo>
                  <a:cubicBezTo>
                    <a:pt x="841938" y="822325"/>
                    <a:pt x="838200" y="818515"/>
                    <a:pt x="838200" y="810895"/>
                  </a:cubicBezTo>
                  <a:cubicBezTo>
                    <a:pt x="838200" y="807085"/>
                    <a:pt x="841938" y="803275"/>
                    <a:pt x="849415" y="803275"/>
                  </a:cubicBezTo>
                  <a:close/>
                  <a:moveTo>
                    <a:pt x="1649669" y="798513"/>
                  </a:moveTo>
                  <a:cubicBezTo>
                    <a:pt x="1683774" y="806133"/>
                    <a:pt x="1717880" y="809943"/>
                    <a:pt x="1748196" y="817563"/>
                  </a:cubicBezTo>
                  <a:cubicBezTo>
                    <a:pt x="1751986" y="817563"/>
                    <a:pt x="1755775" y="825183"/>
                    <a:pt x="1755775" y="828993"/>
                  </a:cubicBezTo>
                  <a:cubicBezTo>
                    <a:pt x="1755775" y="832803"/>
                    <a:pt x="1751986" y="836613"/>
                    <a:pt x="1744407" y="836613"/>
                  </a:cubicBezTo>
                  <a:cubicBezTo>
                    <a:pt x="1714091" y="828993"/>
                    <a:pt x="1679985" y="825183"/>
                    <a:pt x="1645879" y="817563"/>
                  </a:cubicBezTo>
                  <a:cubicBezTo>
                    <a:pt x="1642090" y="817563"/>
                    <a:pt x="1638300" y="813753"/>
                    <a:pt x="1638300" y="806133"/>
                  </a:cubicBezTo>
                  <a:cubicBezTo>
                    <a:pt x="1642090" y="802323"/>
                    <a:pt x="1645879" y="798513"/>
                    <a:pt x="1649669" y="798513"/>
                  </a:cubicBezTo>
                  <a:close/>
                  <a:moveTo>
                    <a:pt x="1413286" y="798513"/>
                  </a:moveTo>
                  <a:cubicBezTo>
                    <a:pt x="1417049" y="798513"/>
                    <a:pt x="1420812" y="802284"/>
                    <a:pt x="1420812" y="809824"/>
                  </a:cubicBezTo>
                  <a:cubicBezTo>
                    <a:pt x="1420812" y="813595"/>
                    <a:pt x="1417049" y="817365"/>
                    <a:pt x="1413286" y="817365"/>
                  </a:cubicBezTo>
                  <a:cubicBezTo>
                    <a:pt x="1386945" y="821135"/>
                    <a:pt x="1356842" y="824906"/>
                    <a:pt x="1330501" y="828676"/>
                  </a:cubicBezTo>
                  <a:cubicBezTo>
                    <a:pt x="1322975" y="828676"/>
                    <a:pt x="1319212" y="824906"/>
                    <a:pt x="1319212" y="821135"/>
                  </a:cubicBezTo>
                  <a:cubicBezTo>
                    <a:pt x="1319212" y="813595"/>
                    <a:pt x="1322975" y="809824"/>
                    <a:pt x="1326738" y="809824"/>
                  </a:cubicBezTo>
                  <a:cubicBezTo>
                    <a:pt x="1353079" y="806054"/>
                    <a:pt x="1383182" y="802284"/>
                    <a:pt x="1413286" y="798513"/>
                  </a:cubicBezTo>
                  <a:close/>
                  <a:moveTo>
                    <a:pt x="785614" y="798513"/>
                  </a:moveTo>
                  <a:cubicBezTo>
                    <a:pt x="789384" y="798513"/>
                    <a:pt x="793155" y="802284"/>
                    <a:pt x="796925" y="806054"/>
                  </a:cubicBezTo>
                  <a:cubicBezTo>
                    <a:pt x="796925" y="813595"/>
                    <a:pt x="793155" y="817365"/>
                    <a:pt x="785614" y="817365"/>
                  </a:cubicBezTo>
                  <a:cubicBezTo>
                    <a:pt x="755451" y="821135"/>
                    <a:pt x="721519" y="824906"/>
                    <a:pt x="687586" y="824906"/>
                  </a:cubicBezTo>
                  <a:cubicBezTo>
                    <a:pt x="687586" y="824906"/>
                    <a:pt x="687586" y="828676"/>
                    <a:pt x="687586" y="828676"/>
                  </a:cubicBezTo>
                  <a:cubicBezTo>
                    <a:pt x="683815" y="828676"/>
                    <a:pt x="680045" y="824906"/>
                    <a:pt x="680045" y="817365"/>
                  </a:cubicBezTo>
                  <a:cubicBezTo>
                    <a:pt x="676275" y="813595"/>
                    <a:pt x="680045" y="809824"/>
                    <a:pt x="687586" y="809824"/>
                  </a:cubicBezTo>
                  <a:cubicBezTo>
                    <a:pt x="717748" y="806054"/>
                    <a:pt x="751681" y="802284"/>
                    <a:pt x="785614" y="798513"/>
                  </a:cubicBezTo>
                  <a:close/>
                  <a:moveTo>
                    <a:pt x="1011340" y="795338"/>
                  </a:moveTo>
                  <a:cubicBezTo>
                    <a:pt x="1041246" y="799042"/>
                    <a:pt x="1074891" y="802747"/>
                    <a:pt x="1108536" y="806451"/>
                  </a:cubicBezTo>
                  <a:cubicBezTo>
                    <a:pt x="1112275" y="810155"/>
                    <a:pt x="1116013" y="813859"/>
                    <a:pt x="1116013" y="817564"/>
                  </a:cubicBezTo>
                  <a:cubicBezTo>
                    <a:pt x="1116013" y="824972"/>
                    <a:pt x="1108536" y="828676"/>
                    <a:pt x="1104798" y="824972"/>
                  </a:cubicBezTo>
                  <a:cubicBezTo>
                    <a:pt x="1071153" y="821268"/>
                    <a:pt x="1041246" y="817564"/>
                    <a:pt x="1007602" y="813859"/>
                  </a:cubicBezTo>
                  <a:cubicBezTo>
                    <a:pt x="1003863" y="813859"/>
                    <a:pt x="1000125" y="806451"/>
                    <a:pt x="1000125" y="802747"/>
                  </a:cubicBezTo>
                  <a:cubicBezTo>
                    <a:pt x="1000125" y="799042"/>
                    <a:pt x="1003863" y="795338"/>
                    <a:pt x="1011340" y="795338"/>
                  </a:cubicBezTo>
                  <a:close/>
                  <a:moveTo>
                    <a:pt x="47983" y="734631"/>
                  </a:moveTo>
                  <a:cubicBezTo>
                    <a:pt x="50346" y="735563"/>
                    <a:pt x="52236" y="737425"/>
                    <a:pt x="52236" y="739287"/>
                  </a:cubicBezTo>
                  <a:cubicBezTo>
                    <a:pt x="67355" y="780257"/>
                    <a:pt x="78694" y="798880"/>
                    <a:pt x="105152" y="810054"/>
                  </a:cubicBezTo>
                  <a:cubicBezTo>
                    <a:pt x="108932" y="813778"/>
                    <a:pt x="112712" y="817503"/>
                    <a:pt x="108932" y="821227"/>
                  </a:cubicBezTo>
                  <a:cubicBezTo>
                    <a:pt x="108932" y="824952"/>
                    <a:pt x="105152" y="828676"/>
                    <a:pt x="101373" y="828676"/>
                  </a:cubicBezTo>
                  <a:cubicBezTo>
                    <a:pt x="101373" y="828676"/>
                    <a:pt x="97593" y="828676"/>
                    <a:pt x="97593" y="828676"/>
                  </a:cubicBezTo>
                  <a:cubicBezTo>
                    <a:pt x="63575" y="813778"/>
                    <a:pt x="48456" y="787706"/>
                    <a:pt x="33337" y="746736"/>
                  </a:cubicBezTo>
                  <a:cubicBezTo>
                    <a:pt x="33337" y="743012"/>
                    <a:pt x="37117" y="735563"/>
                    <a:pt x="40896" y="735563"/>
                  </a:cubicBezTo>
                  <a:cubicBezTo>
                    <a:pt x="42786" y="733700"/>
                    <a:pt x="45621" y="733700"/>
                    <a:pt x="47983" y="734631"/>
                  </a:cubicBezTo>
                  <a:close/>
                  <a:moveTo>
                    <a:pt x="13891" y="576263"/>
                  </a:moveTo>
                  <a:cubicBezTo>
                    <a:pt x="21431" y="576263"/>
                    <a:pt x="25202" y="580053"/>
                    <a:pt x="25202" y="583842"/>
                  </a:cubicBezTo>
                  <a:cubicBezTo>
                    <a:pt x="25202" y="617948"/>
                    <a:pt x="28972" y="648264"/>
                    <a:pt x="36513" y="682370"/>
                  </a:cubicBezTo>
                  <a:cubicBezTo>
                    <a:pt x="36513" y="686159"/>
                    <a:pt x="32742" y="693738"/>
                    <a:pt x="28972" y="693738"/>
                  </a:cubicBezTo>
                  <a:cubicBezTo>
                    <a:pt x="25202" y="693738"/>
                    <a:pt x="17661" y="689949"/>
                    <a:pt x="17661" y="686159"/>
                  </a:cubicBezTo>
                  <a:cubicBezTo>
                    <a:pt x="10120" y="652053"/>
                    <a:pt x="10120" y="617948"/>
                    <a:pt x="6350" y="583842"/>
                  </a:cubicBezTo>
                  <a:cubicBezTo>
                    <a:pt x="6350" y="580053"/>
                    <a:pt x="10120" y="576263"/>
                    <a:pt x="13891" y="576263"/>
                  </a:cubicBezTo>
                  <a:close/>
                  <a:moveTo>
                    <a:pt x="3282752" y="542925"/>
                  </a:moveTo>
                  <a:cubicBezTo>
                    <a:pt x="3290293" y="542925"/>
                    <a:pt x="3294063" y="546715"/>
                    <a:pt x="3294063" y="550504"/>
                  </a:cubicBezTo>
                  <a:cubicBezTo>
                    <a:pt x="3290293" y="584610"/>
                    <a:pt x="3286522" y="618715"/>
                    <a:pt x="3282752" y="649032"/>
                  </a:cubicBezTo>
                  <a:cubicBezTo>
                    <a:pt x="3282752" y="656611"/>
                    <a:pt x="3278982" y="660400"/>
                    <a:pt x="3275211" y="660400"/>
                  </a:cubicBezTo>
                  <a:cubicBezTo>
                    <a:pt x="3267671" y="660400"/>
                    <a:pt x="3263900" y="652821"/>
                    <a:pt x="3263900" y="649032"/>
                  </a:cubicBezTo>
                  <a:cubicBezTo>
                    <a:pt x="3267671" y="618715"/>
                    <a:pt x="3271441" y="584610"/>
                    <a:pt x="3275211" y="550504"/>
                  </a:cubicBezTo>
                  <a:cubicBezTo>
                    <a:pt x="3275211" y="546715"/>
                    <a:pt x="3278982" y="542925"/>
                    <a:pt x="3282752" y="542925"/>
                  </a:cubicBezTo>
                  <a:close/>
                  <a:moveTo>
                    <a:pt x="18256" y="414338"/>
                  </a:moveTo>
                  <a:cubicBezTo>
                    <a:pt x="26194" y="414338"/>
                    <a:pt x="30163" y="418128"/>
                    <a:pt x="30163" y="425707"/>
                  </a:cubicBezTo>
                  <a:cubicBezTo>
                    <a:pt x="26194" y="459812"/>
                    <a:pt x="26194" y="490128"/>
                    <a:pt x="26194" y="524234"/>
                  </a:cubicBezTo>
                  <a:cubicBezTo>
                    <a:pt x="26194" y="528024"/>
                    <a:pt x="22225" y="531813"/>
                    <a:pt x="14288" y="531813"/>
                  </a:cubicBezTo>
                  <a:cubicBezTo>
                    <a:pt x="10319" y="531813"/>
                    <a:pt x="6350" y="528024"/>
                    <a:pt x="6350" y="524234"/>
                  </a:cubicBezTo>
                  <a:cubicBezTo>
                    <a:pt x="6350" y="490128"/>
                    <a:pt x="6350" y="456023"/>
                    <a:pt x="10319" y="425707"/>
                  </a:cubicBezTo>
                  <a:cubicBezTo>
                    <a:pt x="10319" y="418128"/>
                    <a:pt x="14288" y="414338"/>
                    <a:pt x="18256" y="414338"/>
                  </a:cubicBezTo>
                  <a:close/>
                  <a:moveTo>
                    <a:pt x="3297464" y="381000"/>
                  </a:moveTo>
                  <a:cubicBezTo>
                    <a:pt x="3301320" y="381000"/>
                    <a:pt x="3305175" y="384790"/>
                    <a:pt x="3305175" y="392369"/>
                  </a:cubicBezTo>
                  <a:cubicBezTo>
                    <a:pt x="3305175" y="426474"/>
                    <a:pt x="3301320" y="456790"/>
                    <a:pt x="3297464" y="490896"/>
                  </a:cubicBezTo>
                  <a:cubicBezTo>
                    <a:pt x="3297464" y="494686"/>
                    <a:pt x="3293609" y="498475"/>
                    <a:pt x="3289754" y="498475"/>
                  </a:cubicBezTo>
                  <a:cubicBezTo>
                    <a:pt x="3289754" y="498475"/>
                    <a:pt x="3285898" y="498475"/>
                    <a:pt x="3285898" y="498475"/>
                  </a:cubicBezTo>
                  <a:cubicBezTo>
                    <a:pt x="3282043" y="498475"/>
                    <a:pt x="3278187" y="494686"/>
                    <a:pt x="3278187" y="490896"/>
                  </a:cubicBezTo>
                  <a:cubicBezTo>
                    <a:pt x="3282043" y="456790"/>
                    <a:pt x="3285898" y="422685"/>
                    <a:pt x="3285898" y="388579"/>
                  </a:cubicBezTo>
                  <a:cubicBezTo>
                    <a:pt x="3285898" y="384790"/>
                    <a:pt x="3289754" y="381000"/>
                    <a:pt x="3297464" y="381000"/>
                  </a:cubicBezTo>
                  <a:close/>
                  <a:moveTo>
                    <a:pt x="14741" y="257175"/>
                  </a:moveTo>
                  <a:cubicBezTo>
                    <a:pt x="18597" y="257175"/>
                    <a:pt x="22452" y="260913"/>
                    <a:pt x="26307" y="264652"/>
                  </a:cubicBezTo>
                  <a:cubicBezTo>
                    <a:pt x="26307" y="290820"/>
                    <a:pt x="30163" y="313250"/>
                    <a:pt x="30163" y="328203"/>
                  </a:cubicBezTo>
                  <a:cubicBezTo>
                    <a:pt x="30163" y="328203"/>
                    <a:pt x="30163" y="331942"/>
                    <a:pt x="30163" y="331942"/>
                  </a:cubicBezTo>
                  <a:cubicBezTo>
                    <a:pt x="30163" y="343157"/>
                    <a:pt x="30163" y="354372"/>
                    <a:pt x="30163" y="361848"/>
                  </a:cubicBezTo>
                  <a:cubicBezTo>
                    <a:pt x="30163" y="369325"/>
                    <a:pt x="26307" y="373063"/>
                    <a:pt x="22452" y="373063"/>
                  </a:cubicBezTo>
                  <a:cubicBezTo>
                    <a:pt x="14741" y="373063"/>
                    <a:pt x="10886" y="369325"/>
                    <a:pt x="10886" y="361848"/>
                  </a:cubicBezTo>
                  <a:cubicBezTo>
                    <a:pt x="10886" y="350633"/>
                    <a:pt x="10886" y="343157"/>
                    <a:pt x="10886" y="331942"/>
                  </a:cubicBezTo>
                  <a:cubicBezTo>
                    <a:pt x="10886" y="331942"/>
                    <a:pt x="10886" y="328203"/>
                    <a:pt x="10886" y="328203"/>
                  </a:cubicBezTo>
                  <a:cubicBezTo>
                    <a:pt x="10886" y="313250"/>
                    <a:pt x="10886" y="290820"/>
                    <a:pt x="7030" y="268390"/>
                  </a:cubicBezTo>
                  <a:cubicBezTo>
                    <a:pt x="3175" y="260913"/>
                    <a:pt x="7030" y="257175"/>
                    <a:pt x="14741" y="257175"/>
                  </a:cubicBezTo>
                  <a:close/>
                  <a:moveTo>
                    <a:pt x="3297238" y="222845"/>
                  </a:moveTo>
                  <a:cubicBezTo>
                    <a:pt x="3300942" y="219075"/>
                    <a:pt x="3304646" y="226616"/>
                    <a:pt x="3304646" y="230386"/>
                  </a:cubicBezTo>
                  <a:cubicBezTo>
                    <a:pt x="3308350" y="253008"/>
                    <a:pt x="3308350" y="275630"/>
                    <a:pt x="3308350" y="298252"/>
                  </a:cubicBezTo>
                  <a:cubicBezTo>
                    <a:pt x="3308350" y="309563"/>
                    <a:pt x="3308350" y="317103"/>
                    <a:pt x="3308350" y="328414"/>
                  </a:cubicBezTo>
                  <a:cubicBezTo>
                    <a:pt x="3308350" y="335955"/>
                    <a:pt x="3304646" y="339725"/>
                    <a:pt x="3297238" y="339725"/>
                  </a:cubicBezTo>
                  <a:cubicBezTo>
                    <a:pt x="3293534" y="339725"/>
                    <a:pt x="3289829" y="335955"/>
                    <a:pt x="3289829" y="328414"/>
                  </a:cubicBezTo>
                  <a:cubicBezTo>
                    <a:pt x="3289829" y="317103"/>
                    <a:pt x="3289829" y="309563"/>
                    <a:pt x="3289829" y="298252"/>
                  </a:cubicBezTo>
                  <a:cubicBezTo>
                    <a:pt x="3289829" y="275630"/>
                    <a:pt x="3289829" y="253008"/>
                    <a:pt x="3286125" y="230386"/>
                  </a:cubicBezTo>
                  <a:cubicBezTo>
                    <a:pt x="3286125" y="226616"/>
                    <a:pt x="3289829" y="222845"/>
                    <a:pt x="3297238" y="222845"/>
                  </a:cubicBezTo>
                  <a:close/>
                  <a:moveTo>
                    <a:pt x="18852" y="98054"/>
                  </a:moveTo>
                  <a:cubicBezTo>
                    <a:pt x="21680" y="97119"/>
                    <a:pt x="24507" y="97119"/>
                    <a:pt x="26392" y="98988"/>
                  </a:cubicBezTo>
                  <a:cubicBezTo>
                    <a:pt x="30163" y="102727"/>
                    <a:pt x="30163" y="106465"/>
                    <a:pt x="30163" y="113942"/>
                  </a:cubicBezTo>
                  <a:cubicBezTo>
                    <a:pt x="18852" y="125157"/>
                    <a:pt x="15081" y="147587"/>
                    <a:pt x="18852" y="173755"/>
                  </a:cubicBezTo>
                  <a:cubicBezTo>
                    <a:pt x="18852" y="184970"/>
                    <a:pt x="18852" y="192447"/>
                    <a:pt x="18852" y="203661"/>
                  </a:cubicBezTo>
                  <a:cubicBezTo>
                    <a:pt x="18852" y="207400"/>
                    <a:pt x="15081" y="211138"/>
                    <a:pt x="11311" y="211138"/>
                  </a:cubicBezTo>
                  <a:cubicBezTo>
                    <a:pt x="7541" y="211138"/>
                    <a:pt x="7541" y="211138"/>
                    <a:pt x="7541" y="211138"/>
                  </a:cubicBezTo>
                  <a:cubicBezTo>
                    <a:pt x="3770" y="211138"/>
                    <a:pt x="0" y="207400"/>
                    <a:pt x="0" y="203661"/>
                  </a:cubicBezTo>
                  <a:cubicBezTo>
                    <a:pt x="0" y="192447"/>
                    <a:pt x="0" y="184970"/>
                    <a:pt x="0" y="173755"/>
                  </a:cubicBezTo>
                  <a:cubicBezTo>
                    <a:pt x="0" y="147587"/>
                    <a:pt x="0" y="121418"/>
                    <a:pt x="11311" y="102727"/>
                  </a:cubicBezTo>
                  <a:cubicBezTo>
                    <a:pt x="13196" y="100858"/>
                    <a:pt x="16024" y="98988"/>
                    <a:pt x="18852" y="98054"/>
                  </a:cubicBezTo>
                  <a:close/>
                  <a:moveTo>
                    <a:pt x="3259666" y="65088"/>
                  </a:moveTo>
                  <a:cubicBezTo>
                    <a:pt x="3267075" y="65088"/>
                    <a:pt x="3270779" y="65088"/>
                    <a:pt x="3274483" y="72602"/>
                  </a:cubicBezTo>
                  <a:cubicBezTo>
                    <a:pt x="3285596" y="102659"/>
                    <a:pt x="3293004" y="132716"/>
                    <a:pt x="3300412" y="166530"/>
                  </a:cubicBezTo>
                  <a:cubicBezTo>
                    <a:pt x="3300412" y="174044"/>
                    <a:pt x="3296708" y="177801"/>
                    <a:pt x="3289300" y="177801"/>
                  </a:cubicBezTo>
                  <a:cubicBezTo>
                    <a:pt x="3285596" y="177801"/>
                    <a:pt x="3281891" y="174044"/>
                    <a:pt x="3281891" y="170287"/>
                  </a:cubicBezTo>
                  <a:cubicBezTo>
                    <a:pt x="3274483" y="136473"/>
                    <a:pt x="3267075" y="106416"/>
                    <a:pt x="3255962" y="76359"/>
                  </a:cubicBezTo>
                  <a:cubicBezTo>
                    <a:pt x="3255962" y="72602"/>
                    <a:pt x="3255962" y="68845"/>
                    <a:pt x="3259666" y="65088"/>
                  </a:cubicBezTo>
                  <a:close/>
                  <a:moveTo>
                    <a:pt x="168173" y="57150"/>
                  </a:moveTo>
                  <a:cubicBezTo>
                    <a:pt x="175650" y="57150"/>
                    <a:pt x="179388" y="60921"/>
                    <a:pt x="179388" y="64691"/>
                  </a:cubicBezTo>
                  <a:cubicBezTo>
                    <a:pt x="179388" y="72232"/>
                    <a:pt x="175650" y="76002"/>
                    <a:pt x="171911" y="76002"/>
                  </a:cubicBezTo>
                  <a:cubicBezTo>
                    <a:pt x="134528" y="76002"/>
                    <a:pt x="100883" y="79772"/>
                    <a:pt x="74715" y="87313"/>
                  </a:cubicBezTo>
                  <a:cubicBezTo>
                    <a:pt x="74715" y="87313"/>
                    <a:pt x="74715" y="87313"/>
                    <a:pt x="70977" y="87313"/>
                  </a:cubicBezTo>
                  <a:cubicBezTo>
                    <a:pt x="67238" y="87313"/>
                    <a:pt x="63500" y="83543"/>
                    <a:pt x="63500" y="79772"/>
                  </a:cubicBezTo>
                  <a:cubicBezTo>
                    <a:pt x="63500" y="76002"/>
                    <a:pt x="67238" y="68461"/>
                    <a:pt x="70977" y="68461"/>
                  </a:cubicBezTo>
                  <a:cubicBezTo>
                    <a:pt x="100883" y="60921"/>
                    <a:pt x="134528" y="60921"/>
                    <a:pt x="168173" y="57150"/>
                  </a:cubicBezTo>
                  <a:close/>
                  <a:moveTo>
                    <a:pt x="3116519" y="46038"/>
                  </a:moveTo>
                  <a:cubicBezTo>
                    <a:pt x="3146835" y="46038"/>
                    <a:pt x="3180941" y="49742"/>
                    <a:pt x="3215046" y="49742"/>
                  </a:cubicBezTo>
                  <a:cubicBezTo>
                    <a:pt x="3218836" y="49742"/>
                    <a:pt x="3222625" y="53446"/>
                    <a:pt x="3222625" y="57151"/>
                  </a:cubicBezTo>
                  <a:cubicBezTo>
                    <a:pt x="3222625" y="60855"/>
                    <a:pt x="3218836" y="68263"/>
                    <a:pt x="3215046" y="68263"/>
                  </a:cubicBezTo>
                  <a:cubicBezTo>
                    <a:pt x="3180941" y="68263"/>
                    <a:pt x="3146835" y="64559"/>
                    <a:pt x="3116519" y="64559"/>
                  </a:cubicBezTo>
                  <a:cubicBezTo>
                    <a:pt x="3108940" y="64559"/>
                    <a:pt x="3105150" y="60855"/>
                    <a:pt x="3105150" y="57151"/>
                  </a:cubicBezTo>
                  <a:cubicBezTo>
                    <a:pt x="3105150" y="49742"/>
                    <a:pt x="3108940" y="46038"/>
                    <a:pt x="3116519" y="46038"/>
                  </a:cubicBezTo>
                  <a:close/>
                  <a:moveTo>
                    <a:pt x="330001" y="46038"/>
                  </a:moveTo>
                  <a:cubicBezTo>
                    <a:pt x="333771" y="46038"/>
                    <a:pt x="337542" y="49742"/>
                    <a:pt x="337542" y="53447"/>
                  </a:cubicBezTo>
                  <a:cubicBezTo>
                    <a:pt x="341312" y="57151"/>
                    <a:pt x="337542" y="60855"/>
                    <a:pt x="330001" y="64559"/>
                  </a:cubicBezTo>
                  <a:cubicBezTo>
                    <a:pt x="318690" y="64559"/>
                    <a:pt x="307379" y="68263"/>
                    <a:pt x="296068" y="68263"/>
                  </a:cubicBezTo>
                  <a:cubicBezTo>
                    <a:pt x="280987" y="71968"/>
                    <a:pt x="258365" y="75672"/>
                    <a:pt x="231973" y="75672"/>
                  </a:cubicBezTo>
                  <a:cubicBezTo>
                    <a:pt x="228202" y="79376"/>
                    <a:pt x="224432" y="75672"/>
                    <a:pt x="224432" y="68263"/>
                  </a:cubicBezTo>
                  <a:cubicBezTo>
                    <a:pt x="220662" y="64559"/>
                    <a:pt x="224432" y="60855"/>
                    <a:pt x="231973" y="60855"/>
                  </a:cubicBezTo>
                  <a:cubicBezTo>
                    <a:pt x="258365" y="57151"/>
                    <a:pt x="280987" y="53447"/>
                    <a:pt x="296068" y="49742"/>
                  </a:cubicBezTo>
                  <a:cubicBezTo>
                    <a:pt x="307379" y="49742"/>
                    <a:pt x="318690" y="46038"/>
                    <a:pt x="330001" y="46038"/>
                  </a:cubicBezTo>
                  <a:close/>
                  <a:moveTo>
                    <a:pt x="3058268" y="38166"/>
                  </a:moveTo>
                  <a:cubicBezTo>
                    <a:pt x="3060137" y="39555"/>
                    <a:pt x="3062006" y="42334"/>
                    <a:pt x="3063875" y="46038"/>
                  </a:cubicBezTo>
                  <a:cubicBezTo>
                    <a:pt x="3063875" y="49742"/>
                    <a:pt x="3060137" y="53446"/>
                    <a:pt x="3056399" y="53446"/>
                  </a:cubicBezTo>
                  <a:cubicBezTo>
                    <a:pt x="3056399" y="53446"/>
                    <a:pt x="3056399" y="53446"/>
                    <a:pt x="3052660" y="53446"/>
                  </a:cubicBezTo>
                  <a:cubicBezTo>
                    <a:pt x="3022754" y="60855"/>
                    <a:pt x="2989109" y="64559"/>
                    <a:pt x="2955464" y="68263"/>
                  </a:cubicBezTo>
                  <a:cubicBezTo>
                    <a:pt x="2951726" y="68263"/>
                    <a:pt x="2947987" y="64559"/>
                    <a:pt x="2947987" y="60855"/>
                  </a:cubicBezTo>
                  <a:cubicBezTo>
                    <a:pt x="2947987" y="53446"/>
                    <a:pt x="2947987" y="49742"/>
                    <a:pt x="2955464" y="49742"/>
                  </a:cubicBezTo>
                  <a:cubicBezTo>
                    <a:pt x="2989109" y="46038"/>
                    <a:pt x="3019015" y="42334"/>
                    <a:pt x="3052660" y="38629"/>
                  </a:cubicBezTo>
                  <a:cubicBezTo>
                    <a:pt x="3054529" y="36777"/>
                    <a:pt x="3056399" y="36777"/>
                    <a:pt x="3058268" y="38166"/>
                  </a:cubicBezTo>
                  <a:close/>
                  <a:moveTo>
                    <a:pt x="2797277" y="34925"/>
                  </a:moveTo>
                  <a:cubicBezTo>
                    <a:pt x="2827184" y="34925"/>
                    <a:pt x="2860829" y="34925"/>
                    <a:pt x="2894474" y="38629"/>
                  </a:cubicBezTo>
                  <a:cubicBezTo>
                    <a:pt x="2898212" y="38629"/>
                    <a:pt x="2901950" y="42333"/>
                    <a:pt x="2901950" y="46038"/>
                  </a:cubicBezTo>
                  <a:cubicBezTo>
                    <a:pt x="2901950" y="53446"/>
                    <a:pt x="2898212" y="57150"/>
                    <a:pt x="2894474" y="57150"/>
                  </a:cubicBezTo>
                  <a:cubicBezTo>
                    <a:pt x="2860829" y="53446"/>
                    <a:pt x="2827184" y="53446"/>
                    <a:pt x="2793539" y="49742"/>
                  </a:cubicBezTo>
                  <a:cubicBezTo>
                    <a:pt x="2789801" y="49742"/>
                    <a:pt x="2786062" y="46038"/>
                    <a:pt x="2786062" y="42333"/>
                  </a:cubicBezTo>
                  <a:cubicBezTo>
                    <a:pt x="2786062" y="38629"/>
                    <a:pt x="2789801" y="34925"/>
                    <a:pt x="2797277" y="34925"/>
                  </a:cubicBezTo>
                  <a:close/>
                  <a:moveTo>
                    <a:pt x="393955" y="34925"/>
                  </a:moveTo>
                  <a:cubicBezTo>
                    <a:pt x="428061" y="38629"/>
                    <a:pt x="458377" y="42334"/>
                    <a:pt x="492483" y="49742"/>
                  </a:cubicBezTo>
                  <a:cubicBezTo>
                    <a:pt x="496272" y="49742"/>
                    <a:pt x="500062" y="53446"/>
                    <a:pt x="500062" y="57150"/>
                  </a:cubicBezTo>
                  <a:cubicBezTo>
                    <a:pt x="500062" y="64559"/>
                    <a:pt x="496272" y="68263"/>
                    <a:pt x="488693" y="64559"/>
                  </a:cubicBezTo>
                  <a:cubicBezTo>
                    <a:pt x="458377" y="60855"/>
                    <a:pt x="424272" y="57150"/>
                    <a:pt x="390166" y="53446"/>
                  </a:cubicBezTo>
                  <a:cubicBezTo>
                    <a:pt x="386376" y="53446"/>
                    <a:pt x="382587" y="46038"/>
                    <a:pt x="382587" y="42334"/>
                  </a:cubicBezTo>
                  <a:cubicBezTo>
                    <a:pt x="382587" y="38629"/>
                    <a:pt x="390166" y="34925"/>
                    <a:pt x="393955" y="34925"/>
                  </a:cubicBezTo>
                  <a:close/>
                  <a:moveTo>
                    <a:pt x="2474452" y="23813"/>
                  </a:moveTo>
                  <a:cubicBezTo>
                    <a:pt x="2508097" y="23813"/>
                    <a:pt x="2541742" y="23813"/>
                    <a:pt x="2575387" y="23813"/>
                  </a:cubicBezTo>
                  <a:cubicBezTo>
                    <a:pt x="2579125" y="23813"/>
                    <a:pt x="2582863" y="27623"/>
                    <a:pt x="2582863" y="35243"/>
                  </a:cubicBezTo>
                  <a:cubicBezTo>
                    <a:pt x="2582863" y="39053"/>
                    <a:pt x="2579125" y="42863"/>
                    <a:pt x="2575387" y="42863"/>
                  </a:cubicBezTo>
                  <a:cubicBezTo>
                    <a:pt x="2571648" y="42863"/>
                    <a:pt x="2571648" y="42863"/>
                    <a:pt x="2571648" y="42863"/>
                  </a:cubicBezTo>
                  <a:cubicBezTo>
                    <a:pt x="2541742" y="42863"/>
                    <a:pt x="2508097" y="42863"/>
                    <a:pt x="2474452" y="42863"/>
                  </a:cubicBezTo>
                  <a:cubicBezTo>
                    <a:pt x="2470714" y="42863"/>
                    <a:pt x="2466975" y="39053"/>
                    <a:pt x="2466975" y="31433"/>
                  </a:cubicBezTo>
                  <a:cubicBezTo>
                    <a:pt x="2466975" y="27623"/>
                    <a:pt x="2470714" y="23813"/>
                    <a:pt x="2474452" y="23813"/>
                  </a:cubicBezTo>
                  <a:close/>
                  <a:moveTo>
                    <a:pt x="796811" y="22906"/>
                  </a:moveTo>
                  <a:cubicBezTo>
                    <a:pt x="804295" y="19050"/>
                    <a:pt x="808037" y="26761"/>
                    <a:pt x="808037" y="30616"/>
                  </a:cubicBezTo>
                  <a:cubicBezTo>
                    <a:pt x="808037" y="34472"/>
                    <a:pt x="804295" y="38327"/>
                    <a:pt x="800553" y="38327"/>
                  </a:cubicBezTo>
                  <a:cubicBezTo>
                    <a:pt x="770617" y="42183"/>
                    <a:pt x="740682" y="42183"/>
                    <a:pt x="710746" y="46038"/>
                  </a:cubicBezTo>
                  <a:cubicBezTo>
                    <a:pt x="707004" y="46038"/>
                    <a:pt x="703262" y="42183"/>
                    <a:pt x="703262" y="34472"/>
                  </a:cubicBezTo>
                  <a:cubicBezTo>
                    <a:pt x="703262" y="30616"/>
                    <a:pt x="707004" y="26761"/>
                    <a:pt x="710746" y="26761"/>
                  </a:cubicBezTo>
                  <a:cubicBezTo>
                    <a:pt x="740682" y="22906"/>
                    <a:pt x="770617" y="22906"/>
                    <a:pt x="796811" y="22906"/>
                  </a:cubicBezTo>
                  <a:close/>
                  <a:moveTo>
                    <a:pt x="655355" y="22333"/>
                  </a:moveTo>
                  <a:cubicBezTo>
                    <a:pt x="657250" y="23740"/>
                    <a:pt x="658197" y="26555"/>
                    <a:pt x="658197" y="30307"/>
                  </a:cubicBezTo>
                  <a:cubicBezTo>
                    <a:pt x="661987" y="34059"/>
                    <a:pt x="658197" y="37811"/>
                    <a:pt x="650618" y="37811"/>
                  </a:cubicBezTo>
                  <a:cubicBezTo>
                    <a:pt x="620302" y="45316"/>
                    <a:pt x="586197" y="52821"/>
                    <a:pt x="555880" y="60325"/>
                  </a:cubicBezTo>
                  <a:cubicBezTo>
                    <a:pt x="548301" y="60325"/>
                    <a:pt x="544512" y="56573"/>
                    <a:pt x="544512" y="52821"/>
                  </a:cubicBezTo>
                  <a:cubicBezTo>
                    <a:pt x="544512" y="49068"/>
                    <a:pt x="544512" y="41564"/>
                    <a:pt x="552091" y="41564"/>
                  </a:cubicBezTo>
                  <a:cubicBezTo>
                    <a:pt x="582407" y="34059"/>
                    <a:pt x="616513" y="26555"/>
                    <a:pt x="646829" y="22802"/>
                  </a:cubicBezTo>
                  <a:cubicBezTo>
                    <a:pt x="650618" y="20926"/>
                    <a:pt x="653461" y="20926"/>
                    <a:pt x="655355" y="22333"/>
                  </a:cubicBezTo>
                  <a:close/>
                  <a:moveTo>
                    <a:pt x="2639218" y="19050"/>
                  </a:moveTo>
                  <a:cubicBezTo>
                    <a:pt x="2650529" y="22860"/>
                    <a:pt x="2661840" y="22860"/>
                    <a:pt x="2676922" y="26670"/>
                  </a:cubicBezTo>
                  <a:cubicBezTo>
                    <a:pt x="2695773" y="30480"/>
                    <a:pt x="2714625" y="34290"/>
                    <a:pt x="2733476" y="38100"/>
                  </a:cubicBezTo>
                  <a:cubicBezTo>
                    <a:pt x="2741017" y="38100"/>
                    <a:pt x="2744787" y="41910"/>
                    <a:pt x="2741017" y="45720"/>
                  </a:cubicBezTo>
                  <a:cubicBezTo>
                    <a:pt x="2741017" y="53340"/>
                    <a:pt x="2737247" y="57150"/>
                    <a:pt x="2733476" y="53340"/>
                  </a:cubicBezTo>
                  <a:cubicBezTo>
                    <a:pt x="2733476" y="53340"/>
                    <a:pt x="2729706" y="53340"/>
                    <a:pt x="2729706" y="53340"/>
                  </a:cubicBezTo>
                  <a:cubicBezTo>
                    <a:pt x="2710854" y="49530"/>
                    <a:pt x="2692003" y="49530"/>
                    <a:pt x="2673151" y="45720"/>
                  </a:cubicBezTo>
                  <a:cubicBezTo>
                    <a:pt x="2658070" y="41910"/>
                    <a:pt x="2646759" y="38100"/>
                    <a:pt x="2635448" y="38100"/>
                  </a:cubicBezTo>
                  <a:cubicBezTo>
                    <a:pt x="2627908" y="38100"/>
                    <a:pt x="2624137" y="30480"/>
                    <a:pt x="2627908" y="26670"/>
                  </a:cubicBezTo>
                  <a:cubicBezTo>
                    <a:pt x="2627908" y="22860"/>
                    <a:pt x="2631678" y="19050"/>
                    <a:pt x="2639218" y="19050"/>
                  </a:cubicBezTo>
                  <a:close/>
                  <a:moveTo>
                    <a:pt x="2153826" y="19050"/>
                  </a:moveTo>
                  <a:cubicBezTo>
                    <a:pt x="2180167" y="19050"/>
                    <a:pt x="2210271" y="19050"/>
                    <a:pt x="2236611" y="19050"/>
                  </a:cubicBezTo>
                  <a:cubicBezTo>
                    <a:pt x="2244137" y="19050"/>
                    <a:pt x="2247900" y="22860"/>
                    <a:pt x="2247900" y="30480"/>
                  </a:cubicBezTo>
                  <a:cubicBezTo>
                    <a:pt x="2244137" y="34290"/>
                    <a:pt x="2244137" y="38100"/>
                    <a:pt x="2236611" y="38100"/>
                  </a:cubicBezTo>
                  <a:cubicBezTo>
                    <a:pt x="2210271" y="38100"/>
                    <a:pt x="2180167" y="38100"/>
                    <a:pt x="2153826" y="38100"/>
                  </a:cubicBezTo>
                  <a:cubicBezTo>
                    <a:pt x="2146300" y="38100"/>
                    <a:pt x="2146300" y="34290"/>
                    <a:pt x="2146300" y="26670"/>
                  </a:cubicBezTo>
                  <a:cubicBezTo>
                    <a:pt x="2146300" y="22860"/>
                    <a:pt x="2150063" y="19050"/>
                    <a:pt x="2153826" y="19050"/>
                  </a:cubicBezTo>
                  <a:close/>
                  <a:moveTo>
                    <a:pt x="2316265" y="15875"/>
                  </a:moveTo>
                  <a:cubicBezTo>
                    <a:pt x="2349910" y="19646"/>
                    <a:pt x="2379817" y="23416"/>
                    <a:pt x="2413462" y="27186"/>
                  </a:cubicBezTo>
                  <a:cubicBezTo>
                    <a:pt x="2417200" y="27186"/>
                    <a:pt x="2420938" y="34727"/>
                    <a:pt x="2420938" y="38497"/>
                  </a:cubicBezTo>
                  <a:cubicBezTo>
                    <a:pt x="2420938" y="42268"/>
                    <a:pt x="2417200" y="46038"/>
                    <a:pt x="2413462" y="46038"/>
                  </a:cubicBezTo>
                  <a:cubicBezTo>
                    <a:pt x="2379817" y="42268"/>
                    <a:pt x="2346172" y="38497"/>
                    <a:pt x="2312527" y="34727"/>
                  </a:cubicBezTo>
                  <a:cubicBezTo>
                    <a:pt x="2308789" y="34727"/>
                    <a:pt x="2305050" y="27186"/>
                    <a:pt x="2305050" y="23416"/>
                  </a:cubicBezTo>
                  <a:cubicBezTo>
                    <a:pt x="2305050" y="19646"/>
                    <a:pt x="2312527" y="15875"/>
                    <a:pt x="2316265" y="15875"/>
                  </a:cubicBezTo>
                  <a:close/>
                  <a:moveTo>
                    <a:pt x="1995744" y="12700"/>
                  </a:moveTo>
                  <a:cubicBezTo>
                    <a:pt x="2018481" y="16404"/>
                    <a:pt x="2041218" y="16404"/>
                    <a:pt x="2067745" y="16404"/>
                  </a:cubicBezTo>
                  <a:cubicBezTo>
                    <a:pt x="2075324" y="16404"/>
                    <a:pt x="2082903" y="16404"/>
                    <a:pt x="2094271" y="16404"/>
                  </a:cubicBezTo>
                  <a:cubicBezTo>
                    <a:pt x="2098061" y="16404"/>
                    <a:pt x="2101850" y="23813"/>
                    <a:pt x="2101850" y="27517"/>
                  </a:cubicBezTo>
                  <a:cubicBezTo>
                    <a:pt x="2101850" y="31221"/>
                    <a:pt x="2098061" y="34925"/>
                    <a:pt x="2094271" y="34925"/>
                  </a:cubicBezTo>
                  <a:cubicBezTo>
                    <a:pt x="2082903" y="34925"/>
                    <a:pt x="2075324" y="34925"/>
                    <a:pt x="2063955" y="34925"/>
                  </a:cubicBezTo>
                  <a:cubicBezTo>
                    <a:pt x="2041218" y="34925"/>
                    <a:pt x="2018481" y="34925"/>
                    <a:pt x="1991954" y="31221"/>
                  </a:cubicBezTo>
                  <a:cubicBezTo>
                    <a:pt x="1988165" y="31221"/>
                    <a:pt x="1984375" y="27517"/>
                    <a:pt x="1984375" y="23813"/>
                  </a:cubicBezTo>
                  <a:cubicBezTo>
                    <a:pt x="1984375" y="16404"/>
                    <a:pt x="1988165" y="12700"/>
                    <a:pt x="1995744" y="12700"/>
                  </a:cubicBezTo>
                  <a:close/>
                  <a:moveTo>
                    <a:pt x="874968" y="7938"/>
                  </a:moveTo>
                  <a:cubicBezTo>
                    <a:pt x="890126" y="11819"/>
                    <a:pt x="905285" y="15699"/>
                    <a:pt x="920443" y="15699"/>
                  </a:cubicBezTo>
                  <a:cubicBezTo>
                    <a:pt x="935601" y="19580"/>
                    <a:pt x="954548" y="19580"/>
                    <a:pt x="973496" y="23460"/>
                  </a:cubicBezTo>
                  <a:cubicBezTo>
                    <a:pt x="977285" y="23460"/>
                    <a:pt x="981075" y="31221"/>
                    <a:pt x="981075" y="35102"/>
                  </a:cubicBezTo>
                  <a:cubicBezTo>
                    <a:pt x="981075" y="38983"/>
                    <a:pt x="973496" y="42863"/>
                    <a:pt x="969706" y="42863"/>
                  </a:cubicBezTo>
                  <a:cubicBezTo>
                    <a:pt x="950759" y="38983"/>
                    <a:pt x="935601" y="38983"/>
                    <a:pt x="916653" y="35102"/>
                  </a:cubicBezTo>
                  <a:cubicBezTo>
                    <a:pt x="901495" y="31221"/>
                    <a:pt x="886337" y="31221"/>
                    <a:pt x="871179" y="27341"/>
                  </a:cubicBezTo>
                  <a:cubicBezTo>
                    <a:pt x="867389" y="27341"/>
                    <a:pt x="863600" y="23460"/>
                    <a:pt x="863600" y="15699"/>
                  </a:cubicBezTo>
                  <a:cubicBezTo>
                    <a:pt x="863600" y="11819"/>
                    <a:pt x="867389" y="7938"/>
                    <a:pt x="874968" y="7938"/>
                  </a:cubicBezTo>
                  <a:close/>
                  <a:moveTo>
                    <a:pt x="1835199" y="4763"/>
                  </a:moveTo>
                  <a:cubicBezTo>
                    <a:pt x="1868686" y="8534"/>
                    <a:pt x="1902172" y="12304"/>
                    <a:pt x="1931938" y="16074"/>
                  </a:cubicBezTo>
                  <a:cubicBezTo>
                    <a:pt x="1939380" y="16074"/>
                    <a:pt x="1943100" y="19845"/>
                    <a:pt x="1939380" y="27385"/>
                  </a:cubicBezTo>
                  <a:cubicBezTo>
                    <a:pt x="1939380" y="31156"/>
                    <a:pt x="1935659" y="34926"/>
                    <a:pt x="1931938" y="34926"/>
                  </a:cubicBezTo>
                  <a:cubicBezTo>
                    <a:pt x="1898452" y="31156"/>
                    <a:pt x="1864965" y="27385"/>
                    <a:pt x="1835199" y="23615"/>
                  </a:cubicBezTo>
                  <a:cubicBezTo>
                    <a:pt x="1827758" y="23615"/>
                    <a:pt x="1824037" y="19845"/>
                    <a:pt x="1824037" y="12304"/>
                  </a:cubicBezTo>
                  <a:cubicBezTo>
                    <a:pt x="1827758" y="8534"/>
                    <a:pt x="1831479" y="4763"/>
                    <a:pt x="1835199" y="4763"/>
                  </a:cubicBezTo>
                  <a:close/>
                  <a:moveTo>
                    <a:pt x="1273664" y="4763"/>
                  </a:moveTo>
                  <a:cubicBezTo>
                    <a:pt x="1277388" y="4763"/>
                    <a:pt x="1281113" y="8467"/>
                    <a:pt x="1281113" y="15876"/>
                  </a:cubicBezTo>
                  <a:cubicBezTo>
                    <a:pt x="1281113" y="19580"/>
                    <a:pt x="1277388" y="23284"/>
                    <a:pt x="1273664" y="23284"/>
                  </a:cubicBezTo>
                  <a:cubicBezTo>
                    <a:pt x="1247592" y="23284"/>
                    <a:pt x="1217796" y="26988"/>
                    <a:pt x="1191724" y="26988"/>
                  </a:cubicBezTo>
                  <a:cubicBezTo>
                    <a:pt x="1187999" y="26988"/>
                    <a:pt x="1184275" y="23284"/>
                    <a:pt x="1184275" y="15876"/>
                  </a:cubicBezTo>
                  <a:cubicBezTo>
                    <a:pt x="1184275" y="12171"/>
                    <a:pt x="1187999" y="8467"/>
                    <a:pt x="1191724" y="8467"/>
                  </a:cubicBezTo>
                  <a:cubicBezTo>
                    <a:pt x="1217796" y="8467"/>
                    <a:pt x="1247592" y="4763"/>
                    <a:pt x="1273664" y="4763"/>
                  </a:cubicBezTo>
                  <a:close/>
                  <a:moveTo>
                    <a:pt x="1130761" y="4763"/>
                  </a:moveTo>
                  <a:cubicBezTo>
                    <a:pt x="1134500" y="4763"/>
                    <a:pt x="1138238" y="8534"/>
                    <a:pt x="1138238" y="12304"/>
                  </a:cubicBezTo>
                  <a:cubicBezTo>
                    <a:pt x="1138238" y="16074"/>
                    <a:pt x="1138238" y="23615"/>
                    <a:pt x="1130761" y="23615"/>
                  </a:cubicBezTo>
                  <a:cubicBezTo>
                    <a:pt x="1100855" y="27385"/>
                    <a:pt x="1067210" y="31156"/>
                    <a:pt x="1033565" y="34926"/>
                  </a:cubicBezTo>
                  <a:cubicBezTo>
                    <a:pt x="1029827" y="34926"/>
                    <a:pt x="1026088" y="31156"/>
                    <a:pt x="1022350" y="27385"/>
                  </a:cubicBezTo>
                  <a:cubicBezTo>
                    <a:pt x="1022350" y="23615"/>
                    <a:pt x="1026088" y="19845"/>
                    <a:pt x="1033565" y="16074"/>
                  </a:cubicBezTo>
                  <a:cubicBezTo>
                    <a:pt x="1063471" y="12304"/>
                    <a:pt x="1097116" y="8534"/>
                    <a:pt x="1130761" y="4763"/>
                  </a:cubicBezTo>
                  <a:close/>
                  <a:moveTo>
                    <a:pt x="1769960" y="0"/>
                  </a:moveTo>
                  <a:cubicBezTo>
                    <a:pt x="1777437" y="0"/>
                    <a:pt x="1781175" y="3771"/>
                    <a:pt x="1781175" y="11311"/>
                  </a:cubicBezTo>
                  <a:cubicBezTo>
                    <a:pt x="1781175" y="15082"/>
                    <a:pt x="1777437" y="18852"/>
                    <a:pt x="1773699" y="18852"/>
                  </a:cubicBezTo>
                  <a:cubicBezTo>
                    <a:pt x="1740054" y="22622"/>
                    <a:pt x="1706409" y="26393"/>
                    <a:pt x="1676502" y="30163"/>
                  </a:cubicBezTo>
                  <a:cubicBezTo>
                    <a:pt x="1669026" y="30163"/>
                    <a:pt x="1665287" y="26393"/>
                    <a:pt x="1665287" y="18852"/>
                  </a:cubicBezTo>
                  <a:cubicBezTo>
                    <a:pt x="1665287" y="15082"/>
                    <a:pt x="1669026" y="11311"/>
                    <a:pt x="1672764" y="11311"/>
                  </a:cubicBezTo>
                  <a:cubicBezTo>
                    <a:pt x="1706409" y="7541"/>
                    <a:pt x="1736315" y="3771"/>
                    <a:pt x="1769960" y="0"/>
                  </a:cubicBezTo>
                  <a:close/>
                  <a:moveTo>
                    <a:pt x="1514731" y="0"/>
                  </a:moveTo>
                  <a:cubicBezTo>
                    <a:pt x="1548836" y="3856"/>
                    <a:pt x="1579153" y="3856"/>
                    <a:pt x="1613258" y="7711"/>
                  </a:cubicBezTo>
                  <a:cubicBezTo>
                    <a:pt x="1617048" y="7711"/>
                    <a:pt x="1620837" y="11566"/>
                    <a:pt x="1620837" y="19277"/>
                  </a:cubicBezTo>
                  <a:cubicBezTo>
                    <a:pt x="1620837" y="23133"/>
                    <a:pt x="1617048" y="26988"/>
                    <a:pt x="1613258" y="26988"/>
                  </a:cubicBezTo>
                  <a:cubicBezTo>
                    <a:pt x="1579153" y="23133"/>
                    <a:pt x="1545047" y="23133"/>
                    <a:pt x="1510941" y="19277"/>
                  </a:cubicBezTo>
                  <a:cubicBezTo>
                    <a:pt x="1507152" y="19277"/>
                    <a:pt x="1503362" y="15422"/>
                    <a:pt x="1503362" y="7711"/>
                  </a:cubicBezTo>
                  <a:cubicBezTo>
                    <a:pt x="1503362" y="3856"/>
                    <a:pt x="1507152" y="0"/>
                    <a:pt x="1514731" y="0"/>
                  </a:cubicBezTo>
                  <a:close/>
                  <a:moveTo>
                    <a:pt x="1352794" y="0"/>
                  </a:moveTo>
                  <a:cubicBezTo>
                    <a:pt x="1379293" y="3969"/>
                    <a:pt x="1405792" y="3969"/>
                    <a:pt x="1432291" y="3969"/>
                  </a:cubicBezTo>
                  <a:cubicBezTo>
                    <a:pt x="1436076" y="3969"/>
                    <a:pt x="1439862" y="11907"/>
                    <a:pt x="1436076" y="15875"/>
                  </a:cubicBezTo>
                  <a:cubicBezTo>
                    <a:pt x="1436076" y="19844"/>
                    <a:pt x="1432291" y="23813"/>
                    <a:pt x="1428505" y="23813"/>
                  </a:cubicBezTo>
                  <a:cubicBezTo>
                    <a:pt x="1402006" y="23813"/>
                    <a:pt x="1375507" y="23813"/>
                    <a:pt x="1349008" y="19844"/>
                  </a:cubicBezTo>
                  <a:cubicBezTo>
                    <a:pt x="1345222" y="19844"/>
                    <a:pt x="1341437" y="15875"/>
                    <a:pt x="1345222" y="11907"/>
                  </a:cubicBezTo>
                  <a:cubicBezTo>
                    <a:pt x="1345222" y="7938"/>
                    <a:pt x="1349008" y="0"/>
                    <a:pt x="1352794" y="0"/>
                  </a:cubicBezTo>
                  <a:close/>
                </a:path>
              </a:pathLst>
            </a:custGeom>
            <a:solidFill>
              <a:schemeClr val="accent6">
                <a:lumMod val="75000"/>
              </a:schemeClr>
            </a:solidFill>
            <a:ln>
              <a:solidFill>
                <a:schemeClr val="accent6">
                  <a:lumMod val="75000"/>
                </a:schemeClr>
              </a:solidFill>
            </a:ln>
          </p:spPr>
          <p:txBody>
            <a:bodyPr/>
            <a:lstStyle/>
            <a:p>
              <a:pPr defTabSz="342900">
                <a:defRPr/>
              </a:pPr>
              <a:endParaRPr lang="zh-CN" altLang="en-US">
                <a:solidFill>
                  <a:srgbClr val="000000"/>
                </a:solidFill>
                <a:latin typeface="Calibri" panose="020F0502020204030204" pitchFamily="34" charset="0"/>
                <a:ea typeface="字魂36号-正文宋楷" panose="02000000000000000000" pitchFamily="2" charset="-122"/>
                <a:cs typeface="Calibri" panose="020F0502020204030204" pitchFamily="34" charset="0"/>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3" y="3606874"/>
            <a:ext cx="1106564" cy="1553135"/>
          </a:xfrm>
          <a:prstGeom prst="rect">
            <a:avLst/>
          </a:prstGeom>
        </p:spPr>
      </p:pic>
      <p:sp>
        <p:nvSpPr>
          <p:cNvPr id="9" name="Rectangle 8">
            <a:extLst>
              <a:ext uri="{FF2B5EF4-FFF2-40B4-BE49-F238E27FC236}">
                <a16:creationId xmlns:a16="http://schemas.microsoft.com/office/drawing/2014/main" id="{CD25A148-D219-46A9-92A1-4BDE2509A3B2}"/>
              </a:ext>
            </a:extLst>
          </p:cNvPr>
          <p:cNvSpPr/>
          <p:nvPr/>
        </p:nvSpPr>
        <p:spPr>
          <a:xfrm>
            <a:off x="1492624" y="1567707"/>
            <a:ext cx="6255160" cy="1527849"/>
          </a:xfrm>
          <a:prstGeom prst="rect">
            <a:avLst/>
          </a:prstGeom>
          <a:noFill/>
          <a:ln>
            <a:solidFill>
              <a:srgbClr val="2D8D44"/>
            </a:solidFill>
          </a:ln>
        </p:spPr>
        <p:txBody>
          <a:bodyPr wrap="none" lIns="91440" tIns="45720" rIns="91440" bIns="45720" numCol="1">
            <a:prstTxWarp prst="textChevron">
              <a:avLst/>
            </a:prstTxWarp>
            <a:spAutoFit/>
          </a:bodyPr>
          <a:lstStyle/>
          <a:p>
            <a:pPr algn="ctr"/>
            <a:r>
              <a:rPr lang="vi-VN" sz="6600" b="1" dirty="0">
                <a:ln w="22225">
                  <a:solidFill>
                    <a:schemeClr val="accent2"/>
                  </a:solidFill>
                  <a:prstDash val="solid"/>
                </a:ln>
                <a:solidFill>
                  <a:srgbClr val="548235"/>
                </a:solidFill>
                <a:latin typeface="Times New Roman" panose="02020603050405020304" pitchFamily="18" charset="0"/>
                <a:cs typeface="Times New Roman" panose="02020603050405020304" pitchFamily="18" charset="0"/>
              </a:rPr>
              <a:t>KHỞI ĐỘNG</a:t>
            </a:r>
            <a:endParaRPr lang="en-US" sz="6600" b="1" dirty="0">
              <a:ln w="22225">
                <a:solidFill>
                  <a:schemeClr val="accent2"/>
                </a:solidFill>
                <a:prstDash val="solid"/>
              </a:ln>
              <a:solidFill>
                <a:srgbClr val="54823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1126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9"/>
                                        </p:tgtEl>
                                        <p:attrNameLst>
                                          <p:attrName>style.color</p:attrName>
                                        </p:attrNameLst>
                                      </p:cBhvr>
                                      <p:to>
                                        <a:schemeClr val="accent2"/>
                                      </p:to>
                                    </p:animClr>
                                    <p:animClr clrSpc="rgb" dir="cw">
                                      <p:cBhvr>
                                        <p:cTn id="7" dur="500" fill="hold"/>
                                        <p:tgtEl>
                                          <p:spTgt spid="9"/>
                                        </p:tgtEl>
                                        <p:attrNameLst>
                                          <p:attrName>fillcolor</p:attrName>
                                        </p:attrNameLst>
                                      </p:cBhvr>
                                      <p:to>
                                        <a:schemeClr val="accent2"/>
                                      </p:to>
                                    </p:animClr>
                                    <p:set>
                                      <p:cBhvr>
                                        <p:cTn id="8" dur="500" fill="hold"/>
                                        <p:tgtEl>
                                          <p:spTgt spid="9"/>
                                        </p:tgtEl>
                                        <p:attrNameLst>
                                          <p:attrName>fill.type</p:attrName>
                                        </p:attrNameLst>
                                      </p:cBhvr>
                                      <p:to>
                                        <p:strVal val="solid"/>
                                      </p:to>
                                    </p:set>
                                    <p:anim to="1.5" calcmode="lin" valueType="num">
                                      <p:cBhvr override="childStyle">
                                        <p:cTn id="9" dur="500" fill="hold"/>
                                        <p:tgtEl>
                                          <p:spTgt spid="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556538" y="179524"/>
            <a:ext cx="2650173" cy="556022"/>
          </a:xfrm>
          <a:prstGeom prst="rect">
            <a:avLst/>
          </a:prstGeom>
          <a:noFill/>
          <a:ln w="28575" algn="ctr">
            <a:noFill/>
            <a:miter lim="800000"/>
          </a:ln>
          <a:effectLst/>
        </p:spPr>
        <p:txBody>
          <a:bodyPr anchor="ctr"/>
          <a:lstStyle/>
          <a:p>
            <a:pPr algn="ctr">
              <a:defRPr/>
            </a:pPr>
            <a:endParaRPr lang="zh-CN" altLang="en-US" sz="2100">
              <a:solidFill>
                <a:prstClr val="black"/>
              </a:solidFill>
              <a:latin typeface="Times New Roman" panose="02020603050405020304" pitchFamily="18" charset="0"/>
              <a:ea typeface="方正经黑简体" panose="02000000000000000000" pitchFamily="2" charset="-122"/>
              <a:cs typeface="Times New Roman" panose="02020603050405020304" pitchFamily="18" charset="0"/>
            </a:endParaRPr>
          </a:p>
        </p:txBody>
      </p:sp>
      <p:pic>
        <p:nvPicPr>
          <p:cNvPr id="35" name="图片 2">
            <a:extLst>
              <a:ext uri="{FF2B5EF4-FFF2-40B4-BE49-F238E27FC236}">
                <a16:creationId xmlns:a16="http://schemas.microsoft.com/office/drawing/2014/main" id="{7CC9E0EE-0576-434B-932D-F181BB289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380" y="650157"/>
            <a:ext cx="425711" cy="369998"/>
          </a:xfrm>
          <a:prstGeom prst="rect">
            <a:avLst/>
          </a:prstGeom>
          <a:ln>
            <a:noFill/>
          </a:ln>
        </p:spPr>
        <p:style>
          <a:lnRef idx="2">
            <a:schemeClr val="dk1"/>
          </a:lnRef>
          <a:fillRef idx="1">
            <a:schemeClr val="lt1"/>
          </a:fillRef>
          <a:effectRef idx="0">
            <a:schemeClr val="dk1"/>
          </a:effectRef>
          <a:fontRef idx="minor">
            <a:schemeClr val="dk1"/>
          </a:fontRef>
        </p:style>
      </p:pic>
      <p:grpSp>
        <p:nvGrpSpPr>
          <p:cNvPr id="50" name="Group 49">
            <a:extLst>
              <a:ext uri="{FF2B5EF4-FFF2-40B4-BE49-F238E27FC236}">
                <a16:creationId xmlns:a16="http://schemas.microsoft.com/office/drawing/2014/main" id="{57C3BC4C-9352-42E9-B546-7BF5EC67262A}"/>
              </a:ext>
            </a:extLst>
          </p:cNvPr>
          <p:cNvGrpSpPr/>
          <p:nvPr/>
        </p:nvGrpSpPr>
        <p:grpSpPr>
          <a:xfrm>
            <a:off x="847165" y="3276471"/>
            <a:ext cx="7117065" cy="2400657"/>
            <a:chOff x="453288" y="2372459"/>
            <a:chExt cx="8506051" cy="6592528"/>
          </a:xfrm>
        </p:grpSpPr>
        <p:sp>
          <p:nvSpPr>
            <p:cNvPr id="51" name="Rounded Rectangle 23">
              <a:extLst>
                <a:ext uri="{FF2B5EF4-FFF2-40B4-BE49-F238E27FC236}">
                  <a16:creationId xmlns:a16="http://schemas.microsoft.com/office/drawing/2014/main" id="{E8B296F0-A62E-41BC-953C-1F4C69935C69}"/>
                </a:ext>
              </a:extLst>
            </p:cNvPr>
            <p:cNvSpPr/>
            <p:nvPr/>
          </p:nvSpPr>
          <p:spPr>
            <a:xfrm>
              <a:off x="453288" y="2372459"/>
              <a:ext cx="8284819" cy="6592528"/>
            </a:xfrm>
            <a:prstGeom prst="roundRect">
              <a:avLst/>
            </a:prstGeom>
            <a:solidFill>
              <a:srgbClr val="E6D5F3">
                <a:alpha val="87000"/>
              </a:srgbClr>
            </a:solidFill>
          </p:spPr>
          <p:txBody>
            <a:bodyPr wrap="square">
              <a:spAutoFit/>
            </a:bodyPr>
            <a:lstStyle/>
            <a:p>
              <a:pPr defTabSz="514350"/>
              <a:endParaRPr lang="vi-VN" sz="4500" dirty="0">
                <a:solidFill>
                  <a:srgbClr val="000000"/>
                </a:solidFill>
                <a:latin typeface="Times New Roman" panose="02020603050405020304" pitchFamily="18" charset="0"/>
                <a:cs typeface="Times New Roman" panose="02020603050405020304" pitchFamily="18" charset="0"/>
              </a:endParaRPr>
            </a:p>
            <a:p>
              <a:pPr defTabSz="514350"/>
              <a:endParaRPr lang="vi-VN" sz="4500" dirty="0">
                <a:solidFill>
                  <a:srgbClr val="000000"/>
                </a:solidFill>
                <a:latin typeface="Times New Roman" panose="02020603050405020304" pitchFamily="18" charset="0"/>
                <a:cs typeface="Times New Roman" panose="02020603050405020304" pitchFamily="18" charset="0"/>
              </a:endParaRPr>
            </a:p>
            <a:p>
              <a:pPr defTabSz="514350"/>
              <a:endParaRPr lang="vi-VN" sz="4500" dirty="0">
                <a:solidFill>
                  <a:srgbClr val="000000"/>
                </a:solidFill>
                <a:latin typeface="Times New Roman" panose="02020603050405020304" pitchFamily="18" charset="0"/>
                <a:cs typeface="Times New Roman" panose="02020603050405020304" pitchFamily="18" charset="0"/>
              </a:endParaRPr>
            </a:p>
          </p:txBody>
        </p:sp>
        <p:sp>
          <p:nvSpPr>
            <p:cNvPr id="52" name="Rectangle 51"/>
            <p:cNvSpPr/>
            <p:nvPr/>
          </p:nvSpPr>
          <p:spPr>
            <a:xfrm>
              <a:off x="971208" y="2419635"/>
              <a:ext cx="7591548" cy="1774912"/>
            </a:xfrm>
            <a:prstGeom prst="rect">
              <a:avLst/>
            </a:prstGeom>
          </p:spPr>
          <p:txBody>
            <a:bodyPr wrap="square">
              <a:spAutoFit/>
            </a:bodyPr>
            <a:lstStyle/>
            <a:p>
              <a:pPr algn="just"/>
              <a:r>
                <a:rPr lang="vi-VN" sz="1800" b="1" dirty="0">
                  <a:solidFill>
                    <a:srgbClr val="660033"/>
                  </a:solidFill>
                  <a:latin typeface="Times New Roman" panose="02020603050405020304" pitchFamily="18" charset="0"/>
                  <a:cs typeface="Times New Roman" panose="02020603050405020304" pitchFamily="18" charset="0"/>
                </a:rPr>
                <a:t>- Chúng ta là đồng bào, cùng máu mủ da vàng với nhau. Nhưng... anh có khi nào nghĩ đến đồng bào không?</a:t>
              </a:r>
            </a:p>
          </p:txBody>
        </p:sp>
        <p:sp>
          <p:nvSpPr>
            <p:cNvPr id="15" name="Rectangle 14">
              <a:extLst>
                <a:ext uri="{FF2B5EF4-FFF2-40B4-BE49-F238E27FC236}">
                  <a16:creationId xmlns:a16="http://schemas.microsoft.com/office/drawing/2014/main" id="{84A1CE6E-F9B8-418F-802F-D12AF6030526}"/>
                </a:ext>
              </a:extLst>
            </p:cNvPr>
            <p:cNvSpPr/>
            <p:nvPr/>
          </p:nvSpPr>
          <p:spPr>
            <a:xfrm>
              <a:off x="971208" y="4483907"/>
              <a:ext cx="7988131" cy="1014235"/>
            </a:xfrm>
            <a:prstGeom prst="rect">
              <a:avLst/>
            </a:prstGeom>
          </p:spPr>
          <p:txBody>
            <a:bodyPr wrap="square">
              <a:spAutoFit/>
            </a:bodyPr>
            <a:lstStyle/>
            <a:p>
              <a:pPr algn="just"/>
              <a:r>
                <a:rPr lang="vi-VN" sz="1800" b="1" dirty="0">
                  <a:solidFill>
                    <a:srgbClr val="660033"/>
                  </a:solidFill>
                  <a:latin typeface="Times New Roman" panose="02020603050405020304" pitchFamily="18" charset="0"/>
                  <a:cs typeface="Times New Roman" panose="02020603050405020304" pitchFamily="18" charset="0"/>
                </a:rPr>
                <a:t>- Vì anh với tôi... chúng ta là công dân nước Việt...</a:t>
              </a:r>
            </a:p>
          </p:txBody>
        </p:sp>
      </p:grpSp>
      <p:pic>
        <p:nvPicPr>
          <p:cNvPr id="53" name="Picture 52">
            <a:extLst>
              <a:ext uri="{FF2B5EF4-FFF2-40B4-BE49-F238E27FC236}">
                <a16:creationId xmlns:a16="http://schemas.microsoft.com/office/drawing/2014/main" id="{1CC8802A-837E-459F-B5A2-9A8BEBD3D1F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188063" y="-47808"/>
            <a:ext cx="2557650" cy="1305966"/>
          </a:xfrm>
          <a:prstGeom prst="rect">
            <a:avLst/>
          </a:prstGeom>
        </p:spPr>
      </p:pic>
      <p:pic>
        <p:nvPicPr>
          <p:cNvPr id="60" name="Picture 59" descr="Icon&#10;&#10;Description automatically generated">
            <a:extLst>
              <a:ext uri="{FF2B5EF4-FFF2-40B4-BE49-F238E27FC236}">
                <a16:creationId xmlns:a16="http://schemas.microsoft.com/office/drawing/2014/main" id="{E8E10612-73DA-4B38-BA90-AD2C4D7120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734" t="14246" r="19393" b="7977"/>
          <a:stretch/>
        </p:blipFill>
        <p:spPr>
          <a:xfrm rot="20117925">
            <a:off x="85404" y="2980938"/>
            <a:ext cx="806348" cy="815395"/>
          </a:xfrm>
          <a:prstGeom prst="rect">
            <a:avLst/>
          </a:prstGeom>
        </p:spPr>
      </p:pic>
      <p:pic>
        <p:nvPicPr>
          <p:cNvPr id="17" name="Picture 16" descr="Logo&#10;&#10;Description automatically generated">
            <a:extLst>
              <a:ext uri="{FF2B5EF4-FFF2-40B4-BE49-F238E27FC236}">
                <a16:creationId xmlns:a16="http://schemas.microsoft.com/office/drawing/2014/main" id="{324D13AD-EC2A-481F-87D5-623EBFBFD7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2820" y="602607"/>
            <a:ext cx="1508086" cy="632571"/>
          </a:xfrm>
          <a:prstGeom prst="rect">
            <a:avLst/>
          </a:prstGeom>
        </p:spPr>
      </p:pic>
      <p:grpSp>
        <p:nvGrpSpPr>
          <p:cNvPr id="18" name="Group 17">
            <a:extLst>
              <a:ext uri="{FF2B5EF4-FFF2-40B4-BE49-F238E27FC236}">
                <a16:creationId xmlns:a16="http://schemas.microsoft.com/office/drawing/2014/main" id="{27FA03FA-387E-4F85-AEE2-8C78CA30F382}"/>
              </a:ext>
            </a:extLst>
          </p:cNvPr>
          <p:cNvGrpSpPr/>
          <p:nvPr/>
        </p:nvGrpSpPr>
        <p:grpSpPr>
          <a:xfrm>
            <a:off x="1556538" y="2061084"/>
            <a:ext cx="6152413" cy="788678"/>
            <a:chOff x="1837994" y="2249329"/>
            <a:chExt cx="7273702" cy="523393"/>
          </a:xfrm>
        </p:grpSpPr>
        <p:sp>
          <p:nvSpPr>
            <p:cNvPr id="19" name="Rectangle: Rounded Corners 43">
              <a:extLst>
                <a:ext uri="{FF2B5EF4-FFF2-40B4-BE49-F238E27FC236}">
                  <a16:creationId xmlns:a16="http://schemas.microsoft.com/office/drawing/2014/main" id="{0C13FA63-4BA3-4EDA-A787-B8857A20CFA4}"/>
                </a:ext>
              </a:extLst>
            </p:cNvPr>
            <p:cNvSpPr/>
            <p:nvPr/>
          </p:nvSpPr>
          <p:spPr>
            <a:xfrm>
              <a:off x="1837994" y="2249329"/>
              <a:ext cx="6999451" cy="523393"/>
            </a:xfrm>
            <a:custGeom>
              <a:avLst/>
              <a:gdLst>
                <a:gd name="connsiteX0" fmla="*/ 0 w 6999451"/>
                <a:gd name="connsiteY0" fmla="*/ 87233 h 523393"/>
                <a:gd name="connsiteX1" fmla="*/ 155405 w 6999451"/>
                <a:gd name="connsiteY1" fmla="*/ 0 h 523393"/>
                <a:gd name="connsiteX2" fmla="*/ 824269 w 6999451"/>
                <a:gd name="connsiteY2" fmla="*/ 0 h 523393"/>
                <a:gd name="connsiteX3" fmla="*/ 1426247 w 6999451"/>
                <a:gd name="connsiteY3" fmla="*/ 0 h 523393"/>
                <a:gd name="connsiteX4" fmla="*/ 1961338 w 6999451"/>
                <a:gd name="connsiteY4" fmla="*/ 0 h 523393"/>
                <a:gd name="connsiteX5" fmla="*/ 2763974 w 6999451"/>
                <a:gd name="connsiteY5" fmla="*/ 0 h 523393"/>
                <a:gd name="connsiteX6" fmla="*/ 3299066 w 6999451"/>
                <a:gd name="connsiteY6" fmla="*/ 0 h 523393"/>
                <a:gd name="connsiteX7" fmla="*/ 4034816 w 6999451"/>
                <a:gd name="connsiteY7" fmla="*/ 0 h 523393"/>
                <a:gd name="connsiteX8" fmla="*/ 4569908 w 6999451"/>
                <a:gd name="connsiteY8" fmla="*/ 0 h 523393"/>
                <a:gd name="connsiteX9" fmla="*/ 5104998 w 6999451"/>
                <a:gd name="connsiteY9" fmla="*/ 0 h 523393"/>
                <a:gd name="connsiteX10" fmla="*/ 5907635 w 6999451"/>
                <a:gd name="connsiteY10" fmla="*/ 0 h 523393"/>
                <a:gd name="connsiteX11" fmla="*/ 6844045 w 6999451"/>
                <a:gd name="connsiteY11" fmla="*/ 0 h 523393"/>
                <a:gd name="connsiteX12" fmla="*/ 6999451 w 6999451"/>
                <a:gd name="connsiteY12" fmla="*/ 87233 h 523393"/>
                <a:gd name="connsiteX13" fmla="*/ 6999451 w 6999451"/>
                <a:gd name="connsiteY13" fmla="*/ 436159 h 523393"/>
                <a:gd name="connsiteX14" fmla="*/ 6844045 w 6999451"/>
                <a:gd name="connsiteY14" fmla="*/ 523393 h 523393"/>
                <a:gd name="connsiteX15" fmla="*/ 6308954 w 6999451"/>
                <a:gd name="connsiteY15" fmla="*/ 523393 h 523393"/>
                <a:gd name="connsiteX16" fmla="*/ 5840749 w 6999451"/>
                <a:gd name="connsiteY16" fmla="*/ 523393 h 523393"/>
                <a:gd name="connsiteX17" fmla="*/ 5305657 w 6999451"/>
                <a:gd name="connsiteY17" fmla="*/ 523393 h 523393"/>
                <a:gd name="connsiteX18" fmla="*/ 4569908 w 6999451"/>
                <a:gd name="connsiteY18" fmla="*/ 523393 h 523393"/>
                <a:gd name="connsiteX19" fmla="*/ 4101703 w 6999451"/>
                <a:gd name="connsiteY19" fmla="*/ 523393 h 523393"/>
                <a:gd name="connsiteX20" fmla="*/ 3499725 w 6999451"/>
                <a:gd name="connsiteY20" fmla="*/ 523393 h 523393"/>
                <a:gd name="connsiteX21" fmla="*/ 2964634 w 6999451"/>
                <a:gd name="connsiteY21" fmla="*/ 523393 h 523393"/>
                <a:gd name="connsiteX22" fmla="*/ 2362656 w 6999451"/>
                <a:gd name="connsiteY22" fmla="*/ 523393 h 523393"/>
                <a:gd name="connsiteX23" fmla="*/ 1827566 w 6999451"/>
                <a:gd name="connsiteY23" fmla="*/ 523393 h 523393"/>
                <a:gd name="connsiteX24" fmla="*/ 1158701 w 6999451"/>
                <a:gd name="connsiteY24" fmla="*/ 523393 h 523393"/>
                <a:gd name="connsiteX25" fmla="*/ 155405 w 6999451"/>
                <a:gd name="connsiteY25" fmla="*/ 523393 h 523393"/>
                <a:gd name="connsiteX26" fmla="*/ 0 w 6999451"/>
                <a:gd name="connsiteY26" fmla="*/ 436159 h 523393"/>
                <a:gd name="connsiteX27" fmla="*/ 0 w 6999451"/>
                <a:gd name="connsiteY27" fmla="*/ 87233 h 523393"/>
                <a:gd name="connsiteX0" fmla="*/ 0 w 6999451"/>
                <a:gd name="connsiteY0" fmla="*/ 87233 h 523393"/>
                <a:gd name="connsiteX1" fmla="*/ 155405 w 6999451"/>
                <a:gd name="connsiteY1" fmla="*/ 0 h 523393"/>
                <a:gd name="connsiteX2" fmla="*/ 891156 w 6999451"/>
                <a:gd name="connsiteY2" fmla="*/ 0 h 523393"/>
                <a:gd name="connsiteX3" fmla="*/ 1626906 w 6999451"/>
                <a:gd name="connsiteY3" fmla="*/ 0 h 523393"/>
                <a:gd name="connsiteX4" fmla="*/ 2362656 w 6999451"/>
                <a:gd name="connsiteY4" fmla="*/ 0 h 523393"/>
                <a:gd name="connsiteX5" fmla="*/ 3165293 w 6999451"/>
                <a:gd name="connsiteY5" fmla="*/ 0 h 523393"/>
                <a:gd name="connsiteX6" fmla="*/ 3700384 w 6999451"/>
                <a:gd name="connsiteY6" fmla="*/ 0 h 523393"/>
                <a:gd name="connsiteX7" fmla="*/ 4369248 w 6999451"/>
                <a:gd name="connsiteY7" fmla="*/ 0 h 523393"/>
                <a:gd name="connsiteX8" fmla="*/ 4971225 w 6999451"/>
                <a:gd name="connsiteY8" fmla="*/ 0 h 523393"/>
                <a:gd name="connsiteX9" fmla="*/ 5506317 w 6999451"/>
                <a:gd name="connsiteY9" fmla="*/ 0 h 523393"/>
                <a:gd name="connsiteX10" fmla="*/ 6242067 w 6999451"/>
                <a:gd name="connsiteY10" fmla="*/ 0 h 523393"/>
                <a:gd name="connsiteX11" fmla="*/ 6844045 w 6999451"/>
                <a:gd name="connsiteY11" fmla="*/ 0 h 523393"/>
                <a:gd name="connsiteX12" fmla="*/ 6999451 w 6999451"/>
                <a:gd name="connsiteY12" fmla="*/ 87233 h 523393"/>
                <a:gd name="connsiteX13" fmla="*/ 6999451 w 6999451"/>
                <a:gd name="connsiteY13" fmla="*/ 436159 h 523393"/>
                <a:gd name="connsiteX14" fmla="*/ 6844045 w 6999451"/>
                <a:gd name="connsiteY14" fmla="*/ 523393 h 523393"/>
                <a:gd name="connsiteX15" fmla="*/ 6242067 w 6999451"/>
                <a:gd name="connsiteY15" fmla="*/ 523393 h 523393"/>
                <a:gd name="connsiteX16" fmla="*/ 5640089 w 6999451"/>
                <a:gd name="connsiteY16" fmla="*/ 523393 h 523393"/>
                <a:gd name="connsiteX17" fmla="*/ 4837452 w 6999451"/>
                <a:gd name="connsiteY17" fmla="*/ 523393 h 523393"/>
                <a:gd name="connsiteX18" fmla="*/ 4235476 w 6999451"/>
                <a:gd name="connsiteY18" fmla="*/ 523393 h 523393"/>
                <a:gd name="connsiteX19" fmla="*/ 3499725 w 6999451"/>
                <a:gd name="connsiteY19" fmla="*/ 523393 h 523393"/>
                <a:gd name="connsiteX20" fmla="*/ 2964634 w 6999451"/>
                <a:gd name="connsiteY20" fmla="*/ 523393 h 523393"/>
                <a:gd name="connsiteX21" fmla="*/ 2429542 w 6999451"/>
                <a:gd name="connsiteY21" fmla="*/ 523393 h 523393"/>
                <a:gd name="connsiteX22" fmla="*/ 1760679 w 6999451"/>
                <a:gd name="connsiteY22" fmla="*/ 523393 h 523393"/>
                <a:gd name="connsiteX23" fmla="*/ 1091815 w 6999451"/>
                <a:gd name="connsiteY23" fmla="*/ 523393 h 523393"/>
                <a:gd name="connsiteX24" fmla="*/ 155405 w 6999451"/>
                <a:gd name="connsiteY24" fmla="*/ 523393 h 523393"/>
                <a:gd name="connsiteX25" fmla="*/ 0 w 6999451"/>
                <a:gd name="connsiteY25" fmla="*/ 436159 h 523393"/>
                <a:gd name="connsiteX26" fmla="*/ 0 w 6999451"/>
                <a:gd name="connsiteY26" fmla="*/ 87233 h 52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999451" h="523393" fill="none" extrusionOk="0">
                  <a:moveTo>
                    <a:pt x="0" y="87233"/>
                  </a:moveTo>
                  <a:cubicBezTo>
                    <a:pt x="-20281" y="30841"/>
                    <a:pt x="84394" y="-2472"/>
                    <a:pt x="155405" y="0"/>
                  </a:cubicBezTo>
                  <a:cubicBezTo>
                    <a:pt x="445116" y="-15594"/>
                    <a:pt x="680478" y="24811"/>
                    <a:pt x="824269" y="0"/>
                  </a:cubicBezTo>
                  <a:cubicBezTo>
                    <a:pt x="1007300" y="-14744"/>
                    <a:pt x="1265653" y="24635"/>
                    <a:pt x="1426247" y="0"/>
                  </a:cubicBezTo>
                  <a:cubicBezTo>
                    <a:pt x="1562085" y="-5868"/>
                    <a:pt x="1736698" y="30136"/>
                    <a:pt x="1961338" y="0"/>
                  </a:cubicBezTo>
                  <a:cubicBezTo>
                    <a:pt x="2201011" y="-23091"/>
                    <a:pt x="2378526" y="-13292"/>
                    <a:pt x="2763974" y="0"/>
                  </a:cubicBezTo>
                  <a:cubicBezTo>
                    <a:pt x="3122649" y="-15078"/>
                    <a:pt x="3138832" y="21864"/>
                    <a:pt x="3299066" y="0"/>
                  </a:cubicBezTo>
                  <a:cubicBezTo>
                    <a:pt x="3464190" y="-16416"/>
                    <a:pt x="3810730" y="57925"/>
                    <a:pt x="4034816" y="0"/>
                  </a:cubicBezTo>
                  <a:cubicBezTo>
                    <a:pt x="4286302" y="-65494"/>
                    <a:pt x="4450122" y="25986"/>
                    <a:pt x="4569908" y="0"/>
                  </a:cubicBezTo>
                  <a:cubicBezTo>
                    <a:pt x="4693572" y="-64541"/>
                    <a:pt x="4908773" y="24495"/>
                    <a:pt x="5104998" y="0"/>
                  </a:cubicBezTo>
                  <a:cubicBezTo>
                    <a:pt x="5247233" y="-14274"/>
                    <a:pt x="5491170" y="81124"/>
                    <a:pt x="5907635" y="0"/>
                  </a:cubicBezTo>
                  <a:cubicBezTo>
                    <a:pt x="6309300" y="-64606"/>
                    <a:pt x="6404912" y="18385"/>
                    <a:pt x="6844045" y="0"/>
                  </a:cubicBezTo>
                  <a:cubicBezTo>
                    <a:pt x="6920468" y="-15150"/>
                    <a:pt x="6997195" y="26834"/>
                    <a:pt x="6999451" y="87233"/>
                  </a:cubicBezTo>
                  <a:cubicBezTo>
                    <a:pt x="7030978" y="215283"/>
                    <a:pt x="6959512" y="350433"/>
                    <a:pt x="6999451" y="436159"/>
                  </a:cubicBezTo>
                  <a:cubicBezTo>
                    <a:pt x="6996730" y="479988"/>
                    <a:pt x="6937282" y="535005"/>
                    <a:pt x="6844045" y="523393"/>
                  </a:cubicBezTo>
                  <a:cubicBezTo>
                    <a:pt x="6600770" y="536525"/>
                    <a:pt x="6517316" y="503097"/>
                    <a:pt x="6308954" y="523393"/>
                  </a:cubicBezTo>
                  <a:cubicBezTo>
                    <a:pt x="6084035" y="546696"/>
                    <a:pt x="5992707" y="509772"/>
                    <a:pt x="5840749" y="523393"/>
                  </a:cubicBezTo>
                  <a:cubicBezTo>
                    <a:pt x="5652906" y="525011"/>
                    <a:pt x="5430169" y="481628"/>
                    <a:pt x="5305657" y="523393"/>
                  </a:cubicBezTo>
                  <a:cubicBezTo>
                    <a:pt x="5183942" y="503507"/>
                    <a:pt x="4757510" y="551975"/>
                    <a:pt x="4569908" y="523393"/>
                  </a:cubicBezTo>
                  <a:cubicBezTo>
                    <a:pt x="4349471" y="531951"/>
                    <a:pt x="4198234" y="504861"/>
                    <a:pt x="4101703" y="523393"/>
                  </a:cubicBezTo>
                  <a:cubicBezTo>
                    <a:pt x="3991026" y="565986"/>
                    <a:pt x="3652441" y="507366"/>
                    <a:pt x="3499725" y="523393"/>
                  </a:cubicBezTo>
                  <a:cubicBezTo>
                    <a:pt x="3325807" y="542785"/>
                    <a:pt x="3208400" y="455959"/>
                    <a:pt x="2964634" y="523393"/>
                  </a:cubicBezTo>
                  <a:cubicBezTo>
                    <a:pt x="2746725" y="575476"/>
                    <a:pt x="2652578" y="502847"/>
                    <a:pt x="2362656" y="523393"/>
                  </a:cubicBezTo>
                  <a:cubicBezTo>
                    <a:pt x="2115828" y="541261"/>
                    <a:pt x="1952560" y="515591"/>
                    <a:pt x="1827566" y="523393"/>
                  </a:cubicBezTo>
                  <a:cubicBezTo>
                    <a:pt x="1656733" y="557062"/>
                    <a:pt x="1321343" y="477307"/>
                    <a:pt x="1158701" y="523393"/>
                  </a:cubicBezTo>
                  <a:cubicBezTo>
                    <a:pt x="988876" y="573014"/>
                    <a:pt x="339696" y="556439"/>
                    <a:pt x="155405" y="523393"/>
                  </a:cubicBezTo>
                  <a:cubicBezTo>
                    <a:pt x="69980" y="516754"/>
                    <a:pt x="1347" y="477155"/>
                    <a:pt x="0" y="436159"/>
                  </a:cubicBezTo>
                  <a:cubicBezTo>
                    <a:pt x="-20157" y="332880"/>
                    <a:pt x="51914" y="224693"/>
                    <a:pt x="0" y="87233"/>
                  </a:cubicBezTo>
                  <a:close/>
                </a:path>
                <a:path w="6999451" h="523393" stroke="0" extrusionOk="0">
                  <a:moveTo>
                    <a:pt x="0" y="87233"/>
                  </a:moveTo>
                  <a:cubicBezTo>
                    <a:pt x="-21665" y="33113"/>
                    <a:pt x="85844" y="4957"/>
                    <a:pt x="155405" y="0"/>
                  </a:cubicBezTo>
                  <a:cubicBezTo>
                    <a:pt x="421444" y="-26029"/>
                    <a:pt x="648419" y="4644"/>
                    <a:pt x="891156" y="0"/>
                  </a:cubicBezTo>
                  <a:cubicBezTo>
                    <a:pt x="1190334" y="-31973"/>
                    <a:pt x="1368265" y="-5099"/>
                    <a:pt x="1626906" y="0"/>
                  </a:cubicBezTo>
                  <a:cubicBezTo>
                    <a:pt x="1873879" y="-11989"/>
                    <a:pt x="2169267" y="65063"/>
                    <a:pt x="2362656" y="0"/>
                  </a:cubicBezTo>
                  <a:cubicBezTo>
                    <a:pt x="2576655" y="-28510"/>
                    <a:pt x="2991400" y="-6808"/>
                    <a:pt x="3165293" y="0"/>
                  </a:cubicBezTo>
                  <a:cubicBezTo>
                    <a:pt x="3299906" y="-18566"/>
                    <a:pt x="3570833" y="22484"/>
                    <a:pt x="3700384" y="0"/>
                  </a:cubicBezTo>
                  <a:cubicBezTo>
                    <a:pt x="3782500" y="-19350"/>
                    <a:pt x="4021245" y="76912"/>
                    <a:pt x="4369248" y="0"/>
                  </a:cubicBezTo>
                  <a:cubicBezTo>
                    <a:pt x="4690157" y="-33309"/>
                    <a:pt x="4683078" y="-2458"/>
                    <a:pt x="4971225" y="0"/>
                  </a:cubicBezTo>
                  <a:cubicBezTo>
                    <a:pt x="5266373" y="2864"/>
                    <a:pt x="5277346" y="19915"/>
                    <a:pt x="5506317" y="0"/>
                  </a:cubicBezTo>
                  <a:cubicBezTo>
                    <a:pt x="5731707" y="-36989"/>
                    <a:pt x="5876780" y="51669"/>
                    <a:pt x="6242067" y="0"/>
                  </a:cubicBezTo>
                  <a:cubicBezTo>
                    <a:pt x="6609766" y="-34975"/>
                    <a:pt x="6599140" y="29867"/>
                    <a:pt x="6844045" y="0"/>
                  </a:cubicBezTo>
                  <a:cubicBezTo>
                    <a:pt x="6936996" y="11566"/>
                    <a:pt x="6995507" y="43786"/>
                    <a:pt x="6999451" y="87233"/>
                  </a:cubicBezTo>
                  <a:cubicBezTo>
                    <a:pt x="7050767" y="135197"/>
                    <a:pt x="6930140" y="370178"/>
                    <a:pt x="6999451" y="436159"/>
                  </a:cubicBezTo>
                  <a:cubicBezTo>
                    <a:pt x="7030253" y="503187"/>
                    <a:pt x="6920331" y="514845"/>
                    <a:pt x="6844045" y="523393"/>
                  </a:cubicBezTo>
                  <a:cubicBezTo>
                    <a:pt x="6546750" y="528785"/>
                    <a:pt x="6459837" y="508269"/>
                    <a:pt x="6242067" y="523393"/>
                  </a:cubicBezTo>
                  <a:cubicBezTo>
                    <a:pt x="6043509" y="587034"/>
                    <a:pt x="5837995" y="530258"/>
                    <a:pt x="5640089" y="523393"/>
                  </a:cubicBezTo>
                  <a:cubicBezTo>
                    <a:pt x="5481255" y="535009"/>
                    <a:pt x="5004687" y="446021"/>
                    <a:pt x="4837452" y="523393"/>
                  </a:cubicBezTo>
                  <a:cubicBezTo>
                    <a:pt x="4642475" y="591176"/>
                    <a:pt x="4430913" y="491610"/>
                    <a:pt x="4235476" y="523393"/>
                  </a:cubicBezTo>
                  <a:cubicBezTo>
                    <a:pt x="4085039" y="568183"/>
                    <a:pt x="3707604" y="507444"/>
                    <a:pt x="3499725" y="523393"/>
                  </a:cubicBezTo>
                  <a:cubicBezTo>
                    <a:pt x="3306976" y="585889"/>
                    <a:pt x="3163912" y="515520"/>
                    <a:pt x="2964634" y="523393"/>
                  </a:cubicBezTo>
                  <a:cubicBezTo>
                    <a:pt x="2757418" y="531837"/>
                    <a:pt x="2664099" y="498905"/>
                    <a:pt x="2429542" y="523393"/>
                  </a:cubicBezTo>
                  <a:cubicBezTo>
                    <a:pt x="2199169" y="560882"/>
                    <a:pt x="2006678" y="501102"/>
                    <a:pt x="1760679" y="523393"/>
                  </a:cubicBezTo>
                  <a:cubicBezTo>
                    <a:pt x="1518452" y="470772"/>
                    <a:pt x="1309429" y="509195"/>
                    <a:pt x="1091815" y="523393"/>
                  </a:cubicBezTo>
                  <a:cubicBezTo>
                    <a:pt x="839169" y="584760"/>
                    <a:pt x="627487" y="497437"/>
                    <a:pt x="155405" y="523393"/>
                  </a:cubicBezTo>
                  <a:cubicBezTo>
                    <a:pt x="73364" y="546086"/>
                    <a:pt x="6003" y="482203"/>
                    <a:pt x="0" y="436159"/>
                  </a:cubicBezTo>
                  <a:cubicBezTo>
                    <a:pt x="-30636" y="295252"/>
                    <a:pt x="52882" y="278389"/>
                    <a:pt x="0" y="87233"/>
                  </a:cubicBezTo>
                  <a:close/>
                </a:path>
                <a:path w="6999451" h="523393" fill="none" stroke="0" extrusionOk="0">
                  <a:moveTo>
                    <a:pt x="0" y="87233"/>
                  </a:moveTo>
                  <a:cubicBezTo>
                    <a:pt x="-27548" y="38370"/>
                    <a:pt x="74744" y="-8030"/>
                    <a:pt x="155405" y="0"/>
                  </a:cubicBezTo>
                  <a:cubicBezTo>
                    <a:pt x="467444" y="-30624"/>
                    <a:pt x="697719" y="4637"/>
                    <a:pt x="824269" y="0"/>
                  </a:cubicBezTo>
                  <a:cubicBezTo>
                    <a:pt x="967978" y="15530"/>
                    <a:pt x="1278316" y="38164"/>
                    <a:pt x="1426247" y="0"/>
                  </a:cubicBezTo>
                  <a:cubicBezTo>
                    <a:pt x="1609615" y="23095"/>
                    <a:pt x="1706949" y="15104"/>
                    <a:pt x="1961338" y="0"/>
                  </a:cubicBezTo>
                  <a:cubicBezTo>
                    <a:pt x="2179523" y="-28164"/>
                    <a:pt x="2352494" y="-4098"/>
                    <a:pt x="2763974" y="0"/>
                  </a:cubicBezTo>
                  <a:cubicBezTo>
                    <a:pt x="3123840" y="-9539"/>
                    <a:pt x="3140527" y="19410"/>
                    <a:pt x="3299066" y="0"/>
                  </a:cubicBezTo>
                  <a:cubicBezTo>
                    <a:pt x="3519988" y="-16520"/>
                    <a:pt x="3780132" y="25645"/>
                    <a:pt x="4034816" y="0"/>
                  </a:cubicBezTo>
                  <a:cubicBezTo>
                    <a:pt x="4268202" y="-51309"/>
                    <a:pt x="4457523" y="-10693"/>
                    <a:pt x="4569908" y="0"/>
                  </a:cubicBezTo>
                  <a:cubicBezTo>
                    <a:pt x="4684767" y="-18382"/>
                    <a:pt x="4922657" y="-5519"/>
                    <a:pt x="5104998" y="0"/>
                  </a:cubicBezTo>
                  <a:cubicBezTo>
                    <a:pt x="5312209" y="47861"/>
                    <a:pt x="5514732" y="69883"/>
                    <a:pt x="5907635" y="0"/>
                  </a:cubicBezTo>
                  <a:cubicBezTo>
                    <a:pt x="6313348" y="-75421"/>
                    <a:pt x="6441428" y="10631"/>
                    <a:pt x="6844045" y="0"/>
                  </a:cubicBezTo>
                  <a:cubicBezTo>
                    <a:pt x="6917030" y="-6410"/>
                    <a:pt x="7001798" y="30572"/>
                    <a:pt x="6999451" y="87233"/>
                  </a:cubicBezTo>
                  <a:cubicBezTo>
                    <a:pt x="7060817" y="226880"/>
                    <a:pt x="6958443" y="342797"/>
                    <a:pt x="6999451" y="436159"/>
                  </a:cubicBezTo>
                  <a:cubicBezTo>
                    <a:pt x="6991938" y="460340"/>
                    <a:pt x="6936530" y="535971"/>
                    <a:pt x="6844045" y="523393"/>
                  </a:cubicBezTo>
                  <a:cubicBezTo>
                    <a:pt x="6577082" y="527131"/>
                    <a:pt x="6536150" y="474566"/>
                    <a:pt x="6308954" y="523393"/>
                  </a:cubicBezTo>
                  <a:cubicBezTo>
                    <a:pt x="6100487" y="552586"/>
                    <a:pt x="5991083" y="499660"/>
                    <a:pt x="5840749" y="523393"/>
                  </a:cubicBezTo>
                  <a:cubicBezTo>
                    <a:pt x="5700614" y="560581"/>
                    <a:pt x="5451111" y="456416"/>
                    <a:pt x="5305657" y="523393"/>
                  </a:cubicBezTo>
                  <a:cubicBezTo>
                    <a:pt x="5134492" y="535270"/>
                    <a:pt x="4799659" y="497431"/>
                    <a:pt x="4569908" y="523393"/>
                  </a:cubicBezTo>
                  <a:cubicBezTo>
                    <a:pt x="4329291" y="562018"/>
                    <a:pt x="4199432" y="498602"/>
                    <a:pt x="4101703" y="523393"/>
                  </a:cubicBezTo>
                  <a:cubicBezTo>
                    <a:pt x="3987872" y="586992"/>
                    <a:pt x="3650250" y="526027"/>
                    <a:pt x="3499725" y="523393"/>
                  </a:cubicBezTo>
                  <a:cubicBezTo>
                    <a:pt x="3336641" y="524398"/>
                    <a:pt x="3206822" y="485992"/>
                    <a:pt x="2964634" y="523393"/>
                  </a:cubicBezTo>
                  <a:cubicBezTo>
                    <a:pt x="2720757" y="563274"/>
                    <a:pt x="2646628" y="498671"/>
                    <a:pt x="2362656" y="523393"/>
                  </a:cubicBezTo>
                  <a:cubicBezTo>
                    <a:pt x="2049485" y="553651"/>
                    <a:pt x="1946228" y="517581"/>
                    <a:pt x="1827566" y="523393"/>
                  </a:cubicBezTo>
                  <a:cubicBezTo>
                    <a:pt x="1702851" y="495892"/>
                    <a:pt x="1313859" y="467204"/>
                    <a:pt x="1158701" y="523393"/>
                  </a:cubicBezTo>
                  <a:cubicBezTo>
                    <a:pt x="1005766" y="545103"/>
                    <a:pt x="428378" y="496990"/>
                    <a:pt x="155405" y="523393"/>
                  </a:cubicBezTo>
                  <a:cubicBezTo>
                    <a:pt x="69508" y="514084"/>
                    <a:pt x="13195" y="475535"/>
                    <a:pt x="0" y="436159"/>
                  </a:cubicBezTo>
                  <a:cubicBezTo>
                    <a:pt x="-33917" y="329072"/>
                    <a:pt x="86339" y="234068"/>
                    <a:pt x="0" y="87233"/>
                  </a:cubicBezTo>
                  <a:close/>
                </a:path>
              </a:pathLst>
            </a:custGeom>
            <a:solidFill>
              <a:schemeClr val="accent2">
                <a:lumMod val="60000"/>
                <a:lumOff val="40000"/>
              </a:schemeClr>
            </a:solidFill>
            <a:ln w="12700" cap="flat" cmpd="sng" algn="ctr">
              <a:solidFill>
                <a:srgbClr val="92D050"/>
              </a:solidFill>
              <a:prstDash val="solid"/>
              <a:miter lim="800000"/>
              <a:extLst>
                <a:ext uri="{C807C97D-BFC1-408E-A445-0C87EB9F89A2}">
                  <ask:lineSketchStyleProps xmlns:ask="http://schemas.microsoft.com/office/drawing/2018/sketchyshapes" sd="3444377824">
                    <a:custGeom>
                      <a:avLst/>
                      <a:gdLst>
                        <a:gd name="connsiteX0" fmla="*/ 0 w 5920440"/>
                        <a:gd name="connsiteY0" fmla="*/ 131449 h 788678"/>
                        <a:gd name="connsiteX1" fmla="*/ 131449 w 5920440"/>
                        <a:gd name="connsiteY1" fmla="*/ 0 h 788678"/>
                        <a:gd name="connsiteX2" fmla="*/ 697203 w 5920440"/>
                        <a:gd name="connsiteY2" fmla="*/ 0 h 788678"/>
                        <a:gd name="connsiteX3" fmla="*/ 1206382 w 5920440"/>
                        <a:gd name="connsiteY3" fmla="*/ 0 h 788678"/>
                        <a:gd name="connsiteX4" fmla="*/ 1658985 w 5920440"/>
                        <a:gd name="connsiteY4" fmla="*/ 0 h 788678"/>
                        <a:gd name="connsiteX5" fmla="*/ 2337890 w 5920440"/>
                        <a:gd name="connsiteY5" fmla="*/ 0 h 788678"/>
                        <a:gd name="connsiteX6" fmla="*/ 2790494 w 5920440"/>
                        <a:gd name="connsiteY6" fmla="*/ 0 h 788678"/>
                        <a:gd name="connsiteX7" fmla="*/ 3412823 w 5920440"/>
                        <a:gd name="connsiteY7" fmla="*/ 0 h 788678"/>
                        <a:gd name="connsiteX8" fmla="*/ 3865427 w 5920440"/>
                        <a:gd name="connsiteY8" fmla="*/ 0 h 788678"/>
                        <a:gd name="connsiteX9" fmla="*/ 4318030 w 5920440"/>
                        <a:gd name="connsiteY9" fmla="*/ 0 h 788678"/>
                        <a:gd name="connsiteX10" fmla="*/ 4996935 w 5920440"/>
                        <a:gd name="connsiteY10" fmla="*/ 0 h 788678"/>
                        <a:gd name="connsiteX11" fmla="*/ 5788991 w 5920440"/>
                        <a:gd name="connsiteY11" fmla="*/ 0 h 788678"/>
                        <a:gd name="connsiteX12" fmla="*/ 5920440 w 5920440"/>
                        <a:gd name="connsiteY12" fmla="*/ 131449 h 788678"/>
                        <a:gd name="connsiteX13" fmla="*/ 5920440 w 5920440"/>
                        <a:gd name="connsiteY13" fmla="*/ 657229 h 788678"/>
                        <a:gd name="connsiteX14" fmla="*/ 5788991 w 5920440"/>
                        <a:gd name="connsiteY14" fmla="*/ 788678 h 788678"/>
                        <a:gd name="connsiteX15" fmla="*/ 5336388 w 5920440"/>
                        <a:gd name="connsiteY15" fmla="*/ 788678 h 788678"/>
                        <a:gd name="connsiteX16" fmla="*/ 4940360 w 5920440"/>
                        <a:gd name="connsiteY16" fmla="*/ 788678 h 788678"/>
                        <a:gd name="connsiteX17" fmla="*/ 4487756 w 5920440"/>
                        <a:gd name="connsiteY17" fmla="*/ 788678 h 788678"/>
                        <a:gd name="connsiteX18" fmla="*/ 3865427 w 5920440"/>
                        <a:gd name="connsiteY18" fmla="*/ 788678 h 788678"/>
                        <a:gd name="connsiteX19" fmla="*/ 3469399 w 5920440"/>
                        <a:gd name="connsiteY19" fmla="*/ 788678 h 788678"/>
                        <a:gd name="connsiteX20" fmla="*/ 2960220 w 5920440"/>
                        <a:gd name="connsiteY20" fmla="*/ 788678 h 788678"/>
                        <a:gd name="connsiteX21" fmla="*/ 2507617 w 5920440"/>
                        <a:gd name="connsiteY21" fmla="*/ 788678 h 788678"/>
                        <a:gd name="connsiteX22" fmla="*/ 1998438 w 5920440"/>
                        <a:gd name="connsiteY22" fmla="*/ 788678 h 788678"/>
                        <a:gd name="connsiteX23" fmla="*/ 1545835 w 5920440"/>
                        <a:gd name="connsiteY23" fmla="*/ 788678 h 788678"/>
                        <a:gd name="connsiteX24" fmla="*/ 980080 w 5920440"/>
                        <a:gd name="connsiteY24" fmla="*/ 788678 h 788678"/>
                        <a:gd name="connsiteX25" fmla="*/ 131449 w 5920440"/>
                        <a:gd name="connsiteY25" fmla="*/ 788678 h 788678"/>
                        <a:gd name="connsiteX26" fmla="*/ 0 w 5920440"/>
                        <a:gd name="connsiteY26" fmla="*/ 657229 h 788678"/>
                        <a:gd name="connsiteX27" fmla="*/ 0 w 5920440"/>
                        <a:gd name="connsiteY27" fmla="*/ 131449 h 78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20440" h="788678" fill="none" extrusionOk="0">
                          <a:moveTo>
                            <a:pt x="0" y="131449"/>
                          </a:moveTo>
                          <a:cubicBezTo>
                            <a:pt x="-11948" y="63794"/>
                            <a:pt x="60719" y="-15495"/>
                            <a:pt x="131449" y="0"/>
                          </a:cubicBezTo>
                          <a:cubicBezTo>
                            <a:pt x="391295" y="-44844"/>
                            <a:pt x="554667" y="17198"/>
                            <a:pt x="697203" y="0"/>
                          </a:cubicBezTo>
                          <a:cubicBezTo>
                            <a:pt x="839739" y="-17198"/>
                            <a:pt x="1076575" y="14377"/>
                            <a:pt x="1206382" y="0"/>
                          </a:cubicBezTo>
                          <a:cubicBezTo>
                            <a:pt x="1336189" y="-14377"/>
                            <a:pt x="1469088" y="36471"/>
                            <a:pt x="1658985" y="0"/>
                          </a:cubicBezTo>
                          <a:cubicBezTo>
                            <a:pt x="1848882" y="-36471"/>
                            <a:pt x="2035839" y="13271"/>
                            <a:pt x="2337890" y="0"/>
                          </a:cubicBezTo>
                          <a:cubicBezTo>
                            <a:pt x="2639942" y="-13271"/>
                            <a:pt x="2653509" y="43037"/>
                            <a:pt x="2790494" y="0"/>
                          </a:cubicBezTo>
                          <a:cubicBezTo>
                            <a:pt x="2927479" y="-43037"/>
                            <a:pt x="3220469" y="59042"/>
                            <a:pt x="3412823" y="0"/>
                          </a:cubicBezTo>
                          <a:cubicBezTo>
                            <a:pt x="3605177" y="-59042"/>
                            <a:pt x="3760874" y="34176"/>
                            <a:pt x="3865427" y="0"/>
                          </a:cubicBezTo>
                          <a:cubicBezTo>
                            <a:pt x="3969980" y="-34176"/>
                            <a:pt x="4163993" y="21448"/>
                            <a:pt x="4318030" y="0"/>
                          </a:cubicBezTo>
                          <a:cubicBezTo>
                            <a:pt x="4472067" y="-21448"/>
                            <a:pt x="4668335" y="70987"/>
                            <a:pt x="4996935" y="0"/>
                          </a:cubicBezTo>
                          <a:cubicBezTo>
                            <a:pt x="5325535" y="-70987"/>
                            <a:pt x="5436037" y="41780"/>
                            <a:pt x="5788991" y="0"/>
                          </a:cubicBezTo>
                          <a:cubicBezTo>
                            <a:pt x="5847853" y="-10707"/>
                            <a:pt x="5924368" y="43194"/>
                            <a:pt x="5920440" y="131449"/>
                          </a:cubicBezTo>
                          <a:cubicBezTo>
                            <a:pt x="5959618" y="311068"/>
                            <a:pt x="5868515" y="523406"/>
                            <a:pt x="5920440" y="657229"/>
                          </a:cubicBezTo>
                          <a:cubicBezTo>
                            <a:pt x="5903943" y="716318"/>
                            <a:pt x="5862592" y="790702"/>
                            <a:pt x="5788991" y="788678"/>
                          </a:cubicBezTo>
                          <a:cubicBezTo>
                            <a:pt x="5571853" y="804974"/>
                            <a:pt x="5521109" y="737065"/>
                            <a:pt x="5336388" y="788678"/>
                          </a:cubicBezTo>
                          <a:cubicBezTo>
                            <a:pt x="5151667" y="840291"/>
                            <a:pt x="5068213" y="772921"/>
                            <a:pt x="4940360" y="788678"/>
                          </a:cubicBezTo>
                          <a:cubicBezTo>
                            <a:pt x="4812507" y="804435"/>
                            <a:pt x="4603954" y="738610"/>
                            <a:pt x="4487756" y="788678"/>
                          </a:cubicBezTo>
                          <a:cubicBezTo>
                            <a:pt x="4371558" y="838746"/>
                            <a:pt x="4061404" y="759657"/>
                            <a:pt x="3865427" y="788678"/>
                          </a:cubicBezTo>
                          <a:cubicBezTo>
                            <a:pt x="3669450" y="817699"/>
                            <a:pt x="3567797" y="763776"/>
                            <a:pt x="3469399" y="788678"/>
                          </a:cubicBezTo>
                          <a:cubicBezTo>
                            <a:pt x="3371001" y="813580"/>
                            <a:pt x="3112687" y="770473"/>
                            <a:pt x="2960220" y="788678"/>
                          </a:cubicBezTo>
                          <a:cubicBezTo>
                            <a:pt x="2807753" y="806883"/>
                            <a:pt x="2704551" y="737302"/>
                            <a:pt x="2507617" y="788678"/>
                          </a:cubicBezTo>
                          <a:cubicBezTo>
                            <a:pt x="2310683" y="840054"/>
                            <a:pt x="2234672" y="761306"/>
                            <a:pt x="1998438" y="788678"/>
                          </a:cubicBezTo>
                          <a:cubicBezTo>
                            <a:pt x="1762204" y="816050"/>
                            <a:pt x="1655166" y="773318"/>
                            <a:pt x="1545835" y="788678"/>
                          </a:cubicBezTo>
                          <a:cubicBezTo>
                            <a:pt x="1436504" y="804038"/>
                            <a:pt x="1128346" y="731954"/>
                            <a:pt x="980080" y="788678"/>
                          </a:cubicBezTo>
                          <a:cubicBezTo>
                            <a:pt x="831814" y="845402"/>
                            <a:pt x="333628" y="783775"/>
                            <a:pt x="131449" y="788678"/>
                          </a:cubicBezTo>
                          <a:cubicBezTo>
                            <a:pt x="57211" y="787589"/>
                            <a:pt x="3392" y="718323"/>
                            <a:pt x="0" y="657229"/>
                          </a:cubicBezTo>
                          <a:cubicBezTo>
                            <a:pt x="-11835" y="465342"/>
                            <a:pt x="55619" y="355827"/>
                            <a:pt x="0" y="131449"/>
                          </a:cubicBezTo>
                          <a:close/>
                        </a:path>
                        <a:path w="5920440" h="788678" stroke="0" extrusionOk="0">
                          <a:moveTo>
                            <a:pt x="0" y="131449"/>
                          </a:moveTo>
                          <a:cubicBezTo>
                            <a:pt x="-4867" y="57414"/>
                            <a:pt x="64393" y="4218"/>
                            <a:pt x="131449" y="0"/>
                          </a:cubicBezTo>
                          <a:cubicBezTo>
                            <a:pt x="346916" y="-35988"/>
                            <a:pt x="526814" y="8802"/>
                            <a:pt x="753779" y="0"/>
                          </a:cubicBezTo>
                          <a:cubicBezTo>
                            <a:pt x="980744" y="-8802"/>
                            <a:pt x="1194033" y="63779"/>
                            <a:pt x="1376108" y="0"/>
                          </a:cubicBezTo>
                          <a:cubicBezTo>
                            <a:pt x="1558183" y="-63779"/>
                            <a:pt x="1842494" y="40352"/>
                            <a:pt x="1998438" y="0"/>
                          </a:cubicBezTo>
                          <a:cubicBezTo>
                            <a:pt x="2154382" y="-40352"/>
                            <a:pt x="2537909" y="8144"/>
                            <a:pt x="2677343" y="0"/>
                          </a:cubicBezTo>
                          <a:cubicBezTo>
                            <a:pt x="2816777" y="-8144"/>
                            <a:pt x="3021706" y="18969"/>
                            <a:pt x="3129946" y="0"/>
                          </a:cubicBezTo>
                          <a:cubicBezTo>
                            <a:pt x="3238186" y="-18969"/>
                            <a:pt x="3428476" y="42307"/>
                            <a:pt x="3695700" y="0"/>
                          </a:cubicBezTo>
                          <a:cubicBezTo>
                            <a:pt x="3962924" y="-42307"/>
                            <a:pt x="3958540" y="280"/>
                            <a:pt x="4204879" y="0"/>
                          </a:cubicBezTo>
                          <a:cubicBezTo>
                            <a:pt x="4451218" y="-280"/>
                            <a:pt x="4459836" y="30124"/>
                            <a:pt x="4657483" y="0"/>
                          </a:cubicBezTo>
                          <a:cubicBezTo>
                            <a:pt x="4855130" y="-30124"/>
                            <a:pt x="4968887" y="72699"/>
                            <a:pt x="5279812" y="0"/>
                          </a:cubicBezTo>
                          <a:cubicBezTo>
                            <a:pt x="5590737" y="-72699"/>
                            <a:pt x="5573189" y="35957"/>
                            <a:pt x="5788991" y="0"/>
                          </a:cubicBezTo>
                          <a:cubicBezTo>
                            <a:pt x="5868653" y="17477"/>
                            <a:pt x="5919049" y="66027"/>
                            <a:pt x="5920440" y="131449"/>
                          </a:cubicBezTo>
                          <a:cubicBezTo>
                            <a:pt x="5962217" y="246656"/>
                            <a:pt x="5862319" y="537752"/>
                            <a:pt x="5920440" y="657229"/>
                          </a:cubicBezTo>
                          <a:cubicBezTo>
                            <a:pt x="5933708" y="729208"/>
                            <a:pt x="5865003" y="807218"/>
                            <a:pt x="5788991" y="788678"/>
                          </a:cubicBezTo>
                          <a:cubicBezTo>
                            <a:pt x="5535071" y="800193"/>
                            <a:pt x="5438765" y="733996"/>
                            <a:pt x="5279812" y="788678"/>
                          </a:cubicBezTo>
                          <a:cubicBezTo>
                            <a:pt x="5120859" y="843360"/>
                            <a:pt x="4921247" y="748247"/>
                            <a:pt x="4770633" y="788678"/>
                          </a:cubicBezTo>
                          <a:cubicBezTo>
                            <a:pt x="4620019" y="829109"/>
                            <a:pt x="4252030" y="708138"/>
                            <a:pt x="4091728" y="788678"/>
                          </a:cubicBezTo>
                          <a:cubicBezTo>
                            <a:pt x="3931427" y="869218"/>
                            <a:pt x="3732323" y="744241"/>
                            <a:pt x="3582550" y="788678"/>
                          </a:cubicBezTo>
                          <a:cubicBezTo>
                            <a:pt x="3432777" y="833115"/>
                            <a:pt x="3112132" y="736458"/>
                            <a:pt x="2960220" y="788678"/>
                          </a:cubicBezTo>
                          <a:cubicBezTo>
                            <a:pt x="2808308" y="840898"/>
                            <a:pt x="2696322" y="756827"/>
                            <a:pt x="2507617" y="788678"/>
                          </a:cubicBezTo>
                          <a:cubicBezTo>
                            <a:pt x="2318912" y="820529"/>
                            <a:pt x="2249214" y="744927"/>
                            <a:pt x="2055013" y="788678"/>
                          </a:cubicBezTo>
                          <a:cubicBezTo>
                            <a:pt x="1860812" y="832429"/>
                            <a:pt x="1699480" y="783222"/>
                            <a:pt x="1489259" y="788678"/>
                          </a:cubicBezTo>
                          <a:cubicBezTo>
                            <a:pt x="1279038" y="794134"/>
                            <a:pt x="1120738" y="743773"/>
                            <a:pt x="923505" y="788678"/>
                          </a:cubicBezTo>
                          <a:cubicBezTo>
                            <a:pt x="726272" y="833583"/>
                            <a:pt x="526495" y="709410"/>
                            <a:pt x="131449" y="788678"/>
                          </a:cubicBezTo>
                          <a:cubicBezTo>
                            <a:pt x="62376" y="805976"/>
                            <a:pt x="4874" y="723689"/>
                            <a:pt x="0" y="657229"/>
                          </a:cubicBezTo>
                          <a:cubicBezTo>
                            <a:pt x="-25087" y="438392"/>
                            <a:pt x="62997" y="388839"/>
                            <a:pt x="0" y="131449"/>
                          </a:cubicBezTo>
                          <a:close/>
                        </a:path>
                      </a:pathLst>
                    </a:custGeom>
                    <ask:type>
                      <ask:lineSketchScribble/>
                    </ask:type>
                  </ask:lineSketchStyleProps>
                </a:ext>
              </a:extLst>
            </a:ln>
            <a:effectLst/>
          </p:spPr>
          <p:txBody>
            <a:bodyPr rtlCol="0" anchor="ctr"/>
            <a:lstStyle/>
            <a:p>
              <a:pPr algn="ctr">
                <a:defRPr/>
              </a:pPr>
              <a:endParaRPr lang="en-US" sz="1800" kern="0" dirty="0">
                <a:solidFill>
                  <a:prstClr val="white"/>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FE273F6-728E-4CC5-87B7-03E9898A13A3}"/>
                </a:ext>
              </a:extLst>
            </p:cNvPr>
            <p:cNvSpPr/>
            <p:nvPr/>
          </p:nvSpPr>
          <p:spPr>
            <a:xfrm>
              <a:off x="2112245" y="2289856"/>
              <a:ext cx="6999451" cy="428927"/>
            </a:xfrm>
            <a:prstGeom prst="rect">
              <a:avLst/>
            </a:prstGeom>
          </p:spPr>
          <p:txBody>
            <a:bodyPr wrap="square">
              <a:spAutoFit/>
            </a:bodyPr>
            <a:lstStyle/>
            <a:p>
              <a:pPr lvl="0"/>
              <a:r>
                <a:rPr lang="vi-VN" sz="1800" b="1" dirty="0">
                  <a:solidFill>
                    <a:srgbClr val="660033"/>
                  </a:solidFill>
                  <a:latin typeface="Times New Roman" panose="02020603050405020304" pitchFamily="18" charset="0"/>
                  <a:cs typeface="Times New Roman" panose="02020603050405020304" pitchFamily="18" charset="0"/>
                </a:rPr>
                <a:t>Những câu nói nào của anh Thành cho thấy anh luôn luôn nghĩ tới dân, tới nước?</a:t>
              </a:r>
              <a:endParaRPr lang="en-US" altLang="en-US" sz="1600" dirty="0">
                <a:solidFill>
                  <a:srgbClr val="660033"/>
                </a:solidFill>
                <a:latin typeface="Times New Roman" panose="02020603050405020304" pitchFamily="18" charset="0"/>
                <a:cs typeface="Times New Roman" panose="02020603050405020304" pitchFamily="18" charset="0"/>
              </a:endParaRPr>
            </a:p>
          </p:txBody>
        </p:sp>
      </p:grpSp>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l="54953"/>
          <a:stretch/>
        </p:blipFill>
        <p:spPr>
          <a:xfrm rot="530550">
            <a:off x="462202" y="3437265"/>
            <a:ext cx="660556" cy="360000"/>
          </a:xfrm>
          <a:prstGeom prst="rect">
            <a:avLst/>
          </a:prstGeom>
        </p:spPr>
      </p:pic>
      <p:pic>
        <p:nvPicPr>
          <p:cNvPr id="2" name="Picture 1"/>
          <p:cNvPicPr>
            <a:picLocks noChangeAspect="1"/>
          </p:cNvPicPr>
          <p:nvPr/>
        </p:nvPicPr>
        <p:blipFill>
          <a:blip r:embed="rId9">
            <a:extLst>
              <a:ext uri="{BEBA8EAE-BF5A-486C-A8C5-ECC9F3942E4B}">
                <a14:imgProps xmlns:a14="http://schemas.microsoft.com/office/drawing/2010/main">
                  <a14:imgLayer r:embed="rId10">
                    <a14:imgEffect>
                      <a14:backgroundRemoval t="0" b="95339" l="3390" r="95763">
                        <a14:foregroundMark x1="48729" y1="69492" x2="48729" y2="69492"/>
                        <a14:foregroundMark x1="52966" y1="63983" x2="52966" y2="63983"/>
                        <a14:foregroundMark x1="48729" y1="65254" x2="48729" y2="65254"/>
                        <a14:foregroundMark x1="48305" y1="66102" x2="47034" y2="66525"/>
                        <a14:foregroundMark x1="55932" y1="67373" x2="55932" y2="67373"/>
                        <a14:foregroundMark x1="55932" y1="54237" x2="55932" y2="54237"/>
                        <a14:foregroundMark x1="46186" y1="13559" x2="46186" y2="13559"/>
                        <a14:foregroundMark x1="39831" y1="15254" x2="39831" y2="16525"/>
                        <a14:foregroundMark x1="39831" y1="17373" x2="39831" y2="17373"/>
                        <a14:foregroundMark x1="58898" y1="58475" x2="58898" y2="58475"/>
                      </a14:backgroundRemoval>
                    </a14:imgEffect>
                  </a14:imgLayer>
                </a14:imgProps>
              </a:ext>
              <a:ext uri="{28A0092B-C50C-407E-A947-70E740481C1C}">
                <a14:useLocalDpi xmlns:a14="http://schemas.microsoft.com/office/drawing/2010/main" val="0"/>
              </a:ext>
            </a:extLst>
          </a:blip>
          <a:stretch>
            <a:fillRect/>
          </a:stretch>
        </p:blipFill>
        <p:spPr>
          <a:xfrm>
            <a:off x="7476978" y="2873853"/>
            <a:ext cx="2041063" cy="2041063"/>
          </a:xfrm>
          <a:prstGeom prst="rect">
            <a:avLst/>
          </a:prstGeom>
        </p:spPr>
      </p:pic>
    </p:spTree>
    <p:extLst>
      <p:ext uri="{BB962C8B-B14F-4D97-AF65-F5344CB8AC3E}">
        <p14:creationId xmlns:p14="http://schemas.microsoft.com/office/powerpoint/2010/main" val="73414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250"/>
                                        <p:tgtEl>
                                          <p:spTgt spid="35"/>
                                        </p:tgtEl>
                                      </p:cBhvr>
                                    </p:animEffect>
                                    <p:anim calcmode="lin" valueType="num">
                                      <p:cBhvr>
                                        <p:cTn id="8" dur="1250" fill="hold"/>
                                        <p:tgtEl>
                                          <p:spTgt spid="35"/>
                                        </p:tgtEl>
                                        <p:attrNameLst>
                                          <p:attrName>ppt_w</p:attrName>
                                        </p:attrNameLst>
                                      </p:cBhvr>
                                      <p:tavLst>
                                        <p:tav tm="0" fmla="#ppt_w*sin(2.5*pi*$)">
                                          <p:val>
                                            <p:fltVal val="0"/>
                                          </p:val>
                                        </p:tav>
                                        <p:tav tm="100000">
                                          <p:val>
                                            <p:fltVal val="1"/>
                                          </p:val>
                                        </p:tav>
                                      </p:tavLst>
                                    </p:anim>
                                    <p:anim calcmode="lin" valueType="num">
                                      <p:cBhvr>
                                        <p:cTn id="9" dur="1250" fill="hold"/>
                                        <p:tgtEl>
                                          <p:spTgt spid="35"/>
                                        </p:tgtEl>
                                        <p:attrNameLst>
                                          <p:attrName>ppt_h</p:attrName>
                                        </p:attrNameLst>
                                      </p:cBhvr>
                                      <p:tavLst>
                                        <p:tav tm="0">
                                          <p:val>
                                            <p:strVal val="#ppt_h"/>
                                          </p:val>
                                        </p:tav>
                                        <p:tav tm="100000">
                                          <p:val>
                                            <p:strVal val="#ppt_h"/>
                                          </p:val>
                                        </p:tav>
                                      </p:tavLst>
                                    </p:anim>
                                  </p:childTnLst>
                                </p:cTn>
                              </p:par>
                            </p:childTnLst>
                          </p:cTn>
                        </p:par>
                        <p:par>
                          <p:cTn id="10" fill="hold">
                            <p:stCondLst>
                              <p:cond delay="1250"/>
                            </p:stCondLst>
                            <p:childTnLst>
                              <p:par>
                                <p:cTn id="11" presetID="22" presetClass="entr" presetSubtype="8" fill="hold" grpId="0" nodeType="after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31"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1000" fill="hold"/>
                                        <p:tgtEl>
                                          <p:spTgt spid="53"/>
                                        </p:tgtEl>
                                        <p:attrNameLst>
                                          <p:attrName>ppt_w</p:attrName>
                                        </p:attrNameLst>
                                      </p:cBhvr>
                                      <p:tavLst>
                                        <p:tav tm="0">
                                          <p:val>
                                            <p:fltVal val="0"/>
                                          </p:val>
                                        </p:tav>
                                        <p:tav tm="100000">
                                          <p:val>
                                            <p:strVal val="#ppt_w"/>
                                          </p:val>
                                        </p:tav>
                                      </p:tavLst>
                                    </p:anim>
                                    <p:anim calcmode="lin" valueType="num">
                                      <p:cBhvr>
                                        <p:cTn id="17" dur="1000" fill="hold"/>
                                        <p:tgtEl>
                                          <p:spTgt spid="53"/>
                                        </p:tgtEl>
                                        <p:attrNameLst>
                                          <p:attrName>ppt_h</p:attrName>
                                        </p:attrNameLst>
                                      </p:cBhvr>
                                      <p:tavLst>
                                        <p:tav tm="0">
                                          <p:val>
                                            <p:fltVal val="0"/>
                                          </p:val>
                                        </p:tav>
                                        <p:tav tm="100000">
                                          <p:val>
                                            <p:strVal val="#ppt_h"/>
                                          </p:val>
                                        </p:tav>
                                      </p:tavLst>
                                    </p:anim>
                                    <p:anim calcmode="lin" valueType="num">
                                      <p:cBhvr>
                                        <p:cTn id="18" dur="1000" fill="hold"/>
                                        <p:tgtEl>
                                          <p:spTgt spid="53"/>
                                        </p:tgtEl>
                                        <p:attrNameLst>
                                          <p:attrName>style.rotation</p:attrName>
                                        </p:attrNameLst>
                                      </p:cBhvr>
                                      <p:tavLst>
                                        <p:tav tm="0">
                                          <p:val>
                                            <p:fltVal val="90"/>
                                          </p:val>
                                        </p:tav>
                                        <p:tav tm="100000">
                                          <p:val>
                                            <p:fltVal val="0"/>
                                          </p:val>
                                        </p:tav>
                                      </p:tavLst>
                                    </p:anim>
                                    <p:animEffect transition="in" filter="fade">
                                      <p:cBhvr>
                                        <p:cTn id="19" dur="1000"/>
                                        <p:tgtEl>
                                          <p:spTgt spid="53"/>
                                        </p:tgtEl>
                                      </p:cBhvr>
                                    </p:animEffect>
                                  </p:childTnLst>
                                </p:cTn>
                              </p:par>
                              <p:par>
                                <p:cTn id="20" presetID="3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 calcmode="lin" valueType="num">
                                      <p:cBhvr>
                                        <p:cTn id="24" dur="1000" fill="hold"/>
                                        <p:tgtEl>
                                          <p:spTgt spid="17"/>
                                        </p:tgtEl>
                                        <p:attrNameLst>
                                          <p:attrName>style.rotation</p:attrName>
                                        </p:attrNameLst>
                                      </p:cBhvr>
                                      <p:tavLst>
                                        <p:tav tm="0">
                                          <p:val>
                                            <p:fltVal val="90"/>
                                          </p:val>
                                        </p:tav>
                                        <p:tav tm="100000">
                                          <p:val>
                                            <p:fltVal val="0"/>
                                          </p:val>
                                        </p:tav>
                                      </p:tavLst>
                                    </p:anim>
                                    <p:animEffect transition="in" filter="fade">
                                      <p:cBhvr>
                                        <p:cTn id="25" dur="1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anim calcmode="lin" valueType="num">
                                      <p:cBhvr>
                                        <p:cTn id="37" dur="1000" fill="hold"/>
                                        <p:tgtEl>
                                          <p:spTgt spid="50"/>
                                        </p:tgtEl>
                                        <p:attrNameLst>
                                          <p:attrName>ppt_x</p:attrName>
                                        </p:attrNameLst>
                                      </p:cBhvr>
                                      <p:tavLst>
                                        <p:tav tm="0">
                                          <p:val>
                                            <p:strVal val="#ppt_x"/>
                                          </p:val>
                                        </p:tav>
                                        <p:tav tm="100000">
                                          <p:val>
                                            <p:strVal val="#ppt_x"/>
                                          </p:val>
                                        </p:tav>
                                      </p:tavLst>
                                    </p:anim>
                                    <p:anim calcmode="lin" valueType="num">
                                      <p:cBhvr>
                                        <p:cTn id="38" dur="1000" fill="hold"/>
                                        <p:tgtEl>
                                          <p:spTgt spid="5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p:cNvSpPr>
            <a:spLocks noChangeArrowheads="1"/>
          </p:cNvSpPr>
          <p:nvPr/>
        </p:nvSpPr>
        <p:spPr bwMode="auto">
          <a:xfrm>
            <a:off x="1556538" y="179524"/>
            <a:ext cx="2650173" cy="556022"/>
          </a:xfrm>
          <a:prstGeom prst="rect">
            <a:avLst/>
          </a:prstGeom>
          <a:noFill/>
          <a:ln w="28575" algn="ctr">
            <a:noFill/>
            <a:miter lim="800000"/>
          </a:ln>
          <a:effectLst/>
        </p:spPr>
        <p:txBody>
          <a:bodyPr anchor="ctr"/>
          <a:lstStyle/>
          <a:p>
            <a:pPr algn="ctr">
              <a:defRPr/>
            </a:pPr>
            <a:endParaRPr lang="zh-CN" altLang="en-US" sz="2100">
              <a:solidFill>
                <a:prstClr val="black"/>
              </a:solidFill>
              <a:latin typeface="Times New Roman" panose="02020603050405020304" pitchFamily="18" charset="0"/>
              <a:ea typeface="方正经黑简体" panose="02000000000000000000" pitchFamily="2" charset="-122"/>
              <a:cs typeface="Times New Roman" panose="02020603050405020304" pitchFamily="18" charset="0"/>
            </a:endParaRPr>
          </a:p>
        </p:txBody>
      </p:sp>
      <p:pic>
        <p:nvPicPr>
          <p:cNvPr id="53" name="Picture 52">
            <a:extLst>
              <a:ext uri="{FF2B5EF4-FFF2-40B4-BE49-F238E27FC236}">
                <a16:creationId xmlns:a16="http://schemas.microsoft.com/office/drawing/2014/main" id="{1CC8802A-837E-459F-B5A2-9A8BEBD3D1F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3900" r="96900"/>
                    </a14:imgEffect>
                  </a14:imgLayer>
                </a14:imgProps>
              </a:ext>
              <a:ext uri="{28A0092B-C50C-407E-A947-70E740481C1C}">
                <a14:useLocalDpi xmlns:a14="http://schemas.microsoft.com/office/drawing/2010/main" val="0"/>
              </a:ext>
            </a:extLst>
          </a:blip>
          <a:srcRect t="13889" b="25277"/>
          <a:stretch/>
        </p:blipFill>
        <p:spPr>
          <a:xfrm>
            <a:off x="3154024" y="-81695"/>
            <a:ext cx="2897666" cy="1479582"/>
          </a:xfrm>
          <a:prstGeom prst="rect">
            <a:avLst/>
          </a:prstGeom>
        </p:spPr>
      </p:pic>
      <p:pic>
        <p:nvPicPr>
          <p:cNvPr id="35" name="图片 2">
            <a:extLst>
              <a:ext uri="{FF2B5EF4-FFF2-40B4-BE49-F238E27FC236}">
                <a16:creationId xmlns:a16="http://schemas.microsoft.com/office/drawing/2014/main" id="{7CC9E0EE-0576-434B-932D-F181BB289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5130" y="584035"/>
            <a:ext cx="425711" cy="369998"/>
          </a:xfrm>
          <a:prstGeom prst="rect">
            <a:avLst/>
          </a:prstGeom>
          <a:ln>
            <a:noFill/>
          </a:ln>
        </p:spPr>
        <p:style>
          <a:lnRef idx="2">
            <a:schemeClr val="dk1"/>
          </a:lnRef>
          <a:fillRef idx="1">
            <a:schemeClr val="lt1"/>
          </a:fillRef>
          <a:effectRef idx="0">
            <a:schemeClr val="dk1"/>
          </a:effectRef>
          <a:fontRef idx="minor">
            <a:schemeClr val="dk1"/>
          </a:fontRef>
        </p:style>
      </p:pic>
      <p:grpSp>
        <p:nvGrpSpPr>
          <p:cNvPr id="61" name="Group 60">
            <a:extLst>
              <a:ext uri="{FF2B5EF4-FFF2-40B4-BE49-F238E27FC236}">
                <a16:creationId xmlns:a16="http://schemas.microsoft.com/office/drawing/2014/main" id="{D60C616B-38B8-4038-93E8-47D1B08153FD}"/>
              </a:ext>
            </a:extLst>
          </p:cNvPr>
          <p:cNvGrpSpPr/>
          <p:nvPr/>
        </p:nvGrpSpPr>
        <p:grpSpPr>
          <a:xfrm>
            <a:off x="1533133" y="2447292"/>
            <a:ext cx="7308717" cy="1402814"/>
            <a:chOff x="981967" y="1573233"/>
            <a:chExt cx="6707395" cy="828157"/>
          </a:xfrm>
          <a:solidFill>
            <a:schemeClr val="accent6">
              <a:lumMod val="40000"/>
              <a:lumOff val="60000"/>
            </a:schemeClr>
          </a:solidFill>
        </p:grpSpPr>
        <p:sp>
          <p:nvSpPr>
            <p:cNvPr id="62" name="Rectangle: Rounded Corners 43">
              <a:extLst>
                <a:ext uri="{FF2B5EF4-FFF2-40B4-BE49-F238E27FC236}">
                  <a16:creationId xmlns:a16="http://schemas.microsoft.com/office/drawing/2014/main" id="{D7EC7D80-054B-47F3-946F-AEC530622253}"/>
                </a:ext>
              </a:extLst>
            </p:cNvPr>
            <p:cNvSpPr/>
            <p:nvPr/>
          </p:nvSpPr>
          <p:spPr>
            <a:xfrm>
              <a:off x="981967" y="1573233"/>
              <a:ext cx="6579332" cy="828157"/>
            </a:xfrm>
            <a:custGeom>
              <a:avLst/>
              <a:gdLst>
                <a:gd name="connsiteX0" fmla="*/ 0 w 6579332"/>
                <a:gd name="connsiteY0" fmla="*/ 138028 h 828157"/>
                <a:gd name="connsiteX1" fmla="*/ 101375 w 6579332"/>
                <a:gd name="connsiteY1" fmla="*/ 0 h 828157"/>
                <a:gd name="connsiteX2" fmla="*/ 739034 w 6579332"/>
                <a:gd name="connsiteY2" fmla="*/ 0 h 828157"/>
                <a:gd name="connsiteX3" fmla="*/ 1312925 w 6579332"/>
                <a:gd name="connsiteY3" fmla="*/ 0 h 828157"/>
                <a:gd name="connsiteX4" fmla="*/ 1823053 w 6579332"/>
                <a:gd name="connsiteY4" fmla="*/ 0 h 828157"/>
                <a:gd name="connsiteX5" fmla="*/ 2588241 w 6579332"/>
                <a:gd name="connsiteY5" fmla="*/ 0 h 828157"/>
                <a:gd name="connsiteX6" fmla="*/ 3098367 w 6579332"/>
                <a:gd name="connsiteY6" fmla="*/ 0 h 828157"/>
                <a:gd name="connsiteX7" fmla="*/ 3799791 w 6579332"/>
                <a:gd name="connsiteY7" fmla="*/ 0 h 828157"/>
                <a:gd name="connsiteX8" fmla="*/ 4309917 w 6579332"/>
                <a:gd name="connsiteY8" fmla="*/ 0 h 828157"/>
                <a:gd name="connsiteX9" fmla="*/ 4820045 w 6579332"/>
                <a:gd name="connsiteY9" fmla="*/ 0 h 828157"/>
                <a:gd name="connsiteX10" fmla="*/ 5585234 w 6579332"/>
                <a:gd name="connsiteY10" fmla="*/ 0 h 828157"/>
                <a:gd name="connsiteX11" fmla="*/ 6477955 w 6579332"/>
                <a:gd name="connsiteY11" fmla="*/ 0 h 828157"/>
                <a:gd name="connsiteX12" fmla="*/ 6579332 w 6579332"/>
                <a:gd name="connsiteY12" fmla="*/ 138028 h 828157"/>
                <a:gd name="connsiteX13" fmla="*/ 6579332 w 6579332"/>
                <a:gd name="connsiteY13" fmla="*/ 690127 h 828157"/>
                <a:gd name="connsiteX14" fmla="*/ 6477955 w 6579332"/>
                <a:gd name="connsiteY14" fmla="*/ 828156 h 828157"/>
                <a:gd name="connsiteX15" fmla="*/ 5967829 w 6579332"/>
                <a:gd name="connsiteY15" fmla="*/ 828156 h 828157"/>
                <a:gd name="connsiteX16" fmla="*/ 5521468 w 6579332"/>
                <a:gd name="connsiteY16" fmla="*/ 828156 h 828157"/>
                <a:gd name="connsiteX17" fmla="*/ 5011342 w 6579332"/>
                <a:gd name="connsiteY17" fmla="*/ 828156 h 828157"/>
                <a:gd name="connsiteX18" fmla="*/ 4309917 w 6579332"/>
                <a:gd name="connsiteY18" fmla="*/ 828156 h 828157"/>
                <a:gd name="connsiteX19" fmla="*/ 3863558 w 6579332"/>
                <a:gd name="connsiteY19" fmla="*/ 828156 h 828157"/>
                <a:gd name="connsiteX20" fmla="*/ 3289665 w 6579332"/>
                <a:gd name="connsiteY20" fmla="*/ 828156 h 828157"/>
                <a:gd name="connsiteX21" fmla="*/ 2779539 w 6579332"/>
                <a:gd name="connsiteY21" fmla="*/ 828156 h 828157"/>
                <a:gd name="connsiteX22" fmla="*/ 2205646 w 6579332"/>
                <a:gd name="connsiteY22" fmla="*/ 828156 h 828157"/>
                <a:gd name="connsiteX23" fmla="*/ 1695520 w 6579332"/>
                <a:gd name="connsiteY23" fmla="*/ 828156 h 828157"/>
                <a:gd name="connsiteX24" fmla="*/ 1057862 w 6579332"/>
                <a:gd name="connsiteY24" fmla="*/ 828156 h 828157"/>
                <a:gd name="connsiteX25" fmla="*/ 101375 w 6579332"/>
                <a:gd name="connsiteY25" fmla="*/ 828156 h 828157"/>
                <a:gd name="connsiteX26" fmla="*/ 0 w 6579332"/>
                <a:gd name="connsiteY26" fmla="*/ 690127 h 828157"/>
                <a:gd name="connsiteX27" fmla="*/ 0 w 6579332"/>
                <a:gd name="connsiteY27" fmla="*/ 138028 h 828157"/>
                <a:gd name="connsiteX0" fmla="*/ 0 w 6579332"/>
                <a:gd name="connsiteY0" fmla="*/ 138028 h 828157"/>
                <a:gd name="connsiteX1" fmla="*/ 101375 w 6579332"/>
                <a:gd name="connsiteY1" fmla="*/ 0 h 828157"/>
                <a:gd name="connsiteX2" fmla="*/ 802799 w 6579332"/>
                <a:gd name="connsiteY2" fmla="*/ 0 h 828157"/>
                <a:gd name="connsiteX3" fmla="*/ 1504223 w 6579332"/>
                <a:gd name="connsiteY3" fmla="*/ 0 h 828157"/>
                <a:gd name="connsiteX4" fmla="*/ 2205646 w 6579332"/>
                <a:gd name="connsiteY4" fmla="*/ 0 h 828157"/>
                <a:gd name="connsiteX5" fmla="*/ 2970836 w 6579332"/>
                <a:gd name="connsiteY5" fmla="*/ 0 h 828157"/>
                <a:gd name="connsiteX6" fmla="*/ 3480963 w 6579332"/>
                <a:gd name="connsiteY6" fmla="*/ 0 h 828157"/>
                <a:gd name="connsiteX7" fmla="*/ 4118621 w 6579332"/>
                <a:gd name="connsiteY7" fmla="*/ 0 h 828157"/>
                <a:gd name="connsiteX8" fmla="*/ 4692512 w 6579332"/>
                <a:gd name="connsiteY8" fmla="*/ 0 h 828157"/>
                <a:gd name="connsiteX9" fmla="*/ 5202639 w 6579332"/>
                <a:gd name="connsiteY9" fmla="*/ 0 h 828157"/>
                <a:gd name="connsiteX10" fmla="*/ 5904062 w 6579332"/>
                <a:gd name="connsiteY10" fmla="*/ 0 h 828157"/>
                <a:gd name="connsiteX11" fmla="*/ 6477955 w 6579332"/>
                <a:gd name="connsiteY11" fmla="*/ 0 h 828157"/>
                <a:gd name="connsiteX12" fmla="*/ 6579332 w 6579332"/>
                <a:gd name="connsiteY12" fmla="*/ 138028 h 828157"/>
                <a:gd name="connsiteX13" fmla="*/ 6579332 w 6579332"/>
                <a:gd name="connsiteY13" fmla="*/ 690127 h 828157"/>
                <a:gd name="connsiteX14" fmla="*/ 6477955 w 6579332"/>
                <a:gd name="connsiteY14" fmla="*/ 828156 h 828157"/>
                <a:gd name="connsiteX15" fmla="*/ 5904062 w 6579332"/>
                <a:gd name="connsiteY15" fmla="*/ 828156 h 828157"/>
                <a:gd name="connsiteX16" fmla="*/ 5330171 w 6579332"/>
                <a:gd name="connsiteY16" fmla="*/ 828156 h 828157"/>
                <a:gd name="connsiteX17" fmla="*/ 4564981 w 6579332"/>
                <a:gd name="connsiteY17" fmla="*/ 828156 h 828157"/>
                <a:gd name="connsiteX18" fmla="*/ 3991089 w 6579332"/>
                <a:gd name="connsiteY18" fmla="*/ 828156 h 828157"/>
                <a:gd name="connsiteX19" fmla="*/ 3289665 w 6579332"/>
                <a:gd name="connsiteY19" fmla="*/ 828156 h 828157"/>
                <a:gd name="connsiteX20" fmla="*/ 2779539 w 6579332"/>
                <a:gd name="connsiteY20" fmla="*/ 828156 h 828157"/>
                <a:gd name="connsiteX21" fmla="*/ 2269413 w 6579332"/>
                <a:gd name="connsiteY21" fmla="*/ 828156 h 828157"/>
                <a:gd name="connsiteX22" fmla="*/ 1631755 w 6579332"/>
                <a:gd name="connsiteY22" fmla="*/ 828156 h 828157"/>
                <a:gd name="connsiteX23" fmla="*/ 994096 w 6579332"/>
                <a:gd name="connsiteY23" fmla="*/ 828156 h 828157"/>
                <a:gd name="connsiteX24" fmla="*/ 101375 w 6579332"/>
                <a:gd name="connsiteY24" fmla="*/ 828156 h 828157"/>
                <a:gd name="connsiteX25" fmla="*/ 0 w 6579332"/>
                <a:gd name="connsiteY25" fmla="*/ 690127 h 828157"/>
                <a:gd name="connsiteX26" fmla="*/ 0 w 6579332"/>
                <a:gd name="connsiteY26" fmla="*/ 138028 h 828157"/>
                <a:gd name="connsiteX0" fmla="*/ 0 w 6579332"/>
                <a:gd name="connsiteY0" fmla="*/ 138028 h 828157"/>
                <a:gd name="connsiteX1" fmla="*/ 101375 w 6579332"/>
                <a:gd name="connsiteY1" fmla="*/ 0 h 828157"/>
                <a:gd name="connsiteX2" fmla="*/ 739034 w 6579332"/>
                <a:gd name="connsiteY2" fmla="*/ 0 h 828157"/>
                <a:gd name="connsiteX3" fmla="*/ 1312925 w 6579332"/>
                <a:gd name="connsiteY3" fmla="*/ 0 h 828157"/>
                <a:gd name="connsiteX4" fmla="*/ 1823053 w 6579332"/>
                <a:gd name="connsiteY4" fmla="*/ 0 h 828157"/>
                <a:gd name="connsiteX5" fmla="*/ 2588241 w 6579332"/>
                <a:gd name="connsiteY5" fmla="*/ 0 h 828157"/>
                <a:gd name="connsiteX6" fmla="*/ 3098367 w 6579332"/>
                <a:gd name="connsiteY6" fmla="*/ 0 h 828157"/>
                <a:gd name="connsiteX7" fmla="*/ 3799791 w 6579332"/>
                <a:gd name="connsiteY7" fmla="*/ 0 h 828157"/>
                <a:gd name="connsiteX8" fmla="*/ 4309917 w 6579332"/>
                <a:gd name="connsiteY8" fmla="*/ 0 h 828157"/>
                <a:gd name="connsiteX9" fmla="*/ 4820045 w 6579332"/>
                <a:gd name="connsiteY9" fmla="*/ 0 h 828157"/>
                <a:gd name="connsiteX10" fmla="*/ 5585234 w 6579332"/>
                <a:gd name="connsiteY10" fmla="*/ 0 h 828157"/>
                <a:gd name="connsiteX11" fmla="*/ 6477955 w 6579332"/>
                <a:gd name="connsiteY11" fmla="*/ 0 h 828157"/>
                <a:gd name="connsiteX12" fmla="*/ 6579332 w 6579332"/>
                <a:gd name="connsiteY12" fmla="*/ 138028 h 828157"/>
                <a:gd name="connsiteX13" fmla="*/ 6579332 w 6579332"/>
                <a:gd name="connsiteY13" fmla="*/ 690127 h 828157"/>
                <a:gd name="connsiteX14" fmla="*/ 6477955 w 6579332"/>
                <a:gd name="connsiteY14" fmla="*/ 828156 h 828157"/>
                <a:gd name="connsiteX15" fmla="*/ 5967829 w 6579332"/>
                <a:gd name="connsiteY15" fmla="*/ 828156 h 828157"/>
                <a:gd name="connsiteX16" fmla="*/ 5521468 w 6579332"/>
                <a:gd name="connsiteY16" fmla="*/ 828156 h 828157"/>
                <a:gd name="connsiteX17" fmla="*/ 5011342 w 6579332"/>
                <a:gd name="connsiteY17" fmla="*/ 828156 h 828157"/>
                <a:gd name="connsiteX18" fmla="*/ 4309917 w 6579332"/>
                <a:gd name="connsiteY18" fmla="*/ 828156 h 828157"/>
                <a:gd name="connsiteX19" fmla="*/ 3863558 w 6579332"/>
                <a:gd name="connsiteY19" fmla="*/ 828156 h 828157"/>
                <a:gd name="connsiteX20" fmla="*/ 3289665 w 6579332"/>
                <a:gd name="connsiteY20" fmla="*/ 828156 h 828157"/>
                <a:gd name="connsiteX21" fmla="*/ 2779539 w 6579332"/>
                <a:gd name="connsiteY21" fmla="*/ 828156 h 828157"/>
                <a:gd name="connsiteX22" fmla="*/ 2205646 w 6579332"/>
                <a:gd name="connsiteY22" fmla="*/ 828156 h 828157"/>
                <a:gd name="connsiteX23" fmla="*/ 1695520 w 6579332"/>
                <a:gd name="connsiteY23" fmla="*/ 828156 h 828157"/>
                <a:gd name="connsiteX24" fmla="*/ 1057862 w 6579332"/>
                <a:gd name="connsiteY24" fmla="*/ 828156 h 828157"/>
                <a:gd name="connsiteX25" fmla="*/ 101375 w 6579332"/>
                <a:gd name="connsiteY25" fmla="*/ 828156 h 828157"/>
                <a:gd name="connsiteX26" fmla="*/ 0 w 6579332"/>
                <a:gd name="connsiteY26" fmla="*/ 690127 h 828157"/>
                <a:gd name="connsiteX27" fmla="*/ 0 w 6579332"/>
                <a:gd name="connsiteY27" fmla="*/ 138028 h 82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79332" h="828157" fill="none" extrusionOk="0">
                  <a:moveTo>
                    <a:pt x="0" y="138028"/>
                  </a:moveTo>
                  <a:cubicBezTo>
                    <a:pt x="-13849" y="54531"/>
                    <a:pt x="57377" y="-11995"/>
                    <a:pt x="101375" y="0"/>
                  </a:cubicBezTo>
                  <a:cubicBezTo>
                    <a:pt x="282954" y="-12007"/>
                    <a:pt x="599166" y="105445"/>
                    <a:pt x="739034" y="0"/>
                  </a:cubicBezTo>
                  <a:cubicBezTo>
                    <a:pt x="972292" y="-92946"/>
                    <a:pt x="1083278" y="135314"/>
                    <a:pt x="1312925" y="0"/>
                  </a:cubicBezTo>
                  <a:cubicBezTo>
                    <a:pt x="1450729" y="-62414"/>
                    <a:pt x="1647325" y="39549"/>
                    <a:pt x="1823053" y="0"/>
                  </a:cubicBezTo>
                  <a:cubicBezTo>
                    <a:pt x="2059820" y="-23103"/>
                    <a:pt x="2337771" y="50637"/>
                    <a:pt x="2588241" y="0"/>
                  </a:cubicBezTo>
                  <a:cubicBezTo>
                    <a:pt x="2776419" y="-135495"/>
                    <a:pt x="2937318" y="1153"/>
                    <a:pt x="3098367" y="0"/>
                  </a:cubicBezTo>
                  <a:cubicBezTo>
                    <a:pt x="3293228" y="9496"/>
                    <a:pt x="3580700" y="223901"/>
                    <a:pt x="3799791" y="0"/>
                  </a:cubicBezTo>
                  <a:cubicBezTo>
                    <a:pt x="4092631" y="-141055"/>
                    <a:pt x="4180948" y="79143"/>
                    <a:pt x="4309917" y="0"/>
                  </a:cubicBezTo>
                  <a:cubicBezTo>
                    <a:pt x="4471453" y="-117913"/>
                    <a:pt x="4575838" y="46651"/>
                    <a:pt x="4820045" y="0"/>
                  </a:cubicBezTo>
                  <a:cubicBezTo>
                    <a:pt x="4949093" y="-17637"/>
                    <a:pt x="5221896" y="163242"/>
                    <a:pt x="5585234" y="0"/>
                  </a:cubicBezTo>
                  <a:cubicBezTo>
                    <a:pt x="5955220" y="-181511"/>
                    <a:pt x="5983055" y="95097"/>
                    <a:pt x="6477955" y="0"/>
                  </a:cubicBezTo>
                  <a:cubicBezTo>
                    <a:pt x="6552570" y="-26302"/>
                    <a:pt x="6546017" y="39031"/>
                    <a:pt x="6579332" y="138028"/>
                  </a:cubicBezTo>
                  <a:cubicBezTo>
                    <a:pt x="6530703" y="362104"/>
                    <a:pt x="6622011" y="525513"/>
                    <a:pt x="6579332" y="690127"/>
                  </a:cubicBezTo>
                  <a:cubicBezTo>
                    <a:pt x="6577065" y="757829"/>
                    <a:pt x="6543377" y="843981"/>
                    <a:pt x="6477955" y="828156"/>
                  </a:cubicBezTo>
                  <a:cubicBezTo>
                    <a:pt x="6345195" y="844025"/>
                    <a:pt x="6202108" y="773767"/>
                    <a:pt x="5967829" y="828156"/>
                  </a:cubicBezTo>
                  <a:cubicBezTo>
                    <a:pt x="5709222" y="873890"/>
                    <a:pt x="5721431" y="710845"/>
                    <a:pt x="5521468" y="828156"/>
                  </a:cubicBezTo>
                  <a:cubicBezTo>
                    <a:pt x="5276784" y="880757"/>
                    <a:pt x="5197853" y="779406"/>
                    <a:pt x="5011342" y="828156"/>
                  </a:cubicBezTo>
                  <a:cubicBezTo>
                    <a:pt x="4799292" y="788197"/>
                    <a:pt x="4441125" y="818106"/>
                    <a:pt x="4309917" y="828156"/>
                  </a:cubicBezTo>
                  <a:cubicBezTo>
                    <a:pt x="4183949" y="838923"/>
                    <a:pt x="3955654" y="790715"/>
                    <a:pt x="3863558" y="828156"/>
                  </a:cubicBezTo>
                  <a:cubicBezTo>
                    <a:pt x="3696953" y="880898"/>
                    <a:pt x="3424113" y="808400"/>
                    <a:pt x="3289665" y="828156"/>
                  </a:cubicBezTo>
                  <a:cubicBezTo>
                    <a:pt x="3161855" y="883405"/>
                    <a:pt x="3027563" y="760334"/>
                    <a:pt x="2779539" y="828156"/>
                  </a:cubicBezTo>
                  <a:cubicBezTo>
                    <a:pt x="2581735" y="905209"/>
                    <a:pt x="2438865" y="811736"/>
                    <a:pt x="2205646" y="828156"/>
                  </a:cubicBezTo>
                  <a:cubicBezTo>
                    <a:pt x="2018098" y="837208"/>
                    <a:pt x="1891680" y="768823"/>
                    <a:pt x="1695520" y="828156"/>
                  </a:cubicBezTo>
                  <a:cubicBezTo>
                    <a:pt x="1427321" y="918822"/>
                    <a:pt x="1128664" y="686216"/>
                    <a:pt x="1057862" y="828156"/>
                  </a:cubicBezTo>
                  <a:cubicBezTo>
                    <a:pt x="925926" y="968841"/>
                    <a:pt x="266498" y="757780"/>
                    <a:pt x="101375" y="828156"/>
                  </a:cubicBezTo>
                  <a:cubicBezTo>
                    <a:pt x="45395" y="801844"/>
                    <a:pt x="-16820" y="757293"/>
                    <a:pt x="0" y="690127"/>
                  </a:cubicBezTo>
                  <a:cubicBezTo>
                    <a:pt x="-28002" y="592463"/>
                    <a:pt x="-64617" y="298810"/>
                    <a:pt x="0" y="138028"/>
                  </a:cubicBezTo>
                  <a:close/>
                </a:path>
                <a:path w="6579332" h="828157" stroke="0" extrusionOk="0">
                  <a:moveTo>
                    <a:pt x="0" y="138028"/>
                  </a:moveTo>
                  <a:cubicBezTo>
                    <a:pt x="-26610" y="54079"/>
                    <a:pt x="78345" y="15954"/>
                    <a:pt x="101375" y="0"/>
                  </a:cubicBezTo>
                  <a:cubicBezTo>
                    <a:pt x="468300" y="-116244"/>
                    <a:pt x="581978" y="86244"/>
                    <a:pt x="802799" y="0"/>
                  </a:cubicBezTo>
                  <a:cubicBezTo>
                    <a:pt x="1134637" y="-131296"/>
                    <a:pt x="1211871" y="-7583"/>
                    <a:pt x="1504223" y="0"/>
                  </a:cubicBezTo>
                  <a:cubicBezTo>
                    <a:pt x="1797107" y="15237"/>
                    <a:pt x="2041332" y="129540"/>
                    <a:pt x="2205646" y="0"/>
                  </a:cubicBezTo>
                  <a:cubicBezTo>
                    <a:pt x="2391186" y="-82666"/>
                    <a:pt x="2705790" y="-44908"/>
                    <a:pt x="2970836" y="0"/>
                  </a:cubicBezTo>
                  <a:cubicBezTo>
                    <a:pt x="3141668" y="-31497"/>
                    <a:pt x="3321024" y="76942"/>
                    <a:pt x="3480963" y="0"/>
                  </a:cubicBezTo>
                  <a:cubicBezTo>
                    <a:pt x="3589464" y="-23250"/>
                    <a:pt x="3773212" y="122313"/>
                    <a:pt x="4118621" y="0"/>
                  </a:cubicBezTo>
                  <a:cubicBezTo>
                    <a:pt x="4431169" y="-76371"/>
                    <a:pt x="4551091" y="-22126"/>
                    <a:pt x="4692512" y="0"/>
                  </a:cubicBezTo>
                  <a:cubicBezTo>
                    <a:pt x="4892674" y="5066"/>
                    <a:pt x="5001913" y="19588"/>
                    <a:pt x="5202639" y="0"/>
                  </a:cubicBezTo>
                  <a:cubicBezTo>
                    <a:pt x="5406427" y="-71612"/>
                    <a:pt x="5769178" y="102706"/>
                    <a:pt x="5904062" y="0"/>
                  </a:cubicBezTo>
                  <a:cubicBezTo>
                    <a:pt x="6094917" y="30533"/>
                    <a:pt x="6325690" y="95079"/>
                    <a:pt x="6477955" y="0"/>
                  </a:cubicBezTo>
                  <a:cubicBezTo>
                    <a:pt x="6519504" y="10907"/>
                    <a:pt x="6553643" y="64276"/>
                    <a:pt x="6579332" y="138028"/>
                  </a:cubicBezTo>
                  <a:cubicBezTo>
                    <a:pt x="6594125" y="279423"/>
                    <a:pt x="6573548" y="535262"/>
                    <a:pt x="6579332" y="690127"/>
                  </a:cubicBezTo>
                  <a:cubicBezTo>
                    <a:pt x="6596607" y="774580"/>
                    <a:pt x="6525249" y="825182"/>
                    <a:pt x="6477955" y="828156"/>
                  </a:cubicBezTo>
                  <a:cubicBezTo>
                    <a:pt x="6342271" y="848914"/>
                    <a:pt x="6168285" y="783889"/>
                    <a:pt x="5904062" y="828156"/>
                  </a:cubicBezTo>
                  <a:cubicBezTo>
                    <a:pt x="5639017" y="945457"/>
                    <a:pt x="5661011" y="812170"/>
                    <a:pt x="5330171" y="828156"/>
                  </a:cubicBezTo>
                  <a:cubicBezTo>
                    <a:pt x="5121911" y="865265"/>
                    <a:pt x="4856720" y="704781"/>
                    <a:pt x="4564981" y="828156"/>
                  </a:cubicBezTo>
                  <a:cubicBezTo>
                    <a:pt x="4197049" y="959887"/>
                    <a:pt x="4284047" y="777612"/>
                    <a:pt x="3991089" y="828156"/>
                  </a:cubicBezTo>
                  <a:cubicBezTo>
                    <a:pt x="3820455" y="887655"/>
                    <a:pt x="3661478" y="778434"/>
                    <a:pt x="3289665" y="828156"/>
                  </a:cubicBezTo>
                  <a:cubicBezTo>
                    <a:pt x="2934452" y="923172"/>
                    <a:pt x="2838690" y="811808"/>
                    <a:pt x="2779539" y="828156"/>
                  </a:cubicBezTo>
                  <a:cubicBezTo>
                    <a:pt x="2724604" y="835594"/>
                    <a:pt x="2467924" y="797339"/>
                    <a:pt x="2269413" y="828156"/>
                  </a:cubicBezTo>
                  <a:cubicBezTo>
                    <a:pt x="2118997" y="940826"/>
                    <a:pt x="1857793" y="682387"/>
                    <a:pt x="1631755" y="828156"/>
                  </a:cubicBezTo>
                  <a:cubicBezTo>
                    <a:pt x="1402210" y="830891"/>
                    <a:pt x="1221325" y="785484"/>
                    <a:pt x="994096" y="828156"/>
                  </a:cubicBezTo>
                  <a:cubicBezTo>
                    <a:pt x="666136" y="985309"/>
                    <a:pt x="461780" y="768613"/>
                    <a:pt x="101375" y="828156"/>
                  </a:cubicBezTo>
                  <a:cubicBezTo>
                    <a:pt x="46400" y="862200"/>
                    <a:pt x="12156" y="774804"/>
                    <a:pt x="0" y="690127"/>
                  </a:cubicBezTo>
                  <a:cubicBezTo>
                    <a:pt x="-15577" y="519195"/>
                    <a:pt x="-73023" y="364265"/>
                    <a:pt x="0" y="138028"/>
                  </a:cubicBezTo>
                  <a:close/>
                </a:path>
                <a:path w="6579332" h="828157" fill="none" stroke="0" extrusionOk="0">
                  <a:moveTo>
                    <a:pt x="0" y="138028"/>
                  </a:moveTo>
                  <a:cubicBezTo>
                    <a:pt x="-20888" y="77050"/>
                    <a:pt x="37082" y="-19033"/>
                    <a:pt x="101375" y="0"/>
                  </a:cubicBezTo>
                  <a:cubicBezTo>
                    <a:pt x="466895" y="-80073"/>
                    <a:pt x="600446" y="111143"/>
                    <a:pt x="739034" y="0"/>
                  </a:cubicBezTo>
                  <a:cubicBezTo>
                    <a:pt x="948243" y="-106251"/>
                    <a:pt x="1126405" y="118637"/>
                    <a:pt x="1312925" y="0"/>
                  </a:cubicBezTo>
                  <a:cubicBezTo>
                    <a:pt x="1524568" y="-62200"/>
                    <a:pt x="1622870" y="-11125"/>
                    <a:pt x="1823053" y="0"/>
                  </a:cubicBezTo>
                  <a:cubicBezTo>
                    <a:pt x="1977701" y="-66729"/>
                    <a:pt x="2449824" y="102904"/>
                    <a:pt x="2588241" y="0"/>
                  </a:cubicBezTo>
                  <a:cubicBezTo>
                    <a:pt x="2775470" y="-99096"/>
                    <a:pt x="2958054" y="11244"/>
                    <a:pt x="3098367" y="0"/>
                  </a:cubicBezTo>
                  <a:cubicBezTo>
                    <a:pt x="3342189" y="13592"/>
                    <a:pt x="3531485" y="88221"/>
                    <a:pt x="3799791" y="0"/>
                  </a:cubicBezTo>
                  <a:cubicBezTo>
                    <a:pt x="4090958" y="-94144"/>
                    <a:pt x="4155244" y="33316"/>
                    <a:pt x="4309917" y="0"/>
                  </a:cubicBezTo>
                  <a:cubicBezTo>
                    <a:pt x="4414185" y="-81333"/>
                    <a:pt x="4593752" y="44533"/>
                    <a:pt x="4820045" y="0"/>
                  </a:cubicBezTo>
                  <a:cubicBezTo>
                    <a:pt x="5037859" y="28623"/>
                    <a:pt x="5281333" y="129149"/>
                    <a:pt x="5585234" y="0"/>
                  </a:cubicBezTo>
                  <a:cubicBezTo>
                    <a:pt x="5961251" y="-85932"/>
                    <a:pt x="6165216" y="116382"/>
                    <a:pt x="6477955" y="0"/>
                  </a:cubicBezTo>
                  <a:cubicBezTo>
                    <a:pt x="6525083" y="-4158"/>
                    <a:pt x="6562547" y="61902"/>
                    <a:pt x="6579332" y="138028"/>
                  </a:cubicBezTo>
                  <a:cubicBezTo>
                    <a:pt x="6618626" y="320663"/>
                    <a:pt x="6534607" y="513553"/>
                    <a:pt x="6579332" y="690127"/>
                  </a:cubicBezTo>
                  <a:cubicBezTo>
                    <a:pt x="6575042" y="743548"/>
                    <a:pt x="6529043" y="849481"/>
                    <a:pt x="6477955" y="828156"/>
                  </a:cubicBezTo>
                  <a:cubicBezTo>
                    <a:pt x="6273617" y="831128"/>
                    <a:pt x="6229950" y="733098"/>
                    <a:pt x="5967829" y="828156"/>
                  </a:cubicBezTo>
                  <a:cubicBezTo>
                    <a:pt x="5765877" y="904555"/>
                    <a:pt x="5680624" y="731081"/>
                    <a:pt x="5521468" y="828156"/>
                  </a:cubicBezTo>
                  <a:cubicBezTo>
                    <a:pt x="5360944" y="925064"/>
                    <a:pt x="5220168" y="797636"/>
                    <a:pt x="5011342" y="828156"/>
                  </a:cubicBezTo>
                  <a:cubicBezTo>
                    <a:pt x="4769250" y="883594"/>
                    <a:pt x="4450403" y="751473"/>
                    <a:pt x="4309917" y="828156"/>
                  </a:cubicBezTo>
                  <a:cubicBezTo>
                    <a:pt x="4134259" y="900787"/>
                    <a:pt x="4010576" y="793842"/>
                    <a:pt x="3863558" y="828156"/>
                  </a:cubicBezTo>
                  <a:cubicBezTo>
                    <a:pt x="3674866" y="871690"/>
                    <a:pt x="3414470" y="828482"/>
                    <a:pt x="3289665" y="828156"/>
                  </a:cubicBezTo>
                  <a:cubicBezTo>
                    <a:pt x="3129472" y="848147"/>
                    <a:pt x="3021606" y="778814"/>
                    <a:pt x="2779539" y="828156"/>
                  </a:cubicBezTo>
                  <a:cubicBezTo>
                    <a:pt x="2521425" y="881307"/>
                    <a:pt x="2425367" y="776361"/>
                    <a:pt x="2205646" y="828156"/>
                  </a:cubicBezTo>
                  <a:cubicBezTo>
                    <a:pt x="1976403" y="851278"/>
                    <a:pt x="1907859" y="725634"/>
                    <a:pt x="1695520" y="828156"/>
                  </a:cubicBezTo>
                  <a:cubicBezTo>
                    <a:pt x="1406942" y="893146"/>
                    <a:pt x="1165960" y="715699"/>
                    <a:pt x="1057862" y="828156"/>
                  </a:cubicBezTo>
                  <a:cubicBezTo>
                    <a:pt x="924302" y="956506"/>
                    <a:pt x="494769" y="670696"/>
                    <a:pt x="101375" y="828156"/>
                  </a:cubicBezTo>
                  <a:cubicBezTo>
                    <a:pt x="32608" y="818237"/>
                    <a:pt x="18162" y="754424"/>
                    <a:pt x="0" y="690127"/>
                  </a:cubicBezTo>
                  <a:cubicBezTo>
                    <a:pt x="-37778" y="550302"/>
                    <a:pt x="57808" y="396395"/>
                    <a:pt x="0" y="138028"/>
                  </a:cubicBezTo>
                  <a:close/>
                </a:path>
                <a:path w="6579332" h="828157" fill="none" stroke="0" extrusionOk="0">
                  <a:moveTo>
                    <a:pt x="0" y="138028"/>
                  </a:moveTo>
                  <a:cubicBezTo>
                    <a:pt x="-12147" y="61534"/>
                    <a:pt x="57023" y="-11703"/>
                    <a:pt x="101375" y="0"/>
                  </a:cubicBezTo>
                  <a:cubicBezTo>
                    <a:pt x="340548" y="-47173"/>
                    <a:pt x="609972" y="80330"/>
                    <a:pt x="739034" y="0"/>
                  </a:cubicBezTo>
                  <a:cubicBezTo>
                    <a:pt x="943321" y="-79585"/>
                    <a:pt x="1105934" y="157088"/>
                    <a:pt x="1312925" y="0"/>
                  </a:cubicBezTo>
                  <a:cubicBezTo>
                    <a:pt x="1525471" y="-41511"/>
                    <a:pt x="1640677" y="33449"/>
                    <a:pt x="1823053" y="0"/>
                  </a:cubicBezTo>
                  <a:cubicBezTo>
                    <a:pt x="2022447" y="-33200"/>
                    <a:pt x="2340442" y="76188"/>
                    <a:pt x="2588241" y="0"/>
                  </a:cubicBezTo>
                  <a:cubicBezTo>
                    <a:pt x="2785376" y="-114755"/>
                    <a:pt x="2948649" y="-22163"/>
                    <a:pt x="3098367" y="0"/>
                  </a:cubicBezTo>
                  <a:cubicBezTo>
                    <a:pt x="3317323" y="-22414"/>
                    <a:pt x="3521341" y="128005"/>
                    <a:pt x="3799791" y="0"/>
                  </a:cubicBezTo>
                  <a:cubicBezTo>
                    <a:pt x="4073461" y="-130370"/>
                    <a:pt x="4156749" y="41660"/>
                    <a:pt x="4309917" y="0"/>
                  </a:cubicBezTo>
                  <a:cubicBezTo>
                    <a:pt x="4438610" y="-56942"/>
                    <a:pt x="4607397" y="17160"/>
                    <a:pt x="4820045" y="0"/>
                  </a:cubicBezTo>
                  <a:cubicBezTo>
                    <a:pt x="4999979" y="54164"/>
                    <a:pt x="5225444" y="172309"/>
                    <a:pt x="5585234" y="0"/>
                  </a:cubicBezTo>
                  <a:cubicBezTo>
                    <a:pt x="5970285" y="-213738"/>
                    <a:pt x="6013693" y="102059"/>
                    <a:pt x="6477955" y="0"/>
                  </a:cubicBezTo>
                  <a:cubicBezTo>
                    <a:pt x="6545018" y="-14156"/>
                    <a:pt x="6547087" y="49417"/>
                    <a:pt x="6579332" y="138028"/>
                  </a:cubicBezTo>
                  <a:cubicBezTo>
                    <a:pt x="6592068" y="360996"/>
                    <a:pt x="6608387" y="518180"/>
                    <a:pt x="6579332" y="690127"/>
                  </a:cubicBezTo>
                  <a:cubicBezTo>
                    <a:pt x="6582771" y="744924"/>
                    <a:pt x="6543252" y="846432"/>
                    <a:pt x="6477955" y="828156"/>
                  </a:cubicBezTo>
                  <a:cubicBezTo>
                    <a:pt x="6288821" y="821695"/>
                    <a:pt x="6219690" y="745836"/>
                    <a:pt x="5967829" y="828156"/>
                  </a:cubicBezTo>
                  <a:cubicBezTo>
                    <a:pt x="5746436" y="869747"/>
                    <a:pt x="5710094" y="712199"/>
                    <a:pt x="5521468" y="828156"/>
                  </a:cubicBezTo>
                  <a:cubicBezTo>
                    <a:pt x="5314919" y="915658"/>
                    <a:pt x="5210582" y="765022"/>
                    <a:pt x="5011342" y="828156"/>
                  </a:cubicBezTo>
                  <a:cubicBezTo>
                    <a:pt x="4782631" y="829898"/>
                    <a:pt x="4449920" y="763118"/>
                    <a:pt x="4309917" y="828156"/>
                  </a:cubicBezTo>
                  <a:cubicBezTo>
                    <a:pt x="4157880" y="871849"/>
                    <a:pt x="3985325" y="790602"/>
                    <a:pt x="3863558" y="828156"/>
                  </a:cubicBezTo>
                  <a:cubicBezTo>
                    <a:pt x="3694389" y="885007"/>
                    <a:pt x="3405674" y="823186"/>
                    <a:pt x="3289665" y="828156"/>
                  </a:cubicBezTo>
                  <a:cubicBezTo>
                    <a:pt x="3150264" y="851419"/>
                    <a:pt x="3058535" y="769368"/>
                    <a:pt x="2779539" y="828156"/>
                  </a:cubicBezTo>
                  <a:cubicBezTo>
                    <a:pt x="2535634" y="898255"/>
                    <a:pt x="2415747" y="808517"/>
                    <a:pt x="2205646" y="828156"/>
                  </a:cubicBezTo>
                  <a:cubicBezTo>
                    <a:pt x="1987630" y="846566"/>
                    <a:pt x="1880243" y="771188"/>
                    <a:pt x="1695520" y="828156"/>
                  </a:cubicBezTo>
                  <a:cubicBezTo>
                    <a:pt x="1440327" y="890408"/>
                    <a:pt x="1145851" y="692271"/>
                    <a:pt x="1057862" y="828156"/>
                  </a:cubicBezTo>
                  <a:cubicBezTo>
                    <a:pt x="951514" y="920961"/>
                    <a:pt x="346991" y="703776"/>
                    <a:pt x="101375" y="828156"/>
                  </a:cubicBezTo>
                  <a:cubicBezTo>
                    <a:pt x="46217" y="791253"/>
                    <a:pt x="6995" y="753771"/>
                    <a:pt x="0" y="690127"/>
                  </a:cubicBezTo>
                  <a:cubicBezTo>
                    <a:pt x="-41824" y="585964"/>
                    <a:pt x="31968" y="326727"/>
                    <a:pt x="0" y="138028"/>
                  </a:cubicBezTo>
                  <a:close/>
                </a:path>
              </a:pathLst>
            </a:custGeom>
            <a:grp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custGeom>
                      <a:avLst/>
                      <a:gdLst>
                        <a:gd name="connsiteX0" fmla="*/ 0 w 7169173"/>
                        <a:gd name="connsiteY0" fmla="*/ 233807 h 1402814"/>
                        <a:gd name="connsiteX1" fmla="*/ 110464 w 7169173"/>
                        <a:gd name="connsiteY1" fmla="*/ 0 h 1402814"/>
                        <a:gd name="connsiteX2" fmla="*/ 805289 w 7169173"/>
                        <a:gd name="connsiteY2" fmla="*/ 0 h 1402814"/>
                        <a:gd name="connsiteX3" fmla="*/ 1430630 w 7169173"/>
                        <a:gd name="connsiteY3" fmla="*/ 0 h 1402814"/>
                        <a:gd name="connsiteX4" fmla="*/ 1986491 w 7169173"/>
                        <a:gd name="connsiteY4" fmla="*/ 0 h 1402814"/>
                        <a:gd name="connsiteX5" fmla="*/ 2820279 w 7169173"/>
                        <a:gd name="connsiteY5" fmla="*/ 0 h 1402814"/>
                        <a:gd name="connsiteX6" fmla="*/ 3376138 w 7169173"/>
                        <a:gd name="connsiteY6" fmla="*/ 0 h 1402814"/>
                        <a:gd name="connsiteX7" fmla="*/ 4140445 w 7169173"/>
                        <a:gd name="connsiteY7" fmla="*/ 0 h 1402814"/>
                        <a:gd name="connsiteX8" fmla="*/ 4696304 w 7169173"/>
                        <a:gd name="connsiteY8" fmla="*/ 0 h 1402814"/>
                        <a:gd name="connsiteX9" fmla="*/ 5252165 w 7169173"/>
                        <a:gd name="connsiteY9" fmla="*/ 0 h 1402814"/>
                        <a:gd name="connsiteX10" fmla="*/ 6085954 w 7169173"/>
                        <a:gd name="connsiteY10" fmla="*/ 0 h 1402814"/>
                        <a:gd name="connsiteX11" fmla="*/ 7058708 w 7169173"/>
                        <a:gd name="connsiteY11" fmla="*/ 0 h 1402814"/>
                        <a:gd name="connsiteX12" fmla="*/ 7169173 w 7169173"/>
                        <a:gd name="connsiteY12" fmla="*/ 233807 h 1402814"/>
                        <a:gd name="connsiteX13" fmla="*/ 7169173 w 7169173"/>
                        <a:gd name="connsiteY13" fmla="*/ 1169006 h 1402814"/>
                        <a:gd name="connsiteX14" fmla="*/ 7058708 w 7169173"/>
                        <a:gd name="connsiteY14" fmla="*/ 1402814 h 1402814"/>
                        <a:gd name="connsiteX15" fmla="*/ 6502849 w 7169173"/>
                        <a:gd name="connsiteY15" fmla="*/ 1402814 h 1402814"/>
                        <a:gd name="connsiteX16" fmla="*/ 6016471 w 7169173"/>
                        <a:gd name="connsiteY16" fmla="*/ 1402814 h 1402814"/>
                        <a:gd name="connsiteX17" fmla="*/ 5460612 w 7169173"/>
                        <a:gd name="connsiteY17" fmla="*/ 1402814 h 1402814"/>
                        <a:gd name="connsiteX18" fmla="*/ 4696304 w 7169173"/>
                        <a:gd name="connsiteY18" fmla="*/ 1402814 h 1402814"/>
                        <a:gd name="connsiteX19" fmla="*/ 4209929 w 7169173"/>
                        <a:gd name="connsiteY19" fmla="*/ 1402814 h 1402814"/>
                        <a:gd name="connsiteX20" fmla="*/ 3584586 w 7169173"/>
                        <a:gd name="connsiteY20" fmla="*/ 1402814 h 1402814"/>
                        <a:gd name="connsiteX21" fmla="*/ 3028727 w 7169173"/>
                        <a:gd name="connsiteY21" fmla="*/ 1402814 h 1402814"/>
                        <a:gd name="connsiteX22" fmla="*/ 2403384 w 7169173"/>
                        <a:gd name="connsiteY22" fmla="*/ 1402814 h 1402814"/>
                        <a:gd name="connsiteX23" fmla="*/ 1847525 w 7169173"/>
                        <a:gd name="connsiteY23" fmla="*/ 1402814 h 1402814"/>
                        <a:gd name="connsiteX24" fmla="*/ 1152701 w 7169173"/>
                        <a:gd name="connsiteY24" fmla="*/ 1402814 h 1402814"/>
                        <a:gd name="connsiteX25" fmla="*/ 110464 w 7169173"/>
                        <a:gd name="connsiteY25" fmla="*/ 1402814 h 1402814"/>
                        <a:gd name="connsiteX26" fmla="*/ 0 w 7169173"/>
                        <a:gd name="connsiteY26" fmla="*/ 1169006 h 1402814"/>
                        <a:gd name="connsiteX27" fmla="*/ 0 w 7169173"/>
                        <a:gd name="connsiteY27" fmla="*/ 233807 h 1402814"/>
                        <a:gd name="connsiteX0" fmla="*/ 0 w 7169173"/>
                        <a:gd name="connsiteY0" fmla="*/ 233807 h 1402814"/>
                        <a:gd name="connsiteX1" fmla="*/ 110464 w 7169173"/>
                        <a:gd name="connsiteY1" fmla="*/ 0 h 1402814"/>
                        <a:gd name="connsiteX2" fmla="*/ 874771 w 7169173"/>
                        <a:gd name="connsiteY2" fmla="*/ 0 h 1402814"/>
                        <a:gd name="connsiteX3" fmla="*/ 1639078 w 7169173"/>
                        <a:gd name="connsiteY3" fmla="*/ 0 h 1402814"/>
                        <a:gd name="connsiteX4" fmla="*/ 2403384 w 7169173"/>
                        <a:gd name="connsiteY4" fmla="*/ 0 h 1402814"/>
                        <a:gd name="connsiteX5" fmla="*/ 3237174 w 7169173"/>
                        <a:gd name="connsiteY5" fmla="*/ 0 h 1402814"/>
                        <a:gd name="connsiteX6" fmla="*/ 3793034 w 7169173"/>
                        <a:gd name="connsiteY6" fmla="*/ 0 h 1402814"/>
                        <a:gd name="connsiteX7" fmla="*/ 4487858 w 7169173"/>
                        <a:gd name="connsiteY7" fmla="*/ 0 h 1402814"/>
                        <a:gd name="connsiteX8" fmla="*/ 5113199 w 7169173"/>
                        <a:gd name="connsiteY8" fmla="*/ 0 h 1402814"/>
                        <a:gd name="connsiteX9" fmla="*/ 5669059 w 7169173"/>
                        <a:gd name="connsiteY9" fmla="*/ 0 h 1402814"/>
                        <a:gd name="connsiteX10" fmla="*/ 6433365 w 7169173"/>
                        <a:gd name="connsiteY10" fmla="*/ 0 h 1402814"/>
                        <a:gd name="connsiteX11" fmla="*/ 7058708 w 7169173"/>
                        <a:gd name="connsiteY11" fmla="*/ 0 h 1402814"/>
                        <a:gd name="connsiteX12" fmla="*/ 7169173 w 7169173"/>
                        <a:gd name="connsiteY12" fmla="*/ 233807 h 1402814"/>
                        <a:gd name="connsiteX13" fmla="*/ 7169173 w 7169173"/>
                        <a:gd name="connsiteY13" fmla="*/ 1169006 h 1402814"/>
                        <a:gd name="connsiteX14" fmla="*/ 7058708 w 7169173"/>
                        <a:gd name="connsiteY14" fmla="*/ 1402814 h 1402814"/>
                        <a:gd name="connsiteX15" fmla="*/ 6433365 w 7169173"/>
                        <a:gd name="connsiteY15" fmla="*/ 1402814 h 1402814"/>
                        <a:gd name="connsiteX16" fmla="*/ 5808024 w 7169173"/>
                        <a:gd name="connsiteY16" fmla="*/ 1402814 h 1402814"/>
                        <a:gd name="connsiteX17" fmla="*/ 4974235 w 7169173"/>
                        <a:gd name="connsiteY17" fmla="*/ 1402814 h 1402814"/>
                        <a:gd name="connsiteX18" fmla="*/ 4348893 w 7169173"/>
                        <a:gd name="connsiteY18" fmla="*/ 1402814 h 1402814"/>
                        <a:gd name="connsiteX19" fmla="*/ 3584586 w 7169173"/>
                        <a:gd name="connsiteY19" fmla="*/ 1402814 h 1402814"/>
                        <a:gd name="connsiteX20" fmla="*/ 3028727 w 7169173"/>
                        <a:gd name="connsiteY20" fmla="*/ 1402814 h 1402814"/>
                        <a:gd name="connsiteX21" fmla="*/ 2472868 w 7169173"/>
                        <a:gd name="connsiteY21" fmla="*/ 1402814 h 1402814"/>
                        <a:gd name="connsiteX22" fmla="*/ 1778043 w 7169173"/>
                        <a:gd name="connsiteY22" fmla="*/ 1402814 h 1402814"/>
                        <a:gd name="connsiteX23" fmla="*/ 1083218 w 7169173"/>
                        <a:gd name="connsiteY23" fmla="*/ 1402814 h 1402814"/>
                        <a:gd name="connsiteX24" fmla="*/ 110464 w 7169173"/>
                        <a:gd name="connsiteY24" fmla="*/ 1402814 h 1402814"/>
                        <a:gd name="connsiteX25" fmla="*/ 0 w 7169173"/>
                        <a:gd name="connsiteY25" fmla="*/ 1169006 h 1402814"/>
                        <a:gd name="connsiteX26" fmla="*/ 0 w 7169173"/>
                        <a:gd name="connsiteY26" fmla="*/ 233807 h 14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69173" h="1402814" fill="none" extrusionOk="0">
                          <a:moveTo>
                            <a:pt x="0" y="233807"/>
                          </a:moveTo>
                          <a:cubicBezTo>
                            <a:pt x="-10584" y="105451"/>
                            <a:pt x="58206" y="-24473"/>
                            <a:pt x="110464" y="0"/>
                          </a:cubicBezTo>
                          <a:cubicBezTo>
                            <a:pt x="351264" y="-74398"/>
                            <a:pt x="616680" y="148115"/>
                            <a:pt x="805289" y="0"/>
                          </a:cubicBezTo>
                          <a:cubicBezTo>
                            <a:pt x="1036429" y="-149228"/>
                            <a:pt x="1194656" y="182266"/>
                            <a:pt x="1430630" y="0"/>
                          </a:cubicBezTo>
                          <a:cubicBezTo>
                            <a:pt x="1631648" y="-122202"/>
                            <a:pt x="1795107" y="60136"/>
                            <a:pt x="1986491" y="0"/>
                          </a:cubicBezTo>
                          <a:cubicBezTo>
                            <a:pt x="2218247" y="-42126"/>
                            <a:pt x="2597428" y="146456"/>
                            <a:pt x="2820279" y="0"/>
                          </a:cubicBezTo>
                          <a:cubicBezTo>
                            <a:pt x="3018562" y="-187592"/>
                            <a:pt x="3194332" y="40264"/>
                            <a:pt x="3376138" y="0"/>
                          </a:cubicBezTo>
                          <a:cubicBezTo>
                            <a:pt x="3577394" y="-49815"/>
                            <a:pt x="3887629" y="255868"/>
                            <a:pt x="4140445" y="0"/>
                          </a:cubicBezTo>
                          <a:cubicBezTo>
                            <a:pt x="4426707" y="-183156"/>
                            <a:pt x="4524708" y="92281"/>
                            <a:pt x="4696304" y="0"/>
                          </a:cubicBezTo>
                          <a:cubicBezTo>
                            <a:pt x="4872257" y="-123736"/>
                            <a:pt x="5020536" y="40065"/>
                            <a:pt x="5252165" y="0"/>
                          </a:cubicBezTo>
                          <a:cubicBezTo>
                            <a:pt x="5416614" y="-29837"/>
                            <a:pt x="5697607" y="262219"/>
                            <a:pt x="6085954" y="0"/>
                          </a:cubicBezTo>
                          <a:cubicBezTo>
                            <a:pt x="6463355" y="-254299"/>
                            <a:pt x="6548628" y="180483"/>
                            <a:pt x="7058708" y="0"/>
                          </a:cubicBezTo>
                          <a:cubicBezTo>
                            <a:pt x="7129216" y="-24796"/>
                            <a:pt x="7144080" y="70737"/>
                            <a:pt x="7169173" y="233807"/>
                          </a:cubicBezTo>
                          <a:cubicBezTo>
                            <a:pt x="7163228" y="569625"/>
                            <a:pt x="7184880" y="883285"/>
                            <a:pt x="7169173" y="1169006"/>
                          </a:cubicBezTo>
                          <a:cubicBezTo>
                            <a:pt x="7162603" y="1281933"/>
                            <a:pt x="7122688" y="1410873"/>
                            <a:pt x="7058708" y="1402814"/>
                          </a:cubicBezTo>
                          <a:cubicBezTo>
                            <a:pt x="6879145" y="1420334"/>
                            <a:pt x="6762940" y="1300277"/>
                            <a:pt x="6502849" y="1402814"/>
                          </a:cubicBezTo>
                          <a:cubicBezTo>
                            <a:pt x="6228452" y="1499550"/>
                            <a:pt x="6224354" y="1265403"/>
                            <a:pt x="6016471" y="1402814"/>
                          </a:cubicBezTo>
                          <a:cubicBezTo>
                            <a:pt x="5778582" y="1502672"/>
                            <a:pt x="5672575" y="1329245"/>
                            <a:pt x="5460612" y="1402814"/>
                          </a:cubicBezTo>
                          <a:cubicBezTo>
                            <a:pt x="5215407" y="1409703"/>
                            <a:pt x="4859778" y="1351207"/>
                            <a:pt x="4696304" y="1402814"/>
                          </a:cubicBezTo>
                          <a:cubicBezTo>
                            <a:pt x="4537913" y="1452275"/>
                            <a:pt x="4352521" y="1346043"/>
                            <a:pt x="4209929" y="1402814"/>
                          </a:cubicBezTo>
                          <a:cubicBezTo>
                            <a:pt x="4024373" y="1463382"/>
                            <a:pt x="3740748" y="1371499"/>
                            <a:pt x="3584586" y="1402814"/>
                          </a:cubicBezTo>
                          <a:cubicBezTo>
                            <a:pt x="3421414" y="1453523"/>
                            <a:pt x="3290910" y="1326191"/>
                            <a:pt x="3028727" y="1402814"/>
                          </a:cubicBezTo>
                          <a:cubicBezTo>
                            <a:pt x="2793601" y="1496610"/>
                            <a:pt x="2624542" y="1386478"/>
                            <a:pt x="2403384" y="1402814"/>
                          </a:cubicBezTo>
                          <a:cubicBezTo>
                            <a:pt x="2194268" y="1418214"/>
                            <a:pt x="2078751" y="1287061"/>
                            <a:pt x="1847525" y="1402814"/>
                          </a:cubicBezTo>
                          <a:cubicBezTo>
                            <a:pt x="1566485" y="1546558"/>
                            <a:pt x="1271853" y="1205970"/>
                            <a:pt x="1152701" y="1402814"/>
                          </a:cubicBezTo>
                          <a:cubicBezTo>
                            <a:pt x="997820" y="1603226"/>
                            <a:pt x="341968" y="1230430"/>
                            <a:pt x="110464" y="1402814"/>
                          </a:cubicBezTo>
                          <a:cubicBezTo>
                            <a:pt x="45864" y="1372379"/>
                            <a:pt x="-5698" y="1279445"/>
                            <a:pt x="0" y="1169006"/>
                          </a:cubicBezTo>
                          <a:cubicBezTo>
                            <a:pt x="-22753" y="956501"/>
                            <a:pt x="-26196" y="562987"/>
                            <a:pt x="0" y="233807"/>
                          </a:cubicBezTo>
                          <a:close/>
                        </a:path>
                        <a:path w="7169173" h="1402814" stroke="0" extrusionOk="0">
                          <a:moveTo>
                            <a:pt x="0" y="233807"/>
                          </a:moveTo>
                          <a:cubicBezTo>
                            <a:pt x="-18851" y="96550"/>
                            <a:pt x="74333" y="23215"/>
                            <a:pt x="110464" y="0"/>
                          </a:cubicBezTo>
                          <a:cubicBezTo>
                            <a:pt x="445562" y="-177804"/>
                            <a:pt x="597027" y="148790"/>
                            <a:pt x="874771" y="0"/>
                          </a:cubicBezTo>
                          <a:cubicBezTo>
                            <a:pt x="1206249" y="-182754"/>
                            <a:pt x="1323697" y="-7439"/>
                            <a:pt x="1639078" y="0"/>
                          </a:cubicBezTo>
                          <a:cubicBezTo>
                            <a:pt x="1919341" y="-32002"/>
                            <a:pt x="2234033" y="155496"/>
                            <a:pt x="2403384" y="0"/>
                          </a:cubicBezTo>
                          <a:cubicBezTo>
                            <a:pt x="2589241" y="-138544"/>
                            <a:pt x="2981803" y="-5904"/>
                            <a:pt x="3237174" y="0"/>
                          </a:cubicBezTo>
                          <a:cubicBezTo>
                            <a:pt x="3448180" y="-36530"/>
                            <a:pt x="3625388" y="65923"/>
                            <a:pt x="3793034" y="0"/>
                          </a:cubicBezTo>
                          <a:cubicBezTo>
                            <a:pt x="3947070" y="-31175"/>
                            <a:pt x="4135834" y="149555"/>
                            <a:pt x="4487858" y="0"/>
                          </a:cubicBezTo>
                          <a:cubicBezTo>
                            <a:pt x="4821825" y="-118589"/>
                            <a:pt x="4941102" y="-13525"/>
                            <a:pt x="5113199" y="0"/>
                          </a:cubicBezTo>
                          <a:cubicBezTo>
                            <a:pt x="5326029" y="2188"/>
                            <a:pt x="5428069" y="33738"/>
                            <a:pt x="5669059" y="0"/>
                          </a:cubicBezTo>
                          <a:cubicBezTo>
                            <a:pt x="5906876" y="-71003"/>
                            <a:pt x="6257732" y="107806"/>
                            <a:pt x="6433365" y="0"/>
                          </a:cubicBezTo>
                          <a:cubicBezTo>
                            <a:pt x="6640920" y="-27772"/>
                            <a:pt x="6875881" y="145622"/>
                            <a:pt x="7058708" y="0"/>
                          </a:cubicBezTo>
                          <a:cubicBezTo>
                            <a:pt x="7118034" y="19046"/>
                            <a:pt x="7148649" y="109036"/>
                            <a:pt x="7169173" y="233807"/>
                          </a:cubicBezTo>
                          <a:cubicBezTo>
                            <a:pt x="7181768" y="554381"/>
                            <a:pt x="7164545" y="848714"/>
                            <a:pt x="7169173" y="1169006"/>
                          </a:cubicBezTo>
                          <a:cubicBezTo>
                            <a:pt x="7184383" y="1304901"/>
                            <a:pt x="7113119" y="1404642"/>
                            <a:pt x="7058708" y="1402814"/>
                          </a:cubicBezTo>
                          <a:cubicBezTo>
                            <a:pt x="6869408" y="1487888"/>
                            <a:pt x="6701957" y="1306533"/>
                            <a:pt x="6433365" y="1402814"/>
                          </a:cubicBezTo>
                          <a:cubicBezTo>
                            <a:pt x="6151668" y="1573088"/>
                            <a:pt x="6148196" y="1322067"/>
                            <a:pt x="5808024" y="1402814"/>
                          </a:cubicBezTo>
                          <a:cubicBezTo>
                            <a:pt x="5537066" y="1519827"/>
                            <a:pt x="5307139" y="1218879"/>
                            <a:pt x="4974235" y="1402814"/>
                          </a:cubicBezTo>
                          <a:cubicBezTo>
                            <a:pt x="4587351" y="1568692"/>
                            <a:pt x="4628475" y="1324889"/>
                            <a:pt x="4348893" y="1402814"/>
                          </a:cubicBezTo>
                          <a:cubicBezTo>
                            <a:pt x="4152822" y="1494542"/>
                            <a:pt x="3983825" y="1312517"/>
                            <a:pt x="3584586" y="1402814"/>
                          </a:cubicBezTo>
                          <a:cubicBezTo>
                            <a:pt x="3204599" y="1540492"/>
                            <a:pt x="3113822" y="1357252"/>
                            <a:pt x="3028727" y="1402814"/>
                          </a:cubicBezTo>
                          <a:cubicBezTo>
                            <a:pt x="2957371" y="1429695"/>
                            <a:pt x="2654251" y="1300861"/>
                            <a:pt x="2472868" y="1402814"/>
                          </a:cubicBezTo>
                          <a:cubicBezTo>
                            <a:pt x="2311371" y="1553103"/>
                            <a:pt x="2031743" y="1240606"/>
                            <a:pt x="1778043" y="1402814"/>
                          </a:cubicBezTo>
                          <a:cubicBezTo>
                            <a:pt x="1524479" y="1455134"/>
                            <a:pt x="1350023" y="1300605"/>
                            <a:pt x="1083218" y="1402814"/>
                          </a:cubicBezTo>
                          <a:cubicBezTo>
                            <a:pt x="770732" y="1555894"/>
                            <a:pt x="500653" y="1281176"/>
                            <a:pt x="110464" y="1402814"/>
                          </a:cubicBezTo>
                          <a:cubicBezTo>
                            <a:pt x="51009" y="1439904"/>
                            <a:pt x="12184" y="1299159"/>
                            <a:pt x="0" y="1169006"/>
                          </a:cubicBezTo>
                          <a:cubicBezTo>
                            <a:pt x="-13945" y="858630"/>
                            <a:pt x="-37904" y="556018"/>
                            <a:pt x="0" y="233807"/>
                          </a:cubicBezTo>
                          <a:close/>
                        </a:path>
                        <a:path w="7169173" h="1402814" fill="none" stroke="0" extrusionOk="0">
                          <a:moveTo>
                            <a:pt x="0" y="233807"/>
                          </a:moveTo>
                          <a:cubicBezTo>
                            <a:pt x="-10682" y="110290"/>
                            <a:pt x="52520" y="-27794"/>
                            <a:pt x="110464" y="0"/>
                          </a:cubicBezTo>
                          <a:cubicBezTo>
                            <a:pt x="479311" y="-132663"/>
                            <a:pt x="647952" y="135181"/>
                            <a:pt x="805289" y="0"/>
                          </a:cubicBezTo>
                          <a:cubicBezTo>
                            <a:pt x="994190" y="-130185"/>
                            <a:pt x="1228511" y="155824"/>
                            <a:pt x="1430630" y="0"/>
                          </a:cubicBezTo>
                          <a:cubicBezTo>
                            <a:pt x="1666454" y="-93713"/>
                            <a:pt x="1784991" y="41931"/>
                            <a:pt x="1986491" y="0"/>
                          </a:cubicBezTo>
                          <a:cubicBezTo>
                            <a:pt x="2117202" y="-82921"/>
                            <a:pt x="2612563" y="165871"/>
                            <a:pt x="2820279" y="0"/>
                          </a:cubicBezTo>
                          <a:cubicBezTo>
                            <a:pt x="3027921" y="-172899"/>
                            <a:pt x="3191817" y="60259"/>
                            <a:pt x="3376138" y="0"/>
                          </a:cubicBezTo>
                          <a:cubicBezTo>
                            <a:pt x="3594912" y="-77332"/>
                            <a:pt x="3864523" y="160940"/>
                            <a:pt x="4140445" y="0"/>
                          </a:cubicBezTo>
                          <a:cubicBezTo>
                            <a:pt x="4411700" y="-168816"/>
                            <a:pt x="4534366" y="47014"/>
                            <a:pt x="4696304" y="0"/>
                          </a:cubicBezTo>
                          <a:cubicBezTo>
                            <a:pt x="4843553" y="-74473"/>
                            <a:pt x="5034372" y="3473"/>
                            <a:pt x="5252165" y="0"/>
                          </a:cubicBezTo>
                          <a:cubicBezTo>
                            <a:pt x="5505820" y="59695"/>
                            <a:pt x="5738735" y="282811"/>
                            <a:pt x="6085954" y="0"/>
                          </a:cubicBezTo>
                          <a:cubicBezTo>
                            <a:pt x="6469415" y="-279450"/>
                            <a:pt x="6649187" y="132752"/>
                            <a:pt x="7058708" y="0"/>
                          </a:cubicBezTo>
                          <a:cubicBezTo>
                            <a:pt x="7122341" y="-6419"/>
                            <a:pt x="7150159" y="96629"/>
                            <a:pt x="7169173" y="233807"/>
                          </a:cubicBezTo>
                          <a:cubicBezTo>
                            <a:pt x="7221919" y="599548"/>
                            <a:pt x="7124643" y="872141"/>
                            <a:pt x="7169173" y="1169006"/>
                          </a:cubicBezTo>
                          <a:cubicBezTo>
                            <a:pt x="7162281" y="1277286"/>
                            <a:pt x="7123550" y="1413357"/>
                            <a:pt x="7058708" y="1402814"/>
                          </a:cubicBezTo>
                          <a:cubicBezTo>
                            <a:pt x="6822425" y="1391448"/>
                            <a:pt x="6789139" y="1258488"/>
                            <a:pt x="6502849" y="1402814"/>
                          </a:cubicBezTo>
                          <a:cubicBezTo>
                            <a:pt x="6293346" y="1484777"/>
                            <a:pt x="6215466" y="1267522"/>
                            <a:pt x="6016471" y="1402814"/>
                          </a:cubicBezTo>
                          <a:cubicBezTo>
                            <a:pt x="5817525" y="1515734"/>
                            <a:pt x="5725371" y="1322886"/>
                            <a:pt x="5460612" y="1402814"/>
                          </a:cubicBezTo>
                          <a:cubicBezTo>
                            <a:pt x="5198477" y="1443270"/>
                            <a:pt x="4867999" y="1289011"/>
                            <a:pt x="4696304" y="1402814"/>
                          </a:cubicBezTo>
                          <a:cubicBezTo>
                            <a:pt x="4507450" y="1487834"/>
                            <a:pt x="4371335" y="1339045"/>
                            <a:pt x="4209929" y="1402814"/>
                          </a:cubicBezTo>
                          <a:cubicBezTo>
                            <a:pt x="4023153" y="1466099"/>
                            <a:pt x="3726651" y="1395835"/>
                            <a:pt x="3584586" y="1402814"/>
                          </a:cubicBezTo>
                          <a:cubicBezTo>
                            <a:pt x="3407510" y="1426180"/>
                            <a:pt x="3295309" y="1334429"/>
                            <a:pt x="3028727" y="1402814"/>
                          </a:cubicBezTo>
                          <a:cubicBezTo>
                            <a:pt x="2751893" y="1477935"/>
                            <a:pt x="2649118" y="1347555"/>
                            <a:pt x="2403384" y="1402814"/>
                          </a:cubicBezTo>
                          <a:cubicBezTo>
                            <a:pt x="2159259" y="1427858"/>
                            <a:pt x="2094536" y="1274831"/>
                            <a:pt x="1847525" y="1402814"/>
                          </a:cubicBezTo>
                          <a:cubicBezTo>
                            <a:pt x="1579107" y="1528179"/>
                            <a:pt x="1293903" y="1212658"/>
                            <a:pt x="1152701" y="1402814"/>
                          </a:cubicBezTo>
                          <a:cubicBezTo>
                            <a:pt x="1013001" y="1540168"/>
                            <a:pt x="482652" y="1135972"/>
                            <a:pt x="110464" y="1402814"/>
                          </a:cubicBezTo>
                          <a:cubicBezTo>
                            <a:pt x="39919" y="1386329"/>
                            <a:pt x="18243" y="1276039"/>
                            <a:pt x="0" y="1169006"/>
                          </a:cubicBezTo>
                          <a:cubicBezTo>
                            <a:pt x="-74286" y="997419"/>
                            <a:pt x="49890" y="609895"/>
                            <a:pt x="0" y="233807"/>
                          </a:cubicBezTo>
                          <a:close/>
                        </a:path>
                      </a:pathLst>
                    </a:custGeom>
                    <ask:type>
                      <ask:lineSketchScribble/>
                    </ask:type>
                  </ask:lineSketchStyleProps>
                </a:ext>
              </a:extLst>
            </a:ln>
            <a:effectLst/>
          </p:spPr>
          <p:txBody>
            <a:bodyPr rtlCol="0" anchor="ctr"/>
            <a:lstStyle/>
            <a:p>
              <a:pPr algn="ctr">
                <a:defRPr/>
              </a:pPr>
              <a:endParaRPr lang="en-US" sz="1800" kern="0" dirty="0">
                <a:solidFill>
                  <a:prstClr val="white"/>
                </a:solidFill>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54282940-615F-45E4-9E54-78F6EC5EC0EC}"/>
                </a:ext>
              </a:extLst>
            </p:cNvPr>
            <p:cNvSpPr/>
            <p:nvPr/>
          </p:nvSpPr>
          <p:spPr>
            <a:xfrm>
              <a:off x="1078178" y="1602354"/>
              <a:ext cx="6611184" cy="708619"/>
            </a:xfrm>
            <a:prstGeom prst="rect">
              <a:avLst/>
            </a:prstGeom>
            <a:noFill/>
          </p:spPr>
          <p:txBody>
            <a:bodyPr wrap="square">
              <a:spAutoFit/>
            </a:bodyPr>
            <a:lstStyle/>
            <a:p>
              <a:pPr lvl="0"/>
              <a:r>
                <a:rPr lang="vi-VN" sz="2400" b="1" dirty="0">
                  <a:solidFill>
                    <a:srgbClr val="000000"/>
                  </a:solidFill>
                  <a:latin typeface="Times New Roman" panose="02020603050405020304" pitchFamily="18" charset="0"/>
                  <a:cs typeface="Times New Roman" panose="02020603050405020304" pitchFamily="18" charset="0"/>
                </a:rPr>
                <a:t>Câu chuyện giữa anh Thành và anh Lê nhiều lúc không ăn nhập với nhau. Hãy tìm những chi tiết thể hiện điều đó và giải thích vì sao như vậy.</a:t>
              </a:r>
              <a:endParaRPr lang="en-US" altLang="en-US" sz="2000" dirty="0">
                <a:latin typeface="Times New Roman" panose="02020603050405020304" pitchFamily="18" charset="0"/>
                <a:cs typeface="Times New Roman" panose="02020603050405020304" pitchFamily="18" charset="0"/>
              </a:endParaRPr>
            </a:p>
          </p:txBody>
        </p:sp>
      </p:grpSp>
      <p:sp>
        <p:nvSpPr>
          <p:cNvPr id="13" name="Rectangle 12">
            <a:extLst>
              <a:ext uri="{FF2B5EF4-FFF2-40B4-BE49-F238E27FC236}">
                <a16:creationId xmlns:a16="http://schemas.microsoft.com/office/drawing/2014/main" id="{4EB16061-6BF4-40FC-9595-125BADCE7AB1}"/>
              </a:ext>
            </a:extLst>
          </p:cNvPr>
          <p:cNvSpPr/>
          <p:nvPr/>
        </p:nvSpPr>
        <p:spPr>
          <a:xfrm>
            <a:off x="4001246" y="750198"/>
            <a:ext cx="1584435" cy="553998"/>
          </a:xfrm>
          <a:prstGeom prst="rect">
            <a:avLst/>
          </a:prstGeom>
        </p:spPr>
        <p:txBody>
          <a:bodyPr wrap="square">
            <a:spAutoFit/>
          </a:bodyPr>
          <a:lstStyle/>
          <a:p>
            <a:pPr>
              <a:defRPr/>
            </a:pPr>
            <a:r>
              <a:rPr lang="en-US" altLang="zh-CN" sz="3000" kern="0" dirty="0" err="1">
                <a:ln w="28575">
                  <a:solidFill>
                    <a:srgbClr val="FFC000"/>
                  </a:solidFill>
                </a:ln>
                <a:solidFill>
                  <a:srgbClr val="904806"/>
                </a:solidFill>
                <a:effectLst>
                  <a:glow rad="139700">
                    <a:schemeClr val="accent1">
                      <a:satMod val="175000"/>
                      <a:alpha val="40000"/>
                    </a:schemeClr>
                  </a:glow>
                </a:effectLst>
                <a:latin typeface="Times New Roman" panose="02020603050405020304" pitchFamily="18" charset="0"/>
                <a:ea typeface="站酷快乐体2016修订版" panose="02010600030101010101" pitchFamily="2" charset="-122"/>
                <a:cs typeface="Times New Roman" panose="02020603050405020304" pitchFamily="18" charset="0"/>
                <a:sym typeface="Arial"/>
              </a:rPr>
              <a:t>Câu</a:t>
            </a:r>
            <a:r>
              <a:rPr lang="en-US" altLang="zh-CN" sz="3000" kern="0" dirty="0">
                <a:ln w="28575">
                  <a:solidFill>
                    <a:srgbClr val="FFC000"/>
                  </a:solidFill>
                </a:ln>
                <a:solidFill>
                  <a:srgbClr val="904806"/>
                </a:solidFill>
                <a:effectLst>
                  <a:glow rad="139700">
                    <a:schemeClr val="accent1">
                      <a:satMod val="175000"/>
                      <a:alpha val="40000"/>
                    </a:schemeClr>
                  </a:glow>
                </a:effectLst>
                <a:latin typeface="Times New Roman" panose="02020603050405020304" pitchFamily="18" charset="0"/>
                <a:ea typeface="站酷快乐体2016修订版" panose="02010600030101010101" pitchFamily="2" charset="-122"/>
                <a:cs typeface="Times New Roman" panose="02020603050405020304" pitchFamily="18" charset="0"/>
                <a:sym typeface="Arial"/>
              </a:rPr>
              <a:t> 3</a:t>
            </a:r>
            <a:endParaRPr lang="en-US" sz="788" kern="0" dirty="0">
              <a:ln w="28575">
                <a:solidFill>
                  <a:srgbClr val="FFC000"/>
                </a:solidFill>
              </a:ln>
              <a:solidFill>
                <a:srgbClr val="904806"/>
              </a:solidFill>
              <a:effectLst>
                <a:glow rad="139700">
                  <a:schemeClr val="accent1">
                    <a:satMod val="175000"/>
                    <a:alpha val="40000"/>
                  </a:schemeClr>
                </a:glow>
              </a:effectLst>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backgroundRemoval t="0" b="100000" l="4661" r="96186">
                        <a14:foregroundMark x1="46610" y1="63983" x2="46610" y2="63983"/>
                        <a14:foregroundMark x1="53814" y1="65678" x2="53814" y2="65678"/>
                        <a14:foregroundMark x1="64831" y1="67797" x2="64831" y2="67797"/>
                        <a14:foregroundMark x1="58898" y1="58898" x2="58898" y2="58898"/>
                        <a14:foregroundMark x1="57203" y1="52966" x2="57203" y2="52966"/>
                        <a14:foregroundMark x1="51271" y1="55508" x2="51271" y2="55508"/>
                        <a14:foregroundMark x1="63136" y1="62712" x2="63136" y2="62712"/>
                        <a14:foregroundMark x1="58898" y1="54237" x2="58898" y2="54237"/>
                        <a14:foregroundMark x1="63983" y1="70339" x2="63983" y2="70339"/>
                        <a14:foregroundMark x1="63983" y1="76695" x2="63983" y2="76695"/>
                        <a14:foregroundMark x1="49153" y1="71610" x2="49153" y2="71610"/>
                        <a14:foregroundMark x1="41525" y1="57203" x2="41525" y2="57203"/>
                      </a14:backgroundRemoval>
                    </a14:imgEffect>
                  </a14:imgLayer>
                </a14:imgProps>
              </a:ext>
              <a:ext uri="{28A0092B-C50C-407E-A947-70E740481C1C}">
                <a14:useLocalDpi xmlns:a14="http://schemas.microsoft.com/office/drawing/2010/main" val="0"/>
              </a:ext>
            </a:extLst>
          </a:blip>
          <a:stretch>
            <a:fillRect/>
          </a:stretch>
        </p:blipFill>
        <p:spPr>
          <a:xfrm flipH="1">
            <a:off x="-1634843" y="1003807"/>
            <a:ext cx="2478727" cy="2478727"/>
          </a:xfrm>
          <a:prstGeom prst="rect">
            <a:avLst/>
          </a:prstGeom>
        </p:spPr>
      </p:pic>
    </p:spTree>
    <p:extLst>
      <p:ext uri="{BB962C8B-B14F-4D97-AF65-F5344CB8AC3E}">
        <p14:creationId xmlns:p14="http://schemas.microsoft.com/office/powerpoint/2010/main" val="2614392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250"/>
                                        <p:tgtEl>
                                          <p:spTgt spid="35"/>
                                        </p:tgtEl>
                                      </p:cBhvr>
                                    </p:animEffect>
                                    <p:anim calcmode="lin" valueType="num">
                                      <p:cBhvr>
                                        <p:cTn id="8" dur="1250" fill="hold"/>
                                        <p:tgtEl>
                                          <p:spTgt spid="35"/>
                                        </p:tgtEl>
                                        <p:attrNameLst>
                                          <p:attrName>ppt_w</p:attrName>
                                        </p:attrNameLst>
                                      </p:cBhvr>
                                      <p:tavLst>
                                        <p:tav tm="0" fmla="#ppt_w*sin(2.5*pi*$)">
                                          <p:val>
                                            <p:fltVal val="0"/>
                                          </p:val>
                                        </p:tav>
                                        <p:tav tm="100000">
                                          <p:val>
                                            <p:fltVal val="1"/>
                                          </p:val>
                                        </p:tav>
                                      </p:tavLst>
                                    </p:anim>
                                    <p:anim calcmode="lin" valueType="num">
                                      <p:cBhvr>
                                        <p:cTn id="9" dur="1250" fill="hold"/>
                                        <p:tgtEl>
                                          <p:spTgt spid="35"/>
                                        </p:tgtEl>
                                        <p:attrNameLst>
                                          <p:attrName>ppt_h</p:attrName>
                                        </p:attrNameLst>
                                      </p:cBhvr>
                                      <p:tavLst>
                                        <p:tav tm="0">
                                          <p:val>
                                            <p:strVal val="#ppt_h"/>
                                          </p:val>
                                        </p:tav>
                                        <p:tav tm="100000">
                                          <p:val>
                                            <p:strVal val="#ppt_h"/>
                                          </p:val>
                                        </p:tav>
                                      </p:tavLst>
                                    </p:anim>
                                  </p:childTnLst>
                                </p:cTn>
                              </p:par>
                            </p:childTnLst>
                          </p:cTn>
                        </p:par>
                        <p:par>
                          <p:cTn id="10" fill="hold">
                            <p:stCondLst>
                              <p:cond delay="1250"/>
                            </p:stCondLst>
                            <p:childTnLst>
                              <p:par>
                                <p:cTn id="11" presetID="22" presetClass="entr" presetSubtype="8" fill="hold" grpId="0" nodeType="after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par>
                                <p:cTn id="14" presetID="42"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1000"/>
                                        <p:tgtEl>
                                          <p:spTgt spid="53"/>
                                        </p:tgtEl>
                                      </p:cBhvr>
                                    </p:animEffect>
                                    <p:anim calcmode="lin" valueType="num">
                                      <p:cBhvr>
                                        <p:cTn id="17" dur="1000" fill="hold"/>
                                        <p:tgtEl>
                                          <p:spTgt spid="53"/>
                                        </p:tgtEl>
                                        <p:attrNameLst>
                                          <p:attrName>ppt_x</p:attrName>
                                        </p:attrNameLst>
                                      </p:cBhvr>
                                      <p:tavLst>
                                        <p:tav tm="0">
                                          <p:val>
                                            <p:strVal val="#ppt_x"/>
                                          </p:val>
                                        </p:tav>
                                        <p:tav tm="100000">
                                          <p:val>
                                            <p:strVal val="#ppt_x"/>
                                          </p:val>
                                        </p:tav>
                                      </p:tavLst>
                                    </p:anim>
                                    <p:anim calcmode="lin" valueType="num">
                                      <p:cBhvr>
                                        <p:cTn id="18" dur="1000" fill="hold"/>
                                        <p:tgtEl>
                                          <p:spTgt spid="5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 calcmode="lin" valueType="num">
                                      <p:cBhvr additive="base">
                                        <p:cTn id="28" dur="500" fill="hold"/>
                                        <p:tgtEl>
                                          <p:spTgt spid="61"/>
                                        </p:tgtEl>
                                        <p:attrNameLst>
                                          <p:attrName>ppt_x</p:attrName>
                                        </p:attrNameLst>
                                      </p:cBhvr>
                                      <p:tavLst>
                                        <p:tav tm="0">
                                          <p:val>
                                            <p:strVal val="1+#ppt_w/2"/>
                                          </p:val>
                                        </p:tav>
                                        <p:tav tm="100000">
                                          <p:val>
                                            <p:strVal val="#ppt_x"/>
                                          </p:val>
                                        </p:tav>
                                      </p:tavLst>
                                    </p:anim>
                                    <p:anim calcmode="lin" valueType="num">
                                      <p:cBhvr additive="base">
                                        <p:cTn id="29"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65101" y="152989"/>
            <a:ext cx="3619083" cy="4937760"/>
          </a:xfrm>
          <a:prstGeom prst="roundRect">
            <a:avLst/>
          </a:prstGeom>
          <a:pattFill prst="pct40">
            <a:fgClr>
              <a:srgbClr val="FBB1C7"/>
            </a:fgClr>
            <a:bgClr>
              <a:schemeClr val="bg1"/>
            </a:bgClr>
          </a:pattFill>
          <a:ln w="762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Times New Roman" panose="02020603050405020304" pitchFamily="18" charset="0"/>
              <a:ea typeface="微软雅黑 Light" panose="020B0502040204020203" pitchFamily="34" charset="-122"/>
              <a:cs typeface="Times New Roman" panose="02020603050405020304" pitchFamily="18" charset="0"/>
            </a:endParaRPr>
          </a:p>
        </p:txBody>
      </p:sp>
      <p:grpSp>
        <p:nvGrpSpPr>
          <p:cNvPr id="7" name="组合 13"/>
          <p:cNvGrpSpPr/>
          <p:nvPr/>
        </p:nvGrpSpPr>
        <p:grpSpPr>
          <a:xfrm>
            <a:off x="55410" y="3790398"/>
            <a:ext cx="1151408" cy="1463981"/>
            <a:chOff x="1656283" y="2342932"/>
            <a:chExt cx="2587752" cy="3263934"/>
          </a:xfrm>
        </p:grpSpPr>
        <p:pic>
          <p:nvPicPr>
            <p:cNvPr id="9"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283" y="2342932"/>
              <a:ext cx="2587752" cy="3263934"/>
            </a:xfrm>
            <a:prstGeom prst="rect">
              <a:avLst/>
            </a:prstGeom>
          </p:spPr>
        </p:pic>
        <p:sp>
          <p:nvSpPr>
            <p:cNvPr id="10" name="对"/>
            <p:cNvSpPr/>
            <p:nvPr/>
          </p:nvSpPr>
          <p:spPr bwMode="auto">
            <a:xfrm>
              <a:off x="3400738" y="2609243"/>
              <a:ext cx="553425" cy="545272"/>
            </a:xfrm>
            <a:custGeom>
              <a:avLst/>
              <a:gdLst>
                <a:gd name="T0" fmla="*/ 1765798 w 2862"/>
                <a:gd name="T1" fmla="*/ 183196 h 2571"/>
                <a:gd name="T2" fmla="*/ 1533042 w 2862"/>
                <a:gd name="T3" fmla="*/ 20145 h 2571"/>
                <a:gd name="T4" fmla="*/ 1420439 w 2862"/>
                <a:gd name="T5" fmla="*/ 53511 h 2571"/>
                <a:gd name="T6" fmla="*/ 764949 w 2862"/>
                <a:gd name="T7" fmla="*/ 989636 h 2571"/>
                <a:gd name="T8" fmla="*/ 379958 w 2862"/>
                <a:gd name="T9" fmla="*/ 446973 h 2571"/>
                <a:gd name="T10" fmla="*/ 266725 w 2862"/>
                <a:gd name="T11" fmla="*/ 412978 h 2571"/>
                <a:gd name="T12" fmla="*/ 34599 w 2862"/>
                <a:gd name="T13" fmla="*/ 576029 h 2571"/>
                <a:gd name="T14" fmla="*/ 27679 w 2862"/>
                <a:gd name="T15" fmla="*/ 693753 h 2571"/>
                <a:gd name="T16" fmla="*/ 595100 w 2862"/>
                <a:gd name="T17" fmla="*/ 1494527 h 2571"/>
                <a:gd name="T18" fmla="*/ 934797 w 2862"/>
                <a:gd name="T19" fmla="*/ 1494527 h 2571"/>
                <a:gd name="T20" fmla="*/ 1773347 w 2862"/>
                <a:gd name="T21" fmla="*/ 300290 h 2571"/>
                <a:gd name="T22" fmla="*/ 1765798 w 2862"/>
                <a:gd name="T23" fmla="*/ 183196 h 25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2" h="2571">
                  <a:moveTo>
                    <a:pt x="2807" y="291"/>
                  </a:moveTo>
                  <a:cubicBezTo>
                    <a:pt x="2693" y="191"/>
                    <a:pt x="2570" y="104"/>
                    <a:pt x="2437" y="32"/>
                  </a:cubicBezTo>
                  <a:cubicBezTo>
                    <a:pt x="2379" y="0"/>
                    <a:pt x="2301" y="22"/>
                    <a:pt x="2258" y="85"/>
                  </a:cubicBezTo>
                  <a:cubicBezTo>
                    <a:pt x="1216" y="1572"/>
                    <a:pt x="1216" y="1572"/>
                    <a:pt x="1216" y="1572"/>
                  </a:cubicBezTo>
                  <a:cubicBezTo>
                    <a:pt x="604" y="710"/>
                    <a:pt x="604" y="710"/>
                    <a:pt x="604" y="710"/>
                  </a:cubicBezTo>
                  <a:cubicBezTo>
                    <a:pt x="561" y="647"/>
                    <a:pt x="482" y="624"/>
                    <a:pt x="424" y="656"/>
                  </a:cubicBezTo>
                  <a:cubicBezTo>
                    <a:pt x="292" y="729"/>
                    <a:pt x="169" y="815"/>
                    <a:pt x="55" y="915"/>
                  </a:cubicBezTo>
                  <a:cubicBezTo>
                    <a:pt x="5" y="958"/>
                    <a:pt x="0" y="1040"/>
                    <a:pt x="44" y="1102"/>
                  </a:cubicBezTo>
                  <a:cubicBezTo>
                    <a:pt x="44" y="1102"/>
                    <a:pt x="848" y="2237"/>
                    <a:pt x="946" y="2374"/>
                  </a:cubicBezTo>
                  <a:cubicBezTo>
                    <a:pt x="1087" y="2571"/>
                    <a:pt x="1350" y="2561"/>
                    <a:pt x="1486" y="2374"/>
                  </a:cubicBezTo>
                  <a:cubicBezTo>
                    <a:pt x="1587" y="2235"/>
                    <a:pt x="2819" y="477"/>
                    <a:pt x="2819" y="477"/>
                  </a:cubicBezTo>
                  <a:cubicBezTo>
                    <a:pt x="2862" y="415"/>
                    <a:pt x="2857" y="334"/>
                    <a:pt x="2807" y="291"/>
                  </a:cubicBezTo>
                  <a:close/>
                </a:path>
              </a:pathLst>
            </a:custGeom>
            <a:solidFill>
              <a:srgbClr val="E55174"/>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13">
                <a:latin typeface="Times New Roman" panose="02020603050405020304" pitchFamily="18" charset="0"/>
                <a:ea typeface="微软雅黑 Light" panose="020B0502040204020203" pitchFamily="34" charset="-122"/>
                <a:cs typeface="Times New Roman" panose="02020603050405020304" pitchFamily="18" charset="0"/>
              </a:endParaRPr>
            </a:p>
          </p:txBody>
        </p:sp>
      </p:grpSp>
      <p:sp>
        <p:nvSpPr>
          <p:cNvPr id="11" name="Rectangle 10">
            <a:extLst>
              <a:ext uri="{FF2B5EF4-FFF2-40B4-BE49-F238E27FC236}">
                <a16:creationId xmlns:a16="http://schemas.microsoft.com/office/drawing/2014/main" id="{58ED0D50-15DD-4D42-8072-423D7C4FB049}"/>
              </a:ext>
            </a:extLst>
          </p:cNvPr>
          <p:cNvSpPr/>
          <p:nvPr/>
        </p:nvSpPr>
        <p:spPr>
          <a:xfrm>
            <a:off x="224234" y="707174"/>
            <a:ext cx="2720509" cy="923330"/>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vi-VN" sz="1800" dirty="0">
                <a:latin typeface="Times New Roman" panose="02020603050405020304" pitchFamily="18" charset="0"/>
                <a:cs typeface="Times New Roman" panose="02020603050405020304" pitchFamily="18" charset="0"/>
              </a:rPr>
              <a:t>Anh Lê gặp anh Thành đế báo tin đã xin được việc làm cho anh Thành</a:t>
            </a:r>
          </a:p>
        </p:txBody>
      </p:sp>
      <p:sp>
        <p:nvSpPr>
          <p:cNvPr id="15" name="圆角矩形 12"/>
          <p:cNvSpPr/>
          <p:nvPr/>
        </p:nvSpPr>
        <p:spPr>
          <a:xfrm>
            <a:off x="4126019" y="152989"/>
            <a:ext cx="5017981" cy="4937760"/>
          </a:xfrm>
          <a:prstGeom prst="roundRect">
            <a:avLst/>
          </a:prstGeom>
          <a:pattFill prst="pct40">
            <a:fgClr>
              <a:srgbClr val="FBB1C7"/>
            </a:fgClr>
            <a:bgClr>
              <a:schemeClr val="bg1"/>
            </a:bgClr>
          </a:pattFill>
          <a:ln w="762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4" name="Rounded Rectangle 32">
            <a:extLst>
              <a:ext uri="{FF2B5EF4-FFF2-40B4-BE49-F238E27FC236}">
                <a16:creationId xmlns:a16="http://schemas.microsoft.com/office/drawing/2014/main" id="{DD93D5EC-B4D2-4E45-8420-F72B7AF7192D}"/>
              </a:ext>
            </a:extLst>
          </p:cNvPr>
          <p:cNvSpPr/>
          <p:nvPr/>
        </p:nvSpPr>
        <p:spPr>
          <a:xfrm>
            <a:off x="4810144" y="960672"/>
            <a:ext cx="4058192" cy="715089"/>
          </a:xfrm>
          <a:prstGeom prst="roundRect">
            <a:avLst/>
          </a:prstGeom>
          <a:solidFill>
            <a:srgbClr val="ECDEF6"/>
          </a:solidFill>
          <a:ln w="25400">
            <a:solidFill>
              <a:srgbClr val="D31012"/>
            </a:solidFill>
            <a:prstDash val="dashDot"/>
          </a:ln>
          <a:effectLst>
            <a:glow rad="101600">
              <a:srgbClr val="E6D5F3">
                <a:alpha val="40000"/>
              </a:srgbClr>
            </a:glow>
            <a:outerShdw blurRad="50800" dist="50800" dir="5400000" algn="ctr" rotWithShape="0">
              <a:srgbClr val="E6D5F3"/>
            </a:outerShdw>
          </a:effectLst>
        </p:spPr>
        <p:txBody>
          <a:bodyPr wrap="square">
            <a:spAutoFit/>
          </a:bodyPr>
          <a:lstStyle/>
          <a:p>
            <a:r>
              <a:rPr lang="vi-VN" sz="1800" dirty="0">
                <a:solidFill>
                  <a:srgbClr val="000000"/>
                </a:solidFill>
                <a:latin typeface="Times New Roman" panose="02020603050405020304" pitchFamily="18" charset="0"/>
                <a:cs typeface="Times New Roman" panose="02020603050405020304" pitchFamily="18" charset="0"/>
              </a:rPr>
              <a:t>  </a:t>
            </a:r>
            <a:r>
              <a:rPr lang="vi-VN" sz="1800" b="1" dirty="0">
                <a:solidFill>
                  <a:srgbClr val="002060"/>
                </a:solidFill>
                <a:latin typeface="Times New Roman" panose="02020603050405020304" pitchFamily="18" charset="0"/>
                <a:cs typeface="Times New Roman" panose="02020603050405020304" pitchFamily="18" charset="0"/>
              </a:rPr>
              <a:t>Anh Thành lại không nói đến chuyện đó</a:t>
            </a:r>
            <a:endParaRPr lang="en-US" sz="1900" b="1" dirty="0">
              <a:solidFill>
                <a:srgbClr val="00206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8ED0D50-15DD-4D42-8072-423D7C4FB049}"/>
              </a:ext>
            </a:extLst>
          </p:cNvPr>
          <p:cNvSpPr/>
          <p:nvPr/>
        </p:nvSpPr>
        <p:spPr>
          <a:xfrm>
            <a:off x="246208" y="2074991"/>
            <a:ext cx="2712279" cy="646331"/>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r>
              <a:rPr lang="vi-VN" altLang="en-US" sz="1800" dirty="0">
                <a:latin typeface="Times New Roman" panose="02020603050405020304" pitchFamily="18" charset="0"/>
                <a:cs typeface="Times New Roman" panose="02020603050405020304" pitchFamily="18" charset="0"/>
              </a:rPr>
              <a:t>Anh Lê hỏi: Vậy anh vào Sài Gòn này làm gì?</a:t>
            </a:r>
            <a:endParaRPr lang="vi-VN" sz="18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58ED0D50-15DD-4D42-8072-423D7C4FB049}"/>
              </a:ext>
            </a:extLst>
          </p:cNvPr>
          <p:cNvSpPr/>
          <p:nvPr/>
        </p:nvSpPr>
        <p:spPr>
          <a:xfrm>
            <a:off x="250379" y="3076361"/>
            <a:ext cx="2702131" cy="1138773"/>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just"/>
            <a:r>
              <a:rPr lang="vi-VN" sz="1700" dirty="0">
                <a:latin typeface="Times New Roman" panose="02020603050405020304" pitchFamily="18" charset="0"/>
                <a:cs typeface="Times New Roman" panose="02020603050405020304" pitchFamily="18" charset="0"/>
              </a:rPr>
              <a:t>Anh Lê nói: Nhưng tôi chưa hiểu vì sao anh thay đổi ý kiến, không xin việc lảm ở Sài Gòn này nữa.</a:t>
            </a:r>
          </a:p>
        </p:txBody>
      </p:sp>
      <p:sp>
        <p:nvSpPr>
          <p:cNvPr id="18" name="Rounded Rectangle 32">
            <a:extLst>
              <a:ext uri="{FF2B5EF4-FFF2-40B4-BE49-F238E27FC236}">
                <a16:creationId xmlns:a16="http://schemas.microsoft.com/office/drawing/2014/main" id="{DD93D5EC-B4D2-4E45-8420-F72B7AF7192D}"/>
              </a:ext>
            </a:extLst>
          </p:cNvPr>
          <p:cNvSpPr/>
          <p:nvPr/>
        </p:nvSpPr>
        <p:spPr>
          <a:xfrm>
            <a:off x="4776077" y="1980167"/>
            <a:ext cx="4126325" cy="1021556"/>
          </a:xfrm>
          <a:prstGeom prst="roundRect">
            <a:avLst/>
          </a:prstGeom>
          <a:solidFill>
            <a:srgbClr val="ECDEF6"/>
          </a:solidFill>
          <a:ln w="25400">
            <a:solidFill>
              <a:srgbClr val="D31012"/>
            </a:solidFill>
            <a:prstDash val="dashDot"/>
          </a:ln>
          <a:effectLst>
            <a:glow rad="101600">
              <a:srgbClr val="E6D5F3">
                <a:alpha val="40000"/>
              </a:srgbClr>
            </a:glow>
            <a:outerShdw blurRad="50800" dist="50800" dir="5400000" algn="ctr" rotWithShape="0">
              <a:srgbClr val="E6D5F3"/>
            </a:outerShdw>
          </a:effectLst>
        </p:spPr>
        <p:txBody>
          <a:bodyPr wrap="square">
            <a:spAutoFit/>
          </a:bodyPr>
          <a:lstStyle/>
          <a:p>
            <a:r>
              <a:rPr lang="vi-VN" sz="1800" b="1" dirty="0">
                <a:solidFill>
                  <a:srgbClr val="002060"/>
                </a:solidFill>
                <a:latin typeface="Times New Roman" panose="02020603050405020304" pitchFamily="18" charset="0"/>
                <a:cs typeface="Times New Roman" panose="02020603050405020304" pitchFamily="18" charset="0"/>
              </a:rPr>
              <a:t>Anh Thành đáp: Anh học trường Sa-xơ-lu Lô-ba... thì... ờ... anh là người nước nào?</a:t>
            </a:r>
            <a:endParaRPr lang="en-US" sz="1800" b="1" dirty="0">
              <a:solidFill>
                <a:srgbClr val="002060"/>
              </a:solidFill>
              <a:latin typeface="Times New Roman" panose="02020603050405020304" pitchFamily="18" charset="0"/>
              <a:cs typeface="Times New Roman" panose="02020603050405020304" pitchFamily="18" charset="0"/>
            </a:endParaRPr>
          </a:p>
        </p:txBody>
      </p:sp>
      <p:sp>
        <p:nvSpPr>
          <p:cNvPr id="19" name="Rounded Rectangle 32">
            <a:extLst>
              <a:ext uri="{FF2B5EF4-FFF2-40B4-BE49-F238E27FC236}">
                <a16:creationId xmlns:a16="http://schemas.microsoft.com/office/drawing/2014/main" id="{DD93D5EC-B4D2-4E45-8420-F72B7AF7192D}"/>
              </a:ext>
            </a:extLst>
          </p:cNvPr>
          <p:cNvSpPr/>
          <p:nvPr/>
        </p:nvSpPr>
        <p:spPr>
          <a:xfrm>
            <a:off x="4909871" y="3484380"/>
            <a:ext cx="3992532" cy="715089"/>
          </a:xfrm>
          <a:prstGeom prst="roundRect">
            <a:avLst/>
          </a:prstGeom>
          <a:solidFill>
            <a:srgbClr val="ECDEF6"/>
          </a:solidFill>
          <a:ln w="25400">
            <a:solidFill>
              <a:srgbClr val="D31012"/>
            </a:solidFill>
            <a:prstDash val="dashDot"/>
          </a:ln>
          <a:effectLst>
            <a:glow rad="101600">
              <a:srgbClr val="E6D5F3">
                <a:alpha val="40000"/>
              </a:srgbClr>
            </a:glow>
            <a:outerShdw blurRad="50800" dist="50800" dir="5400000" algn="ctr" rotWithShape="0">
              <a:srgbClr val="E6D5F3"/>
            </a:outerShdw>
          </a:effectLst>
        </p:spPr>
        <p:txBody>
          <a:bodyPr wrap="square">
            <a:spAutoFit/>
          </a:bodyPr>
          <a:lstStyle/>
          <a:p>
            <a:r>
              <a:rPr lang="en-US" sz="1800" b="1" dirty="0">
                <a:solidFill>
                  <a:srgbClr val="002060"/>
                </a:solidFill>
                <a:latin typeface="Times New Roman" panose="02020603050405020304" pitchFamily="18" charset="0"/>
                <a:cs typeface="Times New Roman" panose="02020603050405020304" pitchFamily="18" charset="0"/>
              </a:rPr>
              <a:t>Anh </a:t>
            </a:r>
            <a:r>
              <a:rPr lang="en-US" sz="1800" b="1" dirty="0" err="1">
                <a:solidFill>
                  <a:srgbClr val="002060"/>
                </a:solidFill>
                <a:latin typeface="Times New Roman" panose="02020603050405020304" pitchFamily="18" charset="0"/>
                <a:cs typeface="Times New Roman" panose="02020603050405020304" pitchFamily="18" charset="0"/>
              </a:rPr>
              <a:t>Thành</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trả</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lời</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vì</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đèn</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dầu</a:t>
            </a:r>
            <a:r>
              <a:rPr lang="en-US" sz="1800" b="1" dirty="0">
                <a:solidFill>
                  <a:srgbClr val="002060"/>
                </a:solidFill>
                <a:latin typeface="Times New Roman" panose="02020603050405020304" pitchFamily="18" charset="0"/>
                <a:cs typeface="Times New Roman" panose="02020603050405020304" pitchFamily="18" charset="0"/>
              </a:rPr>
              <a:t> ta </a:t>
            </a:r>
            <a:r>
              <a:rPr lang="en-US" sz="1800" b="1" dirty="0" err="1">
                <a:solidFill>
                  <a:srgbClr val="002060"/>
                </a:solidFill>
                <a:latin typeface="Times New Roman" panose="02020603050405020304" pitchFamily="18" charset="0"/>
                <a:cs typeface="Times New Roman" panose="02020603050405020304" pitchFamily="18" charset="0"/>
              </a:rPr>
              <a:t>không</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sáng</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bằng</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đèn</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Hoa</a:t>
            </a:r>
            <a:r>
              <a:rPr lang="en-US" sz="1800" b="1" dirty="0">
                <a:solidFill>
                  <a:srgbClr val="002060"/>
                </a:solidFill>
                <a:latin typeface="Times New Roman" panose="02020603050405020304" pitchFamily="18" charset="0"/>
                <a:cs typeface="Times New Roman" panose="02020603050405020304" pitchFamily="18" charset="0"/>
              </a:rPr>
              <a:t> </a:t>
            </a:r>
            <a:r>
              <a:rPr lang="en-US" sz="1800" b="1" dirty="0" err="1">
                <a:solidFill>
                  <a:srgbClr val="002060"/>
                </a:solidFill>
                <a:latin typeface="Times New Roman" panose="02020603050405020304" pitchFamily="18" charset="0"/>
                <a:cs typeface="Times New Roman" panose="02020603050405020304" pitchFamily="18" charset="0"/>
              </a:rPr>
              <a:t>Kì</a:t>
            </a:r>
            <a:r>
              <a:rPr lang="en-US" sz="1800" b="1" dirty="0">
                <a:solidFill>
                  <a:srgbClr val="002060"/>
                </a:solidFill>
                <a:latin typeface="Times New Roman" panose="02020603050405020304" pitchFamily="18" charset="0"/>
                <a:cs typeface="Times New Roman" panose="02020603050405020304" pitchFamily="18" charset="0"/>
              </a:rPr>
              <a:t>.</a:t>
            </a:r>
          </a:p>
        </p:txBody>
      </p:sp>
      <p:grpSp>
        <p:nvGrpSpPr>
          <p:cNvPr id="22" name="Group 21">
            <a:extLst>
              <a:ext uri="{FF2B5EF4-FFF2-40B4-BE49-F238E27FC236}">
                <a16:creationId xmlns:a16="http://schemas.microsoft.com/office/drawing/2014/main" id="{DDA0E2A6-0856-44DB-8AB6-B044BB477286}"/>
              </a:ext>
            </a:extLst>
          </p:cNvPr>
          <p:cNvGrpSpPr/>
          <p:nvPr/>
        </p:nvGrpSpPr>
        <p:grpSpPr>
          <a:xfrm>
            <a:off x="3000060" y="754517"/>
            <a:ext cx="1810084" cy="803133"/>
            <a:chOff x="6239376" y="567923"/>
            <a:chExt cx="2566175" cy="1085980"/>
          </a:xfrm>
        </p:grpSpPr>
        <p:sp>
          <p:nvSpPr>
            <p:cNvPr id="23" name="Freeform 34">
              <a:extLst>
                <a:ext uri="{FF2B5EF4-FFF2-40B4-BE49-F238E27FC236}">
                  <a16:creationId xmlns:a16="http://schemas.microsoft.com/office/drawing/2014/main" id="{B0ED3A53-E2D4-4092-9C20-E93A87BC8A71}"/>
                </a:ext>
              </a:extLst>
            </p:cNvPr>
            <p:cNvSpPr>
              <a:spLocks noEditPoints="1"/>
            </p:cNvSpPr>
            <p:nvPr/>
          </p:nvSpPr>
          <p:spPr bwMode="auto">
            <a:xfrm>
              <a:off x="8219745" y="1261088"/>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C59DE3"/>
            </a:solidFill>
            <a:ln>
              <a:solidFill>
                <a:srgbClr val="7030A0"/>
              </a:solidFill>
            </a:ln>
          </p:spPr>
          <p:txBody>
            <a:bodyPr vert="horz" wrap="square" lIns="68580" tIns="34290" rIns="68580" bIns="34290" numCol="1" anchor="t" anchorCtr="0" compatLnSpc="1"/>
            <a:lstStyle/>
            <a:p>
              <a:pPr>
                <a:defRPr/>
              </a:pPr>
              <a:endParaRPr lang="zh-CN" altLang="en-US"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任意多边形 18">
              <a:extLst>
                <a:ext uri="{FF2B5EF4-FFF2-40B4-BE49-F238E27FC236}">
                  <a16:creationId xmlns:a16="http://schemas.microsoft.com/office/drawing/2014/main" id="{2DE20F46-5DD2-45F3-8276-78E2288FADEA}"/>
                </a:ext>
              </a:extLst>
            </p:cNvPr>
            <p:cNvSpPr/>
            <p:nvPr/>
          </p:nvSpPr>
          <p:spPr>
            <a:xfrm>
              <a:off x="6381476" y="1298808"/>
              <a:ext cx="177477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7030A0"/>
              </a:solidFill>
              <a:prstDash val="dash"/>
              <a:round/>
            </a:ln>
            <a:effectLst/>
          </p:spPr>
          <p:txBody>
            <a:bodyPr rtlCol="0" anchor="ctr"/>
            <a:lstStyle/>
            <a:p>
              <a:pPr algn="ctr">
                <a:defRPr/>
              </a:pPr>
              <a:endParaRPr lang="zh-CN" altLang="en-US" kern="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5" name="Group 4">
              <a:extLst>
                <a:ext uri="{FF2B5EF4-FFF2-40B4-BE49-F238E27FC236}">
                  <a16:creationId xmlns:a16="http://schemas.microsoft.com/office/drawing/2014/main"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27" name="Freeform 5">
                <a:extLst>
                  <a:ext uri="{FF2B5EF4-FFF2-40B4-BE49-F238E27FC236}">
                    <a16:creationId xmlns:a16="http://schemas.microsoft.com/office/drawing/2014/main"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Freeform 6">
                <a:extLst>
                  <a:ext uri="{FF2B5EF4-FFF2-40B4-BE49-F238E27FC236}">
                    <a16:creationId xmlns:a16="http://schemas.microsoft.com/office/drawing/2014/main"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Freeform 7">
                <a:extLst>
                  <a:ext uri="{FF2B5EF4-FFF2-40B4-BE49-F238E27FC236}">
                    <a16:creationId xmlns:a16="http://schemas.microsoft.com/office/drawing/2014/main"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Freeform 8">
                <a:extLst>
                  <a:ext uri="{FF2B5EF4-FFF2-40B4-BE49-F238E27FC236}">
                    <a16:creationId xmlns:a16="http://schemas.microsoft.com/office/drawing/2014/main"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Freeform 9">
                <a:extLst>
                  <a:ext uri="{FF2B5EF4-FFF2-40B4-BE49-F238E27FC236}">
                    <a16:creationId xmlns:a16="http://schemas.microsoft.com/office/drawing/2014/main"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2" name="Freeform 10">
                <a:extLst>
                  <a:ext uri="{FF2B5EF4-FFF2-40B4-BE49-F238E27FC236}">
                    <a16:creationId xmlns:a16="http://schemas.microsoft.com/office/drawing/2014/main"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Freeform 11">
                <a:extLst>
                  <a:ext uri="{FF2B5EF4-FFF2-40B4-BE49-F238E27FC236}">
                    <a16:creationId xmlns:a16="http://schemas.microsoft.com/office/drawing/2014/main"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Freeform 12">
                <a:extLst>
                  <a:ext uri="{FF2B5EF4-FFF2-40B4-BE49-F238E27FC236}">
                    <a16:creationId xmlns:a16="http://schemas.microsoft.com/office/drawing/2014/main"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Freeform 13">
                <a:extLst>
                  <a:ext uri="{FF2B5EF4-FFF2-40B4-BE49-F238E27FC236}">
                    <a16:creationId xmlns:a16="http://schemas.microsoft.com/office/drawing/2014/main"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62" name="Group 61">
            <a:extLst>
              <a:ext uri="{FF2B5EF4-FFF2-40B4-BE49-F238E27FC236}">
                <a16:creationId xmlns:a16="http://schemas.microsoft.com/office/drawing/2014/main" id="{DDA0E2A6-0856-44DB-8AB6-B044BB477286}"/>
              </a:ext>
            </a:extLst>
          </p:cNvPr>
          <p:cNvGrpSpPr/>
          <p:nvPr/>
        </p:nvGrpSpPr>
        <p:grpSpPr>
          <a:xfrm>
            <a:off x="2988552" y="1968487"/>
            <a:ext cx="1787525" cy="803133"/>
            <a:chOff x="6239376" y="567923"/>
            <a:chExt cx="2566175" cy="1085980"/>
          </a:xfrm>
        </p:grpSpPr>
        <p:sp>
          <p:nvSpPr>
            <p:cNvPr id="63" name="Freeform 34">
              <a:extLst>
                <a:ext uri="{FF2B5EF4-FFF2-40B4-BE49-F238E27FC236}">
                  <a16:creationId xmlns:a16="http://schemas.microsoft.com/office/drawing/2014/main" id="{B0ED3A53-E2D4-4092-9C20-E93A87BC8A71}"/>
                </a:ext>
              </a:extLst>
            </p:cNvPr>
            <p:cNvSpPr>
              <a:spLocks noEditPoints="1"/>
            </p:cNvSpPr>
            <p:nvPr/>
          </p:nvSpPr>
          <p:spPr bwMode="auto">
            <a:xfrm>
              <a:off x="8219745" y="1261088"/>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C59DE3"/>
            </a:solidFill>
            <a:ln>
              <a:solidFill>
                <a:srgbClr val="7030A0"/>
              </a:solidFill>
            </a:ln>
          </p:spPr>
          <p:txBody>
            <a:bodyPr vert="horz" wrap="square" lIns="68580" tIns="34290" rIns="68580" bIns="34290" numCol="1" anchor="t" anchorCtr="0" compatLnSpc="1"/>
            <a:lstStyle/>
            <a:p>
              <a:pPr>
                <a:defRPr/>
              </a:pPr>
              <a:endParaRPr lang="zh-CN" altLang="en-US"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4" name="任意多边形 18">
              <a:extLst>
                <a:ext uri="{FF2B5EF4-FFF2-40B4-BE49-F238E27FC236}">
                  <a16:creationId xmlns:a16="http://schemas.microsoft.com/office/drawing/2014/main" id="{2DE20F46-5DD2-45F3-8276-78E2288FADEA}"/>
                </a:ext>
              </a:extLst>
            </p:cNvPr>
            <p:cNvSpPr/>
            <p:nvPr/>
          </p:nvSpPr>
          <p:spPr>
            <a:xfrm>
              <a:off x="6381476" y="1298808"/>
              <a:ext cx="177477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7030A0"/>
              </a:solidFill>
              <a:prstDash val="dash"/>
              <a:round/>
            </a:ln>
            <a:effectLst/>
          </p:spPr>
          <p:txBody>
            <a:bodyPr rtlCol="0" anchor="ctr"/>
            <a:lstStyle/>
            <a:p>
              <a:pPr algn="ctr">
                <a:defRPr/>
              </a:pPr>
              <a:endParaRPr lang="zh-CN" altLang="en-US" kern="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5" name="Group 4">
              <a:extLst>
                <a:ext uri="{FF2B5EF4-FFF2-40B4-BE49-F238E27FC236}">
                  <a16:creationId xmlns:a16="http://schemas.microsoft.com/office/drawing/2014/main"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66" name="Freeform 5">
                <a:extLst>
                  <a:ext uri="{FF2B5EF4-FFF2-40B4-BE49-F238E27FC236}">
                    <a16:creationId xmlns:a16="http://schemas.microsoft.com/office/drawing/2014/main"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7" name="Freeform 6">
                <a:extLst>
                  <a:ext uri="{FF2B5EF4-FFF2-40B4-BE49-F238E27FC236}">
                    <a16:creationId xmlns:a16="http://schemas.microsoft.com/office/drawing/2014/main"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8" name="Freeform 7">
                <a:extLst>
                  <a:ext uri="{FF2B5EF4-FFF2-40B4-BE49-F238E27FC236}">
                    <a16:creationId xmlns:a16="http://schemas.microsoft.com/office/drawing/2014/main"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9" name="Freeform 8">
                <a:extLst>
                  <a:ext uri="{FF2B5EF4-FFF2-40B4-BE49-F238E27FC236}">
                    <a16:creationId xmlns:a16="http://schemas.microsoft.com/office/drawing/2014/main"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0" name="Freeform 9">
                <a:extLst>
                  <a:ext uri="{FF2B5EF4-FFF2-40B4-BE49-F238E27FC236}">
                    <a16:creationId xmlns:a16="http://schemas.microsoft.com/office/drawing/2014/main"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1" name="Freeform 10">
                <a:extLst>
                  <a:ext uri="{FF2B5EF4-FFF2-40B4-BE49-F238E27FC236}">
                    <a16:creationId xmlns:a16="http://schemas.microsoft.com/office/drawing/2014/main"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2" name="Freeform 11">
                <a:extLst>
                  <a:ext uri="{FF2B5EF4-FFF2-40B4-BE49-F238E27FC236}">
                    <a16:creationId xmlns:a16="http://schemas.microsoft.com/office/drawing/2014/main"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3" name="Freeform 12">
                <a:extLst>
                  <a:ext uri="{FF2B5EF4-FFF2-40B4-BE49-F238E27FC236}">
                    <a16:creationId xmlns:a16="http://schemas.microsoft.com/office/drawing/2014/main"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4" name="Freeform 13">
                <a:extLst>
                  <a:ext uri="{FF2B5EF4-FFF2-40B4-BE49-F238E27FC236}">
                    <a16:creationId xmlns:a16="http://schemas.microsoft.com/office/drawing/2014/main"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75" name="Group 74">
            <a:extLst>
              <a:ext uri="{FF2B5EF4-FFF2-40B4-BE49-F238E27FC236}">
                <a16:creationId xmlns:a16="http://schemas.microsoft.com/office/drawing/2014/main" id="{DDA0E2A6-0856-44DB-8AB6-B044BB477286}"/>
              </a:ext>
            </a:extLst>
          </p:cNvPr>
          <p:cNvGrpSpPr/>
          <p:nvPr/>
        </p:nvGrpSpPr>
        <p:grpSpPr>
          <a:xfrm>
            <a:off x="3009552" y="3268718"/>
            <a:ext cx="1854433" cy="803133"/>
            <a:chOff x="6239376" y="567923"/>
            <a:chExt cx="2566175" cy="1085980"/>
          </a:xfrm>
        </p:grpSpPr>
        <p:sp>
          <p:nvSpPr>
            <p:cNvPr id="76" name="Freeform 34">
              <a:extLst>
                <a:ext uri="{FF2B5EF4-FFF2-40B4-BE49-F238E27FC236}">
                  <a16:creationId xmlns:a16="http://schemas.microsoft.com/office/drawing/2014/main" id="{B0ED3A53-E2D4-4092-9C20-E93A87BC8A71}"/>
                </a:ext>
              </a:extLst>
            </p:cNvPr>
            <p:cNvSpPr>
              <a:spLocks noEditPoints="1"/>
            </p:cNvSpPr>
            <p:nvPr/>
          </p:nvSpPr>
          <p:spPr bwMode="auto">
            <a:xfrm>
              <a:off x="8219745" y="1261088"/>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C59DE3"/>
            </a:solidFill>
            <a:ln>
              <a:solidFill>
                <a:srgbClr val="7030A0"/>
              </a:solidFill>
            </a:ln>
          </p:spPr>
          <p:txBody>
            <a:bodyPr vert="horz" wrap="square" lIns="68580" tIns="34290" rIns="68580" bIns="34290" numCol="1" anchor="t" anchorCtr="0" compatLnSpc="1"/>
            <a:lstStyle/>
            <a:p>
              <a:pPr>
                <a:defRPr/>
              </a:pPr>
              <a:endParaRPr lang="zh-CN" altLang="en-US"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7" name="任意多边形 18">
              <a:extLst>
                <a:ext uri="{FF2B5EF4-FFF2-40B4-BE49-F238E27FC236}">
                  <a16:creationId xmlns:a16="http://schemas.microsoft.com/office/drawing/2014/main" id="{2DE20F46-5DD2-45F3-8276-78E2288FADEA}"/>
                </a:ext>
              </a:extLst>
            </p:cNvPr>
            <p:cNvSpPr/>
            <p:nvPr/>
          </p:nvSpPr>
          <p:spPr>
            <a:xfrm>
              <a:off x="6381476" y="1298808"/>
              <a:ext cx="177477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rgbClr val="7030A0"/>
              </a:solidFill>
              <a:prstDash val="dash"/>
              <a:round/>
            </a:ln>
            <a:effectLst/>
          </p:spPr>
          <p:txBody>
            <a:bodyPr rtlCol="0" anchor="ctr"/>
            <a:lstStyle/>
            <a:p>
              <a:pPr algn="ctr">
                <a:defRPr/>
              </a:pPr>
              <a:endParaRPr lang="zh-CN" altLang="en-US" kern="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78" name="Group 4">
              <a:extLst>
                <a:ext uri="{FF2B5EF4-FFF2-40B4-BE49-F238E27FC236}">
                  <a16:creationId xmlns:a16="http://schemas.microsoft.com/office/drawing/2014/main" id="{7B3081A5-6BCC-4C3F-8101-71B5D21E69D5}"/>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79" name="Freeform 5">
                <a:extLst>
                  <a:ext uri="{FF2B5EF4-FFF2-40B4-BE49-F238E27FC236}">
                    <a16:creationId xmlns:a16="http://schemas.microsoft.com/office/drawing/2014/main" id="{5B4C6C63-2EBA-465A-AE2E-450665B95D7C}"/>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0" name="Freeform 6">
                <a:extLst>
                  <a:ext uri="{FF2B5EF4-FFF2-40B4-BE49-F238E27FC236}">
                    <a16:creationId xmlns:a16="http://schemas.microsoft.com/office/drawing/2014/main" id="{009A9D6E-FCC5-41B2-9A5C-27792615040E}"/>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1" name="Freeform 7">
                <a:extLst>
                  <a:ext uri="{FF2B5EF4-FFF2-40B4-BE49-F238E27FC236}">
                    <a16:creationId xmlns:a16="http://schemas.microsoft.com/office/drawing/2014/main" id="{44D64712-1423-4495-8D70-A579CEAB97DB}"/>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2" name="Freeform 8">
                <a:extLst>
                  <a:ext uri="{FF2B5EF4-FFF2-40B4-BE49-F238E27FC236}">
                    <a16:creationId xmlns:a16="http://schemas.microsoft.com/office/drawing/2014/main" id="{05EBBAFA-3A89-4C9A-9381-8B294D658B13}"/>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3" name="Freeform 9">
                <a:extLst>
                  <a:ext uri="{FF2B5EF4-FFF2-40B4-BE49-F238E27FC236}">
                    <a16:creationId xmlns:a16="http://schemas.microsoft.com/office/drawing/2014/main" id="{9C9F91D0-43E9-48E2-A218-08D201B1343C}"/>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4" name="Freeform 10">
                <a:extLst>
                  <a:ext uri="{FF2B5EF4-FFF2-40B4-BE49-F238E27FC236}">
                    <a16:creationId xmlns:a16="http://schemas.microsoft.com/office/drawing/2014/main" id="{00AE9468-2970-4C18-90E7-8E6B8BF328E4}"/>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5" name="Freeform 11">
                <a:extLst>
                  <a:ext uri="{FF2B5EF4-FFF2-40B4-BE49-F238E27FC236}">
                    <a16:creationId xmlns:a16="http://schemas.microsoft.com/office/drawing/2014/main" id="{27BBDACD-4D1E-4DA1-B9D0-AA6AFE8BAB2D}"/>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6" name="Freeform 12">
                <a:extLst>
                  <a:ext uri="{FF2B5EF4-FFF2-40B4-BE49-F238E27FC236}">
                    <a16:creationId xmlns:a16="http://schemas.microsoft.com/office/drawing/2014/main" id="{55A07B7C-DF8C-4BE3-AA51-00F25F70D3E2}"/>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7" name="Freeform 13">
                <a:extLst>
                  <a:ext uri="{FF2B5EF4-FFF2-40B4-BE49-F238E27FC236}">
                    <a16:creationId xmlns:a16="http://schemas.microsoft.com/office/drawing/2014/main" id="{9C59D618-F931-4E13-9F64-88E731494858}"/>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C59DE3"/>
              </a:solidFill>
              <a:ln w="9525">
                <a:solidFill>
                  <a:srgbClr val="7030A0"/>
                </a:solidFill>
                <a:round/>
              </a:ln>
            </p:spPr>
            <p:txBody>
              <a:bodyPr vert="horz" wrap="square" lIns="91440" tIns="45720" rIns="91440" bIns="45720" numCol="1" anchor="t" anchorCtr="0" compatLnSpc="1"/>
              <a:lstStyle/>
              <a:p>
                <a:pPr>
                  <a:defRPr/>
                </a:pPr>
                <a:endParaRPr lang="zh-CN" altLang="en-US" sz="1800" kern="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52" name="Group 51">
            <a:extLst>
              <a:ext uri="{FF2B5EF4-FFF2-40B4-BE49-F238E27FC236}">
                <a16:creationId xmlns:a16="http://schemas.microsoft.com/office/drawing/2014/main" id="{05B18E0A-9456-4DCE-BA7F-A1219F376E78}"/>
              </a:ext>
            </a:extLst>
          </p:cNvPr>
          <p:cNvGrpSpPr/>
          <p:nvPr/>
        </p:nvGrpSpPr>
        <p:grpSpPr>
          <a:xfrm>
            <a:off x="1206818" y="165632"/>
            <a:ext cx="1220376" cy="1605299"/>
            <a:chOff x="483145" y="2484254"/>
            <a:chExt cx="8284825" cy="8780781"/>
          </a:xfrm>
          <a:solidFill>
            <a:srgbClr val="FFC000"/>
          </a:solidFill>
        </p:grpSpPr>
        <p:sp>
          <p:nvSpPr>
            <p:cNvPr id="53" name="Rounded Rectangle 23">
              <a:extLst>
                <a:ext uri="{FF2B5EF4-FFF2-40B4-BE49-F238E27FC236}">
                  <a16:creationId xmlns:a16="http://schemas.microsoft.com/office/drawing/2014/main" id="{6ECDE891-76C2-4D9C-B492-76B2DFF10FAA}"/>
                </a:ext>
              </a:extLst>
            </p:cNvPr>
            <p:cNvSpPr/>
            <p:nvPr/>
          </p:nvSpPr>
          <p:spPr>
            <a:xfrm>
              <a:off x="483152" y="2559033"/>
              <a:ext cx="8284818" cy="8706002"/>
            </a:xfrm>
            <a:prstGeom prst="roundRect">
              <a:avLst/>
            </a:prstGeom>
            <a:grpFill/>
          </p:spPr>
          <p:txBody>
            <a:bodyPr wrap="square">
              <a:spAutoFit/>
            </a:bodyPr>
            <a:lstStyle/>
            <a:p>
              <a:endParaRPr lang="en-US" sz="4500">
                <a:latin typeface="Times New Roman" panose="02020603050405020304" pitchFamily="18" charset="0"/>
                <a:cs typeface="Times New Roman" panose="02020603050405020304" pitchFamily="18" charset="0"/>
              </a:endParaRPr>
            </a:p>
            <a:p>
              <a:endParaRPr lang="en-US" sz="4500">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9A39C5A8-E228-49FA-BC56-CCE6D82DAB49}"/>
                </a:ext>
              </a:extLst>
            </p:cNvPr>
            <p:cNvSpPr/>
            <p:nvPr/>
          </p:nvSpPr>
          <p:spPr>
            <a:xfrm>
              <a:off x="483145" y="2484254"/>
              <a:ext cx="6838199" cy="2272721"/>
            </a:xfrm>
            <a:prstGeom prst="rect">
              <a:avLst/>
            </a:prstGeom>
            <a:grpFill/>
          </p:spPr>
          <p:txBody>
            <a:bodyPr wrap="square">
              <a:spAutoFit/>
            </a:bodyPr>
            <a:lstStyle/>
            <a:p>
              <a:r>
                <a:rPr lang="vi-VN" sz="2100" dirty="0">
                  <a:latin typeface="Times New Roman" panose="02020603050405020304" pitchFamily="18" charset="0"/>
                  <a:ea typeface="Times" panose="020B0500000000000000" pitchFamily="34" charset="0"/>
                  <a:cs typeface="Times New Roman" panose="02020603050405020304" pitchFamily="18" charset="0"/>
                </a:rPr>
                <a:t>Anh Lê</a:t>
              </a:r>
              <a:endParaRPr lang="en-US" sz="2100" dirty="0">
                <a:latin typeface="Times New Roman" panose="02020603050405020304" pitchFamily="18" charset="0"/>
                <a:ea typeface="Times" panose="020B0500000000000000" pitchFamily="34"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2A12299D-B86B-4DF5-9BAC-106D2C8F8875}"/>
              </a:ext>
            </a:extLst>
          </p:cNvPr>
          <p:cNvGrpSpPr/>
          <p:nvPr/>
        </p:nvGrpSpPr>
        <p:grpSpPr>
          <a:xfrm>
            <a:off x="5802542" y="248392"/>
            <a:ext cx="1606786" cy="1633874"/>
            <a:chOff x="483140" y="2484254"/>
            <a:chExt cx="8284830" cy="8937083"/>
          </a:xfrm>
          <a:solidFill>
            <a:srgbClr val="FFC000"/>
          </a:solidFill>
        </p:grpSpPr>
        <p:sp>
          <p:nvSpPr>
            <p:cNvPr id="56" name="Rounded Rectangle 23">
              <a:extLst>
                <a:ext uri="{FF2B5EF4-FFF2-40B4-BE49-F238E27FC236}">
                  <a16:creationId xmlns:a16="http://schemas.microsoft.com/office/drawing/2014/main" id="{EEF343DB-8659-41BA-AC0C-3433BAD95332}"/>
                </a:ext>
              </a:extLst>
            </p:cNvPr>
            <p:cNvSpPr/>
            <p:nvPr/>
          </p:nvSpPr>
          <p:spPr>
            <a:xfrm>
              <a:off x="483150" y="2559033"/>
              <a:ext cx="8284820" cy="8862304"/>
            </a:xfrm>
            <a:prstGeom prst="roundRect">
              <a:avLst/>
            </a:prstGeom>
            <a:grpFill/>
          </p:spPr>
          <p:txBody>
            <a:bodyPr wrap="square">
              <a:spAutoFit/>
            </a:bodyPr>
            <a:lstStyle/>
            <a:p>
              <a:endParaRPr lang="en-US" sz="4500">
                <a:latin typeface="Times New Roman" panose="02020603050405020304" pitchFamily="18" charset="0"/>
                <a:cs typeface="Times New Roman" panose="02020603050405020304" pitchFamily="18" charset="0"/>
              </a:endParaRPr>
            </a:p>
            <a:p>
              <a:endParaRPr lang="en-US" sz="4500">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id="{EDBC5E24-9CC2-4E90-9031-F8622B0D31FE}"/>
                </a:ext>
              </a:extLst>
            </p:cNvPr>
            <p:cNvSpPr/>
            <p:nvPr/>
          </p:nvSpPr>
          <p:spPr>
            <a:xfrm>
              <a:off x="483140" y="2484254"/>
              <a:ext cx="8284815" cy="2272721"/>
            </a:xfrm>
            <a:prstGeom prst="rect">
              <a:avLst/>
            </a:prstGeom>
            <a:grpFill/>
          </p:spPr>
          <p:txBody>
            <a:bodyPr wrap="square">
              <a:spAutoFit/>
            </a:bodyPr>
            <a:lstStyle/>
            <a:p>
              <a:r>
                <a:rPr lang="vi-VN" sz="2100" dirty="0">
                  <a:latin typeface="Times New Roman" panose="02020603050405020304" pitchFamily="18" charset="0"/>
                  <a:ea typeface="Times" panose="020B0500000000000000" pitchFamily="34" charset="0"/>
                  <a:cs typeface="Times New Roman" panose="02020603050405020304" pitchFamily="18" charset="0"/>
                </a:rPr>
                <a:t>Anh Thành</a:t>
              </a:r>
              <a:endParaRPr lang="en-US" sz="2100" dirty="0">
                <a:latin typeface="Times New Roman" panose="02020603050405020304" pitchFamily="18" charset="0"/>
                <a:ea typeface="Times" panose="020B0500000000000000" pitchFamily="34" charset="0"/>
                <a:cs typeface="Times New Roman" panose="02020603050405020304" pitchFamily="18" charset="0"/>
              </a:endParaRPr>
            </a:p>
          </p:txBody>
        </p:sp>
      </p:grpSp>
    </p:spTree>
    <p:extLst>
      <p:ext uri="{BB962C8B-B14F-4D97-AF65-F5344CB8AC3E}">
        <p14:creationId xmlns:p14="http://schemas.microsoft.com/office/powerpoint/2010/main" val="4152330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1+#ppt_w/2"/>
                                          </p:val>
                                        </p:tav>
                                        <p:tav tm="100000">
                                          <p:val>
                                            <p:strVal val="#ppt_x"/>
                                          </p:val>
                                        </p:tav>
                                      </p:tavLst>
                                    </p:anim>
                                    <p:anim calcmode="lin" valueType="num">
                                      <p:cBhvr additive="base">
                                        <p:cTn id="23"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1+#ppt_w/2"/>
                                          </p:val>
                                        </p:tav>
                                        <p:tav tm="100000">
                                          <p:val>
                                            <p:strVal val="#ppt_x"/>
                                          </p:val>
                                        </p:tav>
                                      </p:tavLst>
                                    </p:anim>
                                    <p:anim calcmode="lin" valueType="num">
                                      <p:cBhvr additive="base">
                                        <p:cTn id="29"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22" presetClass="entr" presetSubtype="8"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ox(in)">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22" presetClass="entr" presetSubtype="8"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left)">
                                      <p:cBhvr>
                                        <p:cTn id="54" dur="500"/>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ox(in)">
                                      <p:cBhvr>
                                        <p:cTn id="59" dur="20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par>
                                <p:cTn id="67" presetID="22" presetClass="entr" presetSubtype="8" fill="hold" nodeType="with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left)">
                                      <p:cBhvr>
                                        <p:cTn id="69" dur="500"/>
                                        <p:tgtEl>
                                          <p:spTgt spid="75"/>
                                        </p:tgtEl>
                                      </p:cBhvr>
                                    </p:animEffect>
                                  </p:childTnLst>
                                </p:cTn>
                              </p:par>
                            </p:childTnLst>
                          </p:cTn>
                        </p:par>
                      </p:childTnLst>
                    </p:cTn>
                  </p:par>
                  <p:par>
                    <p:cTn id="70" fill="hold">
                      <p:stCondLst>
                        <p:cond delay="indefinite"/>
                      </p:stCondLst>
                      <p:childTnLst>
                        <p:par>
                          <p:cTn id="71" fill="hold">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box(in)">
                                      <p:cBhvr>
                                        <p:cTn id="7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5" grpId="0" animBg="1"/>
      <p:bldP spid="14"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396960" y="451453"/>
            <a:ext cx="8350079" cy="4240594"/>
          </a:xfrm>
          <a:prstGeom prst="roundRect">
            <a:avLst/>
          </a:prstGeom>
          <a:solidFill>
            <a:schemeClr val="bg1"/>
          </a:solidFill>
          <a:ln w="190500">
            <a:solidFill>
              <a:srgbClr val="7E43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ea typeface="微软雅黑 Light" panose="020B0502040204020203" pitchFamily="34" charset="-122"/>
            </a:endParaRPr>
          </a:p>
        </p:txBody>
      </p:sp>
      <p:grpSp>
        <p:nvGrpSpPr>
          <p:cNvPr id="14" name="组合 13"/>
          <p:cNvGrpSpPr/>
          <p:nvPr/>
        </p:nvGrpSpPr>
        <p:grpSpPr>
          <a:xfrm>
            <a:off x="441904" y="2341306"/>
            <a:ext cx="1808791" cy="2281430"/>
            <a:chOff x="1656283" y="2342932"/>
            <a:chExt cx="2587752" cy="3263934"/>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283" y="2342932"/>
              <a:ext cx="2587752" cy="3263934"/>
            </a:xfrm>
            <a:prstGeom prst="rect">
              <a:avLst/>
            </a:prstGeom>
          </p:spPr>
        </p:pic>
        <p:sp>
          <p:nvSpPr>
            <p:cNvPr id="13" name="对"/>
            <p:cNvSpPr/>
            <p:nvPr/>
          </p:nvSpPr>
          <p:spPr bwMode="auto">
            <a:xfrm>
              <a:off x="3400738" y="2609243"/>
              <a:ext cx="553425" cy="545272"/>
            </a:xfrm>
            <a:custGeom>
              <a:avLst/>
              <a:gdLst>
                <a:gd name="T0" fmla="*/ 1765798 w 2862"/>
                <a:gd name="T1" fmla="*/ 183196 h 2571"/>
                <a:gd name="T2" fmla="*/ 1533042 w 2862"/>
                <a:gd name="T3" fmla="*/ 20145 h 2571"/>
                <a:gd name="T4" fmla="*/ 1420439 w 2862"/>
                <a:gd name="T5" fmla="*/ 53511 h 2571"/>
                <a:gd name="T6" fmla="*/ 764949 w 2862"/>
                <a:gd name="T7" fmla="*/ 989636 h 2571"/>
                <a:gd name="T8" fmla="*/ 379958 w 2862"/>
                <a:gd name="T9" fmla="*/ 446973 h 2571"/>
                <a:gd name="T10" fmla="*/ 266725 w 2862"/>
                <a:gd name="T11" fmla="*/ 412978 h 2571"/>
                <a:gd name="T12" fmla="*/ 34599 w 2862"/>
                <a:gd name="T13" fmla="*/ 576029 h 2571"/>
                <a:gd name="T14" fmla="*/ 27679 w 2862"/>
                <a:gd name="T15" fmla="*/ 693753 h 2571"/>
                <a:gd name="T16" fmla="*/ 595100 w 2862"/>
                <a:gd name="T17" fmla="*/ 1494527 h 2571"/>
                <a:gd name="T18" fmla="*/ 934797 w 2862"/>
                <a:gd name="T19" fmla="*/ 1494527 h 2571"/>
                <a:gd name="T20" fmla="*/ 1773347 w 2862"/>
                <a:gd name="T21" fmla="*/ 300290 h 2571"/>
                <a:gd name="T22" fmla="*/ 1765798 w 2862"/>
                <a:gd name="T23" fmla="*/ 183196 h 25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2" h="2571">
                  <a:moveTo>
                    <a:pt x="2807" y="291"/>
                  </a:moveTo>
                  <a:cubicBezTo>
                    <a:pt x="2693" y="191"/>
                    <a:pt x="2570" y="104"/>
                    <a:pt x="2437" y="32"/>
                  </a:cubicBezTo>
                  <a:cubicBezTo>
                    <a:pt x="2379" y="0"/>
                    <a:pt x="2301" y="22"/>
                    <a:pt x="2258" y="85"/>
                  </a:cubicBezTo>
                  <a:cubicBezTo>
                    <a:pt x="1216" y="1572"/>
                    <a:pt x="1216" y="1572"/>
                    <a:pt x="1216" y="1572"/>
                  </a:cubicBezTo>
                  <a:cubicBezTo>
                    <a:pt x="604" y="710"/>
                    <a:pt x="604" y="710"/>
                    <a:pt x="604" y="710"/>
                  </a:cubicBezTo>
                  <a:cubicBezTo>
                    <a:pt x="561" y="647"/>
                    <a:pt x="482" y="624"/>
                    <a:pt x="424" y="656"/>
                  </a:cubicBezTo>
                  <a:cubicBezTo>
                    <a:pt x="292" y="729"/>
                    <a:pt x="169" y="815"/>
                    <a:pt x="55" y="915"/>
                  </a:cubicBezTo>
                  <a:cubicBezTo>
                    <a:pt x="5" y="958"/>
                    <a:pt x="0" y="1040"/>
                    <a:pt x="44" y="1102"/>
                  </a:cubicBezTo>
                  <a:cubicBezTo>
                    <a:pt x="44" y="1102"/>
                    <a:pt x="848" y="2237"/>
                    <a:pt x="946" y="2374"/>
                  </a:cubicBezTo>
                  <a:cubicBezTo>
                    <a:pt x="1087" y="2571"/>
                    <a:pt x="1350" y="2561"/>
                    <a:pt x="1486" y="2374"/>
                  </a:cubicBezTo>
                  <a:cubicBezTo>
                    <a:pt x="1587" y="2235"/>
                    <a:pt x="2819" y="477"/>
                    <a:pt x="2819" y="477"/>
                  </a:cubicBezTo>
                  <a:cubicBezTo>
                    <a:pt x="2862" y="415"/>
                    <a:pt x="2857" y="334"/>
                    <a:pt x="2807" y="291"/>
                  </a:cubicBezTo>
                  <a:close/>
                </a:path>
              </a:pathLst>
            </a:custGeom>
            <a:solidFill>
              <a:srgbClr val="E55174"/>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sz="1013">
                <a:ea typeface="微软雅黑 Light" panose="020B0502040204020203" pitchFamily="34" charset="-122"/>
              </a:endParaRPr>
            </a:p>
          </p:txBody>
        </p:sp>
      </p:grpSp>
      <p:sp>
        <p:nvSpPr>
          <p:cNvPr id="24" name="Rectangle: Rounded Corners 43">
            <a:extLst>
              <a:ext uri="{FF2B5EF4-FFF2-40B4-BE49-F238E27FC236}">
                <a16:creationId xmlns:a16="http://schemas.microsoft.com/office/drawing/2014/main" id="{C5FA1078-57A4-4D5A-A862-420041C82237}"/>
              </a:ext>
            </a:extLst>
          </p:cNvPr>
          <p:cNvSpPr/>
          <p:nvPr/>
        </p:nvSpPr>
        <p:spPr>
          <a:xfrm>
            <a:off x="1619015" y="1009535"/>
            <a:ext cx="6296890" cy="663468"/>
          </a:xfrm>
          <a:custGeom>
            <a:avLst/>
            <a:gdLst>
              <a:gd name="connsiteX0" fmla="*/ 0 w 6296890"/>
              <a:gd name="connsiteY0" fmla="*/ 110580 h 663468"/>
              <a:gd name="connsiteX1" fmla="*/ 110580 w 6296890"/>
              <a:gd name="connsiteY1" fmla="*/ 0 h 663468"/>
              <a:gd name="connsiteX2" fmla="*/ 784434 w 6296890"/>
              <a:gd name="connsiteY2" fmla="*/ 0 h 663468"/>
              <a:gd name="connsiteX3" fmla="*/ 1215258 w 6296890"/>
              <a:gd name="connsiteY3" fmla="*/ 0 h 663468"/>
              <a:gd name="connsiteX4" fmla="*/ 1828355 w 6296890"/>
              <a:gd name="connsiteY4" fmla="*/ 0 h 663468"/>
              <a:gd name="connsiteX5" fmla="*/ 2259179 w 6296890"/>
              <a:gd name="connsiteY5" fmla="*/ 0 h 663468"/>
              <a:gd name="connsiteX6" fmla="*/ 2690004 w 6296890"/>
              <a:gd name="connsiteY6" fmla="*/ 0 h 663468"/>
              <a:gd name="connsiteX7" fmla="*/ 3363857 w 6296890"/>
              <a:gd name="connsiteY7" fmla="*/ 0 h 663468"/>
              <a:gd name="connsiteX8" fmla="*/ 3976954 w 6296890"/>
              <a:gd name="connsiteY8" fmla="*/ 0 h 663468"/>
              <a:gd name="connsiteX9" fmla="*/ 4347021 w 6296890"/>
              <a:gd name="connsiteY9" fmla="*/ 0 h 663468"/>
              <a:gd name="connsiteX10" fmla="*/ 4838603 w 6296890"/>
              <a:gd name="connsiteY10" fmla="*/ 0 h 663468"/>
              <a:gd name="connsiteX11" fmla="*/ 5451699 w 6296890"/>
              <a:gd name="connsiteY11" fmla="*/ 0 h 663468"/>
              <a:gd name="connsiteX12" fmla="*/ 6186310 w 6296890"/>
              <a:gd name="connsiteY12" fmla="*/ 0 h 663468"/>
              <a:gd name="connsiteX13" fmla="*/ 6296890 w 6296890"/>
              <a:gd name="connsiteY13" fmla="*/ 110580 h 663468"/>
              <a:gd name="connsiteX14" fmla="*/ 6296890 w 6296890"/>
              <a:gd name="connsiteY14" fmla="*/ 552888 h 663468"/>
              <a:gd name="connsiteX15" fmla="*/ 6186310 w 6296890"/>
              <a:gd name="connsiteY15" fmla="*/ 663468 h 663468"/>
              <a:gd name="connsiteX16" fmla="*/ 5816243 w 6296890"/>
              <a:gd name="connsiteY16" fmla="*/ 663468 h 663468"/>
              <a:gd name="connsiteX17" fmla="*/ 5324661 w 6296890"/>
              <a:gd name="connsiteY17" fmla="*/ 663468 h 663468"/>
              <a:gd name="connsiteX18" fmla="*/ 4893837 w 6296890"/>
              <a:gd name="connsiteY18" fmla="*/ 663468 h 663468"/>
              <a:gd name="connsiteX19" fmla="*/ 4402255 w 6296890"/>
              <a:gd name="connsiteY19" fmla="*/ 663468 h 663468"/>
              <a:gd name="connsiteX20" fmla="*/ 3971430 w 6296890"/>
              <a:gd name="connsiteY20" fmla="*/ 663468 h 663468"/>
              <a:gd name="connsiteX21" fmla="*/ 3419091 w 6296890"/>
              <a:gd name="connsiteY21" fmla="*/ 663468 h 663468"/>
              <a:gd name="connsiteX22" fmla="*/ 2988267 w 6296890"/>
              <a:gd name="connsiteY22" fmla="*/ 663468 h 663468"/>
              <a:gd name="connsiteX23" fmla="*/ 2496685 w 6296890"/>
              <a:gd name="connsiteY23" fmla="*/ 663468 h 663468"/>
              <a:gd name="connsiteX24" fmla="*/ 1944346 w 6296890"/>
              <a:gd name="connsiteY24" fmla="*/ 663468 h 663468"/>
              <a:gd name="connsiteX25" fmla="*/ 1392007 w 6296890"/>
              <a:gd name="connsiteY25" fmla="*/ 663468 h 663468"/>
              <a:gd name="connsiteX26" fmla="*/ 718153 w 6296890"/>
              <a:gd name="connsiteY26" fmla="*/ 663468 h 663468"/>
              <a:gd name="connsiteX27" fmla="*/ 110580 w 6296890"/>
              <a:gd name="connsiteY27" fmla="*/ 663468 h 663468"/>
              <a:gd name="connsiteX28" fmla="*/ 0 w 6296890"/>
              <a:gd name="connsiteY28" fmla="*/ 552888 h 663468"/>
              <a:gd name="connsiteX29" fmla="*/ 0 w 6296890"/>
              <a:gd name="connsiteY29" fmla="*/ 110580 h 66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96890" h="663468" fill="none" extrusionOk="0">
                <a:moveTo>
                  <a:pt x="0" y="110580"/>
                </a:moveTo>
                <a:cubicBezTo>
                  <a:pt x="-16890" y="44702"/>
                  <a:pt x="60079" y="-13435"/>
                  <a:pt x="110580" y="0"/>
                </a:cubicBezTo>
                <a:cubicBezTo>
                  <a:pt x="252562" y="-28485"/>
                  <a:pt x="532237" y="71589"/>
                  <a:pt x="784434" y="0"/>
                </a:cubicBezTo>
                <a:cubicBezTo>
                  <a:pt x="1036631" y="-71589"/>
                  <a:pt x="1081017" y="50653"/>
                  <a:pt x="1215258" y="0"/>
                </a:cubicBezTo>
                <a:cubicBezTo>
                  <a:pt x="1349499" y="-50653"/>
                  <a:pt x="1536582" y="49412"/>
                  <a:pt x="1828355" y="0"/>
                </a:cubicBezTo>
                <a:cubicBezTo>
                  <a:pt x="2120128" y="-49412"/>
                  <a:pt x="2096338" y="23096"/>
                  <a:pt x="2259179" y="0"/>
                </a:cubicBezTo>
                <a:cubicBezTo>
                  <a:pt x="2422020" y="-23096"/>
                  <a:pt x="2511447" y="48000"/>
                  <a:pt x="2690004" y="0"/>
                </a:cubicBezTo>
                <a:cubicBezTo>
                  <a:pt x="2868562" y="-48000"/>
                  <a:pt x="3145192" y="59753"/>
                  <a:pt x="3363857" y="0"/>
                </a:cubicBezTo>
                <a:cubicBezTo>
                  <a:pt x="3582522" y="-59753"/>
                  <a:pt x="3679670" y="73052"/>
                  <a:pt x="3976954" y="0"/>
                </a:cubicBezTo>
                <a:cubicBezTo>
                  <a:pt x="4274238" y="-73052"/>
                  <a:pt x="4257476" y="28416"/>
                  <a:pt x="4347021" y="0"/>
                </a:cubicBezTo>
                <a:cubicBezTo>
                  <a:pt x="4436566" y="-28416"/>
                  <a:pt x="4723032" y="29113"/>
                  <a:pt x="4838603" y="0"/>
                </a:cubicBezTo>
                <a:cubicBezTo>
                  <a:pt x="4954174" y="-29113"/>
                  <a:pt x="5173027" y="15665"/>
                  <a:pt x="5451699" y="0"/>
                </a:cubicBezTo>
                <a:cubicBezTo>
                  <a:pt x="5730371" y="-15665"/>
                  <a:pt x="5891714" y="53309"/>
                  <a:pt x="6186310" y="0"/>
                </a:cubicBezTo>
                <a:cubicBezTo>
                  <a:pt x="6249646" y="1959"/>
                  <a:pt x="6296904" y="39286"/>
                  <a:pt x="6296890" y="110580"/>
                </a:cubicBezTo>
                <a:cubicBezTo>
                  <a:pt x="6320665" y="221407"/>
                  <a:pt x="6295130" y="385653"/>
                  <a:pt x="6296890" y="552888"/>
                </a:cubicBezTo>
                <a:cubicBezTo>
                  <a:pt x="6309673" y="607890"/>
                  <a:pt x="6249760" y="676433"/>
                  <a:pt x="6186310" y="663468"/>
                </a:cubicBezTo>
                <a:cubicBezTo>
                  <a:pt x="6086866" y="700401"/>
                  <a:pt x="5977628" y="632070"/>
                  <a:pt x="5816243" y="663468"/>
                </a:cubicBezTo>
                <a:cubicBezTo>
                  <a:pt x="5654858" y="694866"/>
                  <a:pt x="5511088" y="611369"/>
                  <a:pt x="5324661" y="663468"/>
                </a:cubicBezTo>
                <a:cubicBezTo>
                  <a:pt x="5138234" y="715567"/>
                  <a:pt x="5055108" y="621102"/>
                  <a:pt x="4893837" y="663468"/>
                </a:cubicBezTo>
                <a:cubicBezTo>
                  <a:pt x="4732566" y="705834"/>
                  <a:pt x="4581084" y="618002"/>
                  <a:pt x="4402255" y="663468"/>
                </a:cubicBezTo>
                <a:cubicBezTo>
                  <a:pt x="4223426" y="708934"/>
                  <a:pt x="4132751" y="657198"/>
                  <a:pt x="3971430" y="663468"/>
                </a:cubicBezTo>
                <a:cubicBezTo>
                  <a:pt x="3810109" y="669738"/>
                  <a:pt x="3678585" y="641148"/>
                  <a:pt x="3419091" y="663468"/>
                </a:cubicBezTo>
                <a:cubicBezTo>
                  <a:pt x="3159597" y="685788"/>
                  <a:pt x="3202900" y="648575"/>
                  <a:pt x="2988267" y="663468"/>
                </a:cubicBezTo>
                <a:cubicBezTo>
                  <a:pt x="2773634" y="678361"/>
                  <a:pt x="2643391" y="614810"/>
                  <a:pt x="2496685" y="663468"/>
                </a:cubicBezTo>
                <a:cubicBezTo>
                  <a:pt x="2349979" y="712126"/>
                  <a:pt x="2152477" y="616146"/>
                  <a:pt x="1944346" y="663468"/>
                </a:cubicBezTo>
                <a:cubicBezTo>
                  <a:pt x="1736215" y="710790"/>
                  <a:pt x="1631421" y="639932"/>
                  <a:pt x="1392007" y="663468"/>
                </a:cubicBezTo>
                <a:cubicBezTo>
                  <a:pt x="1152593" y="687004"/>
                  <a:pt x="982935" y="622489"/>
                  <a:pt x="718153" y="663468"/>
                </a:cubicBezTo>
                <a:cubicBezTo>
                  <a:pt x="453371" y="704447"/>
                  <a:pt x="283265" y="604558"/>
                  <a:pt x="110580" y="663468"/>
                </a:cubicBezTo>
                <a:cubicBezTo>
                  <a:pt x="52706" y="666470"/>
                  <a:pt x="2806" y="613053"/>
                  <a:pt x="0" y="552888"/>
                </a:cubicBezTo>
                <a:cubicBezTo>
                  <a:pt x="-9834" y="376394"/>
                  <a:pt x="9562" y="277412"/>
                  <a:pt x="0" y="110580"/>
                </a:cubicBezTo>
                <a:close/>
              </a:path>
              <a:path w="6296890" h="663468" stroke="0" extrusionOk="0">
                <a:moveTo>
                  <a:pt x="0" y="110580"/>
                </a:moveTo>
                <a:cubicBezTo>
                  <a:pt x="-12346" y="45861"/>
                  <a:pt x="50880" y="1044"/>
                  <a:pt x="110580" y="0"/>
                </a:cubicBezTo>
                <a:cubicBezTo>
                  <a:pt x="302428" y="-20952"/>
                  <a:pt x="457392" y="61826"/>
                  <a:pt x="723676" y="0"/>
                </a:cubicBezTo>
                <a:cubicBezTo>
                  <a:pt x="989960" y="-61826"/>
                  <a:pt x="1079912" y="18666"/>
                  <a:pt x="1336773" y="0"/>
                </a:cubicBezTo>
                <a:cubicBezTo>
                  <a:pt x="1593634" y="-18666"/>
                  <a:pt x="1675439" y="47828"/>
                  <a:pt x="1949869" y="0"/>
                </a:cubicBezTo>
                <a:cubicBezTo>
                  <a:pt x="2224299" y="-47828"/>
                  <a:pt x="2463578" y="372"/>
                  <a:pt x="2623723" y="0"/>
                </a:cubicBezTo>
                <a:cubicBezTo>
                  <a:pt x="2783868" y="-372"/>
                  <a:pt x="2960760" y="48594"/>
                  <a:pt x="3054547" y="0"/>
                </a:cubicBezTo>
                <a:cubicBezTo>
                  <a:pt x="3148334" y="-48594"/>
                  <a:pt x="3355683" y="45704"/>
                  <a:pt x="3606886" y="0"/>
                </a:cubicBezTo>
                <a:cubicBezTo>
                  <a:pt x="3858089" y="-45704"/>
                  <a:pt x="3868523" y="7219"/>
                  <a:pt x="4098468" y="0"/>
                </a:cubicBezTo>
                <a:cubicBezTo>
                  <a:pt x="4328413" y="-7219"/>
                  <a:pt x="4351527" y="13266"/>
                  <a:pt x="4529293" y="0"/>
                </a:cubicBezTo>
                <a:cubicBezTo>
                  <a:pt x="4707060" y="-13266"/>
                  <a:pt x="4989150" y="36790"/>
                  <a:pt x="5142389" y="0"/>
                </a:cubicBezTo>
                <a:cubicBezTo>
                  <a:pt x="5295628" y="-36790"/>
                  <a:pt x="5428342" y="24590"/>
                  <a:pt x="5512456" y="0"/>
                </a:cubicBezTo>
                <a:cubicBezTo>
                  <a:pt x="5596570" y="-24590"/>
                  <a:pt x="5970525" y="5142"/>
                  <a:pt x="6186310" y="0"/>
                </a:cubicBezTo>
                <a:cubicBezTo>
                  <a:pt x="6252363" y="-16528"/>
                  <a:pt x="6303724" y="35779"/>
                  <a:pt x="6296890" y="110580"/>
                </a:cubicBezTo>
                <a:cubicBezTo>
                  <a:pt x="6329977" y="232967"/>
                  <a:pt x="6245814" y="412891"/>
                  <a:pt x="6296890" y="552888"/>
                </a:cubicBezTo>
                <a:cubicBezTo>
                  <a:pt x="6302330" y="621350"/>
                  <a:pt x="6251282" y="662597"/>
                  <a:pt x="6186310" y="663468"/>
                </a:cubicBezTo>
                <a:cubicBezTo>
                  <a:pt x="6075661" y="664995"/>
                  <a:pt x="5897149" y="646076"/>
                  <a:pt x="5816243" y="663468"/>
                </a:cubicBezTo>
                <a:cubicBezTo>
                  <a:pt x="5735337" y="680860"/>
                  <a:pt x="5478858" y="591616"/>
                  <a:pt x="5142389" y="663468"/>
                </a:cubicBezTo>
                <a:cubicBezTo>
                  <a:pt x="4805920" y="735320"/>
                  <a:pt x="4789288" y="610697"/>
                  <a:pt x="4650807" y="663468"/>
                </a:cubicBezTo>
                <a:cubicBezTo>
                  <a:pt x="4512326" y="716239"/>
                  <a:pt x="4310133" y="621318"/>
                  <a:pt x="4037711" y="663468"/>
                </a:cubicBezTo>
                <a:cubicBezTo>
                  <a:pt x="3765289" y="705618"/>
                  <a:pt x="3790006" y="614763"/>
                  <a:pt x="3606886" y="663468"/>
                </a:cubicBezTo>
                <a:cubicBezTo>
                  <a:pt x="3423766" y="712173"/>
                  <a:pt x="3383986" y="612251"/>
                  <a:pt x="3176062" y="663468"/>
                </a:cubicBezTo>
                <a:cubicBezTo>
                  <a:pt x="2968138" y="714685"/>
                  <a:pt x="2770163" y="610343"/>
                  <a:pt x="2623723" y="663468"/>
                </a:cubicBezTo>
                <a:cubicBezTo>
                  <a:pt x="2477283" y="716593"/>
                  <a:pt x="2272905" y="619718"/>
                  <a:pt x="2071384" y="663468"/>
                </a:cubicBezTo>
                <a:cubicBezTo>
                  <a:pt x="1869863" y="707218"/>
                  <a:pt x="1800179" y="658244"/>
                  <a:pt x="1701317" y="663468"/>
                </a:cubicBezTo>
                <a:cubicBezTo>
                  <a:pt x="1602455" y="668692"/>
                  <a:pt x="1401592" y="620379"/>
                  <a:pt x="1270492" y="663468"/>
                </a:cubicBezTo>
                <a:cubicBezTo>
                  <a:pt x="1139392" y="706557"/>
                  <a:pt x="1045353" y="635107"/>
                  <a:pt x="900425" y="663468"/>
                </a:cubicBezTo>
                <a:cubicBezTo>
                  <a:pt x="755497" y="691829"/>
                  <a:pt x="395577" y="650074"/>
                  <a:pt x="110580" y="663468"/>
                </a:cubicBezTo>
                <a:cubicBezTo>
                  <a:pt x="38715" y="667932"/>
                  <a:pt x="1840" y="598688"/>
                  <a:pt x="0" y="552888"/>
                </a:cubicBezTo>
                <a:cubicBezTo>
                  <a:pt x="-31337" y="392010"/>
                  <a:pt x="47298" y="273404"/>
                  <a:pt x="0" y="11058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514350">
              <a:defRPr/>
            </a:pPr>
            <a:endParaRPr lang="en-US" sz="2100" kern="0">
              <a:solidFill>
                <a:prstClr val="white"/>
              </a:solidFill>
              <a:cs typeface="Calibri" panose="020F0502020204030204" pitchFamily="34" charset="0"/>
            </a:endParaRPr>
          </a:p>
        </p:txBody>
      </p:sp>
      <p:sp>
        <p:nvSpPr>
          <p:cNvPr id="26" name="TextBox 25">
            <a:extLst>
              <a:ext uri="{FF2B5EF4-FFF2-40B4-BE49-F238E27FC236}">
                <a16:creationId xmlns:a16="http://schemas.microsoft.com/office/drawing/2014/main" id="{63753F06-36A7-4471-B72C-7A464325CD22}"/>
              </a:ext>
            </a:extLst>
          </p:cNvPr>
          <p:cNvSpPr txBox="1"/>
          <p:nvPr/>
        </p:nvSpPr>
        <p:spPr>
          <a:xfrm>
            <a:off x="2371437" y="2286195"/>
            <a:ext cx="5870957" cy="1384995"/>
          </a:xfrm>
          <a:prstGeom prst="rect">
            <a:avLst/>
          </a:prstGeom>
          <a:noFill/>
          <a:ln w="28575">
            <a:solidFill>
              <a:schemeClr val="accent6">
                <a:lumMod val="50000"/>
              </a:schemeClr>
            </a:solidFill>
            <a:prstDash val="sysDash"/>
          </a:ln>
        </p:spPr>
        <p:txBody>
          <a:bodyPr wrap="square">
            <a:spAutoFit/>
          </a:bodyPr>
          <a:lstStyle/>
          <a:p>
            <a:pPr algn="just"/>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Tâm</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trạng</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day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dứt</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trăn</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trở</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tìm</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con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đường</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cứu</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nước</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cứu</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dân</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của</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người</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thanh</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niên</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Nguyễn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Tất</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 </a:t>
            </a:r>
            <a:r>
              <a:rPr lang="en-US" altLang="en-US" sz="2800" b="1" dirty="0" err="1">
                <a:solidFill>
                  <a:srgbClr val="002060"/>
                </a:solidFill>
                <a:latin typeface="Times New Roman" panose="02020603050405020304" pitchFamily="18" charset="0"/>
                <a:ea typeface="Times" panose="020B0500000000000000" pitchFamily="34" charset="0"/>
                <a:cs typeface="Times New Roman" panose="02020603050405020304" pitchFamily="18" charset="0"/>
              </a:rPr>
              <a:t>Thành</a:t>
            </a:r>
            <a:r>
              <a:rPr lang="en-US" altLang="en-US" sz="2800" b="1" dirty="0">
                <a:solidFill>
                  <a:srgbClr val="002060"/>
                </a:solidFill>
                <a:latin typeface="Times New Roman" panose="02020603050405020304" pitchFamily="18" charset="0"/>
                <a:ea typeface="Times" panose="020B0500000000000000" pitchFamily="34" charset="0"/>
                <a:cs typeface="Times New Roman" panose="02020603050405020304" pitchFamily="18" charset="0"/>
              </a:rPr>
              <a:t>.</a:t>
            </a:r>
          </a:p>
        </p:txBody>
      </p:sp>
      <p:pic>
        <p:nvPicPr>
          <p:cNvPr id="4" name="Picture 3"/>
          <p:cNvPicPr>
            <a:picLocks noChangeAspect="1"/>
          </p:cNvPicPr>
          <p:nvPr/>
        </p:nvPicPr>
        <p:blipFill>
          <a:blip r:embed="rId4"/>
          <a:stretch>
            <a:fillRect/>
          </a:stretch>
        </p:blipFill>
        <p:spPr>
          <a:xfrm>
            <a:off x="1521110" y="953613"/>
            <a:ext cx="5870957" cy="719390"/>
          </a:xfrm>
          <a:prstGeom prst="rect">
            <a:avLst/>
          </a:prstGeom>
        </p:spPr>
      </p:pic>
    </p:spTree>
    <p:extLst>
      <p:ext uri="{BB962C8B-B14F-4D97-AF65-F5344CB8AC3E}">
        <p14:creationId xmlns:p14="http://schemas.microsoft.com/office/powerpoint/2010/main" val="1527327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27" y="2902527"/>
            <a:ext cx="2407173" cy="2407173"/>
          </a:xfrm>
          <a:prstGeom prst="rect">
            <a:avLst/>
          </a:prstGeom>
        </p:spPr>
      </p:pic>
      <p:grpSp>
        <p:nvGrpSpPr>
          <p:cNvPr id="2" name="组合 1"/>
          <p:cNvGrpSpPr/>
          <p:nvPr/>
        </p:nvGrpSpPr>
        <p:grpSpPr>
          <a:xfrm>
            <a:off x="0" y="-164361"/>
            <a:ext cx="7211291" cy="4829826"/>
            <a:chOff x="276144" y="197709"/>
            <a:chExt cx="5216092" cy="3734828"/>
          </a:xfrm>
        </p:grpSpPr>
        <p:pic>
          <p:nvPicPr>
            <p:cNvPr id="68" name="图片 67"/>
            <p:cNvPicPr>
              <a:picLocks noChangeAspect="1"/>
            </p:cNvPicPr>
            <p:nvPr/>
          </p:nvPicPr>
          <p:blipFill rotWithShape="1">
            <a:blip r:embed="rId4">
              <a:extLst>
                <a:ext uri="{28A0092B-C50C-407E-A947-70E740481C1C}">
                  <a14:useLocalDpi xmlns:a14="http://schemas.microsoft.com/office/drawing/2010/main" val="0"/>
                </a:ext>
              </a:extLst>
            </a:blip>
            <a:srcRect t="19257" b="10230"/>
            <a:stretch>
              <a:fillRect/>
            </a:stretch>
          </p:blipFill>
          <p:spPr>
            <a:xfrm>
              <a:off x="480370" y="197709"/>
              <a:ext cx="5011866" cy="3534032"/>
            </a:xfrm>
            <a:prstGeom prst="rect">
              <a:avLst/>
            </a:prstGeom>
            <a:effectLst>
              <a:outerShdw blurRad="50800" dist="50800" dir="5400000" algn="t" rotWithShape="0">
                <a:prstClr val="black">
                  <a:alpha val="40000"/>
                </a:prstClr>
              </a:outerShdw>
            </a:effectLst>
          </p:spPr>
        </p:pic>
        <p:pic>
          <p:nvPicPr>
            <p:cNvPr id="70" name="图片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44" y="370703"/>
              <a:ext cx="1293164" cy="3239762"/>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459" y="1577488"/>
              <a:ext cx="940027" cy="2355049"/>
            </a:xfrm>
            <a:prstGeom prst="rect">
              <a:avLst/>
            </a:prstGeom>
          </p:spPr>
        </p:pic>
        <p:pic>
          <p:nvPicPr>
            <p:cNvPr id="72" name="图片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254" y="2720778"/>
              <a:ext cx="990085" cy="990085"/>
            </a:xfrm>
            <a:prstGeom prst="rect">
              <a:avLst/>
            </a:prstGeom>
          </p:spPr>
        </p:pic>
      </p:grpSp>
      <p:sp>
        <p:nvSpPr>
          <p:cNvPr id="73" name="文本框 72"/>
          <p:cNvSpPr txBox="1"/>
          <p:nvPr/>
        </p:nvSpPr>
        <p:spPr>
          <a:xfrm>
            <a:off x="2285068" y="707609"/>
            <a:ext cx="4643318" cy="1446550"/>
          </a:xfrm>
          <a:prstGeom prst="rect">
            <a:avLst/>
          </a:prstGeom>
          <a:noFill/>
        </p:spPr>
        <p:txBody>
          <a:bodyPr wrap="square" rtlCol="0">
            <a:spAutoFit/>
          </a:bodyPr>
          <a:lstStyle/>
          <a:p>
            <a:r>
              <a:rPr lang="en-US" altLang="zh-CN" sz="4400" dirty="0" err="1">
                <a:solidFill>
                  <a:srgbClr val="FF6600"/>
                </a:solidFill>
                <a:latin typeface="Times New Roman" panose="02020603050405020304" pitchFamily="18" charset="0"/>
                <a:cs typeface="Times New Roman" panose="02020603050405020304" pitchFamily="18" charset="0"/>
              </a:rPr>
              <a:t>Luyện</a:t>
            </a:r>
            <a:r>
              <a:rPr lang="en-US" altLang="zh-CN" sz="4400" dirty="0">
                <a:solidFill>
                  <a:srgbClr val="FF6600"/>
                </a:solidFill>
                <a:latin typeface="Times New Roman" panose="02020603050405020304" pitchFamily="18" charset="0"/>
                <a:cs typeface="Times New Roman" panose="02020603050405020304" pitchFamily="18" charset="0"/>
              </a:rPr>
              <a:t> </a:t>
            </a:r>
            <a:r>
              <a:rPr lang="en-US" altLang="zh-CN" sz="4400" dirty="0" err="1">
                <a:solidFill>
                  <a:srgbClr val="FF6600"/>
                </a:solidFill>
                <a:latin typeface="Times New Roman" panose="02020603050405020304" pitchFamily="18" charset="0"/>
                <a:cs typeface="Times New Roman" panose="02020603050405020304" pitchFamily="18" charset="0"/>
              </a:rPr>
              <a:t>đọc</a:t>
            </a:r>
            <a:r>
              <a:rPr lang="en-US" altLang="zh-CN" sz="4400" dirty="0">
                <a:solidFill>
                  <a:srgbClr val="FF6600"/>
                </a:solidFill>
                <a:latin typeface="Times New Roman" panose="02020603050405020304" pitchFamily="18" charset="0"/>
                <a:cs typeface="Times New Roman" panose="02020603050405020304" pitchFamily="18" charset="0"/>
              </a:rPr>
              <a:t> </a:t>
            </a:r>
          </a:p>
          <a:p>
            <a:r>
              <a:rPr lang="en-US" altLang="zh-CN" sz="4400" dirty="0" err="1">
                <a:solidFill>
                  <a:srgbClr val="FF6600"/>
                </a:solidFill>
                <a:latin typeface="Times New Roman" panose="02020603050405020304" pitchFamily="18" charset="0"/>
                <a:cs typeface="Times New Roman" panose="02020603050405020304" pitchFamily="18" charset="0"/>
              </a:rPr>
              <a:t>diễn</a:t>
            </a:r>
            <a:r>
              <a:rPr lang="en-US" altLang="zh-CN" sz="4400" dirty="0">
                <a:solidFill>
                  <a:srgbClr val="FF6600"/>
                </a:solidFill>
                <a:latin typeface="Times New Roman" panose="02020603050405020304" pitchFamily="18" charset="0"/>
                <a:cs typeface="Times New Roman" panose="02020603050405020304" pitchFamily="18" charset="0"/>
              </a:rPr>
              <a:t> </a:t>
            </a:r>
            <a:r>
              <a:rPr lang="en-US" altLang="zh-CN" sz="4400" dirty="0" err="1">
                <a:solidFill>
                  <a:srgbClr val="FF6600"/>
                </a:solidFill>
                <a:latin typeface="Times New Roman" panose="02020603050405020304" pitchFamily="18" charset="0"/>
                <a:cs typeface="Times New Roman" panose="02020603050405020304" pitchFamily="18" charset="0"/>
              </a:rPr>
              <a:t>cảm</a:t>
            </a:r>
            <a:endParaRPr lang="zh-CN" altLang="en-US" sz="4400" dirty="0">
              <a:solidFill>
                <a:srgbClr val="FF6600"/>
              </a:solidFill>
              <a:latin typeface="Times New Roman" panose="02020603050405020304" pitchFamily="18" charset="0"/>
              <a:cs typeface="Times New Roman" panose="02020603050405020304" pitchFamily="18" charset="0"/>
            </a:endParaRPr>
          </a:p>
        </p:txBody>
      </p:sp>
      <p:pic>
        <p:nvPicPr>
          <p:cNvPr id="9"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0323" y="2194534"/>
            <a:ext cx="1291483" cy="1154305"/>
          </a:xfrm>
          <a:prstGeom prst="rect">
            <a:avLst/>
          </a:prstGeom>
        </p:spPr>
      </p:pic>
    </p:spTree>
    <p:extLst>
      <p:ext uri="{BB962C8B-B14F-4D97-AF65-F5344CB8AC3E}">
        <p14:creationId xmlns:p14="http://schemas.microsoft.com/office/powerpoint/2010/main" val="133363741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
            <a:extLst>
              <a:ext uri="{FF2B5EF4-FFF2-40B4-BE49-F238E27FC236}">
                <a16:creationId xmlns:a16="http://schemas.microsoft.com/office/drawing/2014/main" id="{1C4B0130-C6B1-4CC7-8936-A2390627CA8A}"/>
              </a:ext>
            </a:extLst>
          </p:cNvPr>
          <p:cNvGrpSpPr/>
          <p:nvPr/>
        </p:nvGrpSpPr>
        <p:grpSpPr>
          <a:xfrm>
            <a:off x="30711" y="-50697"/>
            <a:ext cx="9042400" cy="4962731"/>
            <a:chOff x="1998332" y="2794693"/>
            <a:chExt cx="3167875" cy="2507658"/>
          </a:xfrm>
        </p:grpSpPr>
        <p:sp>
          <p:nvSpPr>
            <p:cNvPr id="16" name="MH_SubTitle_1">
              <a:extLst>
                <a:ext uri="{FF2B5EF4-FFF2-40B4-BE49-F238E27FC236}">
                  <a16:creationId xmlns:a16="http://schemas.microsoft.com/office/drawing/2014/main" id="{241126EE-57D0-401D-986E-EC8C84FFE80E}"/>
                </a:ext>
              </a:extLst>
            </p:cNvPr>
            <p:cNvSpPr>
              <a:spLocks/>
            </p:cNvSpPr>
            <p:nvPr>
              <p:custDataLst>
                <p:tags r:id="rId1"/>
              </p:custDataLst>
            </p:nvPr>
          </p:nvSpPr>
          <p:spPr bwMode="auto">
            <a:xfrm>
              <a:off x="1998332" y="2794693"/>
              <a:ext cx="3167875" cy="2507658"/>
            </a:xfrm>
            <a:custGeom>
              <a:avLst/>
              <a:gdLst>
                <a:gd name="T0" fmla="*/ 61 w 931"/>
                <a:gd name="T1" fmla="*/ 248 h 253"/>
                <a:gd name="T2" fmla="*/ 140 w 931"/>
                <a:gd name="T3" fmla="*/ 245 h 253"/>
                <a:gd name="T4" fmla="*/ 566 w 931"/>
                <a:gd name="T5" fmla="*/ 245 h 253"/>
                <a:gd name="T6" fmla="*/ 910 w 931"/>
                <a:gd name="T7" fmla="*/ 235 h 253"/>
                <a:gd name="T8" fmla="*/ 906 w 931"/>
                <a:gd name="T9" fmla="*/ 15 h 253"/>
                <a:gd name="T10" fmla="*/ 744 w 931"/>
                <a:gd name="T11" fmla="*/ 9 h 253"/>
                <a:gd name="T12" fmla="*/ 576 w 931"/>
                <a:gd name="T13" fmla="*/ 5 h 253"/>
                <a:gd name="T14" fmla="*/ 258 w 931"/>
                <a:gd name="T15" fmla="*/ 5 h 253"/>
                <a:gd name="T16" fmla="*/ 86 w 931"/>
                <a:gd name="T17" fmla="*/ 16 h 253"/>
                <a:gd name="T18" fmla="*/ 12 w 931"/>
                <a:gd name="T19" fmla="*/ 27 h 253"/>
                <a:gd name="T20" fmla="*/ 10 w 931"/>
                <a:gd name="T21" fmla="*/ 97 h 253"/>
                <a:gd name="T22" fmla="*/ 13 w 931"/>
                <a:gd name="T23" fmla="*/ 210 h 253"/>
                <a:gd name="T24" fmla="*/ 61 w 931"/>
                <a:gd name="T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253">
                  <a:moveTo>
                    <a:pt x="61" y="248"/>
                  </a:moveTo>
                  <a:cubicBezTo>
                    <a:pt x="88" y="248"/>
                    <a:pt x="115" y="246"/>
                    <a:pt x="140" y="245"/>
                  </a:cubicBezTo>
                  <a:cubicBezTo>
                    <a:pt x="281" y="238"/>
                    <a:pt x="423" y="245"/>
                    <a:pt x="566" y="245"/>
                  </a:cubicBezTo>
                  <a:cubicBezTo>
                    <a:pt x="683" y="245"/>
                    <a:pt x="798" y="253"/>
                    <a:pt x="910" y="235"/>
                  </a:cubicBezTo>
                  <a:cubicBezTo>
                    <a:pt x="907" y="171"/>
                    <a:pt x="931" y="75"/>
                    <a:pt x="906" y="15"/>
                  </a:cubicBezTo>
                  <a:cubicBezTo>
                    <a:pt x="852" y="15"/>
                    <a:pt x="798" y="11"/>
                    <a:pt x="744" y="9"/>
                  </a:cubicBezTo>
                  <a:cubicBezTo>
                    <a:pt x="690" y="6"/>
                    <a:pt x="630" y="8"/>
                    <a:pt x="576" y="5"/>
                  </a:cubicBezTo>
                  <a:cubicBezTo>
                    <a:pt x="468" y="1"/>
                    <a:pt x="366" y="0"/>
                    <a:pt x="258" y="5"/>
                  </a:cubicBezTo>
                  <a:cubicBezTo>
                    <a:pt x="201" y="8"/>
                    <a:pt x="143" y="11"/>
                    <a:pt x="86" y="16"/>
                  </a:cubicBezTo>
                  <a:cubicBezTo>
                    <a:pt x="71" y="18"/>
                    <a:pt x="22" y="16"/>
                    <a:pt x="12" y="27"/>
                  </a:cubicBezTo>
                  <a:cubicBezTo>
                    <a:pt x="0" y="40"/>
                    <a:pt x="10" y="81"/>
                    <a:pt x="10" y="97"/>
                  </a:cubicBezTo>
                  <a:cubicBezTo>
                    <a:pt x="10" y="135"/>
                    <a:pt x="5" y="173"/>
                    <a:pt x="13" y="210"/>
                  </a:cubicBezTo>
                  <a:cubicBezTo>
                    <a:pt x="21" y="243"/>
                    <a:pt x="26" y="248"/>
                    <a:pt x="61" y="248"/>
                  </a:cubicBezTo>
                  <a:close/>
                </a:path>
              </a:pathLst>
            </a:custGeom>
            <a:solidFill>
              <a:schemeClr val="bg1"/>
            </a:solidFill>
            <a:ln w="15875" cap="flat">
              <a:solidFill>
                <a:schemeClr val="accent1">
                  <a:lumMod val="50000"/>
                </a:schemeClr>
              </a:solidFill>
              <a:prstDash val="solid"/>
              <a:miter lim="800000"/>
              <a:headEnd/>
              <a:tailEnd/>
            </a:ln>
          </p:spPr>
          <p:txBody>
            <a:bodyPr anchor="ctr">
              <a:normAutofit/>
            </a:bodyPr>
            <a:lstStyle/>
            <a:p>
              <a:pPr algn="ctr" defTabSz="342900">
                <a:defRPr/>
              </a:pPr>
              <a:endParaRPr lang="zh-CN" altLang="en-US" sz="2100" dirty="0">
                <a:solidFill>
                  <a:srgbClr val="E53238">
                    <a:lumMod val="50000"/>
                  </a:srgbClr>
                </a:solidFill>
                <a:latin typeface="Calibri" panose="020F0502020204030204" pitchFamily="34" charset="0"/>
                <a:ea typeface="字魂36号-正文宋楷" panose="02000000000000000000" pitchFamily="2" charset="-122"/>
                <a:cs typeface="Calibri" panose="020F0502020204030204" pitchFamily="34" charset="0"/>
              </a:endParaRPr>
            </a:p>
          </p:txBody>
        </p:sp>
        <p:sp>
          <p:nvSpPr>
            <p:cNvPr id="17" name="MH_Other_2">
              <a:extLst>
                <a:ext uri="{FF2B5EF4-FFF2-40B4-BE49-F238E27FC236}">
                  <a16:creationId xmlns:a16="http://schemas.microsoft.com/office/drawing/2014/main" id="{3EA906DE-232E-471C-BD68-6EA74FC3B04E}"/>
                </a:ext>
              </a:extLst>
            </p:cNvPr>
            <p:cNvSpPr>
              <a:spLocks/>
            </p:cNvSpPr>
            <p:nvPr>
              <p:custDataLst>
                <p:tags r:id="rId2"/>
              </p:custDataLst>
            </p:nvPr>
          </p:nvSpPr>
          <p:spPr bwMode="auto">
            <a:xfrm>
              <a:off x="2032065" y="2847659"/>
              <a:ext cx="3066166" cy="2379762"/>
            </a:xfrm>
            <a:custGeom>
              <a:avLst/>
              <a:gdLst>
                <a:gd name="T0" fmla="*/ 217439 w 3308350"/>
                <a:gd name="T1" fmla="*/ 70544 h 847726"/>
                <a:gd name="T2" fmla="*/ 38765 w 3308350"/>
                <a:gd name="T3" fmla="*/ 69933 h 847726"/>
                <a:gd name="T4" fmla="*/ 13341 w 3308350"/>
                <a:gd name="T5" fmla="*/ 68710 h 847726"/>
                <a:gd name="T6" fmla="*/ 13027 w 3308350"/>
                <a:gd name="T7" fmla="*/ 69943 h 847726"/>
                <a:gd name="T8" fmla="*/ 238348 w 3308350"/>
                <a:gd name="T9" fmla="*/ 70277 h 847726"/>
                <a:gd name="T10" fmla="*/ 212370 w 3308350"/>
                <a:gd name="T11" fmla="*/ 69608 h 847726"/>
                <a:gd name="T12" fmla="*/ 199312 w 3308350"/>
                <a:gd name="T13" fmla="*/ 69015 h 847726"/>
                <a:gd name="T14" fmla="*/ 177160 w 3308350"/>
                <a:gd name="T15" fmla="*/ 68403 h 847726"/>
                <a:gd name="T16" fmla="*/ 177160 w 3308350"/>
                <a:gd name="T17" fmla="*/ 68403 h 847726"/>
                <a:gd name="T18" fmla="*/ 168726 w 3308350"/>
                <a:gd name="T19" fmla="*/ 69875 h 847726"/>
                <a:gd name="T20" fmla="*/ 159344 w 3308350"/>
                <a:gd name="T21" fmla="*/ 69286 h 847726"/>
                <a:gd name="T22" fmla="*/ 131767 w 3308350"/>
                <a:gd name="T23" fmla="*/ 68001 h 847726"/>
                <a:gd name="T24" fmla="*/ 52142 w 3308350"/>
                <a:gd name="T25" fmla="*/ 68001 h 847726"/>
                <a:gd name="T26" fmla="*/ 52142 w 3308350"/>
                <a:gd name="T27" fmla="*/ 68001 h 847726"/>
                <a:gd name="T28" fmla="*/ 243340 w 3308350"/>
                <a:gd name="T29" fmla="*/ 68345 h 847726"/>
                <a:gd name="T30" fmla="*/ 97101 w 3308350"/>
                <a:gd name="T31" fmla="*/ 69340 h 847726"/>
                <a:gd name="T32" fmla="*/ 78655 w 3308350"/>
                <a:gd name="T33" fmla="*/ 69340 h 847726"/>
                <a:gd name="T34" fmla="*/ 145890 w 3308350"/>
                <a:gd name="T35" fmla="*/ 69902 h 847726"/>
                <a:gd name="T36" fmla="*/ 118057 w 3308350"/>
                <a:gd name="T37" fmla="*/ 68286 h 847726"/>
                <a:gd name="T38" fmla="*/ 65278 w 3308350"/>
                <a:gd name="T39" fmla="*/ 67332 h 847726"/>
                <a:gd name="T40" fmla="*/ 57132 w 3308350"/>
                <a:gd name="T41" fmla="*/ 68286 h 847726"/>
                <a:gd name="T42" fmla="*/ 83723 w 3308350"/>
                <a:gd name="T43" fmla="*/ 68626 h 847726"/>
                <a:gd name="T44" fmla="*/ 9051 w 3308350"/>
                <a:gd name="T45" fmla="*/ 69247 h 847726"/>
                <a:gd name="T46" fmla="*/ 1154 w 3308350"/>
                <a:gd name="T47" fmla="*/ 48591 h 847726"/>
                <a:gd name="T48" fmla="*/ 1154 w 3308350"/>
                <a:gd name="T49" fmla="*/ 48591 h 847726"/>
                <a:gd name="T50" fmla="*/ 272142 w 3308350"/>
                <a:gd name="T51" fmla="*/ 46420 h 847726"/>
                <a:gd name="T52" fmla="*/ 528 w 3308350"/>
                <a:gd name="T53" fmla="*/ 44203 h 847726"/>
                <a:gd name="T54" fmla="*/ 273350 w 3308350"/>
                <a:gd name="T55" fmla="*/ 42033 h 847726"/>
                <a:gd name="T56" fmla="*/ 2186 w 3308350"/>
                <a:gd name="T57" fmla="*/ 22316 h 847726"/>
                <a:gd name="T58" fmla="*/ 905 w 3308350"/>
                <a:gd name="T59" fmla="*/ 27990 h 847726"/>
                <a:gd name="T60" fmla="*/ 274895 w 3308350"/>
                <a:gd name="T61" fmla="*/ 25150 h 847726"/>
                <a:gd name="T62" fmla="*/ 273972 w 3308350"/>
                <a:gd name="T63" fmla="*/ 18791 h 847726"/>
                <a:gd name="T64" fmla="*/ 940 w 3308350"/>
                <a:gd name="T65" fmla="*/ 17804 h 847726"/>
                <a:gd name="T66" fmla="*/ 270850 w 3308350"/>
                <a:gd name="T67" fmla="*/ 5489 h 847726"/>
                <a:gd name="T68" fmla="*/ 270850 w 3308350"/>
                <a:gd name="T69" fmla="*/ 5489 h 847726"/>
                <a:gd name="T70" fmla="*/ 5277 w 3308350"/>
                <a:gd name="T71" fmla="*/ 6727 h 847726"/>
                <a:gd name="T72" fmla="*/ 267142 w 3308350"/>
                <a:gd name="T73" fmla="*/ 5756 h 847726"/>
                <a:gd name="T74" fmla="*/ 27420 w 3308350"/>
                <a:gd name="T75" fmla="*/ 5444 h 847726"/>
                <a:gd name="T76" fmla="*/ 27420 w 3308350"/>
                <a:gd name="T77" fmla="*/ 3883 h 847726"/>
                <a:gd name="T78" fmla="*/ 244952 w 3308350"/>
                <a:gd name="T79" fmla="*/ 5131 h 847726"/>
                <a:gd name="T80" fmla="*/ 241127 w 3308350"/>
                <a:gd name="T81" fmla="*/ 3883 h 847726"/>
                <a:gd name="T82" fmla="*/ 40921 w 3308350"/>
                <a:gd name="T83" fmla="*/ 4194 h 847726"/>
                <a:gd name="T84" fmla="*/ 205605 w 3308350"/>
                <a:gd name="T85" fmla="*/ 2008 h 847726"/>
                <a:gd name="T86" fmla="*/ 204984 w 3308350"/>
                <a:gd name="T87" fmla="*/ 2650 h 847726"/>
                <a:gd name="T88" fmla="*/ 58434 w 3308350"/>
                <a:gd name="T89" fmla="*/ 2907 h 847726"/>
                <a:gd name="T90" fmla="*/ 46189 w 3308350"/>
                <a:gd name="T91" fmla="*/ 5087 h 847726"/>
                <a:gd name="T92" fmla="*/ 222429 w 3308350"/>
                <a:gd name="T93" fmla="*/ 2249 h 847726"/>
                <a:gd name="T94" fmla="*/ 218983 w 3308350"/>
                <a:gd name="T95" fmla="*/ 3213 h 847726"/>
                <a:gd name="T96" fmla="*/ 185843 w 3308350"/>
                <a:gd name="T97" fmla="*/ 3213 h 847726"/>
                <a:gd name="T98" fmla="*/ 201159 w 3308350"/>
                <a:gd name="T99" fmla="*/ 3246 h 847726"/>
                <a:gd name="T100" fmla="*/ 171812 w 3308350"/>
                <a:gd name="T101" fmla="*/ 1383 h 847726"/>
                <a:gd name="T102" fmla="*/ 164884 w 3308350"/>
                <a:gd name="T103" fmla="*/ 2008 h 847726"/>
                <a:gd name="T104" fmla="*/ 80575 w 3308350"/>
                <a:gd name="T105" fmla="*/ 3614 h 847726"/>
                <a:gd name="T106" fmla="*/ 160527 w 3308350"/>
                <a:gd name="T107" fmla="*/ 1355 h 847726"/>
                <a:gd name="T108" fmla="*/ 105830 w 3308350"/>
                <a:gd name="T109" fmla="*/ 401 h 847726"/>
                <a:gd name="T110" fmla="*/ 105830 w 3308350"/>
                <a:gd name="T111" fmla="*/ 401 h 847726"/>
                <a:gd name="T112" fmla="*/ 85880 w 3308350"/>
                <a:gd name="T113" fmla="*/ 1355 h 847726"/>
                <a:gd name="T114" fmla="*/ 138371 w 3308350"/>
                <a:gd name="T115" fmla="*/ 1590 h 847726"/>
                <a:gd name="T116" fmla="*/ 134048 w 3308350"/>
                <a:gd name="T117" fmla="*/ 2276 h 847726"/>
                <a:gd name="T118" fmla="*/ 119325 w 3308350"/>
                <a:gd name="T119" fmla="*/ 1338 h 847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8350" h="847726">
                  <a:moveTo>
                    <a:pt x="2609389" y="817563"/>
                  </a:moveTo>
                  <a:cubicBezTo>
                    <a:pt x="2613127" y="817563"/>
                    <a:pt x="2613127" y="817563"/>
                    <a:pt x="2616866" y="817563"/>
                  </a:cubicBezTo>
                  <a:cubicBezTo>
                    <a:pt x="2646772" y="817563"/>
                    <a:pt x="2676679" y="817563"/>
                    <a:pt x="2710324" y="817563"/>
                  </a:cubicBezTo>
                  <a:cubicBezTo>
                    <a:pt x="2714062" y="817563"/>
                    <a:pt x="2717800" y="821373"/>
                    <a:pt x="2717800" y="825183"/>
                  </a:cubicBezTo>
                  <a:cubicBezTo>
                    <a:pt x="2717800" y="828993"/>
                    <a:pt x="2714062" y="836613"/>
                    <a:pt x="2710324" y="836613"/>
                  </a:cubicBezTo>
                  <a:cubicBezTo>
                    <a:pt x="2676679" y="836613"/>
                    <a:pt x="2646772" y="836613"/>
                    <a:pt x="2616866" y="836613"/>
                  </a:cubicBezTo>
                  <a:cubicBezTo>
                    <a:pt x="2613127" y="836613"/>
                    <a:pt x="2613127" y="836613"/>
                    <a:pt x="2609389" y="836613"/>
                  </a:cubicBezTo>
                  <a:cubicBezTo>
                    <a:pt x="2605651" y="836613"/>
                    <a:pt x="2601912" y="832803"/>
                    <a:pt x="2601912" y="825183"/>
                  </a:cubicBezTo>
                  <a:cubicBezTo>
                    <a:pt x="2601912" y="821373"/>
                    <a:pt x="2605651" y="817563"/>
                    <a:pt x="2609389" y="817563"/>
                  </a:cubicBezTo>
                  <a:close/>
                  <a:moveTo>
                    <a:pt x="466526" y="814842"/>
                  </a:moveTo>
                  <a:cubicBezTo>
                    <a:pt x="470296" y="811213"/>
                    <a:pt x="474067" y="818470"/>
                    <a:pt x="474067" y="822099"/>
                  </a:cubicBezTo>
                  <a:cubicBezTo>
                    <a:pt x="477837" y="825728"/>
                    <a:pt x="470296" y="829356"/>
                    <a:pt x="466526" y="829356"/>
                  </a:cubicBezTo>
                  <a:cubicBezTo>
                    <a:pt x="436363" y="832985"/>
                    <a:pt x="402431" y="832985"/>
                    <a:pt x="368498" y="836613"/>
                  </a:cubicBezTo>
                  <a:cubicBezTo>
                    <a:pt x="360957" y="836613"/>
                    <a:pt x="357187" y="832985"/>
                    <a:pt x="357187" y="825728"/>
                  </a:cubicBezTo>
                  <a:cubicBezTo>
                    <a:pt x="357187" y="822099"/>
                    <a:pt x="360957" y="818470"/>
                    <a:pt x="368498" y="818470"/>
                  </a:cubicBezTo>
                  <a:cubicBezTo>
                    <a:pt x="402431" y="814842"/>
                    <a:pt x="432593" y="814842"/>
                    <a:pt x="466526" y="814842"/>
                  </a:cubicBezTo>
                  <a:close/>
                  <a:moveTo>
                    <a:pt x="155360" y="814408"/>
                  </a:moveTo>
                  <a:cubicBezTo>
                    <a:pt x="156776" y="813039"/>
                    <a:pt x="158664" y="813039"/>
                    <a:pt x="160552" y="814865"/>
                  </a:cubicBezTo>
                  <a:cubicBezTo>
                    <a:pt x="171879" y="814865"/>
                    <a:pt x="183206" y="818516"/>
                    <a:pt x="198309" y="818516"/>
                  </a:cubicBezTo>
                  <a:cubicBezTo>
                    <a:pt x="224738" y="822167"/>
                    <a:pt x="251168" y="825818"/>
                    <a:pt x="281374" y="829470"/>
                  </a:cubicBezTo>
                  <a:cubicBezTo>
                    <a:pt x="285149" y="829470"/>
                    <a:pt x="288925" y="833121"/>
                    <a:pt x="285149" y="836772"/>
                  </a:cubicBezTo>
                  <a:cubicBezTo>
                    <a:pt x="285149" y="844075"/>
                    <a:pt x="281374" y="847726"/>
                    <a:pt x="277598" y="847726"/>
                  </a:cubicBezTo>
                  <a:cubicBezTo>
                    <a:pt x="251168" y="844075"/>
                    <a:pt x="224738" y="840424"/>
                    <a:pt x="194533" y="836772"/>
                  </a:cubicBezTo>
                  <a:cubicBezTo>
                    <a:pt x="179430" y="836772"/>
                    <a:pt x="168103" y="833121"/>
                    <a:pt x="156776" y="829470"/>
                  </a:cubicBezTo>
                  <a:cubicBezTo>
                    <a:pt x="153001" y="829470"/>
                    <a:pt x="149225" y="825818"/>
                    <a:pt x="153001" y="822167"/>
                  </a:cubicBezTo>
                  <a:cubicBezTo>
                    <a:pt x="153001" y="818516"/>
                    <a:pt x="153945" y="815777"/>
                    <a:pt x="155360" y="814408"/>
                  </a:cubicBezTo>
                  <a:close/>
                  <a:moveTo>
                    <a:pt x="2771314" y="814388"/>
                  </a:moveTo>
                  <a:cubicBezTo>
                    <a:pt x="2804959" y="814388"/>
                    <a:pt x="2834865" y="814388"/>
                    <a:pt x="2868510" y="814388"/>
                  </a:cubicBezTo>
                  <a:cubicBezTo>
                    <a:pt x="2872249" y="814388"/>
                    <a:pt x="2879725" y="818198"/>
                    <a:pt x="2879725" y="822008"/>
                  </a:cubicBezTo>
                  <a:cubicBezTo>
                    <a:pt x="2879725" y="825818"/>
                    <a:pt x="2875987" y="833438"/>
                    <a:pt x="2868510" y="833438"/>
                  </a:cubicBezTo>
                  <a:cubicBezTo>
                    <a:pt x="2838604" y="833438"/>
                    <a:pt x="2804959" y="833438"/>
                    <a:pt x="2771314" y="833438"/>
                  </a:cubicBezTo>
                  <a:cubicBezTo>
                    <a:pt x="2767576" y="833438"/>
                    <a:pt x="2763837" y="829628"/>
                    <a:pt x="2763837" y="825818"/>
                  </a:cubicBezTo>
                  <a:cubicBezTo>
                    <a:pt x="2763837" y="822008"/>
                    <a:pt x="2767576" y="814388"/>
                    <a:pt x="2771314" y="814388"/>
                  </a:cubicBezTo>
                  <a:close/>
                  <a:moveTo>
                    <a:pt x="2451202" y="814388"/>
                  </a:moveTo>
                  <a:cubicBezTo>
                    <a:pt x="2484847" y="818092"/>
                    <a:pt x="2514754" y="818092"/>
                    <a:pt x="2548399" y="818092"/>
                  </a:cubicBezTo>
                  <a:cubicBezTo>
                    <a:pt x="2552137" y="818092"/>
                    <a:pt x="2555875" y="821797"/>
                    <a:pt x="2555875" y="825501"/>
                  </a:cubicBezTo>
                  <a:cubicBezTo>
                    <a:pt x="2555875" y="832909"/>
                    <a:pt x="2552137" y="836613"/>
                    <a:pt x="2548399" y="836613"/>
                  </a:cubicBezTo>
                  <a:cubicBezTo>
                    <a:pt x="2514754" y="836613"/>
                    <a:pt x="2481109" y="836613"/>
                    <a:pt x="2451202" y="832909"/>
                  </a:cubicBezTo>
                  <a:cubicBezTo>
                    <a:pt x="2443726" y="832909"/>
                    <a:pt x="2439987" y="829205"/>
                    <a:pt x="2439987" y="825501"/>
                  </a:cubicBezTo>
                  <a:cubicBezTo>
                    <a:pt x="2439987" y="821797"/>
                    <a:pt x="2443726" y="814388"/>
                    <a:pt x="2451202" y="814388"/>
                  </a:cubicBezTo>
                  <a:close/>
                  <a:moveTo>
                    <a:pt x="2387498" y="811213"/>
                  </a:moveTo>
                  <a:cubicBezTo>
                    <a:pt x="2394975" y="811213"/>
                    <a:pt x="2398713" y="814842"/>
                    <a:pt x="2398713" y="818470"/>
                  </a:cubicBezTo>
                  <a:cubicBezTo>
                    <a:pt x="2398713" y="825728"/>
                    <a:pt x="2394975" y="829356"/>
                    <a:pt x="2391237" y="829356"/>
                  </a:cubicBezTo>
                  <a:cubicBezTo>
                    <a:pt x="2357592" y="832985"/>
                    <a:pt x="2323947" y="832985"/>
                    <a:pt x="2290302" y="836613"/>
                  </a:cubicBezTo>
                  <a:cubicBezTo>
                    <a:pt x="2286564" y="836613"/>
                    <a:pt x="2282825" y="832985"/>
                    <a:pt x="2282825" y="829356"/>
                  </a:cubicBezTo>
                  <a:cubicBezTo>
                    <a:pt x="2282825" y="822099"/>
                    <a:pt x="2286564" y="818470"/>
                    <a:pt x="2290302" y="818470"/>
                  </a:cubicBezTo>
                  <a:cubicBezTo>
                    <a:pt x="2323947" y="814842"/>
                    <a:pt x="2353853" y="814842"/>
                    <a:pt x="2387498" y="811213"/>
                  </a:cubicBezTo>
                  <a:close/>
                  <a:moveTo>
                    <a:pt x="2132115" y="811213"/>
                  </a:moveTo>
                  <a:cubicBezTo>
                    <a:pt x="2162022" y="811213"/>
                    <a:pt x="2195667" y="814917"/>
                    <a:pt x="2229312" y="814917"/>
                  </a:cubicBezTo>
                  <a:cubicBezTo>
                    <a:pt x="2233050" y="814917"/>
                    <a:pt x="2236788" y="818622"/>
                    <a:pt x="2236788" y="822326"/>
                  </a:cubicBezTo>
                  <a:cubicBezTo>
                    <a:pt x="2236788" y="829734"/>
                    <a:pt x="2233050" y="833438"/>
                    <a:pt x="2229312" y="833438"/>
                  </a:cubicBezTo>
                  <a:cubicBezTo>
                    <a:pt x="2195667" y="829734"/>
                    <a:pt x="2162022" y="829734"/>
                    <a:pt x="2128377" y="829734"/>
                  </a:cubicBezTo>
                  <a:cubicBezTo>
                    <a:pt x="2124639" y="829734"/>
                    <a:pt x="2120900" y="826030"/>
                    <a:pt x="2120900" y="822326"/>
                  </a:cubicBezTo>
                  <a:cubicBezTo>
                    <a:pt x="2120900" y="814917"/>
                    <a:pt x="2124639" y="811213"/>
                    <a:pt x="2132115" y="811213"/>
                  </a:cubicBezTo>
                  <a:close/>
                  <a:moveTo>
                    <a:pt x="1970286" y="811213"/>
                  </a:moveTo>
                  <a:cubicBezTo>
                    <a:pt x="1989138" y="811213"/>
                    <a:pt x="2011760" y="811213"/>
                    <a:pt x="2030611" y="811213"/>
                  </a:cubicBezTo>
                  <a:cubicBezTo>
                    <a:pt x="2041922" y="811213"/>
                    <a:pt x="2057003" y="811213"/>
                    <a:pt x="2068314" y="811213"/>
                  </a:cubicBezTo>
                  <a:cubicBezTo>
                    <a:pt x="2072085" y="811213"/>
                    <a:pt x="2079625" y="814706"/>
                    <a:pt x="2079625" y="821691"/>
                  </a:cubicBezTo>
                  <a:cubicBezTo>
                    <a:pt x="2079625" y="825184"/>
                    <a:pt x="2072085" y="828676"/>
                    <a:pt x="2068314" y="828676"/>
                  </a:cubicBezTo>
                  <a:cubicBezTo>
                    <a:pt x="2057003" y="828676"/>
                    <a:pt x="2041922" y="828676"/>
                    <a:pt x="2030611" y="828676"/>
                  </a:cubicBezTo>
                  <a:cubicBezTo>
                    <a:pt x="2011760" y="828676"/>
                    <a:pt x="1989138" y="828676"/>
                    <a:pt x="1970286" y="828676"/>
                  </a:cubicBezTo>
                  <a:cubicBezTo>
                    <a:pt x="1966516" y="828676"/>
                    <a:pt x="1958975" y="825184"/>
                    <a:pt x="1958975" y="821691"/>
                  </a:cubicBezTo>
                  <a:cubicBezTo>
                    <a:pt x="1958975" y="814706"/>
                    <a:pt x="1966516" y="811213"/>
                    <a:pt x="1970286" y="811213"/>
                  </a:cubicBezTo>
                  <a:close/>
                  <a:moveTo>
                    <a:pt x="1807804" y="811213"/>
                  </a:moveTo>
                  <a:cubicBezTo>
                    <a:pt x="1841910" y="811213"/>
                    <a:pt x="1876016" y="811213"/>
                    <a:pt x="1910121" y="811213"/>
                  </a:cubicBezTo>
                  <a:cubicBezTo>
                    <a:pt x="1913911" y="811213"/>
                    <a:pt x="1917700" y="814706"/>
                    <a:pt x="1917700" y="821691"/>
                  </a:cubicBezTo>
                  <a:cubicBezTo>
                    <a:pt x="1917700" y="825184"/>
                    <a:pt x="1913911" y="828676"/>
                    <a:pt x="1906332" y="828676"/>
                  </a:cubicBezTo>
                  <a:cubicBezTo>
                    <a:pt x="1876016" y="828676"/>
                    <a:pt x="1841910" y="828676"/>
                    <a:pt x="1807804" y="828676"/>
                  </a:cubicBezTo>
                  <a:cubicBezTo>
                    <a:pt x="1804015" y="828676"/>
                    <a:pt x="1800225" y="825184"/>
                    <a:pt x="1800225" y="818198"/>
                  </a:cubicBezTo>
                  <a:cubicBezTo>
                    <a:pt x="1800225" y="814706"/>
                    <a:pt x="1804015" y="811213"/>
                    <a:pt x="1807804" y="811213"/>
                  </a:cubicBezTo>
                  <a:close/>
                  <a:moveTo>
                    <a:pt x="1488613" y="806450"/>
                  </a:moveTo>
                  <a:cubicBezTo>
                    <a:pt x="1522259" y="806450"/>
                    <a:pt x="1555904" y="806450"/>
                    <a:pt x="1585810" y="806450"/>
                  </a:cubicBezTo>
                  <a:cubicBezTo>
                    <a:pt x="1593287" y="806450"/>
                    <a:pt x="1597025" y="810260"/>
                    <a:pt x="1597025" y="817880"/>
                  </a:cubicBezTo>
                  <a:cubicBezTo>
                    <a:pt x="1597025" y="821690"/>
                    <a:pt x="1593287" y="825500"/>
                    <a:pt x="1585810" y="825500"/>
                  </a:cubicBezTo>
                  <a:cubicBezTo>
                    <a:pt x="1552165" y="825500"/>
                    <a:pt x="1522259" y="825500"/>
                    <a:pt x="1488613" y="825500"/>
                  </a:cubicBezTo>
                  <a:cubicBezTo>
                    <a:pt x="1484875" y="825500"/>
                    <a:pt x="1481137" y="821690"/>
                    <a:pt x="1481137" y="814070"/>
                  </a:cubicBezTo>
                  <a:cubicBezTo>
                    <a:pt x="1481137" y="810260"/>
                    <a:pt x="1484875" y="806450"/>
                    <a:pt x="1488613" y="806450"/>
                  </a:cubicBezTo>
                  <a:close/>
                  <a:moveTo>
                    <a:pt x="627523" y="806450"/>
                  </a:moveTo>
                  <a:cubicBezTo>
                    <a:pt x="631262" y="806450"/>
                    <a:pt x="635000" y="810154"/>
                    <a:pt x="635000" y="813859"/>
                  </a:cubicBezTo>
                  <a:cubicBezTo>
                    <a:pt x="635000" y="821267"/>
                    <a:pt x="631262" y="824971"/>
                    <a:pt x="627523" y="824971"/>
                  </a:cubicBezTo>
                  <a:cubicBezTo>
                    <a:pt x="593878" y="824971"/>
                    <a:pt x="560233" y="824971"/>
                    <a:pt x="526589" y="828675"/>
                  </a:cubicBezTo>
                  <a:cubicBezTo>
                    <a:pt x="522850" y="828675"/>
                    <a:pt x="519112" y="824971"/>
                    <a:pt x="519112" y="817563"/>
                  </a:cubicBezTo>
                  <a:cubicBezTo>
                    <a:pt x="519112" y="813859"/>
                    <a:pt x="522850" y="810154"/>
                    <a:pt x="526589" y="810154"/>
                  </a:cubicBezTo>
                  <a:cubicBezTo>
                    <a:pt x="560233" y="806450"/>
                    <a:pt x="593878" y="806450"/>
                    <a:pt x="627523" y="806450"/>
                  </a:cubicBezTo>
                  <a:close/>
                  <a:moveTo>
                    <a:pt x="3030896" y="803275"/>
                  </a:moveTo>
                  <a:cubicBezTo>
                    <a:pt x="3034686" y="803275"/>
                    <a:pt x="3038475" y="806904"/>
                    <a:pt x="3038475" y="814161"/>
                  </a:cubicBezTo>
                  <a:cubicBezTo>
                    <a:pt x="3038475" y="817790"/>
                    <a:pt x="3034686" y="821418"/>
                    <a:pt x="3030896" y="821418"/>
                  </a:cubicBezTo>
                  <a:cubicBezTo>
                    <a:pt x="2996791" y="825047"/>
                    <a:pt x="2962685" y="825047"/>
                    <a:pt x="2932369" y="828675"/>
                  </a:cubicBezTo>
                  <a:cubicBezTo>
                    <a:pt x="2924790" y="828675"/>
                    <a:pt x="2921000" y="825047"/>
                    <a:pt x="2921000" y="821418"/>
                  </a:cubicBezTo>
                  <a:cubicBezTo>
                    <a:pt x="2921000" y="814161"/>
                    <a:pt x="2924790" y="810532"/>
                    <a:pt x="2928579" y="810532"/>
                  </a:cubicBezTo>
                  <a:cubicBezTo>
                    <a:pt x="2962685" y="810532"/>
                    <a:pt x="2996791" y="806904"/>
                    <a:pt x="3030896" y="803275"/>
                  </a:cubicBezTo>
                  <a:close/>
                  <a:moveTo>
                    <a:pt x="1168598" y="803275"/>
                  </a:moveTo>
                  <a:cubicBezTo>
                    <a:pt x="1202531" y="803275"/>
                    <a:pt x="1232693" y="803275"/>
                    <a:pt x="1266626" y="803275"/>
                  </a:cubicBezTo>
                  <a:cubicBezTo>
                    <a:pt x="1270396" y="803275"/>
                    <a:pt x="1277937" y="807085"/>
                    <a:pt x="1274167" y="814705"/>
                  </a:cubicBezTo>
                  <a:cubicBezTo>
                    <a:pt x="1274167" y="818515"/>
                    <a:pt x="1270396" y="822325"/>
                    <a:pt x="1266626" y="822325"/>
                  </a:cubicBezTo>
                  <a:cubicBezTo>
                    <a:pt x="1232693" y="822325"/>
                    <a:pt x="1202531" y="822325"/>
                    <a:pt x="1168598" y="822325"/>
                  </a:cubicBezTo>
                  <a:cubicBezTo>
                    <a:pt x="1161057" y="822325"/>
                    <a:pt x="1157287" y="818515"/>
                    <a:pt x="1157287" y="810895"/>
                  </a:cubicBezTo>
                  <a:cubicBezTo>
                    <a:pt x="1157287" y="807085"/>
                    <a:pt x="1161057" y="803275"/>
                    <a:pt x="1168598" y="803275"/>
                  </a:cubicBezTo>
                  <a:close/>
                  <a:moveTo>
                    <a:pt x="849415" y="803275"/>
                  </a:moveTo>
                  <a:cubicBezTo>
                    <a:pt x="879321" y="803275"/>
                    <a:pt x="912966" y="803275"/>
                    <a:pt x="946611" y="803275"/>
                  </a:cubicBezTo>
                  <a:cubicBezTo>
                    <a:pt x="950350" y="803275"/>
                    <a:pt x="954088" y="807085"/>
                    <a:pt x="954088" y="810895"/>
                  </a:cubicBezTo>
                  <a:cubicBezTo>
                    <a:pt x="954088" y="814705"/>
                    <a:pt x="950350" y="822325"/>
                    <a:pt x="946611" y="822325"/>
                  </a:cubicBezTo>
                  <a:cubicBezTo>
                    <a:pt x="912966" y="822325"/>
                    <a:pt x="879321" y="822325"/>
                    <a:pt x="849415" y="822325"/>
                  </a:cubicBezTo>
                  <a:cubicBezTo>
                    <a:pt x="841938" y="822325"/>
                    <a:pt x="838200" y="818515"/>
                    <a:pt x="838200" y="810895"/>
                  </a:cubicBezTo>
                  <a:cubicBezTo>
                    <a:pt x="838200" y="807085"/>
                    <a:pt x="841938" y="803275"/>
                    <a:pt x="849415" y="803275"/>
                  </a:cubicBezTo>
                  <a:close/>
                  <a:moveTo>
                    <a:pt x="1649669" y="798513"/>
                  </a:moveTo>
                  <a:cubicBezTo>
                    <a:pt x="1683774" y="806133"/>
                    <a:pt x="1717880" y="809943"/>
                    <a:pt x="1748196" y="817563"/>
                  </a:cubicBezTo>
                  <a:cubicBezTo>
                    <a:pt x="1751986" y="817563"/>
                    <a:pt x="1755775" y="825183"/>
                    <a:pt x="1755775" y="828993"/>
                  </a:cubicBezTo>
                  <a:cubicBezTo>
                    <a:pt x="1755775" y="832803"/>
                    <a:pt x="1751986" y="836613"/>
                    <a:pt x="1744407" y="836613"/>
                  </a:cubicBezTo>
                  <a:cubicBezTo>
                    <a:pt x="1714091" y="828993"/>
                    <a:pt x="1679985" y="825183"/>
                    <a:pt x="1645879" y="817563"/>
                  </a:cubicBezTo>
                  <a:cubicBezTo>
                    <a:pt x="1642090" y="817563"/>
                    <a:pt x="1638300" y="813753"/>
                    <a:pt x="1638300" y="806133"/>
                  </a:cubicBezTo>
                  <a:cubicBezTo>
                    <a:pt x="1642090" y="802323"/>
                    <a:pt x="1645879" y="798513"/>
                    <a:pt x="1649669" y="798513"/>
                  </a:cubicBezTo>
                  <a:close/>
                  <a:moveTo>
                    <a:pt x="1413286" y="798513"/>
                  </a:moveTo>
                  <a:cubicBezTo>
                    <a:pt x="1417049" y="798513"/>
                    <a:pt x="1420812" y="802284"/>
                    <a:pt x="1420812" y="809824"/>
                  </a:cubicBezTo>
                  <a:cubicBezTo>
                    <a:pt x="1420812" y="813595"/>
                    <a:pt x="1417049" y="817365"/>
                    <a:pt x="1413286" y="817365"/>
                  </a:cubicBezTo>
                  <a:cubicBezTo>
                    <a:pt x="1386945" y="821135"/>
                    <a:pt x="1356842" y="824906"/>
                    <a:pt x="1330501" y="828676"/>
                  </a:cubicBezTo>
                  <a:cubicBezTo>
                    <a:pt x="1322975" y="828676"/>
                    <a:pt x="1319212" y="824906"/>
                    <a:pt x="1319212" y="821135"/>
                  </a:cubicBezTo>
                  <a:cubicBezTo>
                    <a:pt x="1319212" y="813595"/>
                    <a:pt x="1322975" y="809824"/>
                    <a:pt x="1326738" y="809824"/>
                  </a:cubicBezTo>
                  <a:cubicBezTo>
                    <a:pt x="1353079" y="806054"/>
                    <a:pt x="1383182" y="802284"/>
                    <a:pt x="1413286" y="798513"/>
                  </a:cubicBezTo>
                  <a:close/>
                  <a:moveTo>
                    <a:pt x="785614" y="798513"/>
                  </a:moveTo>
                  <a:cubicBezTo>
                    <a:pt x="789384" y="798513"/>
                    <a:pt x="793155" y="802284"/>
                    <a:pt x="796925" y="806054"/>
                  </a:cubicBezTo>
                  <a:cubicBezTo>
                    <a:pt x="796925" y="813595"/>
                    <a:pt x="793155" y="817365"/>
                    <a:pt x="785614" y="817365"/>
                  </a:cubicBezTo>
                  <a:cubicBezTo>
                    <a:pt x="755451" y="821135"/>
                    <a:pt x="721519" y="824906"/>
                    <a:pt x="687586" y="824906"/>
                  </a:cubicBezTo>
                  <a:cubicBezTo>
                    <a:pt x="687586" y="824906"/>
                    <a:pt x="687586" y="828676"/>
                    <a:pt x="687586" y="828676"/>
                  </a:cubicBezTo>
                  <a:cubicBezTo>
                    <a:pt x="683815" y="828676"/>
                    <a:pt x="680045" y="824906"/>
                    <a:pt x="680045" y="817365"/>
                  </a:cubicBezTo>
                  <a:cubicBezTo>
                    <a:pt x="676275" y="813595"/>
                    <a:pt x="680045" y="809824"/>
                    <a:pt x="687586" y="809824"/>
                  </a:cubicBezTo>
                  <a:cubicBezTo>
                    <a:pt x="717748" y="806054"/>
                    <a:pt x="751681" y="802284"/>
                    <a:pt x="785614" y="798513"/>
                  </a:cubicBezTo>
                  <a:close/>
                  <a:moveTo>
                    <a:pt x="1011340" y="795338"/>
                  </a:moveTo>
                  <a:cubicBezTo>
                    <a:pt x="1041246" y="799042"/>
                    <a:pt x="1074891" y="802747"/>
                    <a:pt x="1108536" y="806451"/>
                  </a:cubicBezTo>
                  <a:cubicBezTo>
                    <a:pt x="1112275" y="810155"/>
                    <a:pt x="1116013" y="813859"/>
                    <a:pt x="1116013" y="817564"/>
                  </a:cubicBezTo>
                  <a:cubicBezTo>
                    <a:pt x="1116013" y="824972"/>
                    <a:pt x="1108536" y="828676"/>
                    <a:pt x="1104798" y="824972"/>
                  </a:cubicBezTo>
                  <a:cubicBezTo>
                    <a:pt x="1071153" y="821268"/>
                    <a:pt x="1041246" y="817564"/>
                    <a:pt x="1007602" y="813859"/>
                  </a:cubicBezTo>
                  <a:cubicBezTo>
                    <a:pt x="1003863" y="813859"/>
                    <a:pt x="1000125" y="806451"/>
                    <a:pt x="1000125" y="802747"/>
                  </a:cubicBezTo>
                  <a:cubicBezTo>
                    <a:pt x="1000125" y="799042"/>
                    <a:pt x="1003863" y="795338"/>
                    <a:pt x="1011340" y="795338"/>
                  </a:cubicBezTo>
                  <a:close/>
                  <a:moveTo>
                    <a:pt x="47983" y="734631"/>
                  </a:moveTo>
                  <a:cubicBezTo>
                    <a:pt x="50346" y="735563"/>
                    <a:pt x="52236" y="737425"/>
                    <a:pt x="52236" y="739287"/>
                  </a:cubicBezTo>
                  <a:cubicBezTo>
                    <a:pt x="67355" y="780257"/>
                    <a:pt x="78694" y="798880"/>
                    <a:pt x="105152" y="810054"/>
                  </a:cubicBezTo>
                  <a:cubicBezTo>
                    <a:pt x="108932" y="813778"/>
                    <a:pt x="112712" y="817503"/>
                    <a:pt x="108932" y="821227"/>
                  </a:cubicBezTo>
                  <a:cubicBezTo>
                    <a:pt x="108932" y="824952"/>
                    <a:pt x="105152" y="828676"/>
                    <a:pt x="101373" y="828676"/>
                  </a:cubicBezTo>
                  <a:cubicBezTo>
                    <a:pt x="101373" y="828676"/>
                    <a:pt x="97593" y="828676"/>
                    <a:pt x="97593" y="828676"/>
                  </a:cubicBezTo>
                  <a:cubicBezTo>
                    <a:pt x="63575" y="813778"/>
                    <a:pt x="48456" y="787706"/>
                    <a:pt x="33337" y="746736"/>
                  </a:cubicBezTo>
                  <a:cubicBezTo>
                    <a:pt x="33337" y="743012"/>
                    <a:pt x="37117" y="735563"/>
                    <a:pt x="40896" y="735563"/>
                  </a:cubicBezTo>
                  <a:cubicBezTo>
                    <a:pt x="42786" y="733700"/>
                    <a:pt x="45621" y="733700"/>
                    <a:pt x="47983" y="734631"/>
                  </a:cubicBezTo>
                  <a:close/>
                  <a:moveTo>
                    <a:pt x="13891" y="576263"/>
                  </a:moveTo>
                  <a:cubicBezTo>
                    <a:pt x="21431" y="576263"/>
                    <a:pt x="25202" y="580053"/>
                    <a:pt x="25202" y="583842"/>
                  </a:cubicBezTo>
                  <a:cubicBezTo>
                    <a:pt x="25202" y="617948"/>
                    <a:pt x="28972" y="648264"/>
                    <a:pt x="36513" y="682370"/>
                  </a:cubicBezTo>
                  <a:cubicBezTo>
                    <a:pt x="36513" y="686159"/>
                    <a:pt x="32742" y="693738"/>
                    <a:pt x="28972" y="693738"/>
                  </a:cubicBezTo>
                  <a:cubicBezTo>
                    <a:pt x="25202" y="693738"/>
                    <a:pt x="17661" y="689949"/>
                    <a:pt x="17661" y="686159"/>
                  </a:cubicBezTo>
                  <a:cubicBezTo>
                    <a:pt x="10120" y="652053"/>
                    <a:pt x="10120" y="617948"/>
                    <a:pt x="6350" y="583842"/>
                  </a:cubicBezTo>
                  <a:cubicBezTo>
                    <a:pt x="6350" y="580053"/>
                    <a:pt x="10120" y="576263"/>
                    <a:pt x="13891" y="576263"/>
                  </a:cubicBezTo>
                  <a:close/>
                  <a:moveTo>
                    <a:pt x="3282752" y="542925"/>
                  </a:moveTo>
                  <a:cubicBezTo>
                    <a:pt x="3290293" y="542925"/>
                    <a:pt x="3294063" y="546715"/>
                    <a:pt x="3294063" y="550504"/>
                  </a:cubicBezTo>
                  <a:cubicBezTo>
                    <a:pt x="3290293" y="584610"/>
                    <a:pt x="3286522" y="618715"/>
                    <a:pt x="3282752" y="649032"/>
                  </a:cubicBezTo>
                  <a:cubicBezTo>
                    <a:pt x="3282752" y="656611"/>
                    <a:pt x="3278982" y="660400"/>
                    <a:pt x="3275211" y="660400"/>
                  </a:cubicBezTo>
                  <a:cubicBezTo>
                    <a:pt x="3267671" y="660400"/>
                    <a:pt x="3263900" y="652821"/>
                    <a:pt x="3263900" y="649032"/>
                  </a:cubicBezTo>
                  <a:cubicBezTo>
                    <a:pt x="3267671" y="618715"/>
                    <a:pt x="3271441" y="584610"/>
                    <a:pt x="3275211" y="550504"/>
                  </a:cubicBezTo>
                  <a:cubicBezTo>
                    <a:pt x="3275211" y="546715"/>
                    <a:pt x="3278982" y="542925"/>
                    <a:pt x="3282752" y="542925"/>
                  </a:cubicBezTo>
                  <a:close/>
                  <a:moveTo>
                    <a:pt x="18256" y="414338"/>
                  </a:moveTo>
                  <a:cubicBezTo>
                    <a:pt x="26194" y="414338"/>
                    <a:pt x="30163" y="418128"/>
                    <a:pt x="30163" y="425707"/>
                  </a:cubicBezTo>
                  <a:cubicBezTo>
                    <a:pt x="26194" y="459812"/>
                    <a:pt x="26194" y="490128"/>
                    <a:pt x="26194" y="524234"/>
                  </a:cubicBezTo>
                  <a:cubicBezTo>
                    <a:pt x="26194" y="528024"/>
                    <a:pt x="22225" y="531813"/>
                    <a:pt x="14288" y="531813"/>
                  </a:cubicBezTo>
                  <a:cubicBezTo>
                    <a:pt x="10319" y="531813"/>
                    <a:pt x="6350" y="528024"/>
                    <a:pt x="6350" y="524234"/>
                  </a:cubicBezTo>
                  <a:cubicBezTo>
                    <a:pt x="6350" y="490128"/>
                    <a:pt x="6350" y="456023"/>
                    <a:pt x="10319" y="425707"/>
                  </a:cubicBezTo>
                  <a:cubicBezTo>
                    <a:pt x="10319" y="418128"/>
                    <a:pt x="14288" y="414338"/>
                    <a:pt x="18256" y="414338"/>
                  </a:cubicBezTo>
                  <a:close/>
                  <a:moveTo>
                    <a:pt x="3297464" y="381000"/>
                  </a:moveTo>
                  <a:cubicBezTo>
                    <a:pt x="3301320" y="381000"/>
                    <a:pt x="3305175" y="384790"/>
                    <a:pt x="3305175" y="392369"/>
                  </a:cubicBezTo>
                  <a:cubicBezTo>
                    <a:pt x="3305175" y="426474"/>
                    <a:pt x="3301320" y="456790"/>
                    <a:pt x="3297464" y="490896"/>
                  </a:cubicBezTo>
                  <a:cubicBezTo>
                    <a:pt x="3297464" y="494686"/>
                    <a:pt x="3293609" y="498475"/>
                    <a:pt x="3289754" y="498475"/>
                  </a:cubicBezTo>
                  <a:cubicBezTo>
                    <a:pt x="3289754" y="498475"/>
                    <a:pt x="3285898" y="498475"/>
                    <a:pt x="3285898" y="498475"/>
                  </a:cubicBezTo>
                  <a:cubicBezTo>
                    <a:pt x="3282043" y="498475"/>
                    <a:pt x="3278187" y="494686"/>
                    <a:pt x="3278187" y="490896"/>
                  </a:cubicBezTo>
                  <a:cubicBezTo>
                    <a:pt x="3282043" y="456790"/>
                    <a:pt x="3285898" y="422685"/>
                    <a:pt x="3285898" y="388579"/>
                  </a:cubicBezTo>
                  <a:cubicBezTo>
                    <a:pt x="3285898" y="384790"/>
                    <a:pt x="3289754" y="381000"/>
                    <a:pt x="3297464" y="381000"/>
                  </a:cubicBezTo>
                  <a:close/>
                  <a:moveTo>
                    <a:pt x="14741" y="257175"/>
                  </a:moveTo>
                  <a:cubicBezTo>
                    <a:pt x="18597" y="257175"/>
                    <a:pt x="22452" y="260913"/>
                    <a:pt x="26307" y="264652"/>
                  </a:cubicBezTo>
                  <a:cubicBezTo>
                    <a:pt x="26307" y="290820"/>
                    <a:pt x="30163" y="313250"/>
                    <a:pt x="30163" y="328203"/>
                  </a:cubicBezTo>
                  <a:cubicBezTo>
                    <a:pt x="30163" y="328203"/>
                    <a:pt x="30163" y="331942"/>
                    <a:pt x="30163" y="331942"/>
                  </a:cubicBezTo>
                  <a:cubicBezTo>
                    <a:pt x="30163" y="343157"/>
                    <a:pt x="30163" y="354372"/>
                    <a:pt x="30163" y="361848"/>
                  </a:cubicBezTo>
                  <a:cubicBezTo>
                    <a:pt x="30163" y="369325"/>
                    <a:pt x="26307" y="373063"/>
                    <a:pt x="22452" y="373063"/>
                  </a:cubicBezTo>
                  <a:cubicBezTo>
                    <a:pt x="14741" y="373063"/>
                    <a:pt x="10886" y="369325"/>
                    <a:pt x="10886" y="361848"/>
                  </a:cubicBezTo>
                  <a:cubicBezTo>
                    <a:pt x="10886" y="350633"/>
                    <a:pt x="10886" y="343157"/>
                    <a:pt x="10886" y="331942"/>
                  </a:cubicBezTo>
                  <a:cubicBezTo>
                    <a:pt x="10886" y="331942"/>
                    <a:pt x="10886" y="328203"/>
                    <a:pt x="10886" y="328203"/>
                  </a:cubicBezTo>
                  <a:cubicBezTo>
                    <a:pt x="10886" y="313250"/>
                    <a:pt x="10886" y="290820"/>
                    <a:pt x="7030" y="268390"/>
                  </a:cubicBezTo>
                  <a:cubicBezTo>
                    <a:pt x="3175" y="260913"/>
                    <a:pt x="7030" y="257175"/>
                    <a:pt x="14741" y="257175"/>
                  </a:cubicBezTo>
                  <a:close/>
                  <a:moveTo>
                    <a:pt x="3297238" y="222845"/>
                  </a:moveTo>
                  <a:cubicBezTo>
                    <a:pt x="3300942" y="219075"/>
                    <a:pt x="3304646" y="226616"/>
                    <a:pt x="3304646" y="230386"/>
                  </a:cubicBezTo>
                  <a:cubicBezTo>
                    <a:pt x="3308350" y="253008"/>
                    <a:pt x="3308350" y="275630"/>
                    <a:pt x="3308350" y="298252"/>
                  </a:cubicBezTo>
                  <a:cubicBezTo>
                    <a:pt x="3308350" y="309563"/>
                    <a:pt x="3308350" y="317103"/>
                    <a:pt x="3308350" y="328414"/>
                  </a:cubicBezTo>
                  <a:cubicBezTo>
                    <a:pt x="3308350" y="335955"/>
                    <a:pt x="3304646" y="339725"/>
                    <a:pt x="3297238" y="339725"/>
                  </a:cubicBezTo>
                  <a:cubicBezTo>
                    <a:pt x="3293534" y="339725"/>
                    <a:pt x="3289829" y="335955"/>
                    <a:pt x="3289829" y="328414"/>
                  </a:cubicBezTo>
                  <a:cubicBezTo>
                    <a:pt x="3289829" y="317103"/>
                    <a:pt x="3289829" y="309563"/>
                    <a:pt x="3289829" y="298252"/>
                  </a:cubicBezTo>
                  <a:cubicBezTo>
                    <a:pt x="3289829" y="275630"/>
                    <a:pt x="3289829" y="253008"/>
                    <a:pt x="3286125" y="230386"/>
                  </a:cubicBezTo>
                  <a:cubicBezTo>
                    <a:pt x="3286125" y="226616"/>
                    <a:pt x="3289829" y="222845"/>
                    <a:pt x="3297238" y="222845"/>
                  </a:cubicBezTo>
                  <a:close/>
                  <a:moveTo>
                    <a:pt x="18852" y="98054"/>
                  </a:moveTo>
                  <a:cubicBezTo>
                    <a:pt x="21680" y="97119"/>
                    <a:pt x="24507" y="97119"/>
                    <a:pt x="26392" y="98988"/>
                  </a:cubicBezTo>
                  <a:cubicBezTo>
                    <a:pt x="30163" y="102727"/>
                    <a:pt x="30163" y="106465"/>
                    <a:pt x="30163" y="113942"/>
                  </a:cubicBezTo>
                  <a:cubicBezTo>
                    <a:pt x="18852" y="125157"/>
                    <a:pt x="15081" y="147587"/>
                    <a:pt x="18852" y="173755"/>
                  </a:cubicBezTo>
                  <a:cubicBezTo>
                    <a:pt x="18852" y="184970"/>
                    <a:pt x="18852" y="192447"/>
                    <a:pt x="18852" y="203661"/>
                  </a:cubicBezTo>
                  <a:cubicBezTo>
                    <a:pt x="18852" y="207400"/>
                    <a:pt x="15081" y="211138"/>
                    <a:pt x="11311" y="211138"/>
                  </a:cubicBezTo>
                  <a:cubicBezTo>
                    <a:pt x="7541" y="211138"/>
                    <a:pt x="7541" y="211138"/>
                    <a:pt x="7541" y="211138"/>
                  </a:cubicBezTo>
                  <a:cubicBezTo>
                    <a:pt x="3770" y="211138"/>
                    <a:pt x="0" y="207400"/>
                    <a:pt x="0" y="203661"/>
                  </a:cubicBezTo>
                  <a:cubicBezTo>
                    <a:pt x="0" y="192447"/>
                    <a:pt x="0" y="184970"/>
                    <a:pt x="0" y="173755"/>
                  </a:cubicBezTo>
                  <a:cubicBezTo>
                    <a:pt x="0" y="147587"/>
                    <a:pt x="0" y="121418"/>
                    <a:pt x="11311" y="102727"/>
                  </a:cubicBezTo>
                  <a:cubicBezTo>
                    <a:pt x="13196" y="100858"/>
                    <a:pt x="16024" y="98988"/>
                    <a:pt x="18852" y="98054"/>
                  </a:cubicBezTo>
                  <a:close/>
                  <a:moveTo>
                    <a:pt x="3259666" y="65088"/>
                  </a:moveTo>
                  <a:cubicBezTo>
                    <a:pt x="3267075" y="65088"/>
                    <a:pt x="3270779" y="65088"/>
                    <a:pt x="3274483" y="72602"/>
                  </a:cubicBezTo>
                  <a:cubicBezTo>
                    <a:pt x="3285596" y="102659"/>
                    <a:pt x="3293004" y="132716"/>
                    <a:pt x="3300412" y="166530"/>
                  </a:cubicBezTo>
                  <a:cubicBezTo>
                    <a:pt x="3300412" y="174044"/>
                    <a:pt x="3296708" y="177801"/>
                    <a:pt x="3289300" y="177801"/>
                  </a:cubicBezTo>
                  <a:cubicBezTo>
                    <a:pt x="3285596" y="177801"/>
                    <a:pt x="3281891" y="174044"/>
                    <a:pt x="3281891" y="170287"/>
                  </a:cubicBezTo>
                  <a:cubicBezTo>
                    <a:pt x="3274483" y="136473"/>
                    <a:pt x="3267075" y="106416"/>
                    <a:pt x="3255962" y="76359"/>
                  </a:cubicBezTo>
                  <a:cubicBezTo>
                    <a:pt x="3255962" y="72602"/>
                    <a:pt x="3255962" y="68845"/>
                    <a:pt x="3259666" y="65088"/>
                  </a:cubicBezTo>
                  <a:close/>
                  <a:moveTo>
                    <a:pt x="168173" y="57150"/>
                  </a:moveTo>
                  <a:cubicBezTo>
                    <a:pt x="175650" y="57150"/>
                    <a:pt x="179388" y="60921"/>
                    <a:pt x="179388" y="64691"/>
                  </a:cubicBezTo>
                  <a:cubicBezTo>
                    <a:pt x="179388" y="72232"/>
                    <a:pt x="175650" y="76002"/>
                    <a:pt x="171911" y="76002"/>
                  </a:cubicBezTo>
                  <a:cubicBezTo>
                    <a:pt x="134528" y="76002"/>
                    <a:pt x="100883" y="79772"/>
                    <a:pt x="74715" y="87313"/>
                  </a:cubicBezTo>
                  <a:cubicBezTo>
                    <a:pt x="74715" y="87313"/>
                    <a:pt x="74715" y="87313"/>
                    <a:pt x="70977" y="87313"/>
                  </a:cubicBezTo>
                  <a:cubicBezTo>
                    <a:pt x="67238" y="87313"/>
                    <a:pt x="63500" y="83543"/>
                    <a:pt x="63500" y="79772"/>
                  </a:cubicBezTo>
                  <a:cubicBezTo>
                    <a:pt x="63500" y="76002"/>
                    <a:pt x="67238" y="68461"/>
                    <a:pt x="70977" y="68461"/>
                  </a:cubicBezTo>
                  <a:cubicBezTo>
                    <a:pt x="100883" y="60921"/>
                    <a:pt x="134528" y="60921"/>
                    <a:pt x="168173" y="57150"/>
                  </a:cubicBezTo>
                  <a:close/>
                  <a:moveTo>
                    <a:pt x="3116519" y="46038"/>
                  </a:moveTo>
                  <a:cubicBezTo>
                    <a:pt x="3146835" y="46038"/>
                    <a:pt x="3180941" y="49742"/>
                    <a:pt x="3215046" y="49742"/>
                  </a:cubicBezTo>
                  <a:cubicBezTo>
                    <a:pt x="3218836" y="49742"/>
                    <a:pt x="3222625" y="53446"/>
                    <a:pt x="3222625" y="57151"/>
                  </a:cubicBezTo>
                  <a:cubicBezTo>
                    <a:pt x="3222625" y="60855"/>
                    <a:pt x="3218836" y="68263"/>
                    <a:pt x="3215046" y="68263"/>
                  </a:cubicBezTo>
                  <a:cubicBezTo>
                    <a:pt x="3180941" y="68263"/>
                    <a:pt x="3146835" y="64559"/>
                    <a:pt x="3116519" y="64559"/>
                  </a:cubicBezTo>
                  <a:cubicBezTo>
                    <a:pt x="3108940" y="64559"/>
                    <a:pt x="3105150" y="60855"/>
                    <a:pt x="3105150" y="57151"/>
                  </a:cubicBezTo>
                  <a:cubicBezTo>
                    <a:pt x="3105150" y="49742"/>
                    <a:pt x="3108940" y="46038"/>
                    <a:pt x="3116519" y="46038"/>
                  </a:cubicBezTo>
                  <a:close/>
                  <a:moveTo>
                    <a:pt x="330001" y="46038"/>
                  </a:moveTo>
                  <a:cubicBezTo>
                    <a:pt x="333771" y="46038"/>
                    <a:pt x="337542" y="49742"/>
                    <a:pt x="337542" y="53447"/>
                  </a:cubicBezTo>
                  <a:cubicBezTo>
                    <a:pt x="341312" y="57151"/>
                    <a:pt x="337542" y="60855"/>
                    <a:pt x="330001" y="64559"/>
                  </a:cubicBezTo>
                  <a:cubicBezTo>
                    <a:pt x="318690" y="64559"/>
                    <a:pt x="307379" y="68263"/>
                    <a:pt x="296068" y="68263"/>
                  </a:cubicBezTo>
                  <a:cubicBezTo>
                    <a:pt x="280987" y="71968"/>
                    <a:pt x="258365" y="75672"/>
                    <a:pt x="231973" y="75672"/>
                  </a:cubicBezTo>
                  <a:cubicBezTo>
                    <a:pt x="228202" y="79376"/>
                    <a:pt x="224432" y="75672"/>
                    <a:pt x="224432" y="68263"/>
                  </a:cubicBezTo>
                  <a:cubicBezTo>
                    <a:pt x="220662" y="64559"/>
                    <a:pt x="224432" y="60855"/>
                    <a:pt x="231973" y="60855"/>
                  </a:cubicBezTo>
                  <a:cubicBezTo>
                    <a:pt x="258365" y="57151"/>
                    <a:pt x="280987" y="53447"/>
                    <a:pt x="296068" y="49742"/>
                  </a:cubicBezTo>
                  <a:cubicBezTo>
                    <a:pt x="307379" y="49742"/>
                    <a:pt x="318690" y="46038"/>
                    <a:pt x="330001" y="46038"/>
                  </a:cubicBezTo>
                  <a:close/>
                  <a:moveTo>
                    <a:pt x="3058268" y="38166"/>
                  </a:moveTo>
                  <a:cubicBezTo>
                    <a:pt x="3060137" y="39555"/>
                    <a:pt x="3062006" y="42334"/>
                    <a:pt x="3063875" y="46038"/>
                  </a:cubicBezTo>
                  <a:cubicBezTo>
                    <a:pt x="3063875" y="49742"/>
                    <a:pt x="3060137" y="53446"/>
                    <a:pt x="3056399" y="53446"/>
                  </a:cubicBezTo>
                  <a:cubicBezTo>
                    <a:pt x="3056399" y="53446"/>
                    <a:pt x="3056399" y="53446"/>
                    <a:pt x="3052660" y="53446"/>
                  </a:cubicBezTo>
                  <a:cubicBezTo>
                    <a:pt x="3022754" y="60855"/>
                    <a:pt x="2989109" y="64559"/>
                    <a:pt x="2955464" y="68263"/>
                  </a:cubicBezTo>
                  <a:cubicBezTo>
                    <a:pt x="2951726" y="68263"/>
                    <a:pt x="2947987" y="64559"/>
                    <a:pt x="2947987" y="60855"/>
                  </a:cubicBezTo>
                  <a:cubicBezTo>
                    <a:pt x="2947987" y="53446"/>
                    <a:pt x="2947987" y="49742"/>
                    <a:pt x="2955464" y="49742"/>
                  </a:cubicBezTo>
                  <a:cubicBezTo>
                    <a:pt x="2989109" y="46038"/>
                    <a:pt x="3019015" y="42334"/>
                    <a:pt x="3052660" y="38629"/>
                  </a:cubicBezTo>
                  <a:cubicBezTo>
                    <a:pt x="3054529" y="36777"/>
                    <a:pt x="3056399" y="36777"/>
                    <a:pt x="3058268" y="38166"/>
                  </a:cubicBezTo>
                  <a:close/>
                  <a:moveTo>
                    <a:pt x="2797277" y="34925"/>
                  </a:moveTo>
                  <a:cubicBezTo>
                    <a:pt x="2827184" y="34925"/>
                    <a:pt x="2860829" y="34925"/>
                    <a:pt x="2894474" y="38629"/>
                  </a:cubicBezTo>
                  <a:cubicBezTo>
                    <a:pt x="2898212" y="38629"/>
                    <a:pt x="2901950" y="42333"/>
                    <a:pt x="2901950" y="46038"/>
                  </a:cubicBezTo>
                  <a:cubicBezTo>
                    <a:pt x="2901950" y="53446"/>
                    <a:pt x="2898212" y="57150"/>
                    <a:pt x="2894474" y="57150"/>
                  </a:cubicBezTo>
                  <a:cubicBezTo>
                    <a:pt x="2860829" y="53446"/>
                    <a:pt x="2827184" y="53446"/>
                    <a:pt x="2793539" y="49742"/>
                  </a:cubicBezTo>
                  <a:cubicBezTo>
                    <a:pt x="2789801" y="49742"/>
                    <a:pt x="2786062" y="46038"/>
                    <a:pt x="2786062" y="42333"/>
                  </a:cubicBezTo>
                  <a:cubicBezTo>
                    <a:pt x="2786062" y="38629"/>
                    <a:pt x="2789801" y="34925"/>
                    <a:pt x="2797277" y="34925"/>
                  </a:cubicBezTo>
                  <a:close/>
                  <a:moveTo>
                    <a:pt x="393955" y="34925"/>
                  </a:moveTo>
                  <a:cubicBezTo>
                    <a:pt x="428061" y="38629"/>
                    <a:pt x="458377" y="42334"/>
                    <a:pt x="492483" y="49742"/>
                  </a:cubicBezTo>
                  <a:cubicBezTo>
                    <a:pt x="496272" y="49742"/>
                    <a:pt x="500062" y="53446"/>
                    <a:pt x="500062" y="57150"/>
                  </a:cubicBezTo>
                  <a:cubicBezTo>
                    <a:pt x="500062" y="64559"/>
                    <a:pt x="496272" y="68263"/>
                    <a:pt x="488693" y="64559"/>
                  </a:cubicBezTo>
                  <a:cubicBezTo>
                    <a:pt x="458377" y="60855"/>
                    <a:pt x="424272" y="57150"/>
                    <a:pt x="390166" y="53446"/>
                  </a:cubicBezTo>
                  <a:cubicBezTo>
                    <a:pt x="386376" y="53446"/>
                    <a:pt x="382587" y="46038"/>
                    <a:pt x="382587" y="42334"/>
                  </a:cubicBezTo>
                  <a:cubicBezTo>
                    <a:pt x="382587" y="38629"/>
                    <a:pt x="390166" y="34925"/>
                    <a:pt x="393955" y="34925"/>
                  </a:cubicBezTo>
                  <a:close/>
                  <a:moveTo>
                    <a:pt x="2474452" y="23813"/>
                  </a:moveTo>
                  <a:cubicBezTo>
                    <a:pt x="2508097" y="23813"/>
                    <a:pt x="2541742" y="23813"/>
                    <a:pt x="2575387" y="23813"/>
                  </a:cubicBezTo>
                  <a:cubicBezTo>
                    <a:pt x="2579125" y="23813"/>
                    <a:pt x="2582863" y="27623"/>
                    <a:pt x="2582863" y="35243"/>
                  </a:cubicBezTo>
                  <a:cubicBezTo>
                    <a:pt x="2582863" y="39053"/>
                    <a:pt x="2579125" y="42863"/>
                    <a:pt x="2575387" y="42863"/>
                  </a:cubicBezTo>
                  <a:cubicBezTo>
                    <a:pt x="2571648" y="42863"/>
                    <a:pt x="2571648" y="42863"/>
                    <a:pt x="2571648" y="42863"/>
                  </a:cubicBezTo>
                  <a:cubicBezTo>
                    <a:pt x="2541742" y="42863"/>
                    <a:pt x="2508097" y="42863"/>
                    <a:pt x="2474452" y="42863"/>
                  </a:cubicBezTo>
                  <a:cubicBezTo>
                    <a:pt x="2470714" y="42863"/>
                    <a:pt x="2466975" y="39053"/>
                    <a:pt x="2466975" y="31433"/>
                  </a:cubicBezTo>
                  <a:cubicBezTo>
                    <a:pt x="2466975" y="27623"/>
                    <a:pt x="2470714" y="23813"/>
                    <a:pt x="2474452" y="23813"/>
                  </a:cubicBezTo>
                  <a:close/>
                  <a:moveTo>
                    <a:pt x="796811" y="22906"/>
                  </a:moveTo>
                  <a:cubicBezTo>
                    <a:pt x="804295" y="19050"/>
                    <a:pt x="808037" y="26761"/>
                    <a:pt x="808037" y="30616"/>
                  </a:cubicBezTo>
                  <a:cubicBezTo>
                    <a:pt x="808037" y="34472"/>
                    <a:pt x="804295" y="38327"/>
                    <a:pt x="800553" y="38327"/>
                  </a:cubicBezTo>
                  <a:cubicBezTo>
                    <a:pt x="770617" y="42183"/>
                    <a:pt x="740682" y="42183"/>
                    <a:pt x="710746" y="46038"/>
                  </a:cubicBezTo>
                  <a:cubicBezTo>
                    <a:pt x="707004" y="46038"/>
                    <a:pt x="703262" y="42183"/>
                    <a:pt x="703262" y="34472"/>
                  </a:cubicBezTo>
                  <a:cubicBezTo>
                    <a:pt x="703262" y="30616"/>
                    <a:pt x="707004" y="26761"/>
                    <a:pt x="710746" y="26761"/>
                  </a:cubicBezTo>
                  <a:cubicBezTo>
                    <a:pt x="740682" y="22906"/>
                    <a:pt x="770617" y="22906"/>
                    <a:pt x="796811" y="22906"/>
                  </a:cubicBezTo>
                  <a:close/>
                  <a:moveTo>
                    <a:pt x="655355" y="22333"/>
                  </a:moveTo>
                  <a:cubicBezTo>
                    <a:pt x="657250" y="23740"/>
                    <a:pt x="658197" y="26555"/>
                    <a:pt x="658197" y="30307"/>
                  </a:cubicBezTo>
                  <a:cubicBezTo>
                    <a:pt x="661987" y="34059"/>
                    <a:pt x="658197" y="37811"/>
                    <a:pt x="650618" y="37811"/>
                  </a:cubicBezTo>
                  <a:cubicBezTo>
                    <a:pt x="620302" y="45316"/>
                    <a:pt x="586197" y="52821"/>
                    <a:pt x="555880" y="60325"/>
                  </a:cubicBezTo>
                  <a:cubicBezTo>
                    <a:pt x="548301" y="60325"/>
                    <a:pt x="544512" y="56573"/>
                    <a:pt x="544512" y="52821"/>
                  </a:cubicBezTo>
                  <a:cubicBezTo>
                    <a:pt x="544512" y="49068"/>
                    <a:pt x="544512" y="41564"/>
                    <a:pt x="552091" y="41564"/>
                  </a:cubicBezTo>
                  <a:cubicBezTo>
                    <a:pt x="582407" y="34059"/>
                    <a:pt x="616513" y="26555"/>
                    <a:pt x="646829" y="22802"/>
                  </a:cubicBezTo>
                  <a:cubicBezTo>
                    <a:pt x="650618" y="20926"/>
                    <a:pt x="653461" y="20926"/>
                    <a:pt x="655355" y="22333"/>
                  </a:cubicBezTo>
                  <a:close/>
                  <a:moveTo>
                    <a:pt x="2639218" y="19050"/>
                  </a:moveTo>
                  <a:cubicBezTo>
                    <a:pt x="2650529" y="22860"/>
                    <a:pt x="2661840" y="22860"/>
                    <a:pt x="2676922" y="26670"/>
                  </a:cubicBezTo>
                  <a:cubicBezTo>
                    <a:pt x="2695773" y="30480"/>
                    <a:pt x="2714625" y="34290"/>
                    <a:pt x="2733476" y="38100"/>
                  </a:cubicBezTo>
                  <a:cubicBezTo>
                    <a:pt x="2741017" y="38100"/>
                    <a:pt x="2744787" y="41910"/>
                    <a:pt x="2741017" y="45720"/>
                  </a:cubicBezTo>
                  <a:cubicBezTo>
                    <a:pt x="2741017" y="53340"/>
                    <a:pt x="2737247" y="57150"/>
                    <a:pt x="2733476" y="53340"/>
                  </a:cubicBezTo>
                  <a:cubicBezTo>
                    <a:pt x="2733476" y="53340"/>
                    <a:pt x="2729706" y="53340"/>
                    <a:pt x="2729706" y="53340"/>
                  </a:cubicBezTo>
                  <a:cubicBezTo>
                    <a:pt x="2710854" y="49530"/>
                    <a:pt x="2692003" y="49530"/>
                    <a:pt x="2673151" y="45720"/>
                  </a:cubicBezTo>
                  <a:cubicBezTo>
                    <a:pt x="2658070" y="41910"/>
                    <a:pt x="2646759" y="38100"/>
                    <a:pt x="2635448" y="38100"/>
                  </a:cubicBezTo>
                  <a:cubicBezTo>
                    <a:pt x="2627908" y="38100"/>
                    <a:pt x="2624137" y="30480"/>
                    <a:pt x="2627908" y="26670"/>
                  </a:cubicBezTo>
                  <a:cubicBezTo>
                    <a:pt x="2627908" y="22860"/>
                    <a:pt x="2631678" y="19050"/>
                    <a:pt x="2639218" y="19050"/>
                  </a:cubicBezTo>
                  <a:close/>
                  <a:moveTo>
                    <a:pt x="2153826" y="19050"/>
                  </a:moveTo>
                  <a:cubicBezTo>
                    <a:pt x="2180167" y="19050"/>
                    <a:pt x="2210271" y="19050"/>
                    <a:pt x="2236611" y="19050"/>
                  </a:cubicBezTo>
                  <a:cubicBezTo>
                    <a:pt x="2244137" y="19050"/>
                    <a:pt x="2247900" y="22860"/>
                    <a:pt x="2247900" y="30480"/>
                  </a:cubicBezTo>
                  <a:cubicBezTo>
                    <a:pt x="2244137" y="34290"/>
                    <a:pt x="2244137" y="38100"/>
                    <a:pt x="2236611" y="38100"/>
                  </a:cubicBezTo>
                  <a:cubicBezTo>
                    <a:pt x="2210271" y="38100"/>
                    <a:pt x="2180167" y="38100"/>
                    <a:pt x="2153826" y="38100"/>
                  </a:cubicBezTo>
                  <a:cubicBezTo>
                    <a:pt x="2146300" y="38100"/>
                    <a:pt x="2146300" y="34290"/>
                    <a:pt x="2146300" y="26670"/>
                  </a:cubicBezTo>
                  <a:cubicBezTo>
                    <a:pt x="2146300" y="22860"/>
                    <a:pt x="2150063" y="19050"/>
                    <a:pt x="2153826" y="19050"/>
                  </a:cubicBezTo>
                  <a:close/>
                  <a:moveTo>
                    <a:pt x="2316265" y="15875"/>
                  </a:moveTo>
                  <a:cubicBezTo>
                    <a:pt x="2349910" y="19646"/>
                    <a:pt x="2379817" y="23416"/>
                    <a:pt x="2413462" y="27186"/>
                  </a:cubicBezTo>
                  <a:cubicBezTo>
                    <a:pt x="2417200" y="27186"/>
                    <a:pt x="2420938" y="34727"/>
                    <a:pt x="2420938" y="38497"/>
                  </a:cubicBezTo>
                  <a:cubicBezTo>
                    <a:pt x="2420938" y="42268"/>
                    <a:pt x="2417200" y="46038"/>
                    <a:pt x="2413462" y="46038"/>
                  </a:cubicBezTo>
                  <a:cubicBezTo>
                    <a:pt x="2379817" y="42268"/>
                    <a:pt x="2346172" y="38497"/>
                    <a:pt x="2312527" y="34727"/>
                  </a:cubicBezTo>
                  <a:cubicBezTo>
                    <a:pt x="2308789" y="34727"/>
                    <a:pt x="2305050" y="27186"/>
                    <a:pt x="2305050" y="23416"/>
                  </a:cubicBezTo>
                  <a:cubicBezTo>
                    <a:pt x="2305050" y="19646"/>
                    <a:pt x="2312527" y="15875"/>
                    <a:pt x="2316265" y="15875"/>
                  </a:cubicBezTo>
                  <a:close/>
                  <a:moveTo>
                    <a:pt x="1995744" y="12700"/>
                  </a:moveTo>
                  <a:cubicBezTo>
                    <a:pt x="2018481" y="16404"/>
                    <a:pt x="2041218" y="16404"/>
                    <a:pt x="2067745" y="16404"/>
                  </a:cubicBezTo>
                  <a:cubicBezTo>
                    <a:pt x="2075324" y="16404"/>
                    <a:pt x="2082903" y="16404"/>
                    <a:pt x="2094271" y="16404"/>
                  </a:cubicBezTo>
                  <a:cubicBezTo>
                    <a:pt x="2098061" y="16404"/>
                    <a:pt x="2101850" y="23813"/>
                    <a:pt x="2101850" y="27517"/>
                  </a:cubicBezTo>
                  <a:cubicBezTo>
                    <a:pt x="2101850" y="31221"/>
                    <a:pt x="2098061" y="34925"/>
                    <a:pt x="2094271" y="34925"/>
                  </a:cubicBezTo>
                  <a:cubicBezTo>
                    <a:pt x="2082903" y="34925"/>
                    <a:pt x="2075324" y="34925"/>
                    <a:pt x="2063955" y="34925"/>
                  </a:cubicBezTo>
                  <a:cubicBezTo>
                    <a:pt x="2041218" y="34925"/>
                    <a:pt x="2018481" y="34925"/>
                    <a:pt x="1991954" y="31221"/>
                  </a:cubicBezTo>
                  <a:cubicBezTo>
                    <a:pt x="1988165" y="31221"/>
                    <a:pt x="1984375" y="27517"/>
                    <a:pt x="1984375" y="23813"/>
                  </a:cubicBezTo>
                  <a:cubicBezTo>
                    <a:pt x="1984375" y="16404"/>
                    <a:pt x="1988165" y="12700"/>
                    <a:pt x="1995744" y="12700"/>
                  </a:cubicBezTo>
                  <a:close/>
                  <a:moveTo>
                    <a:pt x="874968" y="7938"/>
                  </a:moveTo>
                  <a:cubicBezTo>
                    <a:pt x="890126" y="11819"/>
                    <a:pt x="905285" y="15699"/>
                    <a:pt x="920443" y="15699"/>
                  </a:cubicBezTo>
                  <a:cubicBezTo>
                    <a:pt x="935601" y="19580"/>
                    <a:pt x="954548" y="19580"/>
                    <a:pt x="973496" y="23460"/>
                  </a:cubicBezTo>
                  <a:cubicBezTo>
                    <a:pt x="977285" y="23460"/>
                    <a:pt x="981075" y="31221"/>
                    <a:pt x="981075" y="35102"/>
                  </a:cubicBezTo>
                  <a:cubicBezTo>
                    <a:pt x="981075" y="38983"/>
                    <a:pt x="973496" y="42863"/>
                    <a:pt x="969706" y="42863"/>
                  </a:cubicBezTo>
                  <a:cubicBezTo>
                    <a:pt x="950759" y="38983"/>
                    <a:pt x="935601" y="38983"/>
                    <a:pt x="916653" y="35102"/>
                  </a:cubicBezTo>
                  <a:cubicBezTo>
                    <a:pt x="901495" y="31221"/>
                    <a:pt x="886337" y="31221"/>
                    <a:pt x="871179" y="27341"/>
                  </a:cubicBezTo>
                  <a:cubicBezTo>
                    <a:pt x="867389" y="27341"/>
                    <a:pt x="863600" y="23460"/>
                    <a:pt x="863600" y="15699"/>
                  </a:cubicBezTo>
                  <a:cubicBezTo>
                    <a:pt x="863600" y="11819"/>
                    <a:pt x="867389" y="7938"/>
                    <a:pt x="874968" y="7938"/>
                  </a:cubicBezTo>
                  <a:close/>
                  <a:moveTo>
                    <a:pt x="1835199" y="4763"/>
                  </a:moveTo>
                  <a:cubicBezTo>
                    <a:pt x="1868686" y="8534"/>
                    <a:pt x="1902172" y="12304"/>
                    <a:pt x="1931938" y="16074"/>
                  </a:cubicBezTo>
                  <a:cubicBezTo>
                    <a:pt x="1939380" y="16074"/>
                    <a:pt x="1943100" y="19845"/>
                    <a:pt x="1939380" y="27385"/>
                  </a:cubicBezTo>
                  <a:cubicBezTo>
                    <a:pt x="1939380" y="31156"/>
                    <a:pt x="1935659" y="34926"/>
                    <a:pt x="1931938" y="34926"/>
                  </a:cubicBezTo>
                  <a:cubicBezTo>
                    <a:pt x="1898452" y="31156"/>
                    <a:pt x="1864965" y="27385"/>
                    <a:pt x="1835199" y="23615"/>
                  </a:cubicBezTo>
                  <a:cubicBezTo>
                    <a:pt x="1827758" y="23615"/>
                    <a:pt x="1824037" y="19845"/>
                    <a:pt x="1824037" y="12304"/>
                  </a:cubicBezTo>
                  <a:cubicBezTo>
                    <a:pt x="1827758" y="8534"/>
                    <a:pt x="1831479" y="4763"/>
                    <a:pt x="1835199" y="4763"/>
                  </a:cubicBezTo>
                  <a:close/>
                  <a:moveTo>
                    <a:pt x="1273664" y="4763"/>
                  </a:moveTo>
                  <a:cubicBezTo>
                    <a:pt x="1277388" y="4763"/>
                    <a:pt x="1281113" y="8467"/>
                    <a:pt x="1281113" y="15876"/>
                  </a:cubicBezTo>
                  <a:cubicBezTo>
                    <a:pt x="1281113" y="19580"/>
                    <a:pt x="1277388" y="23284"/>
                    <a:pt x="1273664" y="23284"/>
                  </a:cubicBezTo>
                  <a:cubicBezTo>
                    <a:pt x="1247592" y="23284"/>
                    <a:pt x="1217796" y="26988"/>
                    <a:pt x="1191724" y="26988"/>
                  </a:cubicBezTo>
                  <a:cubicBezTo>
                    <a:pt x="1187999" y="26988"/>
                    <a:pt x="1184275" y="23284"/>
                    <a:pt x="1184275" y="15876"/>
                  </a:cubicBezTo>
                  <a:cubicBezTo>
                    <a:pt x="1184275" y="12171"/>
                    <a:pt x="1187999" y="8467"/>
                    <a:pt x="1191724" y="8467"/>
                  </a:cubicBezTo>
                  <a:cubicBezTo>
                    <a:pt x="1217796" y="8467"/>
                    <a:pt x="1247592" y="4763"/>
                    <a:pt x="1273664" y="4763"/>
                  </a:cubicBezTo>
                  <a:close/>
                  <a:moveTo>
                    <a:pt x="1130761" y="4763"/>
                  </a:moveTo>
                  <a:cubicBezTo>
                    <a:pt x="1134500" y="4763"/>
                    <a:pt x="1138238" y="8534"/>
                    <a:pt x="1138238" y="12304"/>
                  </a:cubicBezTo>
                  <a:cubicBezTo>
                    <a:pt x="1138238" y="16074"/>
                    <a:pt x="1138238" y="23615"/>
                    <a:pt x="1130761" y="23615"/>
                  </a:cubicBezTo>
                  <a:cubicBezTo>
                    <a:pt x="1100855" y="27385"/>
                    <a:pt x="1067210" y="31156"/>
                    <a:pt x="1033565" y="34926"/>
                  </a:cubicBezTo>
                  <a:cubicBezTo>
                    <a:pt x="1029827" y="34926"/>
                    <a:pt x="1026088" y="31156"/>
                    <a:pt x="1022350" y="27385"/>
                  </a:cubicBezTo>
                  <a:cubicBezTo>
                    <a:pt x="1022350" y="23615"/>
                    <a:pt x="1026088" y="19845"/>
                    <a:pt x="1033565" y="16074"/>
                  </a:cubicBezTo>
                  <a:cubicBezTo>
                    <a:pt x="1063471" y="12304"/>
                    <a:pt x="1097116" y="8534"/>
                    <a:pt x="1130761" y="4763"/>
                  </a:cubicBezTo>
                  <a:close/>
                  <a:moveTo>
                    <a:pt x="1769960" y="0"/>
                  </a:moveTo>
                  <a:cubicBezTo>
                    <a:pt x="1777437" y="0"/>
                    <a:pt x="1781175" y="3771"/>
                    <a:pt x="1781175" y="11311"/>
                  </a:cubicBezTo>
                  <a:cubicBezTo>
                    <a:pt x="1781175" y="15082"/>
                    <a:pt x="1777437" y="18852"/>
                    <a:pt x="1773699" y="18852"/>
                  </a:cubicBezTo>
                  <a:cubicBezTo>
                    <a:pt x="1740054" y="22622"/>
                    <a:pt x="1706409" y="26393"/>
                    <a:pt x="1676502" y="30163"/>
                  </a:cubicBezTo>
                  <a:cubicBezTo>
                    <a:pt x="1669026" y="30163"/>
                    <a:pt x="1665287" y="26393"/>
                    <a:pt x="1665287" y="18852"/>
                  </a:cubicBezTo>
                  <a:cubicBezTo>
                    <a:pt x="1665287" y="15082"/>
                    <a:pt x="1669026" y="11311"/>
                    <a:pt x="1672764" y="11311"/>
                  </a:cubicBezTo>
                  <a:cubicBezTo>
                    <a:pt x="1706409" y="7541"/>
                    <a:pt x="1736315" y="3771"/>
                    <a:pt x="1769960" y="0"/>
                  </a:cubicBezTo>
                  <a:close/>
                  <a:moveTo>
                    <a:pt x="1514731" y="0"/>
                  </a:moveTo>
                  <a:cubicBezTo>
                    <a:pt x="1548836" y="3856"/>
                    <a:pt x="1579153" y="3856"/>
                    <a:pt x="1613258" y="7711"/>
                  </a:cubicBezTo>
                  <a:cubicBezTo>
                    <a:pt x="1617048" y="7711"/>
                    <a:pt x="1620837" y="11566"/>
                    <a:pt x="1620837" y="19277"/>
                  </a:cubicBezTo>
                  <a:cubicBezTo>
                    <a:pt x="1620837" y="23133"/>
                    <a:pt x="1617048" y="26988"/>
                    <a:pt x="1613258" y="26988"/>
                  </a:cubicBezTo>
                  <a:cubicBezTo>
                    <a:pt x="1579153" y="23133"/>
                    <a:pt x="1545047" y="23133"/>
                    <a:pt x="1510941" y="19277"/>
                  </a:cubicBezTo>
                  <a:cubicBezTo>
                    <a:pt x="1507152" y="19277"/>
                    <a:pt x="1503362" y="15422"/>
                    <a:pt x="1503362" y="7711"/>
                  </a:cubicBezTo>
                  <a:cubicBezTo>
                    <a:pt x="1503362" y="3856"/>
                    <a:pt x="1507152" y="0"/>
                    <a:pt x="1514731" y="0"/>
                  </a:cubicBezTo>
                  <a:close/>
                  <a:moveTo>
                    <a:pt x="1352794" y="0"/>
                  </a:moveTo>
                  <a:cubicBezTo>
                    <a:pt x="1379293" y="3969"/>
                    <a:pt x="1405792" y="3969"/>
                    <a:pt x="1432291" y="3969"/>
                  </a:cubicBezTo>
                  <a:cubicBezTo>
                    <a:pt x="1436076" y="3969"/>
                    <a:pt x="1439862" y="11907"/>
                    <a:pt x="1436076" y="15875"/>
                  </a:cubicBezTo>
                  <a:cubicBezTo>
                    <a:pt x="1436076" y="19844"/>
                    <a:pt x="1432291" y="23813"/>
                    <a:pt x="1428505" y="23813"/>
                  </a:cubicBezTo>
                  <a:cubicBezTo>
                    <a:pt x="1402006" y="23813"/>
                    <a:pt x="1375507" y="23813"/>
                    <a:pt x="1349008" y="19844"/>
                  </a:cubicBezTo>
                  <a:cubicBezTo>
                    <a:pt x="1345222" y="19844"/>
                    <a:pt x="1341437" y="15875"/>
                    <a:pt x="1345222" y="11907"/>
                  </a:cubicBezTo>
                  <a:cubicBezTo>
                    <a:pt x="1345222" y="7938"/>
                    <a:pt x="1349008" y="0"/>
                    <a:pt x="1352794" y="0"/>
                  </a:cubicBezTo>
                  <a:close/>
                </a:path>
              </a:pathLst>
            </a:custGeom>
            <a:solidFill>
              <a:schemeClr val="accent6">
                <a:lumMod val="75000"/>
              </a:schemeClr>
            </a:solidFill>
            <a:ln>
              <a:solidFill>
                <a:schemeClr val="accent6">
                  <a:lumMod val="75000"/>
                </a:schemeClr>
              </a:solidFill>
            </a:ln>
          </p:spPr>
          <p:txBody>
            <a:bodyPr/>
            <a:lstStyle/>
            <a:p>
              <a:pPr defTabSz="342900">
                <a:defRPr/>
              </a:pPr>
              <a:endParaRPr lang="zh-CN" altLang="en-US">
                <a:solidFill>
                  <a:srgbClr val="000000"/>
                </a:solidFill>
                <a:latin typeface="Calibri" panose="020F0502020204030204" pitchFamily="34" charset="0"/>
                <a:ea typeface="字魂36号-正文宋楷" panose="02000000000000000000" pitchFamily="2" charset="-122"/>
                <a:cs typeface="Calibri" panose="020F0502020204030204" pitchFamily="34" charset="0"/>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3" y="3606874"/>
            <a:ext cx="1106564" cy="1553135"/>
          </a:xfrm>
          <a:prstGeom prst="rect">
            <a:avLst/>
          </a:prstGeom>
        </p:spPr>
      </p:pic>
      <p:grpSp>
        <p:nvGrpSpPr>
          <p:cNvPr id="11" name="Group 10">
            <a:extLst>
              <a:ext uri="{FF2B5EF4-FFF2-40B4-BE49-F238E27FC236}">
                <a16:creationId xmlns:a16="http://schemas.microsoft.com/office/drawing/2014/main" id="{DBA8BFF2-1497-4937-BD57-BA67EEDE0FAE}"/>
              </a:ext>
            </a:extLst>
          </p:cNvPr>
          <p:cNvGrpSpPr/>
          <p:nvPr/>
        </p:nvGrpSpPr>
        <p:grpSpPr>
          <a:xfrm>
            <a:off x="54330" y="79733"/>
            <a:ext cx="2188295" cy="593019"/>
            <a:chOff x="7876269" y="104148"/>
            <a:chExt cx="3751868" cy="886120"/>
          </a:xfrm>
        </p:grpSpPr>
        <p:sp>
          <p:nvSpPr>
            <p:cNvPr id="12" name="Rectangle: Rounded Corners 43">
              <a:extLst>
                <a:ext uri="{FF2B5EF4-FFF2-40B4-BE49-F238E27FC236}">
                  <a16:creationId xmlns:a16="http://schemas.microsoft.com/office/drawing/2014/main" id="{3AAC61C6-A8ED-43D0-9242-C50FAB341E0B}"/>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kern="0">
                <a:solidFill>
                  <a:prstClr val="white"/>
                </a:solidFill>
                <a:latin typeface="等线"/>
              </a:endParaRPr>
            </a:p>
          </p:txBody>
        </p:sp>
        <p:sp>
          <p:nvSpPr>
            <p:cNvPr id="13" name="Rectangle 12">
              <a:extLst>
                <a:ext uri="{FF2B5EF4-FFF2-40B4-BE49-F238E27FC236}">
                  <a16:creationId xmlns:a16="http://schemas.microsoft.com/office/drawing/2014/main" id="{06F3E1E2-95CF-457B-9B29-DAA6B11DC688}"/>
                </a:ext>
              </a:extLst>
            </p:cNvPr>
            <p:cNvSpPr/>
            <p:nvPr/>
          </p:nvSpPr>
          <p:spPr>
            <a:xfrm>
              <a:off x="8201017" y="157503"/>
              <a:ext cx="3075983" cy="827813"/>
            </a:xfrm>
            <a:prstGeom prst="rect">
              <a:avLst/>
            </a:prstGeom>
          </p:spPr>
          <p:txBody>
            <a:bodyPr wrap="none">
              <a:spAutoFit/>
            </a:bodyPr>
            <a:lstStyle/>
            <a:p>
              <a:pPr algn="ctr">
                <a:defRPr/>
              </a:pPr>
              <a:r>
                <a:rPr lang="vi-VN" altLang="zh-CN" sz="3000" b="1" kern="0" dirty="0">
                  <a:solidFill>
                    <a:srgbClr val="FF0000"/>
                  </a:solidFill>
                  <a:latin typeface="Calibri" panose="020F0502020204030204" pitchFamily="34" charset="0"/>
                  <a:ea typeface="inpin heiti" charset="-122"/>
                  <a:cs typeface="Calibri" panose="020F0502020204030204" pitchFamily="34" charset="0"/>
                </a:rPr>
                <a:t>Giọng đọc</a:t>
              </a:r>
              <a:endParaRPr lang="zh-CN" altLang="en-US" sz="3000" b="1" kern="0" dirty="0">
                <a:solidFill>
                  <a:srgbClr val="FF0000"/>
                </a:solidFill>
                <a:latin typeface="Calibri" panose="020F0502020204030204" pitchFamily="34" charset="0"/>
                <a:ea typeface="inpin heiti" charset="-122"/>
                <a:cs typeface="Calibri" panose="020F0502020204030204" pitchFamily="34" charset="0"/>
              </a:endParaRPr>
            </a:p>
          </p:txBody>
        </p:sp>
      </p:grpSp>
      <p:sp>
        <p:nvSpPr>
          <p:cNvPr id="14" name="Rounded Rectangle 17">
            <a:extLst>
              <a:ext uri="{FF2B5EF4-FFF2-40B4-BE49-F238E27FC236}">
                <a16:creationId xmlns:a16="http://schemas.microsoft.com/office/drawing/2014/main" id="{BB500472-3F8D-440C-A0BF-34945BFE3F44}"/>
              </a:ext>
            </a:extLst>
          </p:cNvPr>
          <p:cNvSpPr/>
          <p:nvPr/>
        </p:nvSpPr>
        <p:spPr>
          <a:xfrm>
            <a:off x="906783" y="990435"/>
            <a:ext cx="7713665" cy="2880466"/>
          </a:xfrm>
          <a:prstGeom prst="roundRect">
            <a:avLst>
              <a:gd name="adj" fmla="val 11248"/>
            </a:avLst>
          </a:prstGeom>
          <a:noFill/>
          <a:ln w="57150" cap="flat" cmpd="sng" algn="ctr">
            <a:solidFill>
              <a:srgbClr val="C46208"/>
            </a:solidFill>
            <a:prstDash val="solid"/>
            <a:miter lim="800000"/>
          </a:ln>
          <a:effectLst/>
        </p:spPr>
        <p:txBody>
          <a:bodyPr rtlCol="0" anchor="ctr"/>
          <a:lstStyle/>
          <a:p>
            <a:pPr algn="ctr">
              <a:defRPr/>
            </a:pPr>
            <a:endParaRPr lang="en-US" sz="760">
              <a:solidFill>
                <a:srgbClr val="FFFFFF"/>
              </a:solidFill>
              <a:cs typeface="Arial"/>
              <a:sym typeface="Arial"/>
            </a:endParaRPr>
          </a:p>
        </p:txBody>
      </p:sp>
      <p:sp>
        <p:nvSpPr>
          <p:cNvPr id="18" name="Text Box 6">
            <a:extLst>
              <a:ext uri="{FF2B5EF4-FFF2-40B4-BE49-F238E27FC236}">
                <a16:creationId xmlns:a16="http://schemas.microsoft.com/office/drawing/2014/main" id="{784622EC-E3D9-459B-B42F-9A6CF6AB4E42}"/>
              </a:ext>
            </a:extLst>
          </p:cNvPr>
          <p:cNvSpPr txBox="1">
            <a:spLocks noChangeArrowheads="1"/>
          </p:cNvSpPr>
          <p:nvPr/>
        </p:nvSpPr>
        <p:spPr bwMode="auto">
          <a:xfrm>
            <a:off x="998904" y="1096868"/>
            <a:ext cx="752942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chemeClr val="accent2"/>
              </a:buClr>
            </a:pPr>
            <a:r>
              <a:rPr lang="vi-VN" altLang="en-US" sz="2000" b="1" dirty="0">
                <a:solidFill>
                  <a:srgbClr val="C46208"/>
                </a:solidFill>
                <a:latin typeface="Times New Roman" panose="02020603050405020304" pitchFamily="18" charset="0"/>
                <a:cs typeface="Times New Roman" panose="02020603050405020304" pitchFamily="18" charset="0"/>
              </a:rPr>
              <a:t>	Đọc với giọng rõ ràng, mạch lạc, thay đổi linh hoạt, phân biệt lời anh Thành và anh Lê:</a:t>
            </a:r>
          </a:p>
          <a:p>
            <a:pPr>
              <a:spcBef>
                <a:spcPct val="50000"/>
              </a:spcBef>
              <a:buClr>
                <a:schemeClr val="accent2"/>
              </a:buClr>
            </a:pPr>
            <a:r>
              <a:rPr lang="vi-VN" altLang="en-US" sz="2000" b="1" dirty="0">
                <a:solidFill>
                  <a:srgbClr val="C46208"/>
                </a:solidFill>
                <a:latin typeface="Times New Roman" panose="02020603050405020304" pitchFamily="18" charset="0"/>
                <a:cs typeface="Times New Roman" panose="02020603050405020304" pitchFamily="18" charset="0"/>
              </a:rPr>
              <a:t>	+ Giọng anh Thành: chậm rãi , trầm tĩnh, sâu lắng, thể hiện sự trăn trở suy nghĩ về vận nước.</a:t>
            </a:r>
          </a:p>
          <a:p>
            <a:pPr>
              <a:spcBef>
                <a:spcPct val="50000"/>
              </a:spcBef>
              <a:buClr>
                <a:schemeClr val="accent2"/>
              </a:buClr>
            </a:pPr>
            <a:r>
              <a:rPr lang="vi-VN" altLang="en-US" sz="2000" b="1" dirty="0">
                <a:solidFill>
                  <a:srgbClr val="C46208"/>
                </a:solidFill>
                <a:latin typeface="Times New Roman" panose="02020603050405020304" pitchFamily="18" charset="0"/>
                <a:cs typeface="Times New Roman" panose="02020603050405020304" pitchFamily="18" charset="0"/>
              </a:rPr>
              <a:t>	+ Giọng anh Lê: hồ hởi, nhiệt tình, thể hiện tính cách của một người có tinh thần yên nước, nhiệt tình với bạn bè, những suy nghĩ còn đơn giản, hạn hẹp</a:t>
            </a:r>
            <a:endParaRPr lang="en-US" altLang="en-US" sz="2000" b="1" dirty="0">
              <a:solidFill>
                <a:srgbClr val="C4620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7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3"/>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3"/>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5"/>
          <p:cNvGrpSpPr/>
          <p:nvPr/>
        </p:nvGrpSpPr>
        <p:grpSpPr>
          <a:xfrm>
            <a:off x="7869970" y="4379389"/>
            <a:ext cx="114939" cy="114939"/>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B4B4B"/>
            </a:solidFill>
          </p:spPr>
        </p:sp>
      </p:grpSp>
      <p:pic>
        <p:nvPicPr>
          <p:cNvPr id="28" name="Picture 2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6282" y="3712203"/>
            <a:ext cx="230987" cy="226788"/>
          </a:xfrm>
          <a:prstGeom prst="rect">
            <a:avLst/>
          </a:prstGeom>
        </p:spPr>
      </p:pic>
      <p:grpSp>
        <p:nvGrpSpPr>
          <p:cNvPr id="29" name="Group 29"/>
          <p:cNvGrpSpPr/>
          <p:nvPr/>
        </p:nvGrpSpPr>
        <p:grpSpPr>
          <a:xfrm>
            <a:off x="534256" y="4336718"/>
            <a:ext cx="114939" cy="114939"/>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B4B4B"/>
            </a:solidFill>
          </p:spPr>
        </p:sp>
      </p:grpSp>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5355" y="38927"/>
            <a:ext cx="6517189" cy="883997"/>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075205" y="810481"/>
            <a:ext cx="1380634" cy="507831"/>
          </a:xfrm>
          <a:prstGeom prst="rect">
            <a:avLst/>
          </a:prstGeom>
        </p:spPr>
        <p:txBody>
          <a:bodyPr wrap="none">
            <a:spAutoFit/>
          </a:bodyPr>
          <a:lstStyle/>
          <a:p>
            <a:r>
              <a:rPr lang="vi-VN" sz="2700" b="1" dirty="0">
                <a:solidFill>
                  <a:srgbClr val="004800"/>
                </a:solidFill>
                <a:latin typeface="Times New Roman" panose="02020603050405020304" pitchFamily="18" charset="0"/>
                <a:ea typeface="Tahoma" panose="020B0604030504040204" pitchFamily="34" charset="0"/>
                <a:cs typeface="Times New Roman" panose="02020603050405020304" pitchFamily="18" charset="0"/>
              </a:rPr>
              <a:t>Tiêu chí</a:t>
            </a:r>
            <a:endParaRPr lang="en-US" sz="2700" dirty="0">
              <a:solidFill>
                <a:srgbClr val="004800"/>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575506" y="1597615"/>
            <a:ext cx="3895144" cy="689613"/>
            <a:chOff x="1656600" y="3619500"/>
            <a:chExt cx="7790288" cy="1379226"/>
          </a:xfrm>
        </p:grpSpPr>
        <p:sp>
          <p:nvSpPr>
            <p:cNvPr id="36" name="TextBox 5">
              <a:extLst>
                <a:ext uri="{FF2B5EF4-FFF2-40B4-BE49-F238E27FC236}">
                  <a16:creationId xmlns:a16="http://schemas.microsoft.com/office/drawing/2014/main" id="{69345C31-375C-4FCD-BBDE-BB6659066DF5}"/>
                </a:ext>
              </a:extLst>
            </p:cNvPr>
            <p:cNvSpPr txBox="1"/>
            <p:nvPr/>
          </p:nvSpPr>
          <p:spPr>
            <a:xfrm>
              <a:off x="2717888" y="3619500"/>
              <a:ext cx="6729000" cy="865584"/>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Đọc đúng tiếng, đúng từ</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39" name="Rectangle 38">
              <a:extLst>
                <a:ext uri="{FF2B5EF4-FFF2-40B4-BE49-F238E27FC236}">
                  <a16:creationId xmlns:a16="http://schemas.microsoft.com/office/drawing/2014/main" id="{10F83B79-DF33-455C-A685-D2E7A264C769}"/>
                </a:ext>
              </a:extLst>
            </p:cNvPr>
            <p:cNvSpPr/>
            <p:nvPr/>
          </p:nvSpPr>
          <p:spPr>
            <a:xfrm>
              <a:off x="1656600" y="3983064"/>
              <a:ext cx="715580" cy="1015662"/>
            </a:xfrm>
            <a:prstGeom prst="rect">
              <a:avLst/>
            </a:prstGeom>
          </p:spPr>
          <p:txBody>
            <a:bodyPr wrap="none">
              <a:spAutoFit/>
            </a:bodyPr>
            <a:lstStyle/>
            <a:p>
              <a:r>
                <a:rPr lang="vi-VN" sz="27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1</a:t>
              </a:r>
              <a:endParaRPr lang="en-US" sz="27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626568" y="2303777"/>
            <a:ext cx="3899181" cy="690146"/>
            <a:chOff x="1648526" y="5676900"/>
            <a:chExt cx="7798362" cy="1380292"/>
          </a:xfrm>
        </p:grpSpPr>
        <p:sp>
          <p:nvSpPr>
            <p:cNvPr id="37" name="TextBox 5">
              <a:extLst>
                <a:ext uri="{FF2B5EF4-FFF2-40B4-BE49-F238E27FC236}">
                  <a16:creationId xmlns:a16="http://schemas.microsoft.com/office/drawing/2014/main" id="{7299D313-0245-41F1-AE8E-A93DE0472DEC}"/>
                </a:ext>
              </a:extLst>
            </p:cNvPr>
            <p:cNvSpPr txBox="1"/>
            <p:nvPr/>
          </p:nvSpPr>
          <p:spPr>
            <a:xfrm>
              <a:off x="2736592" y="5676900"/>
              <a:ext cx="6710296" cy="865584"/>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000" b="1" dirty="0">
                  <a:solidFill>
                    <a:srgbClr val="004800"/>
                  </a:solidFill>
                  <a:latin typeface="Times New Roman" panose="02020603050405020304" pitchFamily="18" charset="0"/>
                  <a:ea typeface="Tahoma" panose="020B0604030504040204" pitchFamily="34" charset="0"/>
                  <a:cs typeface="Times New Roman" panose="02020603050405020304" pitchFamily="18" charset="0"/>
                </a:rPr>
                <a:t>Ngắt nghỉ hơi đúng</a:t>
              </a:r>
              <a:r>
                <a:rPr lang="en-US" sz="2000" b="1" dirty="0">
                  <a:solidFill>
                    <a:srgbClr val="00480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40" name="Rectangle 39">
              <a:extLst>
                <a:ext uri="{FF2B5EF4-FFF2-40B4-BE49-F238E27FC236}">
                  <a16:creationId xmlns:a16="http://schemas.microsoft.com/office/drawing/2014/main" id="{EAC71BC5-1CA3-40F4-A1F3-8EA2FDB3EC73}"/>
                </a:ext>
              </a:extLst>
            </p:cNvPr>
            <p:cNvSpPr/>
            <p:nvPr/>
          </p:nvSpPr>
          <p:spPr>
            <a:xfrm>
              <a:off x="1648526" y="6041530"/>
              <a:ext cx="715580" cy="1015662"/>
            </a:xfrm>
            <a:prstGeom prst="rect">
              <a:avLst/>
            </a:prstGeom>
          </p:spPr>
          <p:txBody>
            <a:bodyPr wrap="none">
              <a:spAutoFit/>
            </a:bodyPr>
            <a:lstStyle/>
            <a:p>
              <a:r>
                <a:rPr lang="vi-VN" sz="27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a:t>
              </a:r>
              <a:endParaRPr lang="en-US" sz="27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633866" y="2935433"/>
            <a:ext cx="3960194" cy="865584"/>
            <a:chOff x="1689928" y="7561183"/>
            <a:chExt cx="7920388" cy="1731167"/>
          </a:xfrm>
        </p:grpSpPr>
        <p:sp>
          <p:nvSpPr>
            <p:cNvPr id="38" name="TextBox 5">
              <a:extLst>
                <a:ext uri="{FF2B5EF4-FFF2-40B4-BE49-F238E27FC236}">
                  <a16:creationId xmlns:a16="http://schemas.microsoft.com/office/drawing/2014/main" id="{A53F0F91-8751-4695-9527-23BEBBD4BB01}"/>
                </a:ext>
              </a:extLst>
            </p:cNvPr>
            <p:cNvSpPr txBox="1"/>
            <p:nvPr/>
          </p:nvSpPr>
          <p:spPr>
            <a:xfrm>
              <a:off x="2733128" y="7561183"/>
              <a:ext cx="6877188" cy="1731167"/>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Cường độ, tốc độ đọc đạt yêu cầu</a:t>
              </a:r>
              <a:r>
                <a:rPr lang="en-US" sz="2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41" name="Rectangle 40">
              <a:extLst>
                <a:ext uri="{FF2B5EF4-FFF2-40B4-BE49-F238E27FC236}">
                  <a16:creationId xmlns:a16="http://schemas.microsoft.com/office/drawing/2014/main" id="{9483D34C-7B91-446E-B258-16957B980FAD}"/>
                </a:ext>
              </a:extLst>
            </p:cNvPr>
            <p:cNvSpPr/>
            <p:nvPr/>
          </p:nvSpPr>
          <p:spPr>
            <a:xfrm>
              <a:off x="1689928" y="8100035"/>
              <a:ext cx="715580" cy="1015661"/>
            </a:xfrm>
            <a:prstGeom prst="rect">
              <a:avLst/>
            </a:prstGeom>
          </p:spPr>
          <p:txBody>
            <a:bodyPr wrap="none">
              <a:spAutoFit/>
            </a:bodyPr>
            <a:lstStyle/>
            <a:p>
              <a:r>
                <a:rPr lang="vi-VN" sz="27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3</a:t>
              </a:r>
              <a:endParaRPr lang="en-US" sz="27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4731750" y="947822"/>
            <a:ext cx="1293944" cy="338554"/>
          </a:xfrm>
          <a:prstGeom prst="rect">
            <a:avLst/>
          </a:prstGeom>
        </p:spPr>
        <p:txBody>
          <a:bodyPr wrap="none">
            <a:spAutoFit/>
          </a:bodyPr>
          <a:lstStyle/>
          <a:p>
            <a:r>
              <a:rPr lang="vi-VN" sz="1600" b="1" dirty="0">
                <a:solidFill>
                  <a:srgbClr val="004800"/>
                </a:solidFill>
                <a:latin typeface="Times New Roman" panose="02020603050405020304" pitchFamily="18" charset="0"/>
                <a:ea typeface="Tahoma" panose="020B0604030504040204" pitchFamily="34" charset="0"/>
                <a:cs typeface="Times New Roman" panose="02020603050405020304" pitchFamily="18" charset="0"/>
              </a:rPr>
              <a:t>Bình thường</a:t>
            </a:r>
            <a:endParaRPr lang="en-US" sz="1600" dirty="0">
              <a:solidFill>
                <a:srgbClr val="0048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6688770" y="947821"/>
            <a:ext cx="543739" cy="338554"/>
          </a:xfrm>
          <a:prstGeom prst="rect">
            <a:avLst/>
          </a:prstGeom>
        </p:spPr>
        <p:txBody>
          <a:bodyPr wrap="none">
            <a:spAutoFit/>
          </a:bodyPr>
          <a:lstStyle/>
          <a:p>
            <a:r>
              <a:rPr lang="vi-VN" sz="1600" b="1" dirty="0">
                <a:solidFill>
                  <a:srgbClr val="004800"/>
                </a:solidFill>
                <a:latin typeface="Times New Roman" panose="02020603050405020304" pitchFamily="18" charset="0"/>
                <a:ea typeface="Tahoma" panose="020B0604030504040204" pitchFamily="34" charset="0"/>
                <a:cs typeface="Times New Roman" panose="02020603050405020304" pitchFamily="18" charset="0"/>
              </a:rPr>
              <a:t>Tốt </a:t>
            </a:r>
            <a:endParaRPr lang="en-US" sz="1600" dirty="0">
              <a:solidFill>
                <a:srgbClr val="0048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7740326" y="943194"/>
            <a:ext cx="846707" cy="338554"/>
          </a:xfrm>
          <a:prstGeom prst="rect">
            <a:avLst/>
          </a:prstGeom>
        </p:spPr>
        <p:txBody>
          <a:bodyPr wrap="none">
            <a:spAutoFit/>
          </a:bodyPr>
          <a:lstStyle/>
          <a:p>
            <a:r>
              <a:rPr lang="vi-VN" sz="1600" b="1" dirty="0" err="1">
                <a:solidFill>
                  <a:srgbClr val="004800"/>
                </a:solidFill>
                <a:latin typeface="Times New Roman" panose="02020603050405020304" pitchFamily="18" charset="0"/>
                <a:ea typeface="Tahoma" panose="020B0604030504040204" pitchFamily="34" charset="0"/>
                <a:cs typeface="Times New Roman" panose="02020603050405020304" pitchFamily="18" charset="0"/>
              </a:rPr>
              <a:t>Rất</a:t>
            </a:r>
            <a:r>
              <a:rPr lang="vi-VN" sz="1600" b="1" dirty="0">
                <a:solidFill>
                  <a:srgbClr val="004800"/>
                </a:solidFill>
                <a:latin typeface="Times New Roman" panose="02020603050405020304" pitchFamily="18" charset="0"/>
                <a:ea typeface="Tahoma" panose="020B0604030504040204" pitchFamily="34" charset="0"/>
                <a:cs typeface="Times New Roman" panose="02020603050405020304" pitchFamily="18" charset="0"/>
              </a:rPr>
              <a:t> </a:t>
            </a:r>
            <a:r>
              <a:rPr lang="vi-VN" sz="1600" b="1" dirty="0" err="1">
                <a:solidFill>
                  <a:srgbClr val="004800"/>
                </a:solidFill>
                <a:latin typeface="Times New Roman" panose="02020603050405020304" pitchFamily="18" charset="0"/>
                <a:ea typeface="Tahoma" panose="020B0604030504040204" pitchFamily="34" charset="0"/>
                <a:cs typeface="Times New Roman" panose="02020603050405020304" pitchFamily="18" charset="0"/>
              </a:rPr>
              <a:t>tốt</a:t>
            </a:r>
            <a:r>
              <a:rPr lang="vi-VN" sz="1600" b="1" dirty="0">
                <a:solidFill>
                  <a:srgbClr val="004800"/>
                </a:solidFill>
                <a:latin typeface="Times New Roman" panose="02020603050405020304" pitchFamily="18" charset="0"/>
                <a:ea typeface="Tahoma" panose="020B0604030504040204" pitchFamily="34" charset="0"/>
                <a:cs typeface="Times New Roman" panose="02020603050405020304" pitchFamily="18" charset="0"/>
              </a:rPr>
              <a:t> </a:t>
            </a:r>
            <a:endParaRPr lang="en-US" sz="1600" dirty="0">
              <a:solidFill>
                <a:srgbClr val="0048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512077EE-447D-484A-845F-410C64835F45}"/>
              </a:ext>
            </a:extLst>
          </p:cNvPr>
          <p:cNvSpPr/>
          <p:nvPr/>
        </p:nvSpPr>
        <p:spPr>
          <a:xfrm>
            <a:off x="5218486" y="1640027"/>
            <a:ext cx="184731" cy="369332"/>
          </a:xfrm>
          <a:prstGeom prst="rect">
            <a:avLst/>
          </a:prstGeom>
        </p:spPr>
        <p:txBody>
          <a:bodyPr wrap="none">
            <a:spAutoFit/>
          </a:bodyPr>
          <a:lstStyle/>
          <a:p>
            <a:endParaRPr lang="en-US" sz="1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5" name="Group 74">
            <a:extLst>
              <a:ext uri="{FF2B5EF4-FFF2-40B4-BE49-F238E27FC236}">
                <a16:creationId xmlns:a16="http://schemas.microsoft.com/office/drawing/2014/main" id="{05251FEA-CF28-486F-84A3-DB2F6948D5F9}"/>
              </a:ext>
            </a:extLst>
          </p:cNvPr>
          <p:cNvGrpSpPr/>
          <p:nvPr/>
        </p:nvGrpSpPr>
        <p:grpSpPr>
          <a:xfrm>
            <a:off x="575506" y="3946597"/>
            <a:ext cx="4018554" cy="865584"/>
            <a:chOff x="1729149" y="5936933"/>
            <a:chExt cx="7434015" cy="1731167"/>
          </a:xfrm>
        </p:grpSpPr>
        <p:sp>
          <p:nvSpPr>
            <p:cNvPr id="77" name="TextBox 5">
              <a:extLst>
                <a:ext uri="{FF2B5EF4-FFF2-40B4-BE49-F238E27FC236}">
                  <a16:creationId xmlns:a16="http://schemas.microsoft.com/office/drawing/2014/main" id="{2B6D9981-7149-4AE6-831B-DE4CA53F276D}"/>
                </a:ext>
              </a:extLst>
            </p:cNvPr>
            <p:cNvSpPr txBox="1"/>
            <p:nvPr/>
          </p:nvSpPr>
          <p:spPr>
            <a:xfrm>
              <a:off x="2812728" y="5936933"/>
              <a:ext cx="6350436" cy="1731167"/>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000" b="1" dirty="0">
                  <a:solidFill>
                    <a:srgbClr val="004800"/>
                  </a:solidFill>
                  <a:latin typeface="Times New Roman" panose="02020603050405020304" pitchFamily="18" charset="0"/>
                  <a:ea typeface="Tahoma" panose="020B0604030504040204" pitchFamily="34" charset="0"/>
                  <a:cs typeface="Times New Roman" panose="02020603050405020304" pitchFamily="18" charset="0"/>
                </a:rPr>
                <a:t>Giọng đọc phù hợp</a:t>
              </a:r>
              <a:r>
                <a:rPr lang="en-US" sz="2000" b="1" dirty="0">
                  <a:solidFill>
                    <a:srgbClr val="0048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004800"/>
                  </a:solidFill>
                  <a:latin typeface="Times New Roman" panose="02020603050405020304" pitchFamily="18" charset="0"/>
                  <a:ea typeface="Tahoma" panose="020B0604030504040204" pitchFamily="34" charset="0"/>
                  <a:cs typeface="Times New Roman" panose="02020603050405020304" pitchFamily="18" charset="0"/>
                </a:rPr>
                <a:t>và</a:t>
              </a:r>
              <a:r>
                <a:rPr lang="en-US" sz="2000" b="1" dirty="0">
                  <a:solidFill>
                    <a:srgbClr val="0048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004800"/>
                  </a:solidFill>
                  <a:latin typeface="Times New Roman" panose="02020603050405020304" pitchFamily="18" charset="0"/>
                  <a:ea typeface="Tahoma" panose="020B0604030504040204" pitchFamily="34" charset="0"/>
                  <a:cs typeface="Times New Roman" panose="02020603050405020304" pitchFamily="18" charset="0"/>
                </a:rPr>
                <a:t>diễn</a:t>
              </a:r>
              <a:r>
                <a:rPr lang="en-US" sz="2000" b="1" dirty="0">
                  <a:solidFill>
                    <a:srgbClr val="004800"/>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rgbClr val="004800"/>
                  </a:solidFill>
                  <a:latin typeface="Times New Roman" panose="02020603050405020304" pitchFamily="18" charset="0"/>
                  <a:ea typeface="Tahoma" panose="020B0604030504040204" pitchFamily="34" charset="0"/>
                  <a:cs typeface="Times New Roman" panose="02020603050405020304" pitchFamily="18" charset="0"/>
                </a:rPr>
                <a:t>cảm</a:t>
              </a:r>
              <a:r>
                <a:rPr lang="en-US" sz="2000" b="1" dirty="0">
                  <a:solidFill>
                    <a:srgbClr val="00480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78" name="Rectangle 77">
              <a:extLst>
                <a:ext uri="{FF2B5EF4-FFF2-40B4-BE49-F238E27FC236}">
                  <a16:creationId xmlns:a16="http://schemas.microsoft.com/office/drawing/2014/main" id="{6FDCEFB7-2E5D-4D54-B989-D28E3F8EA899}"/>
                </a:ext>
              </a:extLst>
            </p:cNvPr>
            <p:cNvSpPr/>
            <p:nvPr/>
          </p:nvSpPr>
          <p:spPr>
            <a:xfrm>
              <a:off x="1729149" y="6104285"/>
              <a:ext cx="661884" cy="1015661"/>
            </a:xfrm>
            <a:prstGeom prst="rect">
              <a:avLst/>
            </a:prstGeom>
          </p:spPr>
          <p:txBody>
            <a:bodyPr wrap="none">
              <a:spAutoFit/>
            </a:bodyPr>
            <a:lstStyle/>
            <a:p>
              <a:r>
                <a:rPr lang="vi-VN" sz="27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4</a:t>
              </a:r>
              <a:endParaRPr lang="en-US" sz="27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6" name="AutoShape 4" descr="Kiểm tra dấu Tick Clip nghệ thuật - xanh dấu tick png tải về - Miễn phí  trong suốt Cò png Tải về."/>
          <p:cNvSpPr>
            <a:spLocks noChangeAspect="1" noChangeArrowheads="1"/>
          </p:cNvSpPr>
          <p:nvPr/>
        </p:nvSpPr>
        <p:spPr bwMode="auto">
          <a:xfrm>
            <a:off x="826164" y="4282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1030" name="Picture 6" descr="Kiểm tra dấu Tick Clip nghệ thuật - xanh dấu tick png tải về - Miễn phí  trong suốt Cò png Tải về."/>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5226866" y="1493301"/>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7931910" y="1467013"/>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6738166" y="1467013"/>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5218486" y="2303777"/>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5218486" y="3240010"/>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5218486" y="4180985"/>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6743320" y="2267328"/>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6735131" y="3204859"/>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6735131" y="4180985"/>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7984652" y="2267328"/>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7984652" y="3204859"/>
            <a:ext cx="437528" cy="4375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arters 2"/>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51463" y="3000184"/>
            <a:ext cx="654687" cy="6546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ố Số chữ Tính Toán - số 4 png tải về - Miễn phí trong suốt Hành Vi Con  Người png Tải về."/>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2592" y="3914197"/>
            <a:ext cx="552643" cy="78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ố nội dung miễn Phí Clip nghệ thuật - dễ thương số 1. png tải về - Miễn  phí trong suốt Văn Bản png Tải về."/>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6885" y="1399705"/>
            <a:ext cx="923841" cy="8006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6">
            <a:extLst>
              <a:ext uri="{BEBA8EAE-BF5A-486C-A8C5-ECC9F3942E4B}">
                <a14:imgProps xmlns:a14="http://schemas.microsoft.com/office/drawing/2010/main">
                  <a14:imgLayer r:embed="rId17">
                    <a14:imgEffect>
                      <a14:backgroundRemoval t="0" b="100000" l="2308" r="96154"/>
                    </a14:imgEffect>
                  </a14:imgLayer>
                </a14:imgProps>
              </a:ext>
            </a:extLst>
          </a:blip>
          <a:stretch>
            <a:fillRect/>
          </a:stretch>
        </p:blipFill>
        <p:spPr>
          <a:xfrm>
            <a:off x="546956" y="2240576"/>
            <a:ext cx="559194" cy="559194"/>
          </a:xfrm>
          <a:prstGeom prst="rect">
            <a:avLst/>
          </a:prstGeom>
        </p:spPr>
      </p:pic>
      <p:pic>
        <p:nvPicPr>
          <p:cNvPr id="99" name="Picture 6" descr="Kiểm tra dấu Tick Clip nghệ thuật - xanh dấu tick png tải về - Miễn phí  trong suốt Cò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8033012" y="4160625"/>
            <a:ext cx="437528" cy="4375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9871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31" presetClass="entr" presetSubtype="0" fill="hold" nodeType="withEffect">
                                  <p:stCondLst>
                                    <p:cond delay="0"/>
                                  </p:stCondLst>
                                  <p:childTnLst>
                                    <p:set>
                                      <p:cBhvr>
                                        <p:cTn id="20" dur="1" fill="hold">
                                          <p:stCondLst>
                                            <p:cond delay="0"/>
                                          </p:stCondLst>
                                        </p:cTn>
                                        <p:tgtEl>
                                          <p:spTgt spid="1038"/>
                                        </p:tgtEl>
                                        <p:attrNameLst>
                                          <p:attrName>style.visibility</p:attrName>
                                        </p:attrNameLst>
                                      </p:cBhvr>
                                      <p:to>
                                        <p:strVal val="visible"/>
                                      </p:to>
                                    </p:set>
                                    <p:anim calcmode="lin" valueType="num">
                                      <p:cBhvr>
                                        <p:cTn id="21" dur="1000" fill="hold"/>
                                        <p:tgtEl>
                                          <p:spTgt spid="1038"/>
                                        </p:tgtEl>
                                        <p:attrNameLst>
                                          <p:attrName>ppt_w</p:attrName>
                                        </p:attrNameLst>
                                      </p:cBhvr>
                                      <p:tavLst>
                                        <p:tav tm="0">
                                          <p:val>
                                            <p:fltVal val="0"/>
                                          </p:val>
                                        </p:tav>
                                        <p:tav tm="100000">
                                          <p:val>
                                            <p:strVal val="#ppt_w"/>
                                          </p:val>
                                        </p:tav>
                                      </p:tavLst>
                                    </p:anim>
                                    <p:anim calcmode="lin" valueType="num">
                                      <p:cBhvr>
                                        <p:cTn id="22" dur="1000" fill="hold"/>
                                        <p:tgtEl>
                                          <p:spTgt spid="1038"/>
                                        </p:tgtEl>
                                        <p:attrNameLst>
                                          <p:attrName>ppt_h</p:attrName>
                                        </p:attrNameLst>
                                      </p:cBhvr>
                                      <p:tavLst>
                                        <p:tav tm="0">
                                          <p:val>
                                            <p:fltVal val="0"/>
                                          </p:val>
                                        </p:tav>
                                        <p:tav tm="100000">
                                          <p:val>
                                            <p:strVal val="#ppt_h"/>
                                          </p:val>
                                        </p:tav>
                                      </p:tavLst>
                                    </p:anim>
                                    <p:anim calcmode="lin" valueType="num">
                                      <p:cBhvr>
                                        <p:cTn id="23" dur="1000" fill="hold"/>
                                        <p:tgtEl>
                                          <p:spTgt spid="1038"/>
                                        </p:tgtEl>
                                        <p:attrNameLst>
                                          <p:attrName>style.rotation</p:attrName>
                                        </p:attrNameLst>
                                      </p:cBhvr>
                                      <p:tavLst>
                                        <p:tav tm="0">
                                          <p:val>
                                            <p:fltVal val="90"/>
                                          </p:val>
                                        </p:tav>
                                        <p:tav tm="100000">
                                          <p:val>
                                            <p:fltVal val="0"/>
                                          </p:val>
                                        </p:tav>
                                      </p:tavLst>
                                    </p:anim>
                                    <p:animEffect transition="in" filter="fade">
                                      <p:cBhvr>
                                        <p:cTn id="24" dur="1000"/>
                                        <p:tgtEl>
                                          <p:spTgt spid="1038"/>
                                        </p:tgtEl>
                                      </p:cBhvr>
                                    </p:animEffect>
                                  </p:childTnLst>
                                </p:cTn>
                              </p:par>
                              <p:par>
                                <p:cTn id="25" presetID="3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 calcmode="lin" valueType="num">
                                      <p:cBhvr>
                                        <p:cTn id="29" dur="1000" fill="hold"/>
                                        <p:tgtEl>
                                          <p:spTgt spid="42"/>
                                        </p:tgtEl>
                                        <p:attrNameLst>
                                          <p:attrName>style.rotation</p:attrName>
                                        </p:attrNameLst>
                                      </p:cBhvr>
                                      <p:tavLst>
                                        <p:tav tm="0">
                                          <p:val>
                                            <p:fltVal val="90"/>
                                          </p:val>
                                        </p:tav>
                                        <p:tav tm="100000">
                                          <p:val>
                                            <p:fltVal val="0"/>
                                          </p:val>
                                        </p:tav>
                                      </p:tavLst>
                                    </p:anim>
                                    <p:animEffect transition="in" filter="fade">
                                      <p:cBhvr>
                                        <p:cTn id="30" dur="1000"/>
                                        <p:tgtEl>
                                          <p:spTgt spid="42"/>
                                        </p:tgtEl>
                                      </p:cBhvr>
                                    </p:animEffect>
                                  </p:childTnLst>
                                </p:cTn>
                              </p:par>
                              <p:par>
                                <p:cTn id="31" presetID="31"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 calcmode="lin" valueType="num">
                                      <p:cBhvr>
                                        <p:cTn id="33" dur="1000" fill="hold"/>
                                        <p:tgtEl>
                                          <p:spTgt spid="1030"/>
                                        </p:tgtEl>
                                        <p:attrNameLst>
                                          <p:attrName>ppt_w</p:attrName>
                                        </p:attrNameLst>
                                      </p:cBhvr>
                                      <p:tavLst>
                                        <p:tav tm="0">
                                          <p:val>
                                            <p:fltVal val="0"/>
                                          </p:val>
                                        </p:tav>
                                        <p:tav tm="100000">
                                          <p:val>
                                            <p:strVal val="#ppt_w"/>
                                          </p:val>
                                        </p:tav>
                                      </p:tavLst>
                                    </p:anim>
                                    <p:anim calcmode="lin" valueType="num">
                                      <p:cBhvr>
                                        <p:cTn id="34" dur="1000" fill="hold"/>
                                        <p:tgtEl>
                                          <p:spTgt spid="1030"/>
                                        </p:tgtEl>
                                        <p:attrNameLst>
                                          <p:attrName>ppt_h</p:attrName>
                                        </p:attrNameLst>
                                      </p:cBhvr>
                                      <p:tavLst>
                                        <p:tav tm="0">
                                          <p:val>
                                            <p:fltVal val="0"/>
                                          </p:val>
                                        </p:tav>
                                        <p:tav tm="100000">
                                          <p:val>
                                            <p:strVal val="#ppt_h"/>
                                          </p:val>
                                        </p:tav>
                                      </p:tavLst>
                                    </p:anim>
                                    <p:anim calcmode="lin" valueType="num">
                                      <p:cBhvr>
                                        <p:cTn id="35" dur="1000" fill="hold"/>
                                        <p:tgtEl>
                                          <p:spTgt spid="1030"/>
                                        </p:tgtEl>
                                        <p:attrNameLst>
                                          <p:attrName>style.rotation</p:attrName>
                                        </p:attrNameLst>
                                      </p:cBhvr>
                                      <p:tavLst>
                                        <p:tav tm="0">
                                          <p:val>
                                            <p:fltVal val="90"/>
                                          </p:val>
                                        </p:tav>
                                        <p:tav tm="100000">
                                          <p:val>
                                            <p:fltVal val="0"/>
                                          </p:val>
                                        </p:tav>
                                      </p:tavLst>
                                    </p:anim>
                                    <p:animEffect transition="in" filter="fade">
                                      <p:cBhvr>
                                        <p:cTn id="36" dur="1000"/>
                                        <p:tgtEl>
                                          <p:spTgt spid="1030"/>
                                        </p:tgtEl>
                                      </p:cBhvr>
                                    </p:animEffect>
                                  </p:childTnLst>
                                </p:cTn>
                              </p:par>
                              <p:par>
                                <p:cTn id="37" presetID="31" presetClass="entr" presetSubtype="0" fill="hold"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p:cTn id="39" dur="1000" fill="hold"/>
                                        <p:tgtEl>
                                          <p:spTgt spid="89"/>
                                        </p:tgtEl>
                                        <p:attrNameLst>
                                          <p:attrName>ppt_w</p:attrName>
                                        </p:attrNameLst>
                                      </p:cBhvr>
                                      <p:tavLst>
                                        <p:tav tm="0">
                                          <p:val>
                                            <p:fltVal val="0"/>
                                          </p:val>
                                        </p:tav>
                                        <p:tav tm="100000">
                                          <p:val>
                                            <p:strVal val="#ppt_w"/>
                                          </p:val>
                                        </p:tav>
                                      </p:tavLst>
                                    </p:anim>
                                    <p:anim calcmode="lin" valueType="num">
                                      <p:cBhvr>
                                        <p:cTn id="40" dur="1000" fill="hold"/>
                                        <p:tgtEl>
                                          <p:spTgt spid="89"/>
                                        </p:tgtEl>
                                        <p:attrNameLst>
                                          <p:attrName>ppt_h</p:attrName>
                                        </p:attrNameLst>
                                      </p:cBhvr>
                                      <p:tavLst>
                                        <p:tav tm="0">
                                          <p:val>
                                            <p:fltVal val="0"/>
                                          </p:val>
                                        </p:tav>
                                        <p:tav tm="100000">
                                          <p:val>
                                            <p:strVal val="#ppt_h"/>
                                          </p:val>
                                        </p:tav>
                                      </p:tavLst>
                                    </p:anim>
                                    <p:anim calcmode="lin" valueType="num">
                                      <p:cBhvr>
                                        <p:cTn id="41" dur="1000" fill="hold"/>
                                        <p:tgtEl>
                                          <p:spTgt spid="89"/>
                                        </p:tgtEl>
                                        <p:attrNameLst>
                                          <p:attrName>style.rotation</p:attrName>
                                        </p:attrNameLst>
                                      </p:cBhvr>
                                      <p:tavLst>
                                        <p:tav tm="0">
                                          <p:val>
                                            <p:fltVal val="90"/>
                                          </p:val>
                                        </p:tav>
                                        <p:tav tm="100000">
                                          <p:val>
                                            <p:fltVal val="0"/>
                                          </p:val>
                                        </p:tav>
                                      </p:tavLst>
                                    </p:anim>
                                    <p:animEffect transition="in" filter="fade">
                                      <p:cBhvr>
                                        <p:cTn id="42" dur="1000"/>
                                        <p:tgtEl>
                                          <p:spTgt spid="89"/>
                                        </p:tgtEl>
                                      </p:cBhvr>
                                    </p:animEffect>
                                  </p:childTnLst>
                                </p:cTn>
                              </p:par>
                              <p:par>
                                <p:cTn id="43" presetID="31" presetClass="entr" presetSubtype="0" fill="hold" nodeType="withEffect">
                                  <p:stCondLst>
                                    <p:cond delay="0"/>
                                  </p:stCondLst>
                                  <p:childTnLst>
                                    <p:set>
                                      <p:cBhvr>
                                        <p:cTn id="44" dur="1" fill="hold">
                                          <p:stCondLst>
                                            <p:cond delay="0"/>
                                          </p:stCondLst>
                                        </p:cTn>
                                        <p:tgtEl>
                                          <p:spTgt spid="88"/>
                                        </p:tgtEl>
                                        <p:attrNameLst>
                                          <p:attrName>style.visibility</p:attrName>
                                        </p:attrNameLst>
                                      </p:cBhvr>
                                      <p:to>
                                        <p:strVal val="visible"/>
                                      </p:to>
                                    </p:set>
                                    <p:anim calcmode="lin" valueType="num">
                                      <p:cBhvr>
                                        <p:cTn id="45" dur="1000" fill="hold"/>
                                        <p:tgtEl>
                                          <p:spTgt spid="88"/>
                                        </p:tgtEl>
                                        <p:attrNameLst>
                                          <p:attrName>ppt_w</p:attrName>
                                        </p:attrNameLst>
                                      </p:cBhvr>
                                      <p:tavLst>
                                        <p:tav tm="0">
                                          <p:val>
                                            <p:fltVal val="0"/>
                                          </p:val>
                                        </p:tav>
                                        <p:tav tm="100000">
                                          <p:val>
                                            <p:strVal val="#ppt_w"/>
                                          </p:val>
                                        </p:tav>
                                      </p:tavLst>
                                    </p:anim>
                                    <p:anim calcmode="lin" valueType="num">
                                      <p:cBhvr>
                                        <p:cTn id="46" dur="1000" fill="hold"/>
                                        <p:tgtEl>
                                          <p:spTgt spid="88"/>
                                        </p:tgtEl>
                                        <p:attrNameLst>
                                          <p:attrName>ppt_h</p:attrName>
                                        </p:attrNameLst>
                                      </p:cBhvr>
                                      <p:tavLst>
                                        <p:tav tm="0">
                                          <p:val>
                                            <p:fltVal val="0"/>
                                          </p:val>
                                        </p:tav>
                                        <p:tav tm="100000">
                                          <p:val>
                                            <p:strVal val="#ppt_h"/>
                                          </p:val>
                                        </p:tav>
                                      </p:tavLst>
                                    </p:anim>
                                    <p:anim calcmode="lin" valueType="num">
                                      <p:cBhvr>
                                        <p:cTn id="47" dur="1000" fill="hold"/>
                                        <p:tgtEl>
                                          <p:spTgt spid="88"/>
                                        </p:tgtEl>
                                        <p:attrNameLst>
                                          <p:attrName>style.rotation</p:attrName>
                                        </p:attrNameLst>
                                      </p:cBhvr>
                                      <p:tavLst>
                                        <p:tav tm="0">
                                          <p:val>
                                            <p:fltVal val="90"/>
                                          </p:val>
                                        </p:tav>
                                        <p:tav tm="100000">
                                          <p:val>
                                            <p:fltVal val="0"/>
                                          </p:val>
                                        </p:tav>
                                      </p:tavLst>
                                    </p:anim>
                                    <p:animEffect transition="in" filter="fade">
                                      <p:cBhvr>
                                        <p:cTn id="48" dur="10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additive="base">
                                        <p:cTn id="61" dur="500" fill="hold"/>
                                        <p:tgtEl>
                                          <p:spTgt spid="90"/>
                                        </p:tgtEl>
                                        <p:attrNameLst>
                                          <p:attrName>ppt_x</p:attrName>
                                        </p:attrNameLst>
                                      </p:cBhvr>
                                      <p:tavLst>
                                        <p:tav tm="0">
                                          <p:val>
                                            <p:strVal val="#ppt_x"/>
                                          </p:val>
                                        </p:tav>
                                        <p:tav tm="100000">
                                          <p:val>
                                            <p:strVal val="#ppt_x"/>
                                          </p:val>
                                        </p:tav>
                                      </p:tavLst>
                                    </p:anim>
                                    <p:anim calcmode="lin" valueType="num">
                                      <p:cBhvr additive="base">
                                        <p:cTn id="62" dur="500" fill="hold"/>
                                        <p:tgtEl>
                                          <p:spTgt spid="9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anim calcmode="lin" valueType="num">
                                      <p:cBhvr additive="base">
                                        <p:cTn id="65" dur="500" fill="hold"/>
                                        <p:tgtEl>
                                          <p:spTgt spid="93"/>
                                        </p:tgtEl>
                                        <p:attrNameLst>
                                          <p:attrName>ppt_x</p:attrName>
                                        </p:attrNameLst>
                                      </p:cBhvr>
                                      <p:tavLst>
                                        <p:tav tm="0">
                                          <p:val>
                                            <p:strVal val="#ppt_x"/>
                                          </p:val>
                                        </p:tav>
                                        <p:tav tm="100000">
                                          <p:val>
                                            <p:strVal val="#ppt_x"/>
                                          </p:val>
                                        </p:tav>
                                      </p:tavLst>
                                    </p:anim>
                                    <p:anim calcmode="lin" valueType="num">
                                      <p:cBhvr additive="base">
                                        <p:cTn id="66" dur="500" fill="hold"/>
                                        <p:tgtEl>
                                          <p:spTgt spid="9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6"/>
                                        </p:tgtEl>
                                        <p:attrNameLst>
                                          <p:attrName>style.visibility</p:attrName>
                                        </p:attrNameLst>
                                      </p:cBhvr>
                                      <p:to>
                                        <p:strVal val="visible"/>
                                      </p:to>
                                    </p:set>
                                    <p:anim calcmode="lin" valueType="num">
                                      <p:cBhvr additive="base">
                                        <p:cTn id="69" dur="500" fill="hold"/>
                                        <p:tgtEl>
                                          <p:spTgt spid="96"/>
                                        </p:tgtEl>
                                        <p:attrNameLst>
                                          <p:attrName>ppt_x</p:attrName>
                                        </p:attrNameLst>
                                      </p:cBhvr>
                                      <p:tavLst>
                                        <p:tav tm="0">
                                          <p:val>
                                            <p:strVal val="#ppt_x"/>
                                          </p:val>
                                        </p:tav>
                                        <p:tav tm="100000">
                                          <p:val>
                                            <p:strVal val="#ppt_x"/>
                                          </p:val>
                                        </p:tav>
                                      </p:tavLst>
                                    </p:anim>
                                    <p:anim calcmode="lin" valueType="num">
                                      <p:cBhvr additive="base">
                                        <p:cTn id="70"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034"/>
                                        </p:tgtEl>
                                        <p:attrNameLst>
                                          <p:attrName>style.visibility</p:attrName>
                                        </p:attrNameLst>
                                      </p:cBhvr>
                                      <p:to>
                                        <p:strVal val="visible"/>
                                      </p:to>
                                    </p:set>
                                    <p:anim calcmode="lin" valueType="num">
                                      <p:cBhvr additive="base">
                                        <p:cTn id="75" dur="500" fill="hold"/>
                                        <p:tgtEl>
                                          <p:spTgt spid="1034"/>
                                        </p:tgtEl>
                                        <p:attrNameLst>
                                          <p:attrName>ppt_x</p:attrName>
                                        </p:attrNameLst>
                                      </p:cBhvr>
                                      <p:tavLst>
                                        <p:tav tm="0">
                                          <p:val>
                                            <p:strVal val="#ppt_x"/>
                                          </p:val>
                                        </p:tav>
                                        <p:tav tm="100000">
                                          <p:val>
                                            <p:strVal val="#ppt_x"/>
                                          </p:val>
                                        </p:tav>
                                      </p:tavLst>
                                    </p:anim>
                                    <p:anim calcmode="lin" valueType="num">
                                      <p:cBhvr additive="base">
                                        <p:cTn id="76" dur="500" fill="hold"/>
                                        <p:tgtEl>
                                          <p:spTgt spid="1034"/>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ppt_x"/>
                                          </p:val>
                                        </p:tav>
                                        <p:tav tm="100000">
                                          <p:val>
                                            <p:strVal val="#ppt_x"/>
                                          </p:val>
                                        </p:tav>
                                      </p:tavLst>
                                    </p:anim>
                                    <p:anim calcmode="lin" valueType="num">
                                      <p:cBhvr additive="base">
                                        <p:cTn id="80" dur="500" fill="hold"/>
                                        <p:tgtEl>
                                          <p:spTgt spid="4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91"/>
                                        </p:tgtEl>
                                        <p:attrNameLst>
                                          <p:attrName>style.visibility</p:attrName>
                                        </p:attrNameLst>
                                      </p:cBhvr>
                                      <p:to>
                                        <p:strVal val="visible"/>
                                      </p:to>
                                    </p:set>
                                    <p:anim calcmode="lin" valueType="num">
                                      <p:cBhvr additive="base">
                                        <p:cTn id="83" dur="500" fill="hold"/>
                                        <p:tgtEl>
                                          <p:spTgt spid="91"/>
                                        </p:tgtEl>
                                        <p:attrNameLst>
                                          <p:attrName>ppt_x</p:attrName>
                                        </p:attrNameLst>
                                      </p:cBhvr>
                                      <p:tavLst>
                                        <p:tav tm="0">
                                          <p:val>
                                            <p:strVal val="#ppt_x"/>
                                          </p:val>
                                        </p:tav>
                                        <p:tav tm="100000">
                                          <p:val>
                                            <p:strVal val="#ppt_x"/>
                                          </p:val>
                                        </p:tav>
                                      </p:tavLst>
                                    </p:anim>
                                    <p:anim calcmode="lin" valueType="num">
                                      <p:cBhvr additive="base">
                                        <p:cTn id="84" dur="500" fill="hold"/>
                                        <p:tgtEl>
                                          <p:spTgt spid="9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94"/>
                                        </p:tgtEl>
                                        <p:attrNameLst>
                                          <p:attrName>style.visibility</p:attrName>
                                        </p:attrNameLst>
                                      </p:cBhvr>
                                      <p:to>
                                        <p:strVal val="visible"/>
                                      </p:to>
                                    </p:set>
                                    <p:anim calcmode="lin" valueType="num">
                                      <p:cBhvr additive="base">
                                        <p:cTn id="87" dur="500" fill="hold"/>
                                        <p:tgtEl>
                                          <p:spTgt spid="94"/>
                                        </p:tgtEl>
                                        <p:attrNameLst>
                                          <p:attrName>ppt_x</p:attrName>
                                        </p:attrNameLst>
                                      </p:cBhvr>
                                      <p:tavLst>
                                        <p:tav tm="0">
                                          <p:val>
                                            <p:strVal val="#ppt_x"/>
                                          </p:val>
                                        </p:tav>
                                        <p:tav tm="100000">
                                          <p:val>
                                            <p:strVal val="#ppt_x"/>
                                          </p:val>
                                        </p:tav>
                                      </p:tavLst>
                                    </p:anim>
                                    <p:anim calcmode="lin" valueType="num">
                                      <p:cBhvr additive="base">
                                        <p:cTn id="88" dur="500" fill="hold"/>
                                        <p:tgtEl>
                                          <p:spTgt spid="94"/>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500" fill="hold"/>
                                        <p:tgtEl>
                                          <p:spTgt spid="97"/>
                                        </p:tgtEl>
                                        <p:attrNameLst>
                                          <p:attrName>ppt_x</p:attrName>
                                        </p:attrNameLst>
                                      </p:cBhvr>
                                      <p:tavLst>
                                        <p:tav tm="0">
                                          <p:val>
                                            <p:strVal val="#ppt_x"/>
                                          </p:val>
                                        </p:tav>
                                        <p:tav tm="100000">
                                          <p:val>
                                            <p:strVal val="#ppt_x"/>
                                          </p:val>
                                        </p:tav>
                                      </p:tavLst>
                                    </p:anim>
                                    <p:anim calcmode="lin" valueType="num">
                                      <p:cBhvr additive="base">
                                        <p:cTn id="9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036"/>
                                        </p:tgtEl>
                                        <p:attrNameLst>
                                          <p:attrName>style.visibility</p:attrName>
                                        </p:attrNameLst>
                                      </p:cBhvr>
                                      <p:to>
                                        <p:strVal val="visible"/>
                                      </p:to>
                                    </p:set>
                                    <p:anim calcmode="lin" valueType="num">
                                      <p:cBhvr additive="base">
                                        <p:cTn id="97" dur="500" fill="hold"/>
                                        <p:tgtEl>
                                          <p:spTgt spid="1036"/>
                                        </p:tgtEl>
                                        <p:attrNameLst>
                                          <p:attrName>ppt_x</p:attrName>
                                        </p:attrNameLst>
                                      </p:cBhvr>
                                      <p:tavLst>
                                        <p:tav tm="0">
                                          <p:val>
                                            <p:strVal val="#ppt_x"/>
                                          </p:val>
                                        </p:tav>
                                        <p:tav tm="100000">
                                          <p:val>
                                            <p:strVal val="#ppt_x"/>
                                          </p:val>
                                        </p:tav>
                                      </p:tavLst>
                                    </p:anim>
                                    <p:anim calcmode="lin" valueType="num">
                                      <p:cBhvr additive="base">
                                        <p:cTn id="98" dur="500" fill="hold"/>
                                        <p:tgtEl>
                                          <p:spTgt spid="1036"/>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75"/>
                                        </p:tgtEl>
                                        <p:attrNameLst>
                                          <p:attrName>style.visibility</p:attrName>
                                        </p:attrNameLst>
                                      </p:cBhvr>
                                      <p:to>
                                        <p:strVal val="visible"/>
                                      </p:to>
                                    </p:set>
                                    <p:anim calcmode="lin" valueType="num">
                                      <p:cBhvr additive="base">
                                        <p:cTn id="101" dur="500" fill="hold"/>
                                        <p:tgtEl>
                                          <p:spTgt spid="75"/>
                                        </p:tgtEl>
                                        <p:attrNameLst>
                                          <p:attrName>ppt_x</p:attrName>
                                        </p:attrNameLst>
                                      </p:cBhvr>
                                      <p:tavLst>
                                        <p:tav tm="0">
                                          <p:val>
                                            <p:strVal val="#ppt_x"/>
                                          </p:val>
                                        </p:tav>
                                        <p:tav tm="100000">
                                          <p:val>
                                            <p:strVal val="#ppt_x"/>
                                          </p:val>
                                        </p:tav>
                                      </p:tavLst>
                                    </p:anim>
                                    <p:anim calcmode="lin" valueType="num">
                                      <p:cBhvr additive="base">
                                        <p:cTn id="102" dur="500" fill="hold"/>
                                        <p:tgtEl>
                                          <p:spTgt spid="7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92"/>
                                        </p:tgtEl>
                                        <p:attrNameLst>
                                          <p:attrName>style.visibility</p:attrName>
                                        </p:attrNameLst>
                                      </p:cBhvr>
                                      <p:to>
                                        <p:strVal val="visible"/>
                                      </p:to>
                                    </p:set>
                                    <p:anim calcmode="lin" valueType="num">
                                      <p:cBhvr additive="base">
                                        <p:cTn id="105" dur="500" fill="hold"/>
                                        <p:tgtEl>
                                          <p:spTgt spid="92"/>
                                        </p:tgtEl>
                                        <p:attrNameLst>
                                          <p:attrName>ppt_x</p:attrName>
                                        </p:attrNameLst>
                                      </p:cBhvr>
                                      <p:tavLst>
                                        <p:tav tm="0">
                                          <p:val>
                                            <p:strVal val="#ppt_x"/>
                                          </p:val>
                                        </p:tav>
                                        <p:tav tm="100000">
                                          <p:val>
                                            <p:strVal val="#ppt_x"/>
                                          </p:val>
                                        </p:tav>
                                      </p:tavLst>
                                    </p:anim>
                                    <p:anim calcmode="lin" valueType="num">
                                      <p:cBhvr additive="base">
                                        <p:cTn id="106" dur="500" fill="hold"/>
                                        <p:tgtEl>
                                          <p:spTgt spid="92"/>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additive="base">
                                        <p:cTn id="109" dur="500" fill="hold"/>
                                        <p:tgtEl>
                                          <p:spTgt spid="95"/>
                                        </p:tgtEl>
                                        <p:attrNameLst>
                                          <p:attrName>ppt_x</p:attrName>
                                        </p:attrNameLst>
                                      </p:cBhvr>
                                      <p:tavLst>
                                        <p:tav tm="0">
                                          <p:val>
                                            <p:strVal val="#ppt_x"/>
                                          </p:val>
                                        </p:tav>
                                        <p:tav tm="100000">
                                          <p:val>
                                            <p:strVal val="#ppt_x"/>
                                          </p:val>
                                        </p:tav>
                                      </p:tavLst>
                                    </p:anim>
                                    <p:anim calcmode="lin" valueType="num">
                                      <p:cBhvr additive="base">
                                        <p:cTn id="110" dur="500" fill="hold"/>
                                        <p:tgtEl>
                                          <p:spTgt spid="95"/>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99"/>
                                        </p:tgtEl>
                                        <p:attrNameLst>
                                          <p:attrName>style.visibility</p:attrName>
                                        </p:attrNameLst>
                                      </p:cBhvr>
                                      <p:to>
                                        <p:strVal val="visible"/>
                                      </p:to>
                                    </p:set>
                                    <p:anim calcmode="lin" valueType="num">
                                      <p:cBhvr additive="base">
                                        <p:cTn id="113" dur="500" fill="hold"/>
                                        <p:tgtEl>
                                          <p:spTgt spid="99"/>
                                        </p:tgtEl>
                                        <p:attrNameLst>
                                          <p:attrName>ppt_x</p:attrName>
                                        </p:attrNameLst>
                                      </p:cBhvr>
                                      <p:tavLst>
                                        <p:tav tm="0">
                                          <p:val>
                                            <p:strVal val="#ppt_x"/>
                                          </p:val>
                                        </p:tav>
                                        <p:tav tm="100000">
                                          <p:val>
                                            <p:strVal val="#ppt_x"/>
                                          </p:val>
                                        </p:tav>
                                      </p:tavLst>
                                    </p:anim>
                                    <p:anim calcmode="lin" valueType="num">
                                      <p:cBhvr additive="base">
                                        <p:cTn id="1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27" y="2902527"/>
            <a:ext cx="2407173" cy="2407173"/>
          </a:xfrm>
          <a:prstGeom prst="rect">
            <a:avLst/>
          </a:prstGeom>
        </p:spPr>
      </p:pic>
      <p:grpSp>
        <p:nvGrpSpPr>
          <p:cNvPr id="2" name="组合 1"/>
          <p:cNvGrpSpPr/>
          <p:nvPr/>
        </p:nvGrpSpPr>
        <p:grpSpPr>
          <a:xfrm>
            <a:off x="0" y="-164361"/>
            <a:ext cx="7211291" cy="4829826"/>
            <a:chOff x="276144" y="197709"/>
            <a:chExt cx="5216092" cy="3734828"/>
          </a:xfrm>
        </p:grpSpPr>
        <p:pic>
          <p:nvPicPr>
            <p:cNvPr id="68" name="图片 67"/>
            <p:cNvPicPr>
              <a:picLocks noChangeAspect="1"/>
            </p:cNvPicPr>
            <p:nvPr/>
          </p:nvPicPr>
          <p:blipFill rotWithShape="1">
            <a:blip r:embed="rId4">
              <a:extLst>
                <a:ext uri="{28A0092B-C50C-407E-A947-70E740481C1C}">
                  <a14:useLocalDpi xmlns:a14="http://schemas.microsoft.com/office/drawing/2010/main" val="0"/>
                </a:ext>
              </a:extLst>
            </a:blip>
            <a:srcRect t="19257" b="10230"/>
            <a:stretch>
              <a:fillRect/>
            </a:stretch>
          </p:blipFill>
          <p:spPr>
            <a:xfrm>
              <a:off x="480370" y="197709"/>
              <a:ext cx="5011866" cy="3534032"/>
            </a:xfrm>
            <a:prstGeom prst="rect">
              <a:avLst/>
            </a:prstGeom>
            <a:effectLst>
              <a:outerShdw blurRad="50800" dist="50800" dir="5400000" algn="t" rotWithShape="0">
                <a:prstClr val="black">
                  <a:alpha val="40000"/>
                </a:prstClr>
              </a:outerShdw>
            </a:effectLst>
          </p:spPr>
        </p:pic>
        <p:pic>
          <p:nvPicPr>
            <p:cNvPr id="70" name="图片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44" y="370703"/>
              <a:ext cx="1293164" cy="3239762"/>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459" y="1577488"/>
              <a:ext cx="940027" cy="2355049"/>
            </a:xfrm>
            <a:prstGeom prst="rect">
              <a:avLst/>
            </a:prstGeom>
          </p:spPr>
        </p:pic>
        <p:pic>
          <p:nvPicPr>
            <p:cNvPr id="72" name="图片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254" y="2720778"/>
              <a:ext cx="990085" cy="990085"/>
            </a:xfrm>
            <a:prstGeom prst="rect">
              <a:avLst/>
            </a:prstGeom>
          </p:spPr>
        </p:pic>
      </p:grpSp>
      <p:sp>
        <p:nvSpPr>
          <p:cNvPr id="73" name="文本框 72"/>
          <p:cNvSpPr txBox="1"/>
          <p:nvPr/>
        </p:nvSpPr>
        <p:spPr>
          <a:xfrm>
            <a:off x="2285068" y="707609"/>
            <a:ext cx="4643318" cy="1446550"/>
          </a:xfrm>
          <a:prstGeom prst="rect">
            <a:avLst/>
          </a:prstGeom>
          <a:noFill/>
        </p:spPr>
        <p:txBody>
          <a:bodyPr wrap="square" rtlCol="0">
            <a:spAutoFit/>
          </a:bodyPr>
          <a:lstStyle/>
          <a:p>
            <a:r>
              <a:rPr lang="vi-VN" altLang="zh-CN" sz="4400">
                <a:solidFill>
                  <a:srgbClr val="FF6600"/>
                </a:solidFill>
                <a:latin typeface="Times New Roman" panose="02020603050405020304" pitchFamily="18" charset="0"/>
                <a:cs typeface="Times New Roman" panose="02020603050405020304" pitchFamily="18" charset="0"/>
              </a:rPr>
              <a:t>Thi</a:t>
            </a:r>
            <a:r>
              <a:rPr lang="en-US" altLang="zh-CN" sz="4400">
                <a:solidFill>
                  <a:srgbClr val="FF6600"/>
                </a:solidFill>
                <a:latin typeface="Times New Roman" panose="02020603050405020304" pitchFamily="18" charset="0"/>
                <a:cs typeface="Times New Roman" panose="02020603050405020304" pitchFamily="18" charset="0"/>
              </a:rPr>
              <a:t> đọc </a:t>
            </a:r>
          </a:p>
          <a:p>
            <a:r>
              <a:rPr lang="en-US" altLang="zh-CN" sz="4400">
                <a:solidFill>
                  <a:srgbClr val="FF6600"/>
                </a:solidFill>
                <a:latin typeface="Times New Roman" panose="02020603050405020304" pitchFamily="18" charset="0"/>
                <a:cs typeface="Times New Roman" panose="02020603050405020304" pitchFamily="18" charset="0"/>
              </a:rPr>
              <a:t>diễn cảm</a:t>
            </a:r>
            <a:endParaRPr lang="zh-CN" altLang="en-US" sz="4400" dirty="0">
              <a:solidFill>
                <a:srgbClr val="FF6600"/>
              </a:solidFill>
              <a:latin typeface="Times New Roman" panose="02020603050405020304" pitchFamily="18" charset="0"/>
              <a:cs typeface="Times New Roman" panose="02020603050405020304" pitchFamily="18" charset="0"/>
            </a:endParaRPr>
          </a:p>
        </p:txBody>
      </p:sp>
      <p:pic>
        <p:nvPicPr>
          <p:cNvPr id="9"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0323" y="2194534"/>
            <a:ext cx="1291483" cy="1154305"/>
          </a:xfrm>
          <a:prstGeom prst="rect">
            <a:avLst/>
          </a:prstGeom>
        </p:spPr>
      </p:pic>
    </p:spTree>
    <p:extLst>
      <p:ext uri="{BB962C8B-B14F-4D97-AF65-F5344CB8AC3E}">
        <p14:creationId xmlns:p14="http://schemas.microsoft.com/office/powerpoint/2010/main" val="2064912025"/>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7673" y="2946376"/>
            <a:ext cx="1765827" cy="1001330"/>
          </a:xfrm>
          <a:prstGeom prst="rect">
            <a:avLst/>
          </a:prstGeom>
        </p:spPr>
      </p:pic>
      <p:grpSp>
        <p:nvGrpSpPr>
          <p:cNvPr id="9" name="组合 8"/>
          <p:cNvGrpSpPr/>
          <p:nvPr/>
        </p:nvGrpSpPr>
        <p:grpSpPr>
          <a:xfrm rot="20946486">
            <a:off x="179733" y="2448630"/>
            <a:ext cx="1115951" cy="1217916"/>
            <a:chOff x="1003521" y="2464927"/>
            <a:chExt cx="1115951" cy="1217916"/>
          </a:xfrm>
        </p:grpSpPr>
        <p:pic>
          <p:nvPicPr>
            <p:cNvPr id="10" name="图片 9"/>
            <p:cNvPicPr>
              <a:picLocks noChangeAspect="1"/>
            </p:cNvPicPr>
            <p:nvPr/>
          </p:nvPicPr>
          <p:blipFill>
            <a:blip r:embed="rId4"/>
            <a:stretch>
              <a:fillRect/>
            </a:stretch>
          </p:blipFill>
          <p:spPr>
            <a:xfrm>
              <a:off x="1003521" y="2464927"/>
              <a:ext cx="1115951" cy="1217916"/>
            </a:xfrm>
            <a:prstGeom prst="rect">
              <a:avLst/>
            </a:prstGeom>
          </p:spPr>
        </p:pic>
        <p:sp>
          <p:nvSpPr>
            <p:cNvPr id="11" name="文本框 10"/>
            <p:cNvSpPr txBox="1"/>
            <p:nvPr/>
          </p:nvSpPr>
          <p:spPr>
            <a:xfrm>
              <a:off x="1394332" y="2550895"/>
              <a:ext cx="184731" cy="1015663"/>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endParaRPr lang="zh-CN" altLang="en-US" sz="6000" b="1" dirty="0">
                <a:ln w="12700">
                  <a:solidFill>
                    <a:srgbClr val="FF9933"/>
                  </a:solidFill>
                  <a:prstDash val="solid"/>
                </a:ln>
                <a:pattFill prst="ltDnDiag">
                  <a:fgClr>
                    <a:srgbClr val="FF9933"/>
                  </a:fgClr>
                  <a:bgClr>
                    <a:schemeClr val="bg1"/>
                  </a:bgClr>
                </a:pattFill>
              </a:endParaRPr>
            </a:p>
          </p:txBody>
        </p:sp>
      </p:grpSp>
      <p:sp>
        <p:nvSpPr>
          <p:cNvPr id="12" name="文本框 11"/>
          <p:cNvSpPr txBox="1"/>
          <p:nvPr/>
        </p:nvSpPr>
        <p:spPr>
          <a:xfrm>
            <a:off x="3114073" y="2870488"/>
            <a:ext cx="5644485" cy="1077218"/>
          </a:xfrm>
          <a:prstGeom prst="rect">
            <a:avLst/>
          </a:prstGeom>
          <a:noFill/>
        </p:spPr>
        <p:txBody>
          <a:bodyPr wrap="square" rtlCol="0">
            <a:spAutoFit/>
          </a:bodyPr>
          <a:lstStyle/>
          <a:p>
            <a:r>
              <a:rPr lang="vi-VN" altLang="zh-CN" sz="3200" b="1" dirty="0">
                <a:solidFill>
                  <a:schemeClr val="bg1"/>
                </a:solidFill>
                <a:latin typeface="Times" panose="020B0500000000000000" pitchFamily="34" charset="0"/>
                <a:ea typeface="Times" panose="020B0500000000000000" pitchFamily="34" charset="0"/>
                <a:cs typeface="Times" panose="020B0500000000000000" pitchFamily="34" charset="0"/>
              </a:rPr>
              <a:t>Kể những câu chuyện khác về lòng yêu nước của Bác Hồ</a:t>
            </a:r>
            <a:endParaRPr lang="zh-CN" altLang="en-US" sz="3200" b="1" dirty="0">
              <a:solidFill>
                <a:schemeClr val="bg1"/>
              </a:solidFill>
              <a:latin typeface="Times" panose="020B0500000000000000" pitchFamily="34" charset="0"/>
              <a:ea typeface="Times" panose="020B0500000000000000" pitchFamily="34" charset="0"/>
              <a:cs typeface="Times" panose="020B0500000000000000" pitchFamily="34" charset="0"/>
            </a:endParaRPr>
          </a:p>
        </p:txBody>
      </p:sp>
      <p:sp>
        <p:nvSpPr>
          <p:cNvPr id="13" name="文本框 12"/>
          <p:cNvSpPr txBox="1"/>
          <p:nvPr/>
        </p:nvSpPr>
        <p:spPr>
          <a:xfrm>
            <a:off x="3207684" y="345940"/>
            <a:ext cx="2728632" cy="830997"/>
          </a:xfrm>
          <a:prstGeom prst="rect">
            <a:avLst/>
          </a:prstGeom>
          <a:solidFill>
            <a:srgbClr val="FFFF00"/>
          </a:solidFill>
        </p:spPr>
        <p:txBody>
          <a:bodyPr wrap="none" rtlCol="0">
            <a:spAutoFit/>
          </a:bodyPr>
          <a:lstStyle/>
          <a:p>
            <a:r>
              <a:rPr lang="vi-VN" altLang="zh-CN" sz="4800" b="1" dirty="0">
                <a:ln w="22225">
                  <a:solidFill>
                    <a:schemeClr val="accent2"/>
                  </a:solidFill>
                  <a:prstDash val="solid"/>
                </a:ln>
                <a:solidFill>
                  <a:srgbClr val="0070C0"/>
                </a:solidFill>
              </a:rPr>
              <a:t>Vận dụng</a:t>
            </a:r>
            <a:endParaRPr lang="zh-CN" altLang="en-US" sz="4800" b="1" dirty="0">
              <a:ln w="22225">
                <a:solidFill>
                  <a:schemeClr val="accent2"/>
                </a:solidFill>
                <a:prstDash val="solid"/>
              </a:ln>
              <a:solidFill>
                <a:srgbClr val="0070C0"/>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set>
                                      <p:cBhvr>
                                        <p:cTn id="7" dur="455" fill="hold">
                                          <p:stCondLst>
                                            <p:cond delay="0"/>
                                          </p:stCondLst>
                                        </p:cTn>
                                        <p:tgtEl>
                                          <p:spTgt spid="13"/>
                                        </p:tgtEl>
                                        <p:attrNameLst>
                                          <p:attrName>style.rotation</p:attrName>
                                        </p:attrNameLst>
                                      </p:cBhvr>
                                      <p:to>
                                        <p:strVal val="-45.0"/>
                                      </p:to>
                                    </p:set>
                                    <p:anim calcmode="lin" valueType="num">
                                      <p:cBhvr>
                                        <p:cTn id="8"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32" presetClass="emph" presetSubtype="0" fill="hold" nodeType="withEffect">
                                  <p:stCondLst>
                                    <p:cond delay="0"/>
                                  </p:stCondLst>
                                  <p:childTnLst>
                                    <p:animRot by="120000">
                                      <p:cBhvr>
                                        <p:cTn id="18" dur="300" fill="hold">
                                          <p:stCondLst>
                                            <p:cond delay="0"/>
                                          </p:stCondLst>
                                        </p:cTn>
                                        <p:tgtEl>
                                          <p:spTgt spid="8"/>
                                        </p:tgtEl>
                                        <p:attrNameLst>
                                          <p:attrName>r</p:attrName>
                                        </p:attrNameLst>
                                      </p:cBhvr>
                                    </p:animRot>
                                    <p:animRot by="-240000">
                                      <p:cBhvr>
                                        <p:cTn id="19" dur="600" fill="hold">
                                          <p:stCondLst>
                                            <p:cond delay="600"/>
                                          </p:stCondLst>
                                        </p:cTn>
                                        <p:tgtEl>
                                          <p:spTgt spid="8"/>
                                        </p:tgtEl>
                                        <p:attrNameLst>
                                          <p:attrName>r</p:attrName>
                                        </p:attrNameLst>
                                      </p:cBhvr>
                                    </p:animRot>
                                    <p:animRot by="240000">
                                      <p:cBhvr>
                                        <p:cTn id="20" dur="600" fill="hold">
                                          <p:stCondLst>
                                            <p:cond delay="1200"/>
                                          </p:stCondLst>
                                        </p:cTn>
                                        <p:tgtEl>
                                          <p:spTgt spid="8"/>
                                        </p:tgtEl>
                                        <p:attrNameLst>
                                          <p:attrName>r</p:attrName>
                                        </p:attrNameLst>
                                      </p:cBhvr>
                                    </p:animRot>
                                    <p:animRot by="-240000">
                                      <p:cBhvr>
                                        <p:cTn id="21" dur="600" fill="hold">
                                          <p:stCondLst>
                                            <p:cond delay="1800"/>
                                          </p:stCondLst>
                                        </p:cTn>
                                        <p:tgtEl>
                                          <p:spTgt spid="8"/>
                                        </p:tgtEl>
                                        <p:attrNameLst>
                                          <p:attrName>r</p:attrName>
                                        </p:attrNameLst>
                                      </p:cBhvr>
                                    </p:animRot>
                                    <p:animRot by="120000">
                                      <p:cBhvr>
                                        <p:cTn id="22" dur="600" fill="hold">
                                          <p:stCondLst>
                                            <p:cond delay="2400"/>
                                          </p:stCondLst>
                                        </p:cTn>
                                        <p:tgtEl>
                                          <p:spTgt spid="8"/>
                                        </p:tgtEl>
                                        <p:attrNameLst>
                                          <p:attrName>r</p:attrName>
                                        </p:attrNameLst>
                                      </p:cBhvr>
                                    </p:animRot>
                                  </p:childTnLst>
                                </p:cTn>
                              </p:par>
                            </p:childTnLst>
                          </p:cTn>
                        </p:par>
                        <p:par>
                          <p:cTn id="23" fill="hold">
                            <p:stCondLst>
                              <p:cond delay="7000"/>
                            </p:stCondLst>
                            <p:childTnLst>
                              <p:par>
                                <p:cTn id="24" presetID="49" presetClass="entr" presetSubtype="0" decel="10000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250" fill="hold"/>
                                        <p:tgtEl>
                                          <p:spTgt spid="9"/>
                                        </p:tgtEl>
                                        <p:attrNameLst>
                                          <p:attrName>ppt_w</p:attrName>
                                        </p:attrNameLst>
                                      </p:cBhvr>
                                      <p:tavLst>
                                        <p:tav tm="0">
                                          <p:val>
                                            <p:fltVal val="0"/>
                                          </p:val>
                                        </p:tav>
                                        <p:tav tm="100000">
                                          <p:val>
                                            <p:strVal val="#ppt_w"/>
                                          </p:val>
                                        </p:tav>
                                      </p:tavLst>
                                    </p:anim>
                                    <p:anim calcmode="lin" valueType="num">
                                      <p:cBhvr>
                                        <p:cTn id="27" dur="1250" fill="hold"/>
                                        <p:tgtEl>
                                          <p:spTgt spid="9"/>
                                        </p:tgtEl>
                                        <p:attrNameLst>
                                          <p:attrName>ppt_h</p:attrName>
                                        </p:attrNameLst>
                                      </p:cBhvr>
                                      <p:tavLst>
                                        <p:tav tm="0">
                                          <p:val>
                                            <p:fltVal val="0"/>
                                          </p:val>
                                        </p:tav>
                                        <p:tav tm="100000">
                                          <p:val>
                                            <p:strVal val="#ppt_h"/>
                                          </p:val>
                                        </p:tav>
                                      </p:tavLst>
                                    </p:anim>
                                    <p:anim calcmode="lin" valueType="num">
                                      <p:cBhvr>
                                        <p:cTn id="28" dur="1250" fill="hold"/>
                                        <p:tgtEl>
                                          <p:spTgt spid="9"/>
                                        </p:tgtEl>
                                        <p:attrNameLst>
                                          <p:attrName>style.rotation</p:attrName>
                                        </p:attrNameLst>
                                      </p:cBhvr>
                                      <p:tavLst>
                                        <p:tav tm="0">
                                          <p:val>
                                            <p:fltVal val="360"/>
                                          </p:val>
                                        </p:tav>
                                        <p:tav tm="100000">
                                          <p:val>
                                            <p:fltVal val="0"/>
                                          </p:val>
                                        </p:tav>
                                      </p:tavLst>
                                    </p:anim>
                                    <p:animEffect transition="in" filter="fade">
                                      <p:cBhvr>
                                        <p:cTn id="29" dur="1250"/>
                                        <p:tgtEl>
                                          <p:spTgt spid="9"/>
                                        </p:tgtEl>
                                      </p:cBhvr>
                                    </p:animEffect>
                                  </p:childTnLst>
                                </p:cTn>
                              </p:par>
                              <p:par>
                                <p:cTn id="30" presetID="0" presetClass="path" presetSubtype="0" accel="50000" decel="50000" fill="hold" nodeType="withEffect">
                                  <p:stCondLst>
                                    <p:cond delay="0"/>
                                  </p:stCondLst>
                                  <p:childTnLst>
                                    <p:animMotion origin="layout" path="M -0.00382 -0.00771 L 0.0776 0.04939 " pathEditMode="relative" rAng="0" ptsTypes="AA">
                                      <p:cBhvr>
                                        <p:cTn id="31" dur="1250" spd="-100000" fill="hold"/>
                                        <p:tgtEl>
                                          <p:spTgt spid="9"/>
                                        </p:tgtEl>
                                        <p:attrNameLst>
                                          <p:attrName>ppt_x</p:attrName>
                                          <p:attrName>ppt_y</p:attrName>
                                        </p:attrNameLst>
                                      </p:cBhvr>
                                      <p:rCtr x="4062" y="2840"/>
                                    </p:animMotion>
                                  </p:childTnLst>
                                </p:cTn>
                              </p:par>
                            </p:childTnLst>
                          </p:cTn>
                        </p:par>
                        <p:par>
                          <p:cTn id="32" fill="hold">
                            <p:stCondLst>
                              <p:cond delay="825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7673" y="2946376"/>
            <a:ext cx="1765827" cy="1001330"/>
          </a:xfrm>
          <a:prstGeom prst="rect">
            <a:avLst/>
          </a:prstGeom>
        </p:spPr>
      </p:pic>
      <p:grpSp>
        <p:nvGrpSpPr>
          <p:cNvPr id="9" name="组合 8"/>
          <p:cNvGrpSpPr/>
          <p:nvPr/>
        </p:nvGrpSpPr>
        <p:grpSpPr>
          <a:xfrm rot="20946486">
            <a:off x="179733" y="2448630"/>
            <a:ext cx="1115951" cy="1217916"/>
            <a:chOff x="1003521" y="2464927"/>
            <a:chExt cx="1115951" cy="1217916"/>
          </a:xfrm>
        </p:grpSpPr>
        <p:pic>
          <p:nvPicPr>
            <p:cNvPr id="10" name="图片 9"/>
            <p:cNvPicPr>
              <a:picLocks noChangeAspect="1"/>
            </p:cNvPicPr>
            <p:nvPr/>
          </p:nvPicPr>
          <p:blipFill>
            <a:blip r:embed="rId4"/>
            <a:stretch>
              <a:fillRect/>
            </a:stretch>
          </p:blipFill>
          <p:spPr>
            <a:xfrm>
              <a:off x="1003521" y="2464927"/>
              <a:ext cx="1115951" cy="1217916"/>
            </a:xfrm>
            <a:prstGeom prst="rect">
              <a:avLst/>
            </a:prstGeom>
          </p:spPr>
        </p:pic>
        <p:sp>
          <p:nvSpPr>
            <p:cNvPr id="11" name="文本框 10"/>
            <p:cNvSpPr txBox="1"/>
            <p:nvPr/>
          </p:nvSpPr>
          <p:spPr>
            <a:xfrm>
              <a:off x="1394332" y="2550895"/>
              <a:ext cx="184731" cy="1015663"/>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endParaRPr lang="zh-CN" altLang="en-US" sz="6000" b="1" dirty="0">
                <a:ln w="12700">
                  <a:solidFill>
                    <a:srgbClr val="FF9933"/>
                  </a:solidFill>
                  <a:prstDash val="solid"/>
                </a:ln>
                <a:pattFill prst="ltDnDiag">
                  <a:fgClr>
                    <a:srgbClr val="FF9933"/>
                  </a:fgClr>
                  <a:bgClr>
                    <a:schemeClr val="bg1"/>
                  </a:bgClr>
                </a:pattFill>
              </a:endParaRPr>
            </a:p>
          </p:txBody>
        </p:sp>
      </p:grpSp>
      <p:sp>
        <p:nvSpPr>
          <p:cNvPr id="12" name="文本框 11"/>
          <p:cNvSpPr txBox="1"/>
          <p:nvPr/>
        </p:nvSpPr>
        <p:spPr>
          <a:xfrm>
            <a:off x="3003500" y="2354166"/>
            <a:ext cx="5644485" cy="584775"/>
          </a:xfrm>
          <a:prstGeom prst="rect">
            <a:avLst/>
          </a:prstGeom>
          <a:noFill/>
        </p:spPr>
        <p:txBody>
          <a:bodyPr wrap="square" rtlCol="0">
            <a:spAutoFit/>
          </a:bodyPr>
          <a:lstStyle/>
          <a:p>
            <a:r>
              <a:rPr lang="vi-VN" altLang="zh-CN" sz="3200" b="1" dirty="0">
                <a:solidFill>
                  <a:schemeClr val="bg1"/>
                </a:solidFill>
                <a:latin typeface="Times" panose="020B0500000000000000" pitchFamily="34" charset="0"/>
                <a:ea typeface="Times" panose="020B0500000000000000" pitchFamily="34" charset="0"/>
                <a:cs typeface="Times" panose="020B0500000000000000" pitchFamily="34" charset="0"/>
              </a:rPr>
              <a:t>- Luyện đọc lại bài</a:t>
            </a:r>
            <a:endParaRPr lang="zh-CN" altLang="en-US" sz="3200" b="1" dirty="0">
              <a:solidFill>
                <a:schemeClr val="bg1"/>
              </a:solidFill>
              <a:latin typeface="Times" panose="020B0500000000000000" pitchFamily="34" charset="0"/>
              <a:ea typeface="Times" panose="020B0500000000000000" pitchFamily="34" charset="0"/>
              <a:cs typeface="Times" panose="020B0500000000000000" pitchFamily="34" charset="0"/>
            </a:endParaRPr>
          </a:p>
        </p:txBody>
      </p:sp>
      <p:sp>
        <p:nvSpPr>
          <p:cNvPr id="13" name="文本框 12"/>
          <p:cNvSpPr txBox="1"/>
          <p:nvPr/>
        </p:nvSpPr>
        <p:spPr>
          <a:xfrm>
            <a:off x="3523475" y="375123"/>
            <a:ext cx="2097049" cy="830997"/>
          </a:xfrm>
          <a:prstGeom prst="rect">
            <a:avLst/>
          </a:prstGeom>
          <a:solidFill>
            <a:srgbClr val="FFFF00"/>
          </a:solidFill>
        </p:spPr>
        <p:txBody>
          <a:bodyPr wrap="none" rtlCol="0">
            <a:spAutoFit/>
          </a:bodyPr>
          <a:lstStyle/>
          <a:p>
            <a:r>
              <a:rPr lang="vi-VN" altLang="zh-CN" sz="4800" b="1" dirty="0">
                <a:ln w="22225">
                  <a:solidFill>
                    <a:schemeClr val="accent2"/>
                  </a:solidFill>
                  <a:prstDash val="solid"/>
                </a:ln>
                <a:solidFill>
                  <a:srgbClr val="0070C0"/>
                </a:solidFill>
              </a:rPr>
              <a:t>Dặn dò</a:t>
            </a:r>
            <a:endParaRPr lang="zh-CN" altLang="en-US" sz="4800" b="1" dirty="0">
              <a:ln w="22225">
                <a:solidFill>
                  <a:schemeClr val="accent2"/>
                </a:solidFill>
                <a:prstDash val="solid"/>
              </a:ln>
              <a:solidFill>
                <a:srgbClr val="0070C0"/>
              </a:solidFill>
            </a:endParaRPr>
          </a:p>
        </p:txBody>
      </p:sp>
      <p:sp>
        <p:nvSpPr>
          <p:cNvPr id="14" name="文本框 11">
            <a:extLst>
              <a:ext uri="{FF2B5EF4-FFF2-40B4-BE49-F238E27FC236}">
                <a16:creationId xmlns:a16="http://schemas.microsoft.com/office/drawing/2014/main" id="{9C5000C7-B549-460B-96E6-91C4F2D6D45E}"/>
              </a:ext>
            </a:extLst>
          </p:cNvPr>
          <p:cNvSpPr txBox="1"/>
          <p:nvPr/>
        </p:nvSpPr>
        <p:spPr>
          <a:xfrm>
            <a:off x="3207684" y="3280585"/>
            <a:ext cx="5644485" cy="1077218"/>
          </a:xfrm>
          <a:prstGeom prst="rect">
            <a:avLst/>
          </a:prstGeom>
          <a:noFill/>
        </p:spPr>
        <p:txBody>
          <a:bodyPr wrap="square" rtlCol="0">
            <a:spAutoFit/>
          </a:bodyPr>
          <a:lstStyle/>
          <a:p>
            <a:r>
              <a:rPr lang="vi-VN" altLang="zh-CN" sz="3200" b="1" dirty="0">
                <a:solidFill>
                  <a:schemeClr val="bg1"/>
                </a:solidFill>
                <a:latin typeface="Times" panose="020B0500000000000000" pitchFamily="34" charset="0"/>
                <a:ea typeface="Times" panose="020B0500000000000000" pitchFamily="34" charset="0"/>
                <a:cs typeface="Times" panose="020B0500000000000000" pitchFamily="34" charset="0"/>
              </a:rPr>
              <a:t>- Chuẩn bị bài sau: Người công dân số Một </a:t>
            </a:r>
            <a:r>
              <a:rPr lang="vi-VN" altLang="zh-CN" sz="3200" b="1" i="1" dirty="0">
                <a:solidFill>
                  <a:schemeClr val="bg1"/>
                </a:solidFill>
                <a:latin typeface="Times" panose="020B0500000000000000" pitchFamily="34" charset="0"/>
                <a:ea typeface="Times" panose="020B0500000000000000" pitchFamily="34" charset="0"/>
                <a:cs typeface="Times" panose="020B0500000000000000" pitchFamily="34" charset="0"/>
              </a:rPr>
              <a:t>(tiếp)</a:t>
            </a:r>
            <a:endParaRPr lang="zh-CN" altLang="en-US" sz="3200" b="1" dirty="0">
              <a:solidFill>
                <a:schemeClr val="bg1"/>
              </a:solidFill>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3905302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set>
                                      <p:cBhvr>
                                        <p:cTn id="7" dur="455" fill="hold">
                                          <p:stCondLst>
                                            <p:cond delay="0"/>
                                          </p:stCondLst>
                                        </p:cTn>
                                        <p:tgtEl>
                                          <p:spTgt spid="13"/>
                                        </p:tgtEl>
                                        <p:attrNameLst>
                                          <p:attrName>style.rotation</p:attrName>
                                        </p:attrNameLst>
                                      </p:cBhvr>
                                      <p:to>
                                        <p:strVal val="-45.0"/>
                                      </p:to>
                                    </p:set>
                                    <p:anim calcmode="lin" valueType="num">
                                      <p:cBhvr>
                                        <p:cTn id="8"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000"/>
                            </p:stCondLst>
                            <p:childTnLst>
                              <p:par>
                                <p:cTn id="13" presetID="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32" presetClass="emph" presetSubtype="0" fill="hold" nodeType="withEffect">
                                  <p:stCondLst>
                                    <p:cond delay="0"/>
                                  </p:stCondLst>
                                  <p:childTnLst>
                                    <p:animRot by="120000">
                                      <p:cBhvr>
                                        <p:cTn id="18" dur="300" fill="hold">
                                          <p:stCondLst>
                                            <p:cond delay="0"/>
                                          </p:stCondLst>
                                        </p:cTn>
                                        <p:tgtEl>
                                          <p:spTgt spid="8"/>
                                        </p:tgtEl>
                                        <p:attrNameLst>
                                          <p:attrName>r</p:attrName>
                                        </p:attrNameLst>
                                      </p:cBhvr>
                                    </p:animRot>
                                    <p:animRot by="-240000">
                                      <p:cBhvr>
                                        <p:cTn id="19" dur="600" fill="hold">
                                          <p:stCondLst>
                                            <p:cond delay="600"/>
                                          </p:stCondLst>
                                        </p:cTn>
                                        <p:tgtEl>
                                          <p:spTgt spid="8"/>
                                        </p:tgtEl>
                                        <p:attrNameLst>
                                          <p:attrName>r</p:attrName>
                                        </p:attrNameLst>
                                      </p:cBhvr>
                                    </p:animRot>
                                    <p:animRot by="240000">
                                      <p:cBhvr>
                                        <p:cTn id="20" dur="600" fill="hold">
                                          <p:stCondLst>
                                            <p:cond delay="1200"/>
                                          </p:stCondLst>
                                        </p:cTn>
                                        <p:tgtEl>
                                          <p:spTgt spid="8"/>
                                        </p:tgtEl>
                                        <p:attrNameLst>
                                          <p:attrName>r</p:attrName>
                                        </p:attrNameLst>
                                      </p:cBhvr>
                                    </p:animRot>
                                    <p:animRot by="-240000">
                                      <p:cBhvr>
                                        <p:cTn id="21" dur="600" fill="hold">
                                          <p:stCondLst>
                                            <p:cond delay="1800"/>
                                          </p:stCondLst>
                                        </p:cTn>
                                        <p:tgtEl>
                                          <p:spTgt spid="8"/>
                                        </p:tgtEl>
                                        <p:attrNameLst>
                                          <p:attrName>r</p:attrName>
                                        </p:attrNameLst>
                                      </p:cBhvr>
                                    </p:animRot>
                                    <p:animRot by="120000">
                                      <p:cBhvr>
                                        <p:cTn id="22" dur="600" fill="hold">
                                          <p:stCondLst>
                                            <p:cond delay="2400"/>
                                          </p:stCondLst>
                                        </p:cTn>
                                        <p:tgtEl>
                                          <p:spTgt spid="8"/>
                                        </p:tgtEl>
                                        <p:attrNameLst>
                                          <p:attrName>r</p:attrName>
                                        </p:attrNameLst>
                                      </p:cBhvr>
                                    </p:animRot>
                                  </p:childTnLst>
                                </p:cTn>
                              </p:par>
                            </p:childTnLst>
                          </p:cTn>
                        </p:par>
                        <p:par>
                          <p:cTn id="23" fill="hold">
                            <p:stCondLst>
                              <p:cond delay="6000"/>
                            </p:stCondLst>
                            <p:childTnLst>
                              <p:par>
                                <p:cTn id="24" presetID="49" presetClass="entr" presetSubtype="0" decel="10000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250" fill="hold"/>
                                        <p:tgtEl>
                                          <p:spTgt spid="9"/>
                                        </p:tgtEl>
                                        <p:attrNameLst>
                                          <p:attrName>ppt_w</p:attrName>
                                        </p:attrNameLst>
                                      </p:cBhvr>
                                      <p:tavLst>
                                        <p:tav tm="0">
                                          <p:val>
                                            <p:fltVal val="0"/>
                                          </p:val>
                                        </p:tav>
                                        <p:tav tm="100000">
                                          <p:val>
                                            <p:strVal val="#ppt_w"/>
                                          </p:val>
                                        </p:tav>
                                      </p:tavLst>
                                    </p:anim>
                                    <p:anim calcmode="lin" valueType="num">
                                      <p:cBhvr>
                                        <p:cTn id="27" dur="1250" fill="hold"/>
                                        <p:tgtEl>
                                          <p:spTgt spid="9"/>
                                        </p:tgtEl>
                                        <p:attrNameLst>
                                          <p:attrName>ppt_h</p:attrName>
                                        </p:attrNameLst>
                                      </p:cBhvr>
                                      <p:tavLst>
                                        <p:tav tm="0">
                                          <p:val>
                                            <p:fltVal val="0"/>
                                          </p:val>
                                        </p:tav>
                                        <p:tav tm="100000">
                                          <p:val>
                                            <p:strVal val="#ppt_h"/>
                                          </p:val>
                                        </p:tav>
                                      </p:tavLst>
                                    </p:anim>
                                    <p:anim calcmode="lin" valueType="num">
                                      <p:cBhvr>
                                        <p:cTn id="28" dur="1250" fill="hold"/>
                                        <p:tgtEl>
                                          <p:spTgt spid="9"/>
                                        </p:tgtEl>
                                        <p:attrNameLst>
                                          <p:attrName>style.rotation</p:attrName>
                                        </p:attrNameLst>
                                      </p:cBhvr>
                                      <p:tavLst>
                                        <p:tav tm="0">
                                          <p:val>
                                            <p:fltVal val="360"/>
                                          </p:val>
                                        </p:tav>
                                        <p:tav tm="100000">
                                          <p:val>
                                            <p:fltVal val="0"/>
                                          </p:val>
                                        </p:tav>
                                      </p:tavLst>
                                    </p:anim>
                                    <p:animEffect transition="in" filter="fade">
                                      <p:cBhvr>
                                        <p:cTn id="29" dur="1250"/>
                                        <p:tgtEl>
                                          <p:spTgt spid="9"/>
                                        </p:tgtEl>
                                      </p:cBhvr>
                                    </p:animEffect>
                                  </p:childTnLst>
                                </p:cTn>
                              </p:par>
                              <p:par>
                                <p:cTn id="30" presetID="0" presetClass="path" presetSubtype="0" accel="50000" decel="50000" fill="hold" nodeType="withEffect">
                                  <p:stCondLst>
                                    <p:cond delay="0"/>
                                  </p:stCondLst>
                                  <p:childTnLst>
                                    <p:animMotion origin="layout" path="M -0.00382 -0.00771 L 0.0776 0.04939 " pathEditMode="relative" rAng="0" ptsTypes="AA">
                                      <p:cBhvr>
                                        <p:cTn id="31" dur="1250" spd="-100000" fill="hold"/>
                                        <p:tgtEl>
                                          <p:spTgt spid="9"/>
                                        </p:tgtEl>
                                        <p:attrNameLst>
                                          <p:attrName>ppt_x</p:attrName>
                                          <p:attrName>ppt_y</p:attrName>
                                        </p:attrNameLst>
                                      </p:cBhvr>
                                      <p:rCtr x="4062" y="2840"/>
                                    </p:animMotion>
                                  </p:childTnLst>
                                </p:cTn>
                              </p:par>
                            </p:childTnLst>
                          </p:cTn>
                        </p:par>
                        <p:par>
                          <p:cTn id="32" fill="hold">
                            <p:stCondLst>
                              <p:cond delay="725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par>
                          <p:cTn id="36" fill="hold">
                            <p:stCondLst>
                              <p:cond delay="775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
            <a:extLst>
              <a:ext uri="{FF2B5EF4-FFF2-40B4-BE49-F238E27FC236}">
                <a16:creationId xmlns:a16="http://schemas.microsoft.com/office/drawing/2014/main" id="{1C4B0130-C6B1-4CC7-8936-A2390627CA8A}"/>
              </a:ext>
            </a:extLst>
          </p:cNvPr>
          <p:cNvGrpSpPr/>
          <p:nvPr/>
        </p:nvGrpSpPr>
        <p:grpSpPr>
          <a:xfrm>
            <a:off x="61845" y="-1"/>
            <a:ext cx="9042400" cy="4962731"/>
            <a:chOff x="1987573" y="2811145"/>
            <a:chExt cx="3167875" cy="2507658"/>
          </a:xfrm>
        </p:grpSpPr>
        <p:sp>
          <p:nvSpPr>
            <p:cNvPr id="16" name="MH_SubTitle_1">
              <a:extLst>
                <a:ext uri="{FF2B5EF4-FFF2-40B4-BE49-F238E27FC236}">
                  <a16:creationId xmlns:a16="http://schemas.microsoft.com/office/drawing/2014/main" id="{241126EE-57D0-401D-986E-EC8C84FFE80E}"/>
                </a:ext>
              </a:extLst>
            </p:cNvPr>
            <p:cNvSpPr>
              <a:spLocks/>
            </p:cNvSpPr>
            <p:nvPr>
              <p:custDataLst>
                <p:tags r:id="rId1"/>
              </p:custDataLst>
            </p:nvPr>
          </p:nvSpPr>
          <p:spPr bwMode="auto">
            <a:xfrm>
              <a:off x="1987573" y="2811145"/>
              <a:ext cx="3167875" cy="2507658"/>
            </a:xfrm>
            <a:custGeom>
              <a:avLst/>
              <a:gdLst>
                <a:gd name="T0" fmla="*/ 61 w 931"/>
                <a:gd name="T1" fmla="*/ 248 h 253"/>
                <a:gd name="T2" fmla="*/ 140 w 931"/>
                <a:gd name="T3" fmla="*/ 245 h 253"/>
                <a:gd name="T4" fmla="*/ 566 w 931"/>
                <a:gd name="T5" fmla="*/ 245 h 253"/>
                <a:gd name="T6" fmla="*/ 910 w 931"/>
                <a:gd name="T7" fmla="*/ 235 h 253"/>
                <a:gd name="T8" fmla="*/ 906 w 931"/>
                <a:gd name="T9" fmla="*/ 15 h 253"/>
                <a:gd name="T10" fmla="*/ 744 w 931"/>
                <a:gd name="T11" fmla="*/ 9 h 253"/>
                <a:gd name="T12" fmla="*/ 576 w 931"/>
                <a:gd name="T13" fmla="*/ 5 h 253"/>
                <a:gd name="T14" fmla="*/ 258 w 931"/>
                <a:gd name="T15" fmla="*/ 5 h 253"/>
                <a:gd name="T16" fmla="*/ 86 w 931"/>
                <a:gd name="T17" fmla="*/ 16 h 253"/>
                <a:gd name="T18" fmla="*/ 12 w 931"/>
                <a:gd name="T19" fmla="*/ 27 h 253"/>
                <a:gd name="T20" fmla="*/ 10 w 931"/>
                <a:gd name="T21" fmla="*/ 97 h 253"/>
                <a:gd name="T22" fmla="*/ 13 w 931"/>
                <a:gd name="T23" fmla="*/ 210 h 253"/>
                <a:gd name="T24" fmla="*/ 61 w 931"/>
                <a:gd name="T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253">
                  <a:moveTo>
                    <a:pt x="61" y="248"/>
                  </a:moveTo>
                  <a:cubicBezTo>
                    <a:pt x="88" y="248"/>
                    <a:pt x="115" y="246"/>
                    <a:pt x="140" y="245"/>
                  </a:cubicBezTo>
                  <a:cubicBezTo>
                    <a:pt x="281" y="238"/>
                    <a:pt x="423" y="245"/>
                    <a:pt x="566" y="245"/>
                  </a:cubicBezTo>
                  <a:cubicBezTo>
                    <a:pt x="683" y="245"/>
                    <a:pt x="798" y="253"/>
                    <a:pt x="910" y="235"/>
                  </a:cubicBezTo>
                  <a:cubicBezTo>
                    <a:pt x="907" y="171"/>
                    <a:pt x="931" y="75"/>
                    <a:pt x="906" y="15"/>
                  </a:cubicBezTo>
                  <a:cubicBezTo>
                    <a:pt x="852" y="15"/>
                    <a:pt x="798" y="11"/>
                    <a:pt x="744" y="9"/>
                  </a:cubicBezTo>
                  <a:cubicBezTo>
                    <a:pt x="690" y="6"/>
                    <a:pt x="630" y="8"/>
                    <a:pt x="576" y="5"/>
                  </a:cubicBezTo>
                  <a:cubicBezTo>
                    <a:pt x="468" y="1"/>
                    <a:pt x="366" y="0"/>
                    <a:pt x="258" y="5"/>
                  </a:cubicBezTo>
                  <a:cubicBezTo>
                    <a:pt x="201" y="8"/>
                    <a:pt x="143" y="11"/>
                    <a:pt x="86" y="16"/>
                  </a:cubicBezTo>
                  <a:cubicBezTo>
                    <a:pt x="71" y="18"/>
                    <a:pt x="22" y="16"/>
                    <a:pt x="12" y="27"/>
                  </a:cubicBezTo>
                  <a:cubicBezTo>
                    <a:pt x="0" y="40"/>
                    <a:pt x="10" y="81"/>
                    <a:pt x="10" y="97"/>
                  </a:cubicBezTo>
                  <a:cubicBezTo>
                    <a:pt x="10" y="135"/>
                    <a:pt x="5" y="173"/>
                    <a:pt x="13" y="210"/>
                  </a:cubicBezTo>
                  <a:cubicBezTo>
                    <a:pt x="21" y="243"/>
                    <a:pt x="26" y="248"/>
                    <a:pt x="61" y="248"/>
                  </a:cubicBezTo>
                  <a:close/>
                </a:path>
              </a:pathLst>
            </a:custGeom>
            <a:solidFill>
              <a:schemeClr val="bg1"/>
            </a:solidFill>
            <a:ln w="15875" cap="flat">
              <a:solidFill>
                <a:schemeClr val="accent1">
                  <a:lumMod val="50000"/>
                </a:schemeClr>
              </a:solidFill>
              <a:prstDash val="solid"/>
              <a:miter lim="800000"/>
              <a:headEnd/>
              <a:tailEnd/>
            </a:ln>
          </p:spPr>
          <p:txBody>
            <a:bodyPr anchor="ctr">
              <a:normAutofit/>
            </a:bodyPr>
            <a:lstStyle/>
            <a:p>
              <a:pPr algn="ctr" defTabSz="342900">
                <a:defRPr/>
              </a:pPr>
              <a:endParaRPr lang="zh-CN" altLang="en-US" sz="2100" dirty="0">
                <a:solidFill>
                  <a:srgbClr val="E53238">
                    <a:lumMod val="50000"/>
                  </a:srgb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7" name="MH_Other_2">
              <a:extLst>
                <a:ext uri="{FF2B5EF4-FFF2-40B4-BE49-F238E27FC236}">
                  <a16:creationId xmlns:a16="http://schemas.microsoft.com/office/drawing/2014/main" id="{3EA906DE-232E-471C-BD68-6EA74FC3B04E}"/>
                </a:ext>
              </a:extLst>
            </p:cNvPr>
            <p:cNvSpPr>
              <a:spLocks/>
            </p:cNvSpPr>
            <p:nvPr>
              <p:custDataLst>
                <p:tags r:id="rId2"/>
              </p:custDataLst>
            </p:nvPr>
          </p:nvSpPr>
          <p:spPr bwMode="auto">
            <a:xfrm>
              <a:off x="2032065" y="2847659"/>
              <a:ext cx="3066166" cy="2379762"/>
            </a:xfrm>
            <a:custGeom>
              <a:avLst/>
              <a:gdLst>
                <a:gd name="T0" fmla="*/ 217439 w 3308350"/>
                <a:gd name="T1" fmla="*/ 70544 h 847726"/>
                <a:gd name="T2" fmla="*/ 38765 w 3308350"/>
                <a:gd name="T3" fmla="*/ 69933 h 847726"/>
                <a:gd name="T4" fmla="*/ 13341 w 3308350"/>
                <a:gd name="T5" fmla="*/ 68710 h 847726"/>
                <a:gd name="T6" fmla="*/ 13027 w 3308350"/>
                <a:gd name="T7" fmla="*/ 69943 h 847726"/>
                <a:gd name="T8" fmla="*/ 238348 w 3308350"/>
                <a:gd name="T9" fmla="*/ 70277 h 847726"/>
                <a:gd name="T10" fmla="*/ 212370 w 3308350"/>
                <a:gd name="T11" fmla="*/ 69608 h 847726"/>
                <a:gd name="T12" fmla="*/ 199312 w 3308350"/>
                <a:gd name="T13" fmla="*/ 69015 h 847726"/>
                <a:gd name="T14" fmla="*/ 177160 w 3308350"/>
                <a:gd name="T15" fmla="*/ 68403 h 847726"/>
                <a:gd name="T16" fmla="*/ 177160 w 3308350"/>
                <a:gd name="T17" fmla="*/ 68403 h 847726"/>
                <a:gd name="T18" fmla="*/ 168726 w 3308350"/>
                <a:gd name="T19" fmla="*/ 69875 h 847726"/>
                <a:gd name="T20" fmla="*/ 159344 w 3308350"/>
                <a:gd name="T21" fmla="*/ 69286 h 847726"/>
                <a:gd name="T22" fmla="*/ 131767 w 3308350"/>
                <a:gd name="T23" fmla="*/ 68001 h 847726"/>
                <a:gd name="T24" fmla="*/ 52142 w 3308350"/>
                <a:gd name="T25" fmla="*/ 68001 h 847726"/>
                <a:gd name="T26" fmla="*/ 52142 w 3308350"/>
                <a:gd name="T27" fmla="*/ 68001 h 847726"/>
                <a:gd name="T28" fmla="*/ 243340 w 3308350"/>
                <a:gd name="T29" fmla="*/ 68345 h 847726"/>
                <a:gd name="T30" fmla="*/ 97101 w 3308350"/>
                <a:gd name="T31" fmla="*/ 69340 h 847726"/>
                <a:gd name="T32" fmla="*/ 78655 w 3308350"/>
                <a:gd name="T33" fmla="*/ 69340 h 847726"/>
                <a:gd name="T34" fmla="*/ 145890 w 3308350"/>
                <a:gd name="T35" fmla="*/ 69902 h 847726"/>
                <a:gd name="T36" fmla="*/ 118057 w 3308350"/>
                <a:gd name="T37" fmla="*/ 68286 h 847726"/>
                <a:gd name="T38" fmla="*/ 65278 w 3308350"/>
                <a:gd name="T39" fmla="*/ 67332 h 847726"/>
                <a:gd name="T40" fmla="*/ 57132 w 3308350"/>
                <a:gd name="T41" fmla="*/ 68286 h 847726"/>
                <a:gd name="T42" fmla="*/ 83723 w 3308350"/>
                <a:gd name="T43" fmla="*/ 68626 h 847726"/>
                <a:gd name="T44" fmla="*/ 9051 w 3308350"/>
                <a:gd name="T45" fmla="*/ 69247 h 847726"/>
                <a:gd name="T46" fmla="*/ 1154 w 3308350"/>
                <a:gd name="T47" fmla="*/ 48591 h 847726"/>
                <a:gd name="T48" fmla="*/ 1154 w 3308350"/>
                <a:gd name="T49" fmla="*/ 48591 h 847726"/>
                <a:gd name="T50" fmla="*/ 272142 w 3308350"/>
                <a:gd name="T51" fmla="*/ 46420 h 847726"/>
                <a:gd name="T52" fmla="*/ 528 w 3308350"/>
                <a:gd name="T53" fmla="*/ 44203 h 847726"/>
                <a:gd name="T54" fmla="*/ 273350 w 3308350"/>
                <a:gd name="T55" fmla="*/ 42033 h 847726"/>
                <a:gd name="T56" fmla="*/ 2186 w 3308350"/>
                <a:gd name="T57" fmla="*/ 22316 h 847726"/>
                <a:gd name="T58" fmla="*/ 905 w 3308350"/>
                <a:gd name="T59" fmla="*/ 27990 h 847726"/>
                <a:gd name="T60" fmla="*/ 274895 w 3308350"/>
                <a:gd name="T61" fmla="*/ 25150 h 847726"/>
                <a:gd name="T62" fmla="*/ 273972 w 3308350"/>
                <a:gd name="T63" fmla="*/ 18791 h 847726"/>
                <a:gd name="T64" fmla="*/ 940 w 3308350"/>
                <a:gd name="T65" fmla="*/ 17804 h 847726"/>
                <a:gd name="T66" fmla="*/ 270850 w 3308350"/>
                <a:gd name="T67" fmla="*/ 5489 h 847726"/>
                <a:gd name="T68" fmla="*/ 270850 w 3308350"/>
                <a:gd name="T69" fmla="*/ 5489 h 847726"/>
                <a:gd name="T70" fmla="*/ 5277 w 3308350"/>
                <a:gd name="T71" fmla="*/ 6727 h 847726"/>
                <a:gd name="T72" fmla="*/ 267142 w 3308350"/>
                <a:gd name="T73" fmla="*/ 5756 h 847726"/>
                <a:gd name="T74" fmla="*/ 27420 w 3308350"/>
                <a:gd name="T75" fmla="*/ 5444 h 847726"/>
                <a:gd name="T76" fmla="*/ 27420 w 3308350"/>
                <a:gd name="T77" fmla="*/ 3883 h 847726"/>
                <a:gd name="T78" fmla="*/ 244952 w 3308350"/>
                <a:gd name="T79" fmla="*/ 5131 h 847726"/>
                <a:gd name="T80" fmla="*/ 241127 w 3308350"/>
                <a:gd name="T81" fmla="*/ 3883 h 847726"/>
                <a:gd name="T82" fmla="*/ 40921 w 3308350"/>
                <a:gd name="T83" fmla="*/ 4194 h 847726"/>
                <a:gd name="T84" fmla="*/ 205605 w 3308350"/>
                <a:gd name="T85" fmla="*/ 2008 h 847726"/>
                <a:gd name="T86" fmla="*/ 204984 w 3308350"/>
                <a:gd name="T87" fmla="*/ 2650 h 847726"/>
                <a:gd name="T88" fmla="*/ 58434 w 3308350"/>
                <a:gd name="T89" fmla="*/ 2907 h 847726"/>
                <a:gd name="T90" fmla="*/ 46189 w 3308350"/>
                <a:gd name="T91" fmla="*/ 5087 h 847726"/>
                <a:gd name="T92" fmla="*/ 222429 w 3308350"/>
                <a:gd name="T93" fmla="*/ 2249 h 847726"/>
                <a:gd name="T94" fmla="*/ 218983 w 3308350"/>
                <a:gd name="T95" fmla="*/ 3213 h 847726"/>
                <a:gd name="T96" fmla="*/ 185843 w 3308350"/>
                <a:gd name="T97" fmla="*/ 3213 h 847726"/>
                <a:gd name="T98" fmla="*/ 201159 w 3308350"/>
                <a:gd name="T99" fmla="*/ 3246 h 847726"/>
                <a:gd name="T100" fmla="*/ 171812 w 3308350"/>
                <a:gd name="T101" fmla="*/ 1383 h 847726"/>
                <a:gd name="T102" fmla="*/ 164884 w 3308350"/>
                <a:gd name="T103" fmla="*/ 2008 h 847726"/>
                <a:gd name="T104" fmla="*/ 80575 w 3308350"/>
                <a:gd name="T105" fmla="*/ 3614 h 847726"/>
                <a:gd name="T106" fmla="*/ 160527 w 3308350"/>
                <a:gd name="T107" fmla="*/ 1355 h 847726"/>
                <a:gd name="T108" fmla="*/ 105830 w 3308350"/>
                <a:gd name="T109" fmla="*/ 401 h 847726"/>
                <a:gd name="T110" fmla="*/ 105830 w 3308350"/>
                <a:gd name="T111" fmla="*/ 401 h 847726"/>
                <a:gd name="T112" fmla="*/ 85880 w 3308350"/>
                <a:gd name="T113" fmla="*/ 1355 h 847726"/>
                <a:gd name="T114" fmla="*/ 138371 w 3308350"/>
                <a:gd name="T115" fmla="*/ 1590 h 847726"/>
                <a:gd name="T116" fmla="*/ 134048 w 3308350"/>
                <a:gd name="T117" fmla="*/ 2276 h 847726"/>
                <a:gd name="T118" fmla="*/ 119325 w 3308350"/>
                <a:gd name="T119" fmla="*/ 1338 h 847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8350" h="847726">
                  <a:moveTo>
                    <a:pt x="2609389" y="817563"/>
                  </a:moveTo>
                  <a:cubicBezTo>
                    <a:pt x="2613127" y="817563"/>
                    <a:pt x="2613127" y="817563"/>
                    <a:pt x="2616866" y="817563"/>
                  </a:cubicBezTo>
                  <a:cubicBezTo>
                    <a:pt x="2646772" y="817563"/>
                    <a:pt x="2676679" y="817563"/>
                    <a:pt x="2710324" y="817563"/>
                  </a:cubicBezTo>
                  <a:cubicBezTo>
                    <a:pt x="2714062" y="817563"/>
                    <a:pt x="2717800" y="821373"/>
                    <a:pt x="2717800" y="825183"/>
                  </a:cubicBezTo>
                  <a:cubicBezTo>
                    <a:pt x="2717800" y="828993"/>
                    <a:pt x="2714062" y="836613"/>
                    <a:pt x="2710324" y="836613"/>
                  </a:cubicBezTo>
                  <a:cubicBezTo>
                    <a:pt x="2676679" y="836613"/>
                    <a:pt x="2646772" y="836613"/>
                    <a:pt x="2616866" y="836613"/>
                  </a:cubicBezTo>
                  <a:cubicBezTo>
                    <a:pt x="2613127" y="836613"/>
                    <a:pt x="2613127" y="836613"/>
                    <a:pt x="2609389" y="836613"/>
                  </a:cubicBezTo>
                  <a:cubicBezTo>
                    <a:pt x="2605651" y="836613"/>
                    <a:pt x="2601912" y="832803"/>
                    <a:pt x="2601912" y="825183"/>
                  </a:cubicBezTo>
                  <a:cubicBezTo>
                    <a:pt x="2601912" y="821373"/>
                    <a:pt x="2605651" y="817563"/>
                    <a:pt x="2609389" y="817563"/>
                  </a:cubicBezTo>
                  <a:close/>
                  <a:moveTo>
                    <a:pt x="466526" y="814842"/>
                  </a:moveTo>
                  <a:cubicBezTo>
                    <a:pt x="470296" y="811213"/>
                    <a:pt x="474067" y="818470"/>
                    <a:pt x="474067" y="822099"/>
                  </a:cubicBezTo>
                  <a:cubicBezTo>
                    <a:pt x="477837" y="825728"/>
                    <a:pt x="470296" y="829356"/>
                    <a:pt x="466526" y="829356"/>
                  </a:cubicBezTo>
                  <a:cubicBezTo>
                    <a:pt x="436363" y="832985"/>
                    <a:pt x="402431" y="832985"/>
                    <a:pt x="368498" y="836613"/>
                  </a:cubicBezTo>
                  <a:cubicBezTo>
                    <a:pt x="360957" y="836613"/>
                    <a:pt x="357187" y="832985"/>
                    <a:pt x="357187" y="825728"/>
                  </a:cubicBezTo>
                  <a:cubicBezTo>
                    <a:pt x="357187" y="822099"/>
                    <a:pt x="360957" y="818470"/>
                    <a:pt x="368498" y="818470"/>
                  </a:cubicBezTo>
                  <a:cubicBezTo>
                    <a:pt x="402431" y="814842"/>
                    <a:pt x="432593" y="814842"/>
                    <a:pt x="466526" y="814842"/>
                  </a:cubicBezTo>
                  <a:close/>
                  <a:moveTo>
                    <a:pt x="155360" y="814408"/>
                  </a:moveTo>
                  <a:cubicBezTo>
                    <a:pt x="156776" y="813039"/>
                    <a:pt x="158664" y="813039"/>
                    <a:pt x="160552" y="814865"/>
                  </a:cubicBezTo>
                  <a:cubicBezTo>
                    <a:pt x="171879" y="814865"/>
                    <a:pt x="183206" y="818516"/>
                    <a:pt x="198309" y="818516"/>
                  </a:cubicBezTo>
                  <a:cubicBezTo>
                    <a:pt x="224738" y="822167"/>
                    <a:pt x="251168" y="825818"/>
                    <a:pt x="281374" y="829470"/>
                  </a:cubicBezTo>
                  <a:cubicBezTo>
                    <a:pt x="285149" y="829470"/>
                    <a:pt x="288925" y="833121"/>
                    <a:pt x="285149" y="836772"/>
                  </a:cubicBezTo>
                  <a:cubicBezTo>
                    <a:pt x="285149" y="844075"/>
                    <a:pt x="281374" y="847726"/>
                    <a:pt x="277598" y="847726"/>
                  </a:cubicBezTo>
                  <a:cubicBezTo>
                    <a:pt x="251168" y="844075"/>
                    <a:pt x="224738" y="840424"/>
                    <a:pt x="194533" y="836772"/>
                  </a:cubicBezTo>
                  <a:cubicBezTo>
                    <a:pt x="179430" y="836772"/>
                    <a:pt x="168103" y="833121"/>
                    <a:pt x="156776" y="829470"/>
                  </a:cubicBezTo>
                  <a:cubicBezTo>
                    <a:pt x="153001" y="829470"/>
                    <a:pt x="149225" y="825818"/>
                    <a:pt x="153001" y="822167"/>
                  </a:cubicBezTo>
                  <a:cubicBezTo>
                    <a:pt x="153001" y="818516"/>
                    <a:pt x="153945" y="815777"/>
                    <a:pt x="155360" y="814408"/>
                  </a:cubicBezTo>
                  <a:close/>
                  <a:moveTo>
                    <a:pt x="2771314" y="814388"/>
                  </a:moveTo>
                  <a:cubicBezTo>
                    <a:pt x="2804959" y="814388"/>
                    <a:pt x="2834865" y="814388"/>
                    <a:pt x="2868510" y="814388"/>
                  </a:cubicBezTo>
                  <a:cubicBezTo>
                    <a:pt x="2872249" y="814388"/>
                    <a:pt x="2879725" y="818198"/>
                    <a:pt x="2879725" y="822008"/>
                  </a:cubicBezTo>
                  <a:cubicBezTo>
                    <a:pt x="2879725" y="825818"/>
                    <a:pt x="2875987" y="833438"/>
                    <a:pt x="2868510" y="833438"/>
                  </a:cubicBezTo>
                  <a:cubicBezTo>
                    <a:pt x="2838604" y="833438"/>
                    <a:pt x="2804959" y="833438"/>
                    <a:pt x="2771314" y="833438"/>
                  </a:cubicBezTo>
                  <a:cubicBezTo>
                    <a:pt x="2767576" y="833438"/>
                    <a:pt x="2763837" y="829628"/>
                    <a:pt x="2763837" y="825818"/>
                  </a:cubicBezTo>
                  <a:cubicBezTo>
                    <a:pt x="2763837" y="822008"/>
                    <a:pt x="2767576" y="814388"/>
                    <a:pt x="2771314" y="814388"/>
                  </a:cubicBezTo>
                  <a:close/>
                  <a:moveTo>
                    <a:pt x="2451202" y="814388"/>
                  </a:moveTo>
                  <a:cubicBezTo>
                    <a:pt x="2484847" y="818092"/>
                    <a:pt x="2514754" y="818092"/>
                    <a:pt x="2548399" y="818092"/>
                  </a:cubicBezTo>
                  <a:cubicBezTo>
                    <a:pt x="2552137" y="818092"/>
                    <a:pt x="2555875" y="821797"/>
                    <a:pt x="2555875" y="825501"/>
                  </a:cubicBezTo>
                  <a:cubicBezTo>
                    <a:pt x="2555875" y="832909"/>
                    <a:pt x="2552137" y="836613"/>
                    <a:pt x="2548399" y="836613"/>
                  </a:cubicBezTo>
                  <a:cubicBezTo>
                    <a:pt x="2514754" y="836613"/>
                    <a:pt x="2481109" y="836613"/>
                    <a:pt x="2451202" y="832909"/>
                  </a:cubicBezTo>
                  <a:cubicBezTo>
                    <a:pt x="2443726" y="832909"/>
                    <a:pt x="2439987" y="829205"/>
                    <a:pt x="2439987" y="825501"/>
                  </a:cubicBezTo>
                  <a:cubicBezTo>
                    <a:pt x="2439987" y="821797"/>
                    <a:pt x="2443726" y="814388"/>
                    <a:pt x="2451202" y="814388"/>
                  </a:cubicBezTo>
                  <a:close/>
                  <a:moveTo>
                    <a:pt x="2387498" y="811213"/>
                  </a:moveTo>
                  <a:cubicBezTo>
                    <a:pt x="2394975" y="811213"/>
                    <a:pt x="2398713" y="814842"/>
                    <a:pt x="2398713" y="818470"/>
                  </a:cubicBezTo>
                  <a:cubicBezTo>
                    <a:pt x="2398713" y="825728"/>
                    <a:pt x="2394975" y="829356"/>
                    <a:pt x="2391237" y="829356"/>
                  </a:cubicBezTo>
                  <a:cubicBezTo>
                    <a:pt x="2357592" y="832985"/>
                    <a:pt x="2323947" y="832985"/>
                    <a:pt x="2290302" y="836613"/>
                  </a:cubicBezTo>
                  <a:cubicBezTo>
                    <a:pt x="2286564" y="836613"/>
                    <a:pt x="2282825" y="832985"/>
                    <a:pt x="2282825" y="829356"/>
                  </a:cubicBezTo>
                  <a:cubicBezTo>
                    <a:pt x="2282825" y="822099"/>
                    <a:pt x="2286564" y="818470"/>
                    <a:pt x="2290302" y="818470"/>
                  </a:cubicBezTo>
                  <a:cubicBezTo>
                    <a:pt x="2323947" y="814842"/>
                    <a:pt x="2353853" y="814842"/>
                    <a:pt x="2387498" y="811213"/>
                  </a:cubicBezTo>
                  <a:close/>
                  <a:moveTo>
                    <a:pt x="2132115" y="811213"/>
                  </a:moveTo>
                  <a:cubicBezTo>
                    <a:pt x="2162022" y="811213"/>
                    <a:pt x="2195667" y="814917"/>
                    <a:pt x="2229312" y="814917"/>
                  </a:cubicBezTo>
                  <a:cubicBezTo>
                    <a:pt x="2233050" y="814917"/>
                    <a:pt x="2236788" y="818622"/>
                    <a:pt x="2236788" y="822326"/>
                  </a:cubicBezTo>
                  <a:cubicBezTo>
                    <a:pt x="2236788" y="829734"/>
                    <a:pt x="2233050" y="833438"/>
                    <a:pt x="2229312" y="833438"/>
                  </a:cubicBezTo>
                  <a:cubicBezTo>
                    <a:pt x="2195667" y="829734"/>
                    <a:pt x="2162022" y="829734"/>
                    <a:pt x="2128377" y="829734"/>
                  </a:cubicBezTo>
                  <a:cubicBezTo>
                    <a:pt x="2124639" y="829734"/>
                    <a:pt x="2120900" y="826030"/>
                    <a:pt x="2120900" y="822326"/>
                  </a:cubicBezTo>
                  <a:cubicBezTo>
                    <a:pt x="2120900" y="814917"/>
                    <a:pt x="2124639" y="811213"/>
                    <a:pt x="2132115" y="811213"/>
                  </a:cubicBezTo>
                  <a:close/>
                  <a:moveTo>
                    <a:pt x="1970286" y="811213"/>
                  </a:moveTo>
                  <a:cubicBezTo>
                    <a:pt x="1989138" y="811213"/>
                    <a:pt x="2011760" y="811213"/>
                    <a:pt x="2030611" y="811213"/>
                  </a:cubicBezTo>
                  <a:cubicBezTo>
                    <a:pt x="2041922" y="811213"/>
                    <a:pt x="2057003" y="811213"/>
                    <a:pt x="2068314" y="811213"/>
                  </a:cubicBezTo>
                  <a:cubicBezTo>
                    <a:pt x="2072085" y="811213"/>
                    <a:pt x="2079625" y="814706"/>
                    <a:pt x="2079625" y="821691"/>
                  </a:cubicBezTo>
                  <a:cubicBezTo>
                    <a:pt x="2079625" y="825184"/>
                    <a:pt x="2072085" y="828676"/>
                    <a:pt x="2068314" y="828676"/>
                  </a:cubicBezTo>
                  <a:cubicBezTo>
                    <a:pt x="2057003" y="828676"/>
                    <a:pt x="2041922" y="828676"/>
                    <a:pt x="2030611" y="828676"/>
                  </a:cubicBezTo>
                  <a:cubicBezTo>
                    <a:pt x="2011760" y="828676"/>
                    <a:pt x="1989138" y="828676"/>
                    <a:pt x="1970286" y="828676"/>
                  </a:cubicBezTo>
                  <a:cubicBezTo>
                    <a:pt x="1966516" y="828676"/>
                    <a:pt x="1958975" y="825184"/>
                    <a:pt x="1958975" y="821691"/>
                  </a:cubicBezTo>
                  <a:cubicBezTo>
                    <a:pt x="1958975" y="814706"/>
                    <a:pt x="1966516" y="811213"/>
                    <a:pt x="1970286" y="811213"/>
                  </a:cubicBezTo>
                  <a:close/>
                  <a:moveTo>
                    <a:pt x="1807804" y="811213"/>
                  </a:moveTo>
                  <a:cubicBezTo>
                    <a:pt x="1841910" y="811213"/>
                    <a:pt x="1876016" y="811213"/>
                    <a:pt x="1910121" y="811213"/>
                  </a:cubicBezTo>
                  <a:cubicBezTo>
                    <a:pt x="1913911" y="811213"/>
                    <a:pt x="1917700" y="814706"/>
                    <a:pt x="1917700" y="821691"/>
                  </a:cubicBezTo>
                  <a:cubicBezTo>
                    <a:pt x="1917700" y="825184"/>
                    <a:pt x="1913911" y="828676"/>
                    <a:pt x="1906332" y="828676"/>
                  </a:cubicBezTo>
                  <a:cubicBezTo>
                    <a:pt x="1876016" y="828676"/>
                    <a:pt x="1841910" y="828676"/>
                    <a:pt x="1807804" y="828676"/>
                  </a:cubicBezTo>
                  <a:cubicBezTo>
                    <a:pt x="1804015" y="828676"/>
                    <a:pt x="1800225" y="825184"/>
                    <a:pt x="1800225" y="818198"/>
                  </a:cubicBezTo>
                  <a:cubicBezTo>
                    <a:pt x="1800225" y="814706"/>
                    <a:pt x="1804015" y="811213"/>
                    <a:pt x="1807804" y="811213"/>
                  </a:cubicBezTo>
                  <a:close/>
                  <a:moveTo>
                    <a:pt x="1488613" y="806450"/>
                  </a:moveTo>
                  <a:cubicBezTo>
                    <a:pt x="1522259" y="806450"/>
                    <a:pt x="1555904" y="806450"/>
                    <a:pt x="1585810" y="806450"/>
                  </a:cubicBezTo>
                  <a:cubicBezTo>
                    <a:pt x="1593287" y="806450"/>
                    <a:pt x="1597025" y="810260"/>
                    <a:pt x="1597025" y="817880"/>
                  </a:cubicBezTo>
                  <a:cubicBezTo>
                    <a:pt x="1597025" y="821690"/>
                    <a:pt x="1593287" y="825500"/>
                    <a:pt x="1585810" y="825500"/>
                  </a:cubicBezTo>
                  <a:cubicBezTo>
                    <a:pt x="1552165" y="825500"/>
                    <a:pt x="1522259" y="825500"/>
                    <a:pt x="1488613" y="825500"/>
                  </a:cubicBezTo>
                  <a:cubicBezTo>
                    <a:pt x="1484875" y="825500"/>
                    <a:pt x="1481137" y="821690"/>
                    <a:pt x="1481137" y="814070"/>
                  </a:cubicBezTo>
                  <a:cubicBezTo>
                    <a:pt x="1481137" y="810260"/>
                    <a:pt x="1484875" y="806450"/>
                    <a:pt x="1488613" y="806450"/>
                  </a:cubicBezTo>
                  <a:close/>
                  <a:moveTo>
                    <a:pt x="627523" y="806450"/>
                  </a:moveTo>
                  <a:cubicBezTo>
                    <a:pt x="631262" y="806450"/>
                    <a:pt x="635000" y="810154"/>
                    <a:pt x="635000" y="813859"/>
                  </a:cubicBezTo>
                  <a:cubicBezTo>
                    <a:pt x="635000" y="821267"/>
                    <a:pt x="631262" y="824971"/>
                    <a:pt x="627523" y="824971"/>
                  </a:cubicBezTo>
                  <a:cubicBezTo>
                    <a:pt x="593878" y="824971"/>
                    <a:pt x="560233" y="824971"/>
                    <a:pt x="526589" y="828675"/>
                  </a:cubicBezTo>
                  <a:cubicBezTo>
                    <a:pt x="522850" y="828675"/>
                    <a:pt x="519112" y="824971"/>
                    <a:pt x="519112" y="817563"/>
                  </a:cubicBezTo>
                  <a:cubicBezTo>
                    <a:pt x="519112" y="813859"/>
                    <a:pt x="522850" y="810154"/>
                    <a:pt x="526589" y="810154"/>
                  </a:cubicBezTo>
                  <a:cubicBezTo>
                    <a:pt x="560233" y="806450"/>
                    <a:pt x="593878" y="806450"/>
                    <a:pt x="627523" y="806450"/>
                  </a:cubicBezTo>
                  <a:close/>
                  <a:moveTo>
                    <a:pt x="3030896" y="803275"/>
                  </a:moveTo>
                  <a:cubicBezTo>
                    <a:pt x="3034686" y="803275"/>
                    <a:pt x="3038475" y="806904"/>
                    <a:pt x="3038475" y="814161"/>
                  </a:cubicBezTo>
                  <a:cubicBezTo>
                    <a:pt x="3038475" y="817790"/>
                    <a:pt x="3034686" y="821418"/>
                    <a:pt x="3030896" y="821418"/>
                  </a:cubicBezTo>
                  <a:cubicBezTo>
                    <a:pt x="2996791" y="825047"/>
                    <a:pt x="2962685" y="825047"/>
                    <a:pt x="2932369" y="828675"/>
                  </a:cubicBezTo>
                  <a:cubicBezTo>
                    <a:pt x="2924790" y="828675"/>
                    <a:pt x="2921000" y="825047"/>
                    <a:pt x="2921000" y="821418"/>
                  </a:cubicBezTo>
                  <a:cubicBezTo>
                    <a:pt x="2921000" y="814161"/>
                    <a:pt x="2924790" y="810532"/>
                    <a:pt x="2928579" y="810532"/>
                  </a:cubicBezTo>
                  <a:cubicBezTo>
                    <a:pt x="2962685" y="810532"/>
                    <a:pt x="2996791" y="806904"/>
                    <a:pt x="3030896" y="803275"/>
                  </a:cubicBezTo>
                  <a:close/>
                  <a:moveTo>
                    <a:pt x="1168598" y="803275"/>
                  </a:moveTo>
                  <a:cubicBezTo>
                    <a:pt x="1202531" y="803275"/>
                    <a:pt x="1232693" y="803275"/>
                    <a:pt x="1266626" y="803275"/>
                  </a:cubicBezTo>
                  <a:cubicBezTo>
                    <a:pt x="1270396" y="803275"/>
                    <a:pt x="1277937" y="807085"/>
                    <a:pt x="1274167" y="814705"/>
                  </a:cubicBezTo>
                  <a:cubicBezTo>
                    <a:pt x="1274167" y="818515"/>
                    <a:pt x="1270396" y="822325"/>
                    <a:pt x="1266626" y="822325"/>
                  </a:cubicBezTo>
                  <a:cubicBezTo>
                    <a:pt x="1232693" y="822325"/>
                    <a:pt x="1202531" y="822325"/>
                    <a:pt x="1168598" y="822325"/>
                  </a:cubicBezTo>
                  <a:cubicBezTo>
                    <a:pt x="1161057" y="822325"/>
                    <a:pt x="1157287" y="818515"/>
                    <a:pt x="1157287" y="810895"/>
                  </a:cubicBezTo>
                  <a:cubicBezTo>
                    <a:pt x="1157287" y="807085"/>
                    <a:pt x="1161057" y="803275"/>
                    <a:pt x="1168598" y="803275"/>
                  </a:cubicBezTo>
                  <a:close/>
                  <a:moveTo>
                    <a:pt x="849415" y="803275"/>
                  </a:moveTo>
                  <a:cubicBezTo>
                    <a:pt x="879321" y="803275"/>
                    <a:pt x="912966" y="803275"/>
                    <a:pt x="946611" y="803275"/>
                  </a:cubicBezTo>
                  <a:cubicBezTo>
                    <a:pt x="950350" y="803275"/>
                    <a:pt x="954088" y="807085"/>
                    <a:pt x="954088" y="810895"/>
                  </a:cubicBezTo>
                  <a:cubicBezTo>
                    <a:pt x="954088" y="814705"/>
                    <a:pt x="950350" y="822325"/>
                    <a:pt x="946611" y="822325"/>
                  </a:cubicBezTo>
                  <a:cubicBezTo>
                    <a:pt x="912966" y="822325"/>
                    <a:pt x="879321" y="822325"/>
                    <a:pt x="849415" y="822325"/>
                  </a:cubicBezTo>
                  <a:cubicBezTo>
                    <a:pt x="841938" y="822325"/>
                    <a:pt x="838200" y="818515"/>
                    <a:pt x="838200" y="810895"/>
                  </a:cubicBezTo>
                  <a:cubicBezTo>
                    <a:pt x="838200" y="807085"/>
                    <a:pt x="841938" y="803275"/>
                    <a:pt x="849415" y="803275"/>
                  </a:cubicBezTo>
                  <a:close/>
                  <a:moveTo>
                    <a:pt x="1649669" y="798513"/>
                  </a:moveTo>
                  <a:cubicBezTo>
                    <a:pt x="1683774" y="806133"/>
                    <a:pt x="1717880" y="809943"/>
                    <a:pt x="1748196" y="817563"/>
                  </a:cubicBezTo>
                  <a:cubicBezTo>
                    <a:pt x="1751986" y="817563"/>
                    <a:pt x="1755775" y="825183"/>
                    <a:pt x="1755775" y="828993"/>
                  </a:cubicBezTo>
                  <a:cubicBezTo>
                    <a:pt x="1755775" y="832803"/>
                    <a:pt x="1751986" y="836613"/>
                    <a:pt x="1744407" y="836613"/>
                  </a:cubicBezTo>
                  <a:cubicBezTo>
                    <a:pt x="1714091" y="828993"/>
                    <a:pt x="1679985" y="825183"/>
                    <a:pt x="1645879" y="817563"/>
                  </a:cubicBezTo>
                  <a:cubicBezTo>
                    <a:pt x="1642090" y="817563"/>
                    <a:pt x="1638300" y="813753"/>
                    <a:pt x="1638300" y="806133"/>
                  </a:cubicBezTo>
                  <a:cubicBezTo>
                    <a:pt x="1642090" y="802323"/>
                    <a:pt x="1645879" y="798513"/>
                    <a:pt x="1649669" y="798513"/>
                  </a:cubicBezTo>
                  <a:close/>
                  <a:moveTo>
                    <a:pt x="1413286" y="798513"/>
                  </a:moveTo>
                  <a:cubicBezTo>
                    <a:pt x="1417049" y="798513"/>
                    <a:pt x="1420812" y="802284"/>
                    <a:pt x="1420812" y="809824"/>
                  </a:cubicBezTo>
                  <a:cubicBezTo>
                    <a:pt x="1420812" y="813595"/>
                    <a:pt x="1417049" y="817365"/>
                    <a:pt x="1413286" y="817365"/>
                  </a:cubicBezTo>
                  <a:cubicBezTo>
                    <a:pt x="1386945" y="821135"/>
                    <a:pt x="1356842" y="824906"/>
                    <a:pt x="1330501" y="828676"/>
                  </a:cubicBezTo>
                  <a:cubicBezTo>
                    <a:pt x="1322975" y="828676"/>
                    <a:pt x="1319212" y="824906"/>
                    <a:pt x="1319212" y="821135"/>
                  </a:cubicBezTo>
                  <a:cubicBezTo>
                    <a:pt x="1319212" y="813595"/>
                    <a:pt x="1322975" y="809824"/>
                    <a:pt x="1326738" y="809824"/>
                  </a:cubicBezTo>
                  <a:cubicBezTo>
                    <a:pt x="1353079" y="806054"/>
                    <a:pt x="1383182" y="802284"/>
                    <a:pt x="1413286" y="798513"/>
                  </a:cubicBezTo>
                  <a:close/>
                  <a:moveTo>
                    <a:pt x="785614" y="798513"/>
                  </a:moveTo>
                  <a:cubicBezTo>
                    <a:pt x="789384" y="798513"/>
                    <a:pt x="793155" y="802284"/>
                    <a:pt x="796925" y="806054"/>
                  </a:cubicBezTo>
                  <a:cubicBezTo>
                    <a:pt x="796925" y="813595"/>
                    <a:pt x="793155" y="817365"/>
                    <a:pt x="785614" y="817365"/>
                  </a:cubicBezTo>
                  <a:cubicBezTo>
                    <a:pt x="755451" y="821135"/>
                    <a:pt x="721519" y="824906"/>
                    <a:pt x="687586" y="824906"/>
                  </a:cubicBezTo>
                  <a:cubicBezTo>
                    <a:pt x="687586" y="824906"/>
                    <a:pt x="687586" y="828676"/>
                    <a:pt x="687586" y="828676"/>
                  </a:cubicBezTo>
                  <a:cubicBezTo>
                    <a:pt x="683815" y="828676"/>
                    <a:pt x="680045" y="824906"/>
                    <a:pt x="680045" y="817365"/>
                  </a:cubicBezTo>
                  <a:cubicBezTo>
                    <a:pt x="676275" y="813595"/>
                    <a:pt x="680045" y="809824"/>
                    <a:pt x="687586" y="809824"/>
                  </a:cubicBezTo>
                  <a:cubicBezTo>
                    <a:pt x="717748" y="806054"/>
                    <a:pt x="751681" y="802284"/>
                    <a:pt x="785614" y="798513"/>
                  </a:cubicBezTo>
                  <a:close/>
                  <a:moveTo>
                    <a:pt x="1011340" y="795338"/>
                  </a:moveTo>
                  <a:cubicBezTo>
                    <a:pt x="1041246" y="799042"/>
                    <a:pt x="1074891" y="802747"/>
                    <a:pt x="1108536" y="806451"/>
                  </a:cubicBezTo>
                  <a:cubicBezTo>
                    <a:pt x="1112275" y="810155"/>
                    <a:pt x="1116013" y="813859"/>
                    <a:pt x="1116013" y="817564"/>
                  </a:cubicBezTo>
                  <a:cubicBezTo>
                    <a:pt x="1116013" y="824972"/>
                    <a:pt x="1108536" y="828676"/>
                    <a:pt x="1104798" y="824972"/>
                  </a:cubicBezTo>
                  <a:cubicBezTo>
                    <a:pt x="1071153" y="821268"/>
                    <a:pt x="1041246" y="817564"/>
                    <a:pt x="1007602" y="813859"/>
                  </a:cubicBezTo>
                  <a:cubicBezTo>
                    <a:pt x="1003863" y="813859"/>
                    <a:pt x="1000125" y="806451"/>
                    <a:pt x="1000125" y="802747"/>
                  </a:cubicBezTo>
                  <a:cubicBezTo>
                    <a:pt x="1000125" y="799042"/>
                    <a:pt x="1003863" y="795338"/>
                    <a:pt x="1011340" y="795338"/>
                  </a:cubicBezTo>
                  <a:close/>
                  <a:moveTo>
                    <a:pt x="47983" y="734631"/>
                  </a:moveTo>
                  <a:cubicBezTo>
                    <a:pt x="50346" y="735563"/>
                    <a:pt x="52236" y="737425"/>
                    <a:pt x="52236" y="739287"/>
                  </a:cubicBezTo>
                  <a:cubicBezTo>
                    <a:pt x="67355" y="780257"/>
                    <a:pt x="78694" y="798880"/>
                    <a:pt x="105152" y="810054"/>
                  </a:cubicBezTo>
                  <a:cubicBezTo>
                    <a:pt x="108932" y="813778"/>
                    <a:pt x="112712" y="817503"/>
                    <a:pt x="108932" y="821227"/>
                  </a:cubicBezTo>
                  <a:cubicBezTo>
                    <a:pt x="108932" y="824952"/>
                    <a:pt x="105152" y="828676"/>
                    <a:pt x="101373" y="828676"/>
                  </a:cubicBezTo>
                  <a:cubicBezTo>
                    <a:pt x="101373" y="828676"/>
                    <a:pt x="97593" y="828676"/>
                    <a:pt x="97593" y="828676"/>
                  </a:cubicBezTo>
                  <a:cubicBezTo>
                    <a:pt x="63575" y="813778"/>
                    <a:pt x="48456" y="787706"/>
                    <a:pt x="33337" y="746736"/>
                  </a:cubicBezTo>
                  <a:cubicBezTo>
                    <a:pt x="33337" y="743012"/>
                    <a:pt x="37117" y="735563"/>
                    <a:pt x="40896" y="735563"/>
                  </a:cubicBezTo>
                  <a:cubicBezTo>
                    <a:pt x="42786" y="733700"/>
                    <a:pt x="45621" y="733700"/>
                    <a:pt x="47983" y="734631"/>
                  </a:cubicBezTo>
                  <a:close/>
                  <a:moveTo>
                    <a:pt x="13891" y="576263"/>
                  </a:moveTo>
                  <a:cubicBezTo>
                    <a:pt x="21431" y="576263"/>
                    <a:pt x="25202" y="580053"/>
                    <a:pt x="25202" y="583842"/>
                  </a:cubicBezTo>
                  <a:cubicBezTo>
                    <a:pt x="25202" y="617948"/>
                    <a:pt x="28972" y="648264"/>
                    <a:pt x="36513" y="682370"/>
                  </a:cubicBezTo>
                  <a:cubicBezTo>
                    <a:pt x="36513" y="686159"/>
                    <a:pt x="32742" y="693738"/>
                    <a:pt x="28972" y="693738"/>
                  </a:cubicBezTo>
                  <a:cubicBezTo>
                    <a:pt x="25202" y="693738"/>
                    <a:pt x="17661" y="689949"/>
                    <a:pt x="17661" y="686159"/>
                  </a:cubicBezTo>
                  <a:cubicBezTo>
                    <a:pt x="10120" y="652053"/>
                    <a:pt x="10120" y="617948"/>
                    <a:pt x="6350" y="583842"/>
                  </a:cubicBezTo>
                  <a:cubicBezTo>
                    <a:pt x="6350" y="580053"/>
                    <a:pt x="10120" y="576263"/>
                    <a:pt x="13891" y="576263"/>
                  </a:cubicBezTo>
                  <a:close/>
                  <a:moveTo>
                    <a:pt x="3282752" y="542925"/>
                  </a:moveTo>
                  <a:cubicBezTo>
                    <a:pt x="3290293" y="542925"/>
                    <a:pt x="3294063" y="546715"/>
                    <a:pt x="3294063" y="550504"/>
                  </a:cubicBezTo>
                  <a:cubicBezTo>
                    <a:pt x="3290293" y="584610"/>
                    <a:pt x="3286522" y="618715"/>
                    <a:pt x="3282752" y="649032"/>
                  </a:cubicBezTo>
                  <a:cubicBezTo>
                    <a:pt x="3282752" y="656611"/>
                    <a:pt x="3278982" y="660400"/>
                    <a:pt x="3275211" y="660400"/>
                  </a:cubicBezTo>
                  <a:cubicBezTo>
                    <a:pt x="3267671" y="660400"/>
                    <a:pt x="3263900" y="652821"/>
                    <a:pt x="3263900" y="649032"/>
                  </a:cubicBezTo>
                  <a:cubicBezTo>
                    <a:pt x="3267671" y="618715"/>
                    <a:pt x="3271441" y="584610"/>
                    <a:pt x="3275211" y="550504"/>
                  </a:cubicBezTo>
                  <a:cubicBezTo>
                    <a:pt x="3275211" y="546715"/>
                    <a:pt x="3278982" y="542925"/>
                    <a:pt x="3282752" y="542925"/>
                  </a:cubicBezTo>
                  <a:close/>
                  <a:moveTo>
                    <a:pt x="18256" y="414338"/>
                  </a:moveTo>
                  <a:cubicBezTo>
                    <a:pt x="26194" y="414338"/>
                    <a:pt x="30163" y="418128"/>
                    <a:pt x="30163" y="425707"/>
                  </a:cubicBezTo>
                  <a:cubicBezTo>
                    <a:pt x="26194" y="459812"/>
                    <a:pt x="26194" y="490128"/>
                    <a:pt x="26194" y="524234"/>
                  </a:cubicBezTo>
                  <a:cubicBezTo>
                    <a:pt x="26194" y="528024"/>
                    <a:pt x="22225" y="531813"/>
                    <a:pt x="14288" y="531813"/>
                  </a:cubicBezTo>
                  <a:cubicBezTo>
                    <a:pt x="10319" y="531813"/>
                    <a:pt x="6350" y="528024"/>
                    <a:pt x="6350" y="524234"/>
                  </a:cubicBezTo>
                  <a:cubicBezTo>
                    <a:pt x="6350" y="490128"/>
                    <a:pt x="6350" y="456023"/>
                    <a:pt x="10319" y="425707"/>
                  </a:cubicBezTo>
                  <a:cubicBezTo>
                    <a:pt x="10319" y="418128"/>
                    <a:pt x="14288" y="414338"/>
                    <a:pt x="18256" y="414338"/>
                  </a:cubicBezTo>
                  <a:close/>
                  <a:moveTo>
                    <a:pt x="3297464" y="381000"/>
                  </a:moveTo>
                  <a:cubicBezTo>
                    <a:pt x="3301320" y="381000"/>
                    <a:pt x="3305175" y="384790"/>
                    <a:pt x="3305175" y="392369"/>
                  </a:cubicBezTo>
                  <a:cubicBezTo>
                    <a:pt x="3305175" y="426474"/>
                    <a:pt x="3301320" y="456790"/>
                    <a:pt x="3297464" y="490896"/>
                  </a:cubicBezTo>
                  <a:cubicBezTo>
                    <a:pt x="3297464" y="494686"/>
                    <a:pt x="3293609" y="498475"/>
                    <a:pt x="3289754" y="498475"/>
                  </a:cubicBezTo>
                  <a:cubicBezTo>
                    <a:pt x="3289754" y="498475"/>
                    <a:pt x="3285898" y="498475"/>
                    <a:pt x="3285898" y="498475"/>
                  </a:cubicBezTo>
                  <a:cubicBezTo>
                    <a:pt x="3282043" y="498475"/>
                    <a:pt x="3278187" y="494686"/>
                    <a:pt x="3278187" y="490896"/>
                  </a:cubicBezTo>
                  <a:cubicBezTo>
                    <a:pt x="3282043" y="456790"/>
                    <a:pt x="3285898" y="422685"/>
                    <a:pt x="3285898" y="388579"/>
                  </a:cubicBezTo>
                  <a:cubicBezTo>
                    <a:pt x="3285898" y="384790"/>
                    <a:pt x="3289754" y="381000"/>
                    <a:pt x="3297464" y="381000"/>
                  </a:cubicBezTo>
                  <a:close/>
                  <a:moveTo>
                    <a:pt x="14741" y="257175"/>
                  </a:moveTo>
                  <a:cubicBezTo>
                    <a:pt x="18597" y="257175"/>
                    <a:pt x="22452" y="260913"/>
                    <a:pt x="26307" y="264652"/>
                  </a:cubicBezTo>
                  <a:cubicBezTo>
                    <a:pt x="26307" y="290820"/>
                    <a:pt x="30163" y="313250"/>
                    <a:pt x="30163" y="328203"/>
                  </a:cubicBezTo>
                  <a:cubicBezTo>
                    <a:pt x="30163" y="328203"/>
                    <a:pt x="30163" y="331942"/>
                    <a:pt x="30163" y="331942"/>
                  </a:cubicBezTo>
                  <a:cubicBezTo>
                    <a:pt x="30163" y="343157"/>
                    <a:pt x="30163" y="354372"/>
                    <a:pt x="30163" y="361848"/>
                  </a:cubicBezTo>
                  <a:cubicBezTo>
                    <a:pt x="30163" y="369325"/>
                    <a:pt x="26307" y="373063"/>
                    <a:pt x="22452" y="373063"/>
                  </a:cubicBezTo>
                  <a:cubicBezTo>
                    <a:pt x="14741" y="373063"/>
                    <a:pt x="10886" y="369325"/>
                    <a:pt x="10886" y="361848"/>
                  </a:cubicBezTo>
                  <a:cubicBezTo>
                    <a:pt x="10886" y="350633"/>
                    <a:pt x="10886" y="343157"/>
                    <a:pt x="10886" y="331942"/>
                  </a:cubicBezTo>
                  <a:cubicBezTo>
                    <a:pt x="10886" y="331942"/>
                    <a:pt x="10886" y="328203"/>
                    <a:pt x="10886" y="328203"/>
                  </a:cubicBezTo>
                  <a:cubicBezTo>
                    <a:pt x="10886" y="313250"/>
                    <a:pt x="10886" y="290820"/>
                    <a:pt x="7030" y="268390"/>
                  </a:cubicBezTo>
                  <a:cubicBezTo>
                    <a:pt x="3175" y="260913"/>
                    <a:pt x="7030" y="257175"/>
                    <a:pt x="14741" y="257175"/>
                  </a:cubicBezTo>
                  <a:close/>
                  <a:moveTo>
                    <a:pt x="3297238" y="222845"/>
                  </a:moveTo>
                  <a:cubicBezTo>
                    <a:pt x="3300942" y="219075"/>
                    <a:pt x="3304646" y="226616"/>
                    <a:pt x="3304646" y="230386"/>
                  </a:cubicBezTo>
                  <a:cubicBezTo>
                    <a:pt x="3308350" y="253008"/>
                    <a:pt x="3308350" y="275630"/>
                    <a:pt x="3308350" y="298252"/>
                  </a:cubicBezTo>
                  <a:cubicBezTo>
                    <a:pt x="3308350" y="309563"/>
                    <a:pt x="3308350" y="317103"/>
                    <a:pt x="3308350" y="328414"/>
                  </a:cubicBezTo>
                  <a:cubicBezTo>
                    <a:pt x="3308350" y="335955"/>
                    <a:pt x="3304646" y="339725"/>
                    <a:pt x="3297238" y="339725"/>
                  </a:cubicBezTo>
                  <a:cubicBezTo>
                    <a:pt x="3293534" y="339725"/>
                    <a:pt x="3289829" y="335955"/>
                    <a:pt x="3289829" y="328414"/>
                  </a:cubicBezTo>
                  <a:cubicBezTo>
                    <a:pt x="3289829" y="317103"/>
                    <a:pt x="3289829" y="309563"/>
                    <a:pt x="3289829" y="298252"/>
                  </a:cubicBezTo>
                  <a:cubicBezTo>
                    <a:pt x="3289829" y="275630"/>
                    <a:pt x="3289829" y="253008"/>
                    <a:pt x="3286125" y="230386"/>
                  </a:cubicBezTo>
                  <a:cubicBezTo>
                    <a:pt x="3286125" y="226616"/>
                    <a:pt x="3289829" y="222845"/>
                    <a:pt x="3297238" y="222845"/>
                  </a:cubicBezTo>
                  <a:close/>
                  <a:moveTo>
                    <a:pt x="18852" y="98054"/>
                  </a:moveTo>
                  <a:cubicBezTo>
                    <a:pt x="21680" y="97119"/>
                    <a:pt x="24507" y="97119"/>
                    <a:pt x="26392" y="98988"/>
                  </a:cubicBezTo>
                  <a:cubicBezTo>
                    <a:pt x="30163" y="102727"/>
                    <a:pt x="30163" y="106465"/>
                    <a:pt x="30163" y="113942"/>
                  </a:cubicBezTo>
                  <a:cubicBezTo>
                    <a:pt x="18852" y="125157"/>
                    <a:pt x="15081" y="147587"/>
                    <a:pt x="18852" y="173755"/>
                  </a:cubicBezTo>
                  <a:cubicBezTo>
                    <a:pt x="18852" y="184970"/>
                    <a:pt x="18852" y="192447"/>
                    <a:pt x="18852" y="203661"/>
                  </a:cubicBezTo>
                  <a:cubicBezTo>
                    <a:pt x="18852" y="207400"/>
                    <a:pt x="15081" y="211138"/>
                    <a:pt x="11311" y="211138"/>
                  </a:cubicBezTo>
                  <a:cubicBezTo>
                    <a:pt x="7541" y="211138"/>
                    <a:pt x="7541" y="211138"/>
                    <a:pt x="7541" y="211138"/>
                  </a:cubicBezTo>
                  <a:cubicBezTo>
                    <a:pt x="3770" y="211138"/>
                    <a:pt x="0" y="207400"/>
                    <a:pt x="0" y="203661"/>
                  </a:cubicBezTo>
                  <a:cubicBezTo>
                    <a:pt x="0" y="192447"/>
                    <a:pt x="0" y="184970"/>
                    <a:pt x="0" y="173755"/>
                  </a:cubicBezTo>
                  <a:cubicBezTo>
                    <a:pt x="0" y="147587"/>
                    <a:pt x="0" y="121418"/>
                    <a:pt x="11311" y="102727"/>
                  </a:cubicBezTo>
                  <a:cubicBezTo>
                    <a:pt x="13196" y="100858"/>
                    <a:pt x="16024" y="98988"/>
                    <a:pt x="18852" y="98054"/>
                  </a:cubicBezTo>
                  <a:close/>
                  <a:moveTo>
                    <a:pt x="3259666" y="65088"/>
                  </a:moveTo>
                  <a:cubicBezTo>
                    <a:pt x="3267075" y="65088"/>
                    <a:pt x="3270779" y="65088"/>
                    <a:pt x="3274483" y="72602"/>
                  </a:cubicBezTo>
                  <a:cubicBezTo>
                    <a:pt x="3285596" y="102659"/>
                    <a:pt x="3293004" y="132716"/>
                    <a:pt x="3300412" y="166530"/>
                  </a:cubicBezTo>
                  <a:cubicBezTo>
                    <a:pt x="3300412" y="174044"/>
                    <a:pt x="3296708" y="177801"/>
                    <a:pt x="3289300" y="177801"/>
                  </a:cubicBezTo>
                  <a:cubicBezTo>
                    <a:pt x="3285596" y="177801"/>
                    <a:pt x="3281891" y="174044"/>
                    <a:pt x="3281891" y="170287"/>
                  </a:cubicBezTo>
                  <a:cubicBezTo>
                    <a:pt x="3274483" y="136473"/>
                    <a:pt x="3267075" y="106416"/>
                    <a:pt x="3255962" y="76359"/>
                  </a:cubicBezTo>
                  <a:cubicBezTo>
                    <a:pt x="3255962" y="72602"/>
                    <a:pt x="3255962" y="68845"/>
                    <a:pt x="3259666" y="65088"/>
                  </a:cubicBezTo>
                  <a:close/>
                  <a:moveTo>
                    <a:pt x="168173" y="57150"/>
                  </a:moveTo>
                  <a:cubicBezTo>
                    <a:pt x="175650" y="57150"/>
                    <a:pt x="179388" y="60921"/>
                    <a:pt x="179388" y="64691"/>
                  </a:cubicBezTo>
                  <a:cubicBezTo>
                    <a:pt x="179388" y="72232"/>
                    <a:pt x="175650" y="76002"/>
                    <a:pt x="171911" y="76002"/>
                  </a:cubicBezTo>
                  <a:cubicBezTo>
                    <a:pt x="134528" y="76002"/>
                    <a:pt x="100883" y="79772"/>
                    <a:pt x="74715" y="87313"/>
                  </a:cubicBezTo>
                  <a:cubicBezTo>
                    <a:pt x="74715" y="87313"/>
                    <a:pt x="74715" y="87313"/>
                    <a:pt x="70977" y="87313"/>
                  </a:cubicBezTo>
                  <a:cubicBezTo>
                    <a:pt x="67238" y="87313"/>
                    <a:pt x="63500" y="83543"/>
                    <a:pt x="63500" y="79772"/>
                  </a:cubicBezTo>
                  <a:cubicBezTo>
                    <a:pt x="63500" y="76002"/>
                    <a:pt x="67238" y="68461"/>
                    <a:pt x="70977" y="68461"/>
                  </a:cubicBezTo>
                  <a:cubicBezTo>
                    <a:pt x="100883" y="60921"/>
                    <a:pt x="134528" y="60921"/>
                    <a:pt x="168173" y="57150"/>
                  </a:cubicBezTo>
                  <a:close/>
                  <a:moveTo>
                    <a:pt x="3116519" y="46038"/>
                  </a:moveTo>
                  <a:cubicBezTo>
                    <a:pt x="3146835" y="46038"/>
                    <a:pt x="3180941" y="49742"/>
                    <a:pt x="3215046" y="49742"/>
                  </a:cubicBezTo>
                  <a:cubicBezTo>
                    <a:pt x="3218836" y="49742"/>
                    <a:pt x="3222625" y="53446"/>
                    <a:pt x="3222625" y="57151"/>
                  </a:cubicBezTo>
                  <a:cubicBezTo>
                    <a:pt x="3222625" y="60855"/>
                    <a:pt x="3218836" y="68263"/>
                    <a:pt x="3215046" y="68263"/>
                  </a:cubicBezTo>
                  <a:cubicBezTo>
                    <a:pt x="3180941" y="68263"/>
                    <a:pt x="3146835" y="64559"/>
                    <a:pt x="3116519" y="64559"/>
                  </a:cubicBezTo>
                  <a:cubicBezTo>
                    <a:pt x="3108940" y="64559"/>
                    <a:pt x="3105150" y="60855"/>
                    <a:pt x="3105150" y="57151"/>
                  </a:cubicBezTo>
                  <a:cubicBezTo>
                    <a:pt x="3105150" y="49742"/>
                    <a:pt x="3108940" y="46038"/>
                    <a:pt x="3116519" y="46038"/>
                  </a:cubicBezTo>
                  <a:close/>
                  <a:moveTo>
                    <a:pt x="330001" y="46038"/>
                  </a:moveTo>
                  <a:cubicBezTo>
                    <a:pt x="333771" y="46038"/>
                    <a:pt x="337542" y="49742"/>
                    <a:pt x="337542" y="53447"/>
                  </a:cubicBezTo>
                  <a:cubicBezTo>
                    <a:pt x="341312" y="57151"/>
                    <a:pt x="337542" y="60855"/>
                    <a:pt x="330001" y="64559"/>
                  </a:cubicBezTo>
                  <a:cubicBezTo>
                    <a:pt x="318690" y="64559"/>
                    <a:pt x="307379" y="68263"/>
                    <a:pt x="296068" y="68263"/>
                  </a:cubicBezTo>
                  <a:cubicBezTo>
                    <a:pt x="280987" y="71968"/>
                    <a:pt x="258365" y="75672"/>
                    <a:pt x="231973" y="75672"/>
                  </a:cubicBezTo>
                  <a:cubicBezTo>
                    <a:pt x="228202" y="79376"/>
                    <a:pt x="224432" y="75672"/>
                    <a:pt x="224432" y="68263"/>
                  </a:cubicBezTo>
                  <a:cubicBezTo>
                    <a:pt x="220662" y="64559"/>
                    <a:pt x="224432" y="60855"/>
                    <a:pt x="231973" y="60855"/>
                  </a:cubicBezTo>
                  <a:cubicBezTo>
                    <a:pt x="258365" y="57151"/>
                    <a:pt x="280987" y="53447"/>
                    <a:pt x="296068" y="49742"/>
                  </a:cubicBezTo>
                  <a:cubicBezTo>
                    <a:pt x="307379" y="49742"/>
                    <a:pt x="318690" y="46038"/>
                    <a:pt x="330001" y="46038"/>
                  </a:cubicBezTo>
                  <a:close/>
                  <a:moveTo>
                    <a:pt x="3058268" y="38166"/>
                  </a:moveTo>
                  <a:cubicBezTo>
                    <a:pt x="3060137" y="39555"/>
                    <a:pt x="3062006" y="42334"/>
                    <a:pt x="3063875" y="46038"/>
                  </a:cubicBezTo>
                  <a:cubicBezTo>
                    <a:pt x="3063875" y="49742"/>
                    <a:pt x="3060137" y="53446"/>
                    <a:pt x="3056399" y="53446"/>
                  </a:cubicBezTo>
                  <a:cubicBezTo>
                    <a:pt x="3056399" y="53446"/>
                    <a:pt x="3056399" y="53446"/>
                    <a:pt x="3052660" y="53446"/>
                  </a:cubicBezTo>
                  <a:cubicBezTo>
                    <a:pt x="3022754" y="60855"/>
                    <a:pt x="2989109" y="64559"/>
                    <a:pt x="2955464" y="68263"/>
                  </a:cubicBezTo>
                  <a:cubicBezTo>
                    <a:pt x="2951726" y="68263"/>
                    <a:pt x="2947987" y="64559"/>
                    <a:pt x="2947987" y="60855"/>
                  </a:cubicBezTo>
                  <a:cubicBezTo>
                    <a:pt x="2947987" y="53446"/>
                    <a:pt x="2947987" y="49742"/>
                    <a:pt x="2955464" y="49742"/>
                  </a:cubicBezTo>
                  <a:cubicBezTo>
                    <a:pt x="2989109" y="46038"/>
                    <a:pt x="3019015" y="42334"/>
                    <a:pt x="3052660" y="38629"/>
                  </a:cubicBezTo>
                  <a:cubicBezTo>
                    <a:pt x="3054529" y="36777"/>
                    <a:pt x="3056399" y="36777"/>
                    <a:pt x="3058268" y="38166"/>
                  </a:cubicBezTo>
                  <a:close/>
                  <a:moveTo>
                    <a:pt x="2797277" y="34925"/>
                  </a:moveTo>
                  <a:cubicBezTo>
                    <a:pt x="2827184" y="34925"/>
                    <a:pt x="2860829" y="34925"/>
                    <a:pt x="2894474" y="38629"/>
                  </a:cubicBezTo>
                  <a:cubicBezTo>
                    <a:pt x="2898212" y="38629"/>
                    <a:pt x="2901950" y="42333"/>
                    <a:pt x="2901950" y="46038"/>
                  </a:cubicBezTo>
                  <a:cubicBezTo>
                    <a:pt x="2901950" y="53446"/>
                    <a:pt x="2898212" y="57150"/>
                    <a:pt x="2894474" y="57150"/>
                  </a:cubicBezTo>
                  <a:cubicBezTo>
                    <a:pt x="2860829" y="53446"/>
                    <a:pt x="2827184" y="53446"/>
                    <a:pt x="2793539" y="49742"/>
                  </a:cubicBezTo>
                  <a:cubicBezTo>
                    <a:pt x="2789801" y="49742"/>
                    <a:pt x="2786062" y="46038"/>
                    <a:pt x="2786062" y="42333"/>
                  </a:cubicBezTo>
                  <a:cubicBezTo>
                    <a:pt x="2786062" y="38629"/>
                    <a:pt x="2789801" y="34925"/>
                    <a:pt x="2797277" y="34925"/>
                  </a:cubicBezTo>
                  <a:close/>
                  <a:moveTo>
                    <a:pt x="393955" y="34925"/>
                  </a:moveTo>
                  <a:cubicBezTo>
                    <a:pt x="428061" y="38629"/>
                    <a:pt x="458377" y="42334"/>
                    <a:pt x="492483" y="49742"/>
                  </a:cubicBezTo>
                  <a:cubicBezTo>
                    <a:pt x="496272" y="49742"/>
                    <a:pt x="500062" y="53446"/>
                    <a:pt x="500062" y="57150"/>
                  </a:cubicBezTo>
                  <a:cubicBezTo>
                    <a:pt x="500062" y="64559"/>
                    <a:pt x="496272" y="68263"/>
                    <a:pt x="488693" y="64559"/>
                  </a:cubicBezTo>
                  <a:cubicBezTo>
                    <a:pt x="458377" y="60855"/>
                    <a:pt x="424272" y="57150"/>
                    <a:pt x="390166" y="53446"/>
                  </a:cubicBezTo>
                  <a:cubicBezTo>
                    <a:pt x="386376" y="53446"/>
                    <a:pt x="382587" y="46038"/>
                    <a:pt x="382587" y="42334"/>
                  </a:cubicBezTo>
                  <a:cubicBezTo>
                    <a:pt x="382587" y="38629"/>
                    <a:pt x="390166" y="34925"/>
                    <a:pt x="393955" y="34925"/>
                  </a:cubicBezTo>
                  <a:close/>
                  <a:moveTo>
                    <a:pt x="2474452" y="23813"/>
                  </a:moveTo>
                  <a:cubicBezTo>
                    <a:pt x="2508097" y="23813"/>
                    <a:pt x="2541742" y="23813"/>
                    <a:pt x="2575387" y="23813"/>
                  </a:cubicBezTo>
                  <a:cubicBezTo>
                    <a:pt x="2579125" y="23813"/>
                    <a:pt x="2582863" y="27623"/>
                    <a:pt x="2582863" y="35243"/>
                  </a:cubicBezTo>
                  <a:cubicBezTo>
                    <a:pt x="2582863" y="39053"/>
                    <a:pt x="2579125" y="42863"/>
                    <a:pt x="2575387" y="42863"/>
                  </a:cubicBezTo>
                  <a:cubicBezTo>
                    <a:pt x="2571648" y="42863"/>
                    <a:pt x="2571648" y="42863"/>
                    <a:pt x="2571648" y="42863"/>
                  </a:cubicBezTo>
                  <a:cubicBezTo>
                    <a:pt x="2541742" y="42863"/>
                    <a:pt x="2508097" y="42863"/>
                    <a:pt x="2474452" y="42863"/>
                  </a:cubicBezTo>
                  <a:cubicBezTo>
                    <a:pt x="2470714" y="42863"/>
                    <a:pt x="2466975" y="39053"/>
                    <a:pt x="2466975" y="31433"/>
                  </a:cubicBezTo>
                  <a:cubicBezTo>
                    <a:pt x="2466975" y="27623"/>
                    <a:pt x="2470714" y="23813"/>
                    <a:pt x="2474452" y="23813"/>
                  </a:cubicBezTo>
                  <a:close/>
                  <a:moveTo>
                    <a:pt x="796811" y="22906"/>
                  </a:moveTo>
                  <a:cubicBezTo>
                    <a:pt x="804295" y="19050"/>
                    <a:pt x="808037" y="26761"/>
                    <a:pt x="808037" y="30616"/>
                  </a:cubicBezTo>
                  <a:cubicBezTo>
                    <a:pt x="808037" y="34472"/>
                    <a:pt x="804295" y="38327"/>
                    <a:pt x="800553" y="38327"/>
                  </a:cubicBezTo>
                  <a:cubicBezTo>
                    <a:pt x="770617" y="42183"/>
                    <a:pt x="740682" y="42183"/>
                    <a:pt x="710746" y="46038"/>
                  </a:cubicBezTo>
                  <a:cubicBezTo>
                    <a:pt x="707004" y="46038"/>
                    <a:pt x="703262" y="42183"/>
                    <a:pt x="703262" y="34472"/>
                  </a:cubicBezTo>
                  <a:cubicBezTo>
                    <a:pt x="703262" y="30616"/>
                    <a:pt x="707004" y="26761"/>
                    <a:pt x="710746" y="26761"/>
                  </a:cubicBezTo>
                  <a:cubicBezTo>
                    <a:pt x="740682" y="22906"/>
                    <a:pt x="770617" y="22906"/>
                    <a:pt x="796811" y="22906"/>
                  </a:cubicBezTo>
                  <a:close/>
                  <a:moveTo>
                    <a:pt x="655355" y="22333"/>
                  </a:moveTo>
                  <a:cubicBezTo>
                    <a:pt x="657250" y="23740"/>
                    <a:pt x="658197" y="26555"/>
                    <a:pt x="658197" y="30307"/>
                  </a:cubicBezTo>
                  <a:cubicBezTo>
                    <a:pt x="661987" y="34059"/>
                    <a:pt x="658197" y="37811"/>
                    <a:pt x="650618" y="37811"/>
                  </a:cubicBezTo>
                  <a:cubicBezTo>
                    <a:pt x="620302" y="45316"/>
                    <a:pt x="586197" y="52821"/>
                    <a:pt x="555880" y="60325"/>
                  </a:cubicBezTo>
                  <a:cubicBezTo>
                    <a:pt x="548301" y="60325"/>
                    <a:pt x="544512" y="56573"/>
                    <a:pt x="544512" y="52821"/>
                  </a:cubicBezTo>
                  <a:cubicBezTo>
                    <a:pt x="544512" y="49068"/>
                    <a:pt x="544512" y="41564"/>
                    <a:pt x="552091" y="41564"/>
                  </a:cubicBezTo>
                  <a:cubicBezTo>
                    <a:pt x="582407" y="34059"/>
                    <a:pt x="616513" y="26555"/>
                    <a:pt x="646829" y="22802"/>
                  </a:cubicBezTo>
                  <a:cubicBezTo>
                    <a:pt x="650618" y="20926"/>
                    <a:pt x="653461" y="20926"/>
                    <a:pt x="655355" y="22333"/>
                  </a:cubicBezTo>
                  <a:close/>
                  <a:moveTo>
                    <a:pt x="2639218" y="19050"/>
                  </a:moveTo>
                  <a:cubicBezTo>
                    <a:pt x="2650529" y="22860"/>
                    <a:pt x="2661840" y="22860"/>
                    <a:pt x="2676922" y="26670"/>
                  </a:cubicBezTo>
                  <a:cubicBezTo>
                    <a:pt x="2695773" y="30480"/>
                    <a:pt x="2714625" y="34290"/>
                    <a:pt x="2733476" y="38100"/>
                  </a:cubicBezTo>
                  <a:cubicBezTo>
                    <a:pt x="2741017" y="38100"/>
                    <a:pt x="2744787" y="41910"/>
                    <a:pt x="2741017" y="45720"/>
                  </a:cubicBezTo>
                  <a:cubicBezTo>
                    <a:pt x="2741017" y="53340"/>
                    <a:pt x="2737247" y="57150"/>
                    <a:pt x="2733476" y="53340"/>
                  </a:cubicBezTo>
                  <a:cubicBezTo>
                    <a:pt x="2733476" y="53340"/>
                    <a:pt x="2729706" y="53340"/>
                    <a:pt x="2729706" y="53340"/>
                  </a:cubicBezTo>
                  <a:cubicBezTo>
                    <a:pt x="2710854" y="49530"/>
                    <a:pt x="2692003" y="49530"/>
                    <a:pt x="2673151" y="45720"/>
                  </a:cubicBezTo>
                  <a:cubicBezTo>
                    <a:pt x="2658070" y="41910"/>
                    <a:pt x="2646759" y="38100"/>
                    <a:pt x="2635448" y="38100"/>
                  </a:cubicBezTo>
                  <a:cubicBezTo>
                    <a:pt x="2627908" y="38100"/>
                    <a:pt x="2624137" y="30480"/>
                    <a:pt x="2627908" y="26670"/>
                  </a:cubicBezTo>
                  <a:cubicBezTo>
                    <a:pt x="2627908" y="22860"/>
                    <a:pt x="2631678" y="19050"/>
                    <a:pt x="2639218" y="19050"/>
                  </a:cubicBezTo>
                  <a:close/>
                  <a:moveTo>
                    <a:pt x="2153826" y="19050"/>
                  </a:moveTo>
                  <a:cubicBezTo>
                    <a:pt x="2180167" y="19050"/>
                    <a:pt x="2210271" y="19050"/>
                    <a:pt x="2236611" y="19050"/>
                  </a:cubicBezTo>
                  <a:cubicBezTo>
                    <a:pt x="2244137" y="19050"/>
                    <a:pt x="2247900" y="22860"/>
                    <a:pt x="2247900" y="30480"/>
                  </a:cubicBezTo>
                  <a:cubicBezTo>
                    <a:pt x="2244137" y="34290"/>
                    <a:pt x="2244137" y="38100"/>
                    <a:pt x="2236611" y="38100"/>
                  </a:cubicBezTo>
                  <a:cubicBezTo>
                    <a:pt x="2210271" y="38100"/>
                    <a:pt x="2180167" y="38100"/>
                    <a:pt x="2153826" y="38100"/>
                  </a:cubicBezTo>
                  <a:cubicBezTo>
                    <a:pt x="2146300" y="38100"/>
                    <a:pt x="2146300" y="34290"/>
                    <a:pt x="2146300" y="26670"/>
                  </a:cubicBezTo>
                  <a:cubicBezTo>
                    <a:pt x="2146300" y="22860"/>
                    <a:pt x="2150063" y="19050"/>
                    <a:pt x="2153826" y="19050"/>
                  </a:cubicBezTo>
                  <a:close/>
                  <a:moveTo>
                    <a:pt x="2316265" y="15875"/>
                  </a:moveTo>
                  <a:cubicBezTo>
                    <a:pt x="2349910" y="19646"/>
                    <a:pt x="2379817" y="23416"/>
                    <a:pt x="2413462" y="27186"/>
                  </a:cubicBezTo>
                  <a:cubicBezTo>
                    <a:pt x="2417200" y="27186"/>
                    <a:pt x="2420938" y="34727"/>
                    <a:pt x="2420938" y="38497"/>
                  </a:cubicBezTo>
                  <a:cubicBezTo>
                    <a:pt x="2420938" y="42268"/>
                    <a:pt x="2417200" y="46038"/>
                    <a:pt x="2413462" y="46038"/>
                  </a:cubicBezTo>
                  <a:cubicBezTo>
                    <a:pt x="2379817" y="42268"/>
                    <a:pt x="2346172" y="38497"/>
                    <a:pt x="2312527" y="34727"/>
                  </a:cubicBezTo>
                  <a:cubicBezTo>
                    <a:pt x="2308789" y="34727"/>
                    <a:pt x="2305050" y="27186"/>
                    <a:pt x="2305050" y="23416"/>
                  </a:cubicBezTo>
                  <a:cubicBezTo>
                    <a:pt x="2305050" y="19646"/>
                    <a:pt x="2312527" y="15875"/>
                    <a:pt x="2316265" y="15875"/>
                  </a:cubicBezTo>
                  <a:close/>
                  <a:moveTo>
                    <a:pt x="1995744" y="12700"/>
                  </a:moveTo>
                  <a:cubicBezTo>
                    <a:pt x="2018481" y="16404"/>
                    <a:pt x="2041218" y="16404"/>
                    <a:pt x="2067745" y="16404"/>
                  </a:cubicBezTo>
                  <a:cubicBezTo>
                    <a:pt x="2075324" y="16404"/>
                    <a:pt x="2082903" y="16404"/>
                    <a:pt x="2094271" y="16404"/>
                  </a:cubicBezTo>
                  <a:cubicBezTo>
                    <a:pt x="2098061" y="16404"/>
                    <a:pt x="2101850" y="23813"/>
                    <a:pt x="2101850" y="27517"/>
                  </a:cubicBezTo>
                  <a:cubicBezTo>
                    <a:pt x="2101850" y="31221"/>
                    <a:pt x="2098061" y="34925"/>
                    <a:pt x="2094271" y="34925"/>
                  </a:cubicBezTo>
                  <a:cubicBezTo>
                    <a:pt x="2082903" y="34925"/>
                    <a:pt x="2075324" y="34925"/>
                    <a:pt x="2063955" y="34925"/>
                  </a:cubicBezTo>
                  <a:cubicBezTo>
                    <a:pt x="2041218" y="34925"/>
                    <a:pt x="2018481" y="34925"/>
                    <a:pt x="1991954" y="31221"/>
                  </a:cubicBezTo>
                  <a:cubicBezTo>
                    <a:pt x="1988165" y="31221"/>
                    <a:pt x="1984375" y="27517"/>
                    <a:pt x="1984375" y="23813"/>
                  </a:cubicBezTo>
                  <a:cubicBezTo>
                    <a:pt x="1984375" y="16404"/>
                    <a:pt x="1988165" y="12700"/>
                    <a:pt x="1995744" y="12700"/>
                  </a:cubicBezTo>
                  <a:close/>
                  <a:moveTo>
                    <a:pt x="874968" y="7938"/>
                  </a:moveTo>
                  <a:cubicBezTo>
                    <a:pt x="890126" y="11819"/>
                    <a:pt x="905285" y="15699"/>
                    <a:pt x="920443" y="15699"/>
                  </a:cubicBezTo>
                  <a:cubicBezTo>
                    <a:pt x="935601" y="19580"/>
                    <a:pt x="954548" y="19580"/>
                    <a:pt x="973496" y="23460"/>
                  </a:cubicBezTo>
                  <a:cubicBezTo>
                    <a:pt x="977285" y="23460"/>
                    <a:pt x="981075" y="31221"/>
                    <a:pt x="981075" y="35102"/>
                  </a:cubicBezTo>
                  <a:cubicBezTo>
                    <a:pt x="981075" y="38983"/>
                    <a:pt x="973496" y="42863"/>
                    <a:pt x="969706" y="42863"/>
                  </a:cubicBezTo>
                  <a:cubicBezTo>
                    <a:pt x="950759" y="38983"/>
                    <a:pt x="935601" y="38983"/>
                    <a:pt x="916653" y="35102"/>
                  </a:cubicBezTo>
                  <a:cubicBezTo>
                    <a:pt x="901495" y="31221"/>
                    <a:pt x="886337" y="31221"/>
                    <a:pt x="871179" y="27341"/>
                  </a:cubicBezTo>
                  <a:cubicBezTo>
                    <a:pt x="867389" y="27341"/>
                    <a:pt x="863600" y="23460"/>
                    <a:pt x="863600" y="15699"/>
                  </a:cubicBezTo>
                  <a:cubicBezTo>
                    <a:pt x="863600" y="11819"/>
                    <a:pt x="867389" y="7938"/>
                    <a:pt x="874968" y="7938"/>
                  </a:cubicBezTo>
                  <a:close/>
                  <a:moveTo>
                    <a:pt x="1835199" y="4763"/>
                  </a:moveTo>
                  <a:cubicBezTo>
                    <a:pt x="1868686" y="8534"/>
                    <a:pt x="1902172" y="12304"/>
                    <a:pt x="1931938" y="16074"/>
                  </a:cubicBezTo>
                  <a:cubicBezTo>
                    <a:pt x="1939380" y="16074"/>
                    <a:pt x="1943100" y="19845"/>
                    <a:pt x="1939380" y="27385"/>
                  </a:cubicBezTo>
                  <a:cubicBezTo>
                    <a:pt x="1939380" y="31156"/>
                    <a:pt x="1935659" y="34926"/>
                    <a:pt x="1931938" y="34926"/>
                  </a:cubicBezTo>
                  <a:cubicBezTo>
                    <a:pt x="1898452" y="31156"/>
                    <a:pt x="1864965" y="27385"/>
                    <a:pt x="1835199" y="23615"/>
                  </a:cubicBezTo>
                  <a:cubicBezTo>
                    <a:pt x="1827758" y="23615"/>
                    <a:pt x="1824037" y="19845"/>
                    <a:pt x="1824037" y="12304"/>
                  </a:cubicBezTo>
                  <a:cubicBezTo>
                    <a:pt x="1827758" y="8534"/>
                    <a:pt x="1831479" y="4763"/>
                    <a:pt x="1835199" y="4763"/>
                  </a:cubicBezTo>
                  <a:close/>
                  <a:moveTo>
                    <a:pt x="1273664" y="4763"/>
                  </a:moveTo>
                  <a:cubicBezTo>
                    <a:pt x="1277388" y="4763"/>
                    <a:pt x="1281113" y="8467"/>
                    <a:pt x="1281113" y="15876"/>
                  </a:cubicBezTo>
                  <a:cubicBezTo>
                    <a:pt x="1281113" y="19580"/>
                    <a:pt x="1277388" y="23284"/>
                    <a:pt x="1273664" y="23284"/>
                  </a:cubicBezTo>
                  <a:cubicBezTo>
                    <a:pt x="1247592" y="23284"/>
                    <a:pt x="1217796" y="26988"/>
                    <a:pt x="1191724" y="26988"/>
                  </a:cubicBezTo>
                  <a:cubicBezTo>
                    <a:pt x="1187999" y="26988"/>
                    <a:pt x="1184275" y="23284"/>
                    <a:pt x="1184275" y="15876"/>
                  </a:cubicBezTo>
                  <a:cubicBezTo>
                    <a:pt x="1184275" y="12171"/>
                    <a:pt x="1187999" y="8467"/>
                    <a:pt x="1191724" y="8467"/>
                  </a:cubicBezTo>
                  <a:cubicBezTo>
                    <a:pt x="1217796" y="8467"/>
                    <a:pt x="1247592" y="4763"/>
                    <a:pt x="1273664" y="4763"/>
                  </a:cubicBezTo>
                  <a:close/>
                  <a:moveTo>
                    <a:pt x="1130761" y="4763"/>
                  </a:moveTo>
                  <a:cubicBezTo>
                    <a:pt x="1134500" y="4763"/>
                    <a:pt x="1138238" y="8534"/>
                    <a:pt x="1138238" y="12304"/>
                  </a:cubicBezTo>
                  <a:cubicBezTo>
                    <a:pt x="1138238" y="16074"/>
                    <a:pt x="1138238" y="23615"/>
                    <a:pt x="1130761" y="23615"/>
                  </a:cubicBezTo>
                  <a:cubicBezTo>
                    <a:pt x="1100855" y="27385"/>
                    <a:pt x="1067210" y="31156"/>
                    <a:pt x="1033565" y="34926"/>
                  </a:cubicBezTo>
                  <a:cubicBezTo>
                    <a:pt x="1029827" y="34926"/>
                    <a:pt x="1026088" y="31156"/>
                    <a:pt x="1022350" y="27385"/>
                  </a:cubicBezTo>
                  <a:cubicBezTo>
                    <a:pt x="1022350" y="23615"/>
                    <a:pt x="1026088" y="19845"/>
                    <a:pt x="1033565" y="16074"/>
                  </a:cubicBezTo>
                  <a:cubicBezTo>
                    <a:pt x="1063471" y="12304"/>
                    <a:pt x="1097116" y="8534"/>
                    <a:pt x="1130761" y="4763"/>
                  </a:cubicBezTo>
                  <a:close/>
                  <a:moveTo>
                    <a:pt x="1769960" y="0"/>
                  </a:moveTo>
                  <a:cubicBezTo>
                    <a:pt x="1777437" y="0"/>
                    <a:pt x="1781175" y="3771"/>
                    <a:pt x="1781175" y="11311"/>
                  </a:cubicBezTo>
                  <a:cubicBezTo>
                    <a:pt x="1781175" y="15082"/>
                    <a:pt x="1777437" y="18852"/>
                    <a:pt x="1773699" y="18852"/>
                  </a:cubicBezTo>
                  <a:cubicBezTo>
                    <a:pt x="1740054" y="22622"/>
                    <a:pt x="1706409" y="26393"/>
                    <a:pt x="1676502" y="30163"/>
                  </a:cubicBezTo>
                  <a:cubicBezTo>
                    <a:pt x="1669026" y="30163"/>
                    <a:pt x="1665287" y="26393"/>
                    <a:pt x="1665287" y="18852"/>
                  </a:cubicBezTo>
                  <a:cubicBezTo>
                    <a:pt x="1665287" y="15082"/>
                    <a:pt x="1669026" y="11311"/>
                    <a:pt x="1672764" y="11311"/>
                  </a:cubicBezTo>
                  <a:cubicBezTo>
                    <a:pt x="1706409" y="7541"/>
                    <a:pt x="1736315" y="3771"/>
                    <a:pt x="1769960" y="0"/>
                  </a:cubicBezTo>
                  <a:close/>
                  <a:moveTo>
                    <a:pt x="1514731" y="0"/>
                  </a:moveTo>
                  <a:cubicBezTo>
                    <a:pt x="1548836" y="3856"/>
                    <a:pt x="1579153" y="3856"/>
                    <a:pt x="1613258" y="7711"/>
                  </a:cubicBezTo>
                  <a:cubicBezTo>
                    <a:pt x="1617048" y="7711"/>
                    <a:pt x="1620837" y="11566"/>
                    <a:pt x="1620837" y="19277"/>
                  </a:cubicBezTo>
                  <a:cubicBezTo>
                    <a:pt x="1620837" y="23133"/>
                    <a:pt x="1617048" y="26988"/>
                    <a:pt x="1613258" y="26988"/>
                  </a:cubicBezTo>
                  <a:cubicBezTo>
                    <a:pt x="1579153" y="23133"/>
                    <a:pt x="1545047" y="23133"/>
                    <a:pt x="1510941" y="19277"/>
                  </a:cubicBezTo>
                  <a:cubicBezTo>
                    <a:pt x="1507152" y="19277"/>
                    <a:pt x="1503362" y="15422"/>
                    <a:pt x="1503362" y="7711"/>
                  </a:cubicBezTo>
                  <a:cubicBezTo>
                    <a:pt x="1503362" y="3856"/>
                    <a:pt x="1507152" y="0"/>
                    <a:pt x="1514731" y="0"/>
                  </a:cubicBezTo>
                  <a:close/>
                  <a:moveTo>
                    <a:pt x="1352794" y="0"/>
                  </a:moveTo>
                  <a:cubicBezTo>
                    <a:pt x="1379293" y="3969"/>
                    <a:pt x="1405792" y="3969"/>
                    <a:pt x="1432291" y="3969"/>
                  </a:cubicBezTo>
                  <a:cubicBezTo>
                    <a:pt x="1436076" y="3969"/>
                    <a:pt x="1439862" y="11907"/>
                    <a:pt x="1436076" y="15875"/>
                  </a:cubicBezTo>
                  <a:cubicBezTo>
                    <a:pt x="1436076" y="19844"/>
                    <a:pt x="1432291" y="23813"/>
                    <a:pt x="1428505" y="23813"/>
                  </a:cubicBezTo>
                  <a:cubicBezTo>
                    <a:pt x="1402006" y="23813"/>
                    <a:pt x="1375507" y="23813"/>
                    <a:pt x="1349008" y="19844"/>
                  </a:cubicBezTo>
                  <a:cubicBezTo>
                    <a:pt x="1345222" y="19844"/>
                    <a:pt x="1341437" y="15875"/>
                    <a:pt x="1345222" y="11907"/>
                  </a:cubicBezTo>
                  <a:cubicBezTo>
                    <a:pt x="1345222" y="7938"/>
                    <a:pt x="1349008" y="0"/>
                    <a:pt x="1352794" y="0"/>
                  </a:cubicBezTo>
                  <a:close/>
                </a:path>
              </a:pathLst>
            </a:custGeom>
            <a:solidFill>
              <a:schemeClr val="accent6">
                <a:lumMod val="75000"/>
              </a:schemeClr>
            </a:solidFill>
            <a:ln>
              <a:solidFill>
                <a:schemeClr val="accent6">
                  <a:lumMod val="75000"/>
                </a:schemeClr>
              </a:solidFill>
            </a:ln>
          </p:spPr>
          <p:txBody>
            <a:bodyPr/>
            <a:lstStyle/>
            <a:p>
              <a:pPr defTabSz="342900">
                <a:defRPr/>
              </a:pPr>
              <a:endParaRPr lang="zh-CN" altLang="en-US">
                <a:solidFill>
                  <a:srgbClr val="0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3" y="3606874"/>
            <a:ext cx="1106564" cy="1553135"/>
          </a:xfrm>
          <a:prstGeom prst="rect">
            <a:avLst/>
          </a:prstGeom>
        </p:spPr>
      </p:pic>
      <p:sp>
        <p:nvSpPr>
          <p:cNvPr id="12" name="TextBox 11">
            <a:extLst>
              <a:ext uri="{FF2B5EF4-FFF2-40B4-BE49-F238E27FC236}">
                <a16:creationId xmlns:a16="http://schemas.microsoft.com/office/drawing/2014/main" id="{885D9218-0689-4B48-B930-E8D28846C62F}"/>
              </a:ext>
            </a:extLst>
          </p:cNvPr>
          <p:cNvSpPr txBox="1"/>
          <p:nvPr/>
        </p:nvSpPr>
        <p:spPr>
          <a:xfrm>
            <a:off x="4225467" y="2032720"/>
            <a:ext cx="3399796" cy="707886"/>
          </a:xfrm>
          <a:prstGeom prst="rect">
            <a:avLst/>
          </a:prstGeom>
          <a:noFill/>
        </p:spPr>
        <p:txBody>
          <a:bodyPr wrap="square" rtlCol="0">
            <a:spAutoFit/>
          </a:bodyPr>
          <a:lstStyle/>
          <a:p>
            <a:r>
              <a:rPr lang="vi-VN" sz="2000" b="1" i="1" dirty="0">
                <a:solidFill>
                  <a:srgbClr val="002060"/>
                </a:solidFill>
                <a:latin typeface="Times New Roman" panose="02020603050405020304" pitchFamily="18" charset="0"/>
                <a:cs typeface="Times New Roman" panose="02020603050405020304" pitchFamily="18" charset="0"/>
              </a:rPr>
              <a:t>Hãy mô tả những gì em thấy trong tranh?</a:t>
            </a:r>
            <a:endParaRPr lang="en-US" sz="2000" b="1" i="1" dirty="0">
              <a:solidFill>
                <a:srgbClr val="002060"/>
              </a:solidFill>
              <a:latin typeface="Times New Roman" panose="02020603050405020304" pitchFamily="18" charset="0"/>
              <a:cs typeface="Times New Roman" panose="02020603050405020304" pitchFamily="18" charset="0"/>
            </a:endParaRPr>
          </a:p>
        </p:txBody>
      </p:sp>
      <p:pic>
        <p:nvPicPr>
          <p:cNvPr id="13" name="Picture 4">
            <a:extLst>
              <a:ext uri="{FF2B5EF4-FFF2-40B4-BE49-F238E27FC236}">
                <a16:creationId xmlns:a16="http://schemas.microsoft.com/office/drawing/2014/main" id="{363EBE00-739B-4C25-9ECB-68BAFF7E51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1587" y="487634"/>
            <a:ext cx="2774539" cy="412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347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2511"/>
            <a:ext cx="3895508" cy="2670604"/>
          </a:xfrm>
          <a:prstGeom prst="rect">
            <a:avLst/>
          </a:prstGeom>
        </p:spPr>
      </p:pic>
      <p:sp>
        <p:nvSpPr>
          <p:cNvPr id="3" name="文本框 2"/>
          <p:cNvSpPr txBox="1"/>
          <p:nvPr/>
        </p:nvSpPr>
        <p:spPr>
          <a:xfrm>
            <a:off x="1310730" y="1558720"/>
            <a:ext cx="2361158" cy="1323439"/>
          </a:xfrm>
          <a:prstGeom prst="rect">
            <a:avLst/>
          </a:prstGeom>
          <a:noFill/>
        </p:spPr>
        <p:txBody>
          <a:bodyPr wrap="square" rtlCol="0">
            <a:spAutoFit/>
          </a:bodyPr>
          <a:lstStyle/>
          <a:p>
            <a:pPr algn="ctr"/>
            <a:r>
              <a:rPr lang="zh-CN" altLang="en-US" sz="2000" dirty="0">
                <a:solidFill>
                  <a:schemeClr val="bg1"/>
                </a:solidFill>
                <a:latin typeface="Times New Roman" panose="02020603050405020304" pitchFamily="18" charset="0"/>
                <a:cs typeface="Times New Roman" panose="02020603050405020304" pitchFamily="18" charset="0"/>
              </a:rPr>
              <a:t>    </a:t>
            </a:r>
            <a:r>
              <a:rPr lang="en-US" altLang="zh-CN"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Một</a:t>
            </a:r>
            <a:r>
              <a:rPr lang="en-US" altLang="zh-CN"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zh-CN"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nơi</a:t>
            </a:r>
            <a:r>
              <a:rPr lang="en-US" altLang="zh-CN"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tưởng</a:t>
            </a:r>
            <a:r>
              <a:rPr lang="en-US" altLang="zh-CN"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niệm</a:t>
            </a:r>
            <a:r>
              <a:rPr lang="en-US" altLang="zh-CN"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danh</a:t>
            </a:r>
            <a:r>
              <a:rPr lang="en-US" altLang="zh-CN"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y </a:t>
            </a:r>
            <a:r>
              <a:rPr lang="en-US" altLang="zh-CN"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Hải</a:t>
            </a:r>
            <a:r>
              <a:rPr lang="en-US" altLang="zh-CN"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Thượng</a:t>
            </a:r>
            <a:r>
              <a:rPr lang="en-US" altLang="zh-CN"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Lãn</a:t>
            </a:r>
            <a:r>
              <a:rPr lang="en-US" altLang="zh-CN"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Ông</a:t>
            </a:r>
            <a:r>
              <a:rPr lang="en-US" altLang="zh-CN"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tại</a:t>
            </a:r>
            <a:r>
              <a:rPr lang="en-US" altLang="zh-CN"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bệnh</a:t>
            </a:r>
            <a:r>
              <a:rPr lang="en-US" altLang="zh-CN"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viện</a:t>
            </a:r>
            <a:r>
              <a:rPr lang="en-US" altLang="zh-CN"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lang="zh-CN" altLang="en-US" sz="20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8087">
            <a:off x="3964009" y="2648761"/>
            <a:ext cx="3220098" cy="23396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5"/>
          <a:stretch>
            <a:fillRect/>
          </a:stretch>
        </p:blipFill>
        <p:spPr>
          <a:xfrm>
            <a:off x="4539314" y="286006"/>
            <a:ext cx="3101468" cy="20883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53814" y1="63973" x2="53814" y2="63973"/>
                        <a14:foregroundMark x1="50424" y1="70370" x2="50424" y2="70370"/>
                        <a14:foregroundMark x1="56356" y1="73401" x2="56356" y2="73401"/>
                        <a14:foregroundMark x1="62712" y1="76431" x2="62712" y2="76431"/>
                        <a14:foregroundMark x1="59746" y1="69024" x2="59746" y2="69024"/>
                        <a14:foregroundMark x1="57627" y1="65320" x2="57627" y2="65320"/>
                        <a14:foregroundMark x1="55508" y1="62290" x2="55508" y2="62290"/>
                        <a14:foregroundMark x1="38983" y1="65993" x2="38983" y2="65993"/>
                        <a14:foregroundMark x1="39407" y1="65993" x2="41949" y2="66667"/>
                        <a14:foregroundMark x1="52119" y1="50168" x2="52119" y2="50168"/>
                      </a14:backgroundRemoval>
                    </a14:imgEffect>
                  </a14:imgLayer>
                </a14:imgProps>
              </a:ext>
              <a:ext uri="{28A0092B-C50C-407E-A947-70E740481C1C}">
                <a14:useLocalDpi xmlns:a14="http://schemas.microsoft.com/office/drawing/2010/main" val="0"/>
              </a:ext>
            </a:extLst>
          </a:blip>
          <a:stretch>
            <a:fillRect/>
          </a:stretch>
        </p:blipFill>
        <p:spPr>
          <a:xfrm>
            <a:off x="6877346" y="2289854"/>
            <a:ext cx="2519787" cy="31710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1" y="0"/>
            <a:ext cx="9144000" cy="4428779"/>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417" y="174798"/>
            <a:ext cx="1960400" cy="881335"/>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2016" y="423021"/>
            <a:ext cx="1918279" cy="1506392"/>
          </a:xfrm>
          <a:prstGeom prst="rect">
            <a:avLst/>
          </a:prstGeom>
        </p:spPr>
      </p:pic>
      <p:grpSp>
        <p:nvGrpSpPr>
          <p:cNvPr id="28" name="组合 27"/>
          <p:cNvGrpSpPr/>
          <p:nvPr/>
        </p:nvGrpSpPr>
        <p:grpSpPr>
          <a:xfrm>
            <a:off x="1511715" y="247913"/>
            <a:ext cx="6981547" cy="3916804"/>
            <a:chOff x="1750343" y="560130"/>
            <a:chExt cx="6458858" cy="3623564"/>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0343" y="560130"/>
              <a:ext cx="6458858" cy="3623564"/>
            </a:xfrm>
            <a:prstGeom prst="rect">
              <a:avLst/>
            </a:prstGeom>
          </p:spPr>
        </p:pic>
        <p:pic>
          <p:nvPicPr>
            <p:cNvPr id="8" name="图片 7"/>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1899762" y="754685"/>
              <a:ext cx="6160021" cy="3337567"/>
            </a:xfrm>
            <a:prstGeom prst="rect">
              <a:avLst/>
            </a:prstGeom>
          </p:spPr>
        </p:pic>
      </p:grpSp>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28190" y="340531"/>
            <a:ext cx="1800037" cy="1411794"/>
          </a:xfrm>
          <a:prstGeom prst="rect">
            <a:avLst/>
          </a:prstGeom>
        </p:spPr>
      </p:pic>
      <p:pic>
        <p:nvPicPr>
          <p:cNvPr id="23" name="图片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021520" y="2450449"/>
            <a:ext cx="1006716" cy="1106587"/>
          </a:xfrm>
          <a:prstGeom prst="rect">
            <a:avLst/>
          </a:prstGeom>
        </p:spPr>
      </p:pic>
      <p:pic>
        <p:nvPicPr>
          <p:cNvPr id="5" name="图片 4"/>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3228"/>
          <a:stretch>
            <a:fillRect/>
          </a:stretch>
        </p:blipFill>
        <p:spPr>
          <a:xfrm flipV="1">
            <a:off x="-1" y="4374291"/>
            <a:ext cx="9185483" cy="797979"/>
          </a:xfrm>
          <a:prstGeom prst="rect">
            <a:avLst/>
          </a:prstGeom>
        </p:spPr>
      </p:pic>
      <p:pic>
        <p:nvPicPr>
          <p:cNvPr id="31" name="图片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54752" y="2915624"/>
            <a:ext cx="2564613" cy="1445474"/>
          </a:xfrm>
          <a:prstGeom prst="rect">
            <a:avLst/>
          </a:prstGeom>
        </p:spPr>
      </p:pic>
      <p:pic>
        <p:nvPicPr>
          <p:cNvPr id="33" name="图片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484" y="3304074"/>
            <a:ext cx="1722867" cy="1475275"/>
          </a:xfrm>
          <a:prstGeom prst="rect">
            <a:avLst/>
          </a:prstGeom>
        </p:spPr>
      </p:pic>
      <p:pic>
        <p:nvPicPr>
          <p:cNvPr id="34" name="图片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43214" y="3182670"/>
            <a:ext cx="1722867" cy="1475275"/>
          </a:xfrm>
          <a:prstGeom prst="rect">
            <a:avLst/>
          </a:prstGeom>
        </p:spPr>
      </p:pic>
      <p:pic>
        <p:nvPicPr>
          <p:cNvPr id="35" name="图片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369" y="3621934"/>
            <a:ext cx="1761586" cy="1176951"/>
          </a:xfrm>
          <a:prstGeom prst="rect">
            <a:avLst/>
          </a:prstGeom>
        </p:spPr>
      </p:pic>
      <p:pic>
        <p:nvPicPr>
          <p:cNvPr id="36" name="图片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67922" y="2865779"/>
            <a:ext cx="820475" cy="2060957"/>
          </a:xfrm>
          <a:prstGeom prst="rect">
            <a:avLst/>
          </a:prstGeom>
        </p:spPr>
      </p:pic>
      <p:pic>
        <p:nvPicPr>
          <p:cNvPr id="37" name="图片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76093" y="3613873"/>
            <a:ext cx="954807" cy="1189305"/>
          </a:xfrm>
          <a:prstGeom prst="rect">
            <a:avLst/>
          </a:prstGeom>
        </p:spPr>
      </p:pic>
      <p:pic>
        <p:nvPicPr>
          <p:cNvPr id="38" name="图片 3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39" name="图片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6162" y="3041483"/>
            <a:ext cx="2564613" cy="1445474"/>
          </a:xfrm>
          <a:prstGeom prst="rect">
            <a:avLst/>
          </a:prstGeom>
        </p:spPr>
      </p:pic>
      <p:pic>
        <p:nvPicPr>
          <p:cNvPr id="41" name="图片 40"/>
          <p:cNvPicPr>
            <a:picLocks noChangeAspect="1"/>
          </p:cNvPicPr>
          <p:nvPr/>
        </p:nvPicPr>
        <p:blipFill rotWithShape="1">
          <a:blip r:embed="rId19" cstate="print">
            <a:extLst>
              <a:ext uri="{28A0092B-C50C-407E-A947-70E740481C1C}">
                <a14:useLocalDpi xmlns:a14="http://schemas.microsoft.com/office/drawing/2010/main" val="0"/>
              </a:ext>
            </a:extLst>
          </a:blip>
          <a:srcRect r="18612" b="31242"/>
          <a:stretch>
            <a:fillRect/>
          </a:stretch>
        </p:blipFill>
        <p:spPr>
          <a:xfrm>
            <a:off x="6683633" y="4346393"/>
            <a:ext cx="2485082" cy="794018"/>
          </a:xfrm>
          <a:prstGeom prst="rect">
            <a:avLst/>
          </a:prstGeom>
        </p:spPr>
      </p:pic>
      <p:pic>
        <p:nvPicPr>
          <p:cNvPr id="42" name="图片 4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954933" y="2711465"/>
            <a:ext cx="828735" cy="2432035"/>
          </a:xfrm>
          <a:prstGeom prst="rect">
            <a:avLst/>
          </a:prstGeom>
        </p:spPr>
      </p:pic>
      <p:pic>
        <p:nvPicPr>
          <p:cNvPr id="46" name="图片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71372" y="4456770"/>
            <a:ext cx="1220336" cy="494720"/>
          </a:xfrm>
          <a:prstGeom prst="rect">
            <a:avLst/>
          </a:prstGeom>
        </p:spPr>
      </p:pic>
      <p:pic>
        <p:nvPicPr>
          <p:cNvPr id="47" name="图片 4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038413" y="3622798"/>
            <a:ext cx="361670" cy="833972"/>
          </a:xfrm>
          <a:prstGeom prst="rect">
            <a:avLst/>
          </a:prstGeom>
        </p:spPr>
      </p:pic>
      <p:pic>
        <p:nvPicPr>
          <p:cNvPr id="48" name="图片 4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15460" y="4539136"/>
            <a:ext cx="1182339" cy="632199"/>
          </a:xfrm>
          <a:prstGeom prst="rect">
            <a:avLst/>
          </a:prstGeom>
        </p:spPr>
      </p:pic>
      <p:pic>
        <p:nvPicPr>
          <p:cNvPr id="49" name="图片 48"/>
          <p:cNvPicPr>
            <a:picLocks noChangeAspect="1"/>
          </p:cNvPicPr>
          <p:nvPr/>
        </p:nvPicPr>
        <p:blipFill rotWithShape="1">
          <a:blip r:embed="rId24" cstate="print">
            <a:extLst>
              <a:ext uri="{28A0092B-C50C-407E-A947-70E740481C1C}">
                <a14:useLocalDpi xmlns:a14="http://schemas.microsoft.com/office/drawing/2010/main" val="0"/>
              </a:ext>
            </a:extLst>
          </a:blip>
          <a:srcRect r="22606" b="9742"/>
          <a:stretch>
            <a:fillRect/>
          </a:stretch>
        </p:blipFill>
        <p:spPr>
          <a:xfrm>
            <a:off x="8240769" y="4275150"/>
            <a:ext cx="940302" cy="889974"/>
          </a:xfrm>
          <a:prstGeom prst="rect">
            <a:avLst/>
          </a:prstGeom>
        </p:spPr>
      </p:pic>
      <p:pic>
        <p:nvPicPr>
          <p:cNvPr id="50" name="图片 4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6253143" y="4471531"/>
            <a:ext cx="732239" cy="296847"/>
          </a:xfrm>
          <a:prstGeom prst="rect">
            <a:avLst/>
          </a:prstGeom>
        </p:spPr>
      </p:pic>
      <p:pic>
        <p:nvPicPr>
          <p:cNvPr id="51" name="图片 5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79144" y="4622179"/>
            <a:ext cx="785359" cy="298558"/>
          </a:xfrm>
          <a:prstGeom prst="rect">
            <a:avLst/>
          </a:prstGeom>
        </p:spPr>
      </p:pic>
      <p:pic>
        <p:nvPicPr>
          <p:cNvPr id="52" name="图片 5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8810" y="615465"/>
            <a:ext cx="1513104" cy="1663211"/>
          </a:xfrm>
          <a:prstGeom prst="rect">
            <a:avLst/>
          </a:prstGeom>
        </p:spPr>
      </p:pic>
      <p:pic>
        <p:nvPicPr>
          <p:cNvPr id="44" name="图片 4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304774" y="1045199"/>
            <a:ext cx="2429348" cy="2429348"/>
          </a:xfrm>
          <a:prstGeom prst="rect">
            <a:avLst/>
          </a:prstGeom>
        </p:spPr>
      </p:pic>
      <p:grpSp>
        <p:nvGrpSpPr>
          <p:cNvPr id="3" name="组合 2"/>
          <p:cNvGrpSpPr/>
          <p:nvPr/>
        </p:nvGrpSpPr>
        <p:grpSpPr>
          <a:xfrm>
            <a:off x="2531321" y="1942745"/>
            <a:ext cx="3966511" cy="794409"/>
            <a:chOff x="2538590" y="1678450"/>
            <a:chExt cx="3966511" cy="794409"/>
          </a:xfrm>
        </p:grpSpPr>
        <p:sp>
          <p:nvSpPr>
            <p:cNvPr id="4" name="文本框 3"/>
            <p:cNvSpPr txBox="1"/>
            <p:nvPr/>
          </p:nvSpPr>
          <p:spPr>
            <a:xfrm>
              <a:off x="2538590" y="1678450"/>
              <a:ext cx="3945223" cy="769441"/>
            </a:xfrm>
            <a:prstGeom prst="rect">
              <a:avLst/>
            </a:prstGeom>
            <a:noFill/>
          </p:spPr>
          <p:txBody>
            <a:bodyPr wrap="square" rtlCol="0">
              <a:spAutoFit/>
            </a:bodyPr>
            <a:lstStyle/>
            <a:p>
              <a:pPr algn="ctr"/>
              <a:r>
                <a:rPr lang="en-US" altLang="zh-CN" sz="4400" b="1" dirty="0" err="1">
                  <a:ln w="85725">
                    <a:solidFill>
                      <a:srgbClr val="FDFDFD"/>
                    </a:solidFill>
                  </a:ln>
                  <a:solidFill>
                    <a:schemeClr val="bg1"/>
                  </a:solidFill>
                  <a:effectLst>
                    <a:outerShdw blurRad="63500" sx="102000" sy="102000" algn="ctr" rotWithShape="0">
                      <a:prstClr val="black">
                        <a:alpha val="40000"/>
                      </a:prstClr>
                    </a:outerShdw>
                  </a:effectLst>
                  <a:cs typeface="+mn-ea"/>
                  <a:sym typeface="+mn-lt"/>
                </a:rPr>
                <a:t>Tạm</a:t>
              </a:r>
              <a:r>
                <a:rPr lang="en-US" altLang="zh-CN" sz="4400" b="1" dirty="0">
                  <a:ln w="85725">
                    <a:solidFill>
                      <a:srgbClr val="FDFDFD"/>
                    </a:solidFill>
                  </a:ln>
                  <a:solidFill>
                    <a:schemeClr val="bg1"/>
                  </a:solidFill>
                  <a:effectLst>
                    <a:outerShdw blurRad="63500" sx="102000" sy="102000" algn="ctr" rotWithShape="0">
                      <a:prstClr val="black">
                        <a:alpha val="40000"/>
                      </a:prstClr>
                    </a:outerShdw>
                  </a:effectLst>
                  <a:cs typeface="+mn-ea"/>
                  <a:sym typeface="+mn-lt"/>
                </a:rPr>
                <a:t> </a:t>
              </a:r>
              <a:r>
                <a:rPr lang="en-US" altLang="zh-CN" sz="4400" b="1" dirty="0" err="1">
                  <a:ln w="85725">
                    <a:solidFill>
                      <a:srgbClr val="FDFDFD"/>
                    </a:solidFill>
                  </a:ln>
                  <a:solidFill>
                    <a:schemeClr val="bg1"/>
                  </a:solidFill>
                  <a:effectLst>
                    <a:outerShdw blurRad="63500" sx="102000" sy="102000" algn="ctr" rotWithShape="0">
                      <a:prstClr val="black">
                        <a:alpha val="40000"/>
                      </a:prstClr>
                    </a:outerShdw>
                  </a:effectLst>
                  <a:cs typeface="+mn-ea"/>
                  <a:sym typeface="+mn-lt"/>
                </a:rPr>
                <a:t>biệt</a:t>
              </a:r>
              <a:r>
                <a:rPr lang="en-US" altLang="zh-CN" sz="4400" b="1" dirty="0">
                  <a:ln w="85725">
                    <a:solidFill>
                      <a:srgbClr val="FDFDFD"/>
                    </a:solidFill>
                  </a:ln>
                  <a:solidFill>
                    <a:schemeClr val="bg1"/>
                  </a:solidFill>
                  <a:effectLst>
                    <a:outerShdw blurRad="63500" sx="102000" sy="102000" algn="ctr" rotWithShape="0">
                      <a:prstClr val="black">
                        <a:alpha val="40000"/>
                      </a:prstClr>
                    </a:outerShdw>
                  </a:effectLst>
                  <a:cs typeface="+mn-ea"/>
                  <a:sym typeface="+mn-lt"/>
                </a:rPr>
                <a:t>!</a:t>
              </a:r>
              <a:endParaRPr lang="zh-CN" altLang="en-US" sz="4400" b="1" dirty="0">
                <a:ln w="85725">
                  <a:solidFill>
                    <a:srgbClr val="FDFDFD"/>
                  </a:solidFill>
                </a:ln>
                <a:solidFill>
                  <a:schemeClr val="bg1"/>
                </a:solidFill>
                <a:effectLst>
                  <a:outerShdw blurRad="63500" sx="102000" sy="102000" algn="ctr" rotWithShape="0">
                    <a:prstClr val="black">
                      <a:alpha val="40000"/>
                    </a:prstClr>
                  </a:outerShdw>
                </a:effectLst>
                <a:cs typeface="+mn-ea"/>
                <a:sym typeface="+mn-lt"/>
              </a:endParaRPr>
            </a:p>
          </p:txBody>
        </p:sp>
        <p:sp>
          <p:nvSpPr>
            <p:cNvPr id="43" name="文本框 42"/>
            <p:cNvSpPr txBox="1"/>
            <p:nvPr/>
          </p:nvSpPr>
          <p:spPr>
            <a:xfrm>
              <a:off x="2559878" y="1703418"/>
              <a:ext cx="3945223" cy="769441"/>
            </a:xfrm>
            <a:prstGeom prst="rect">
              <a:avLst/>
            </a:prstGeom>
            <a:noFill/>
          </p:spPr>
          <p:txBody>
            <a:bodyPr wrap="square" rtlCol="0">
              <a:spAutoFit/>
            </a:bodyPr>
            <a:lstStyle/>
            <a:p>
              <a:pPr algn="ctr"/>
              <a:r>
                <a:rPr lang="en-US" altLang="zh-CN" sz="4400" b="1" dirty="0" err="1">
                  <a:pattFill prst="wdUpDiag">
                    <a:fgClr>
                      <a:srgbClr val="FF9933"/>
                    </a:fgClr>
                    <a:bgClr>
                      <a:srgbClr val="FF6600"/>
                    </a:bgClr>
                  </a:pattFill>
                  <a:latin typeface="Times New Roman" panose="02020603050405020304" pitchFamily="18" charset="0"/>
                  <a:cs typeface="Times New Roman" panose="02020603050405020304" pitchFamily="18" charset="0"/>
                  <a:sym typeface="+mn-lt"/>
                </a:rPr>
                <a:t>Tạm</a:t>
              </a:r>
              <a:r>
                <a:rPr lang="en-US" altLang="zh-CN" sz="4400" b="1" dirty="0">
                  <a:pattFill prst="wdUpDiag">
                    <a:fgClr>
                      <a:srgbClr val="FF9933"/>
                    </a:fgClr>
                    <a:bgClr>
                      <a:srgbClr val="FF6600"/>
                    </a:bgClr>
                  </a:pattFill>
                  <a:latin typeface="Times New Roman" panose="02020603050405020304" pitchFamily="18" charset="0"/>
                  <a:cs typeface="Times New Roman" panose="02020603050405020304" pitchFamily="18" charset="0"/>
                  <a:sym typeface="+mn-lt"/>
                </a:rPr>
                <a:t> </a:t>
              </a:r>
              <a:r>
                <a:rPr lang="en-US" altLang="zh-CN" sz="4400" b="1" dirty="0" err="1">
                  <a:pattFill prst="wdUpDiag">
                    <a:fgClr>
                      <a:srgbClr val="FF9933"/>
                    </a:fgClr>
                    <a:bgClr>
                      <a:srgbClr val="FF6600"/>
                    </a:bgClr>
                  </a:pattFill>
                  <a:latin typeface="Times New Roman" panose="02020603050405020304" pitchFamily="18" charset="0"/>
                  <a:cs typeface="Times New Roman" panose="02020603050405020304" pitchFamily="18" charset="0"/>
                  <a:sym typeface="+mn-lt"/>
                </a:rPr>
                <a:t>biệt</a:t>
              </a:r>
              <a:r>
                <a:rPr lang="en-US" altLang="zh-CN" sz="4400" b="1" dirty="0">
                  <a:pattFill prst="wdUpDiag">
                    <a:fgClr>
                      <a:srgbClr val="FF9933"/>
                    </a:fgClr>
                    <a:bgClr>
                      <a:srgbClr val="FF6600"/>
                    </a:bgClr>
                  </a:pattFill>
                  <a:latin typeface="Times New Roman" panose="02020603050405020304" pitchFamily="18" charset="0"/>
                  <a:cs typeface="Times New Roman" panose="02020603050405020304" pitchFamily="18" charset="0"/>
                  <a:sym typeface="+mn-lt"/>
                </a:rPr>
                <a:t>! </a:t>
              </a:r>
              <a:endParaRPr lang="zh-CN" altLang="en-US" sz="4400" b="1" dirty="0">
                <a:pattFill prst="wdUpDiag">
                  <a:fgClr>
                    <a:srgbClr val="FF9933"/>
                  </a:fgClr>
                  <a:bgClr>
                    <a:srgbClr val="FF6600"/>
                  </a:bgClr>
                </a:pattFill>
                <a:latin typeface="Times New Roman" panose="02020603050405020304" pitchFamily="18" charset="0"/>
                <a:cs typeface="Times New Roman" panose="02020603050405020304" pitchFamily="18" charset="0"/>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0"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2"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750" fill="hold"/>
                                        <p:tgtEl>
                                          <p:spTgt spid="51"/>
                                        </p:tgtEl>
                                        <p:attrNameLst>
                                          <p:attrName>ppt_x</p:attrName>
                                        </p:attrNameLst>
                                      </p:cBhvr>
                                      <p:tavLst>
                                        <p:tav tm="0">
                                          <p:val>
                                            <p:strVal val="1+#ppt_w/2"/>
                                          </p:val>
                                        </p:tav>
                                        <p:tav tm="100000">
                                          <p:val>
                                            <p:strVal val="#ppt_x"/>
                                          </p:val>
                                        </p:tav>
                                      </p:tavLst>
                                    </p:anim>
                                    <p:anim calcmode="lin" valueType="num">
                                      <p:cBhvr additive="base">
                                        <p:cTn id="38" dur="2750" fill="hold"/>
                                        <p:tgtEl>
                                          <p:spTgt spid="51"/>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2750" fill="hold"/>
                                        <p:tgtEl>
                                          <p:spTgt spid="50"/>
                                        </p:tgtEl>
                                        <p:attrNameLst>
                                          <p:attrName>ppt_x</p:attrName>
                                        </p:attrNameLst>
                                      </p:cBhvr>
                                      <p:tavLst>
                                        <p:tav tm="0">
                                          <p:val>
                                            <p:strVal val="1+#ppt_w/2"/>
                                          </p:val>
                                        </p:tav>
                                        <p:tav tm="100000">
                                          <p:val>
                                            <p:strVal val="#ppt_x"/>
                                          </p:val>
                                        </p:tav>
                                      </p:tavLst>
                                    </p:anim>
                                    <p:anim calcmode="lin" valueType="num">
                                      <p:cBhvr additive="base">
                                        <p:cTn id="42" dur="2750" fill="hold"/>
                                        <p:tgtEl>
                                          <p:spTgt spid="5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2750" fill="hold"/>
                                        <p:tgtEl>
                                          <p:spTgt spid="46"/>
                                        </p:tgtEl>
                                        <p:attrNameLst>
                                          <p:attrName>ppt_x</p:attrName>
                                        </p:attrNameLst>
                                      </p:cBhvr>
                                      <p:tavLst>
                                        <p:tav tm="0">
                                          <p:val>
                                            <p:strVal val="0-#ppt_w/2"/>
                                          </p:val>
                                        </p:tav>
                                        <p:tav tm="100000">
                                          <p:val>
                                            <p:strVal val="#ppt_x"/>
                                          </p:val>
                                        </p:tav>
                                      </p:tavLst>
                                    </p:anim>
                                    <p:anim calcmode="lin" valueType="num">
                                      <p:cBhvr additive="base">
                                        <p:cTn id="46" dur="2750" fill="hold"/>
                                        <p:tgtEl>
                                          <p:spTgt spid="46"/>
                                        </p:tgtEl>
                                        <p:attrNameLst>
                                          <p:attrName>ppt_y</p:attrName>
                                        </p:attrNameLst>
                                      </p:cBhvr>
                                      <p:tavLst>
                                        <p:tav tm="0">
                                          <p:val>
                                            <p:strVal val="#ppt_y"/>
                                          </p:val>
                                        </p:tav>
                                        <p:tav tm="100000">
                                          <p:val>
                                            <p:strVal val="#ppt_y"/>
                                          </p:val>
                                        </p:tav>
                                      </p:tavLst>
                                    </p:anim>
                                  </p:childTnLst>
                                </p:cTn>
                              </p:par>
                              <p:par>
                                <p:cTn id="47" presetID="32" presetClass="emph" presetSubtype="0" fill="hold" nodeType="withEffect">
                                  <p:stCondLst>
                                    <p:cond delay="0"/>
                                  </p:stCondLst>
                                  <p:childTnLst>
                                    <p:animRot by="120000">
                                      <p:cBhvr>
                                        <p:cTn id="48" dur="350" fill="hold">
                                          <p:stCondLst>
                                            <p:cond delay="0"/>
                                          </p:stCondLst>
                                        </p:cTn>
                                        <p:tgtEl>
                                          <p:spTgt spid="51"/>
                                        </p:tgtEl>
                                        <p:attrNameLst>
                                          <p:attrName>r</p:attrName>
                                        </p:attrNameLst>
                                      </p:cBhvr>
                                    </p:animRot>
                                    <p:animRot by="-240000">
                                      <p:cBhvr>
                                        <p:cTn id="49" dur="700" fill="hold">
                                          <p:stCondLst>
                                            <p:cond delay="700"/>
                                          </p:stCondLst>
                                        </p:cTn>
                                        <p:tgtEl>
                                          <p:spTgt spid="51"/>
                                        </p:tgtEl>
                                        <p:attrNameLst>
                                          <p:attrName>r</p:attrName>
                                        </p:attrNameLst>
                                      </p:cBhvr>
                                    </p:animRot>
                                    <p:animRot by="240000">
                                      <p:cBhvr>
                                        <p:cTn id="50" dur="700" fill="hold">
                                          <p:stCondLst>
                                            <p:cond delay="1400"/>
                                          </p:stCondLst>
                                        </p:cTn>
                                        <p:tgtEl>
                                          <p:spTgt spid="51"/>
                                        </p:tgtEl>
                                        <p:attrNameLst>
                                          <p:attrName>r</p:attrName>
                                        </p:attrNameLst>
                                      </p:cBhvr>
                                    </p:animRot>
                                    <p:animRot by="-240000">
                                      <p:cBhvr>
                                        <p:cTn id="51" dur="700" fill="hold">
                                          <p:stCondLst>
                                            <p:cond delay="2100"/>
                                          </p:stCondLst>
                                        </p:cTn>
                                        <p:tgtEl>
                                          <p:spTgt spid="51"/>
                                        </p:tgtEl>
                                        <p:attrNameLst>
                                          <p:attrName>r</p:attrName>
                                        </p:attrNameLst>
                                      </p:cBhvr>
                                    </p:animRot>
                                    <p:animRot by="120000">
                                      <p:cBhvr>
                                        <p:cTn id="52" dur="700" fill="hold">
                                          <p:stCondLst>
                                            <p:cond delay="2800"/>
                                          </p:stCondLst>
                                        </p:cTn>
                                        <p:tgtEl>
                                          <p:spTgt spid="51"/>
                                        </p:tgtEl>
                                        <p:attrNameLst>
                                          <p:attrName>r</p:attrName>
                                        </p:attrNameLst>
                                      </p:cBhvr>
                                    </p:animRot>
                                  </p:childTnLst>
                                </p:cTn>
                              </p:par>
                              <p:par>
                                <p:cTn id="53" presetID="32" presetClass="emph" presetSubtype="0" fill="hold" nodeType="withEffect">
                                  <p:stCondLst>
                                    <p:cond delay="0"/>
                                  </p:stCondLst>
                                  <p:childTnLst>
                                    <p:animRot by="120000">
                                      <p:cBhvr>
                                        <p:cTn id="54" dur="350" fill="hold">
                                          <p:stCondLst>
                                            <p:cond delay="0"/>
                                          </p:stCondLst>
                                        </p:cTn>
                                        <p:tgtEl>
                                          <p:spTgt spid="50"/>
                                        </p:tgtEl>
                                        <p:attrNameLst>
                                          <p:attrName>r</p:attrName>
                                        </p:attrNameLst>
                                      </p:cBhvr>
                                    </p:animRot>
                                    <p:animRot by="-240000">
                                      <p:cBhvr>
                                        <p:cTn id="55" dur="700" fill="hold">
                                          <p:stCondLst>
                                            <p:cond delay="700"/>
                                          </p:stCondLst>
                                        </p:cTn>
                                        <p:tgtEl>
                                          <p:spTgt spid="50"/>
                                        </p:tgtEl>
                                        <p:attrNameLst>
                                          <p:attrName>r</p:attrName>
                                        </p:attrNameLst>
                                      </p:cBhvr>
                                    </p:animRot>
                                    <p:animRot by="240000">
                                      <p:cBhvr>
                                        <p:cTn id="56" dur="700" fill="hold">
                                          <p:stCondLst>
                                            <p:cond delay="1400"/>
                                          </p:stCondLst>
                                        </p:cTn>
                                        <p:tgtEl>
                                          <p:spTgt spid="50"/>
                                        </p:tgtEl>
                                        <p:attrNameLst>
                                          <p:attrName>r</p:attrName>
                                        </p:attrNameLst>
                                      </p:cBhvr>
                                    </p:animRot>
                                    <p:animRot by="-240000">
                                      <p:cBhvr>
                                        <p:cTn id="57" dur="700" fill="hold">
                                          <p:stCondLst>
                                            <p:cond delay="2100"/>
                                          </p:stCondLst>
                                        </p:cTn>
                                        <p:tgtEl>
                                          <p:spTgt spid="50"/>
                                        </p:tgtEl>
                                        <p:attrNameLst>
                                          <p:attrName>r</p:attrName>
                                        </p:attrNameLst>
                                      </p:cBhvr>
                                    </p:animRot>
                                    <p:animRot by="120000">
                                      <p:cBhvr>
                                        <p:cTn id="58" dur="700" fill="hold">
                                          <p:stCondLst>
                                            <p:cond delay="2800"/>
                                          </p:stCondLst>
                                        </p:cTn>
                                        <p:tgtEl>
                                          <p:spTgt spid="50"/>
                                        </p:tgtEl>
                                        <p:attrNameLst>
                                          <p:attrName>r</p:attrName>
                                        </p:attrNameLst>
                                      </p:cBhvr>
                                    </p:animRot>
                                  </p:childTnLst>
                                </p:cTn>
                              </p:par>
                              <p:par>
                                <p:cTn id="59" presetID="32" presetClass="emph" presetSubtype="0" fill="hold" nodeType="withEffect">
                                  <p:stCondLst>
                                    <p:cond delay="0"/>
                                  </p:stCondLst>
                                  <p:childTnLst>
                                    <p:animRot by="120000">
                                      <p:cBhvr>
                                        <p:cTn id="60" dur="350" fill="hold">
                                          <p:stCondLst>
                                            <p:cond delay="0"/>
                                          </p:stCondLst>
                                        </p:cTn>
                                        <p:tgtEl>
                                          <p:spTgt spid="46"/>
                                        </p:tgtEl>
                                        <p:attrNameLst>
                                          <p:attrName>r</p:attrName>
                                        </p:attrNameLst>
                                      </p:cBhvr>
                                    </p:animRot>
                                    <p:animRot by="-240000">
                                      <p:cBhvr>
                                        <p:cTn id="61" dur="700" fill="hold">
                                          <p:stCondLst>
                                            <p:cond delay="700"/>
                                          </p:stCondLst>
                                        </p:cTn>
                                        <p:tgtEl>
                                          <p:spTgt spid="46"/>
                                        </p:tgtEl>
                                        <p:attrNameLst>
                                          <p:attrName>r</p:attrName>
                                        </p:attrNameLst>
                                      </p:cBhvr>
                                    </p:animRot>
                                    <p:animRot by="240000">
                                      <p:cBhvr>
                                        <p:cTn id="62" dur="700" fill="hold">
                                          <p:stCondLst>
                                            <p:cond delay="1400"/>
                                          </p:stCondLst>
                                        </p:cTn>
                                        <p:tgtEl>
                                          <p:spTgt spid="46"/>
                                        </p:tgtEl>
                                        <p:attrNameLst>
                                          <p:attrName>r</p:attrName>
                                        </p:attrNameLst>
                                      </p:cBhvr>
                                    </p:animRot>
                                    <p:animRot by="-240000">
                                      <p:cBhvr>
                                        <p:cTn id="63" dur="700" fill="hold">
                                          <p:stCondLst>
                                            <p:cond delay="2100"/>
                                          </p:stCondLst>
                                        </p:cTn>
                                        <p:tgtEl>
                                          <p:spTgt spid="46"/>
                                        </p:tgtEl>
                                        <p:attrNameLst>
                                          <p:attrName>r</p:attrName>
                                        </p:attrNameLst>
                                      </p:cBhvr>
                                    </p:animRot>
                                    <p:animRot by="120000">
                                      <p:cBhvr>
                                        <p:cTn id="64" dur="700" fill="hold">
                                          <p:stCondLst>
                                            <p:cond delay="2800"/>
                                          </p:stCondLst>
                                        </p:cTn>
                                        <p:tgtEl>
                                          <p:spTgt spid="46"/>
                                        </p:tgtEl>
                                        <p:attrNameLst>
                                          <p:attrName>r</p:attrName>
                                        </p:attrNameLst>
                                      </p:cBhvr>
                                    </p:animRot>
                                  </p:childTnLst>
                                </p:cTn>
                              </p:par>
                              <p:par>
                                <p:cTn id="65" presetID="42" presetClass="entr" presetSubtype="0" fill="hold" nodeType="withEffect">
                                  <p:stCondLst>
                                    <p:cond delay="250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10" presetClass="entr" presetSubtype="0" fill="hold" nodeType="withEffect">
                                  <p:stCondLst>
                                    <p:cond delay="250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nodeType="withEffect">
                                  <p:stCondLst>
                                    <p:cond delay="2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25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2" presetClass="entr" presetSubtype="4"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2000" fill="hold"/>
                                        <p:tgtEl>
                                          <p:spTgt spid="52"/>
                                        </p:tgtEl>
                                        <p:attrNameLst>
                                          <p:attrName>ppt_x</p:attrName>
                                        </p:attrNameLst>
                                      </p:cBhvr>
                                      <p:tavLst>
                                        <p:tav tm="0">
                                          <p:val>
                                            <p:strVal val="#ppt_x"/>
                                          </p:val>
                                        </p:tav>
                                        <p:tav tm="100000">
                                          <p:val>
                                            <p:strVal val="#ppt_x"/>
                                          </p:val>
                                        </p:tav>
                                      </p:tavLst>
                                    </p:anim>
                                    <p:anim calcmode="lin" valueType="num">
                                      <p:cBhvr additive="base">
                                        <p:cTn id="82" dur="2000" fill="hold"/>
                                        <p:tgtEl>
                                          <p:spTgt spid="52"/>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2000" fill="hold"/>
                                        <p:tgtEl>
                                          <p:spTgt spid="23"/>
                                        </p:tgtEl>
                                        <p:attrNameLst>
                                          <p:attrName>ppt_x</p:attrName>
                                        </p:attrNameLst>
                                      </p:cBhvr>
                                      <p:tavLst>
                                        <p:tav tm="0">
                                          <p:val>
                                            <p:strVal val="#ppt_x"/>
                                          </p:val>
                                        </p:tav>
                                        <p:tav tm="100000">
                                          <p:val>
                                            <p:strVal val="#ppt_x"/>
                                          </p:val>
                                        </p:tav>
                                      </p:tavLst>
                                    </p:anim>
                                    <p:anim calcmode="lin" valueType="num">
                                      <p:cBhvr additive="base">
                                        <p:cTn id="86" dur="2000" fill="hold"/>
                                        <p:tgtEl>
                                          <p:spTgt spid="23"/>
                                        </p:tgtEl>
                                        <p:attrNameLst>
                                          <p:attrName>ppt_y</p:attrName>
                                        </p:attrNameLst>
                                      </p:cBhvr>
                                      <p:tavLst>
                                        <p:tav tm="0">
                                          <p:val>
                                            <p:strVal val="1+#ppt_h/2"/>
                                          </p:val>
                                        </p:tav>
                                        <p:tav tm="100000">
                                          <p:val>
                                            <p:strVal val="#ppt_y"/>
                                          </p:val>
                                        </p:tav>
                                      </p:tavLst>
                                    </p:anim>
                                  </p:childTnLst>
                                </p:cTn>
                              </p:par>
                              <p:par>
                                <p:cTn id="87" presetID="2" presetClass="entr" presetSubtype="3" fill="hold" nodeType="withEffect">
                                  <p:stCondLst>
                                    <p:cond delay="125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1500" fill="hold"/>
                                        <p:tgtEl>
                                          <p:spTgt spid="28"/>
                                        </p:tgtEl>
                                        <p:attrNameLst>
                                          <p:attrName>ppt_x</p:attrName>
                                        </p:attrNameLst>
                                      </p:cBhvr>
                                      <p:tavLst>
                                        <p:tav tm="0">
                                          <p:val>
                                            <p:strVal val="1+#ppt_w/2"/>
                                          </p:val>
                                        </p:tav>
                                        <p:tav tm="100000">
                                          <p:val>
                                            <p:strVal val="#ppt_x"/>
                                          </p:val>
                                        </p:tav>
                                      </p:tavLst>
                                    </p:anim>
                                    <p:anim calcmode="lin" valueType="num">
                                      <p:cBhvr additive="base">
                                        <p:cTn id="90" dur="1500" fill="hold"/>
                                        <p:tgtEl>
                                          <p:spTgt spid="28"/>
                                        </p:tgtEl>
                                        <p:attrNameLst>
                                          <p:attrName>ppt_y</p:attrName>
                                        </p:attrNameLst>
                                      </p:cBhvr>
                                      <p:tavLst>
                                        <p:tav tm="0">
                                          <p:val>
                                            <p:strVal val="0-#ppt_h/2"/>
                                          </p:val>
                                        </p:tav>
                                        <p:tav tm="100000">
                                          <p:val>
                                            <p:strVal val="#ppt_y"/>
                                          </p:val>
                                        </p:tav>
                                      </p:tavLst>
                                    </p:anim>
                                  </p:childTnLst>
                                </p:cTn>
                              </p:par>
                              <p:par>
                                <p:cTn id="91" presetID="32" presetClass="emph" presetSubtype="0" fill="hold" nodeType="withEffect">
                                  <p:stCondLst>
                                    <p:cond delay="1250"/>
                                  </p:stCondLst>
                                  <p:childTnLst>
                                    <p:animRot by="120000">
                                      <p:cBhvr>
                                        <p:cTn id="92" dur="150" fill="hold">
                                          <p:stCondLst>
                                            <p:cond delay="0"/>
                                          </p:stCondLst>
                                        </p:cTn>
                                        <p:tgtEl>
                                          <p:spTgt spid="28"/>
                                        </p:tgtEl>
                                        <p:attrNameLst>
                                          <p:attrName>r</p:attrName>
                                        </p:attrNameLst>
                                      </p:cBhvr>
                                    </p:animRot>
                                    <p:animRot by="-240000">
                                      <p:cBhvr>
                                        <p:cTn id="93" dur="300" fill="hold">
                                          <p:stCondLst>
                                            <p:cond delay="300"/>
                                          </p:stCondLst>
                                        </p:cTn>
                                        <p:tgtEl>
                                          <p:spTgt spid="28"/>
                                        </p:tgtEl>
                                        <p:attrNameLst>
                                          <p:attrName>r</p:attrName>
                                        </p:attrNameLst>
                                      </p:cBhvr>
                                    </p:animRot>
                                    <p:animRot by="240000">
                                      <p:cBhvr>
                                        <p:cTn id="94" dur="300" fill="hold">
                                          <p:stCondLst>
                                            <p:cond delay="600"/>
                                          </p:stCondLst>
                                        </p:cTn>
                                        <p:tgtEl>
                                          <p:spTgt spid="28"/>
                                        </p:tgtEl>
                                        <p:attrNameLst>
                                          <p:attrName>r</p:attrName>
                                        </p:attrNameLst>
                                      </p:cBhvr>
                                    </p:animRot>
                                    <p:animRot by="-240000">
                                      <p:cBhvr>
                                        <p:cTn id="95" dur="300" fill="hold">
                                          <p:stCondLst>
                                            <p:cond delay="900"/>
                                          </p:stCondLst>
                                        </p:cTn>
                                        <p:tgtEl>
                                          <p:spTgt spid="28"/>
                                        </p:tgtEl>
                                        <p:attrNameLst>
                                          <p:attrName>r</p:attrName>
                                        </p:attrNameLst>
                                      </p:cBhvr>
                                    </p:animRot>
                                    <p:animRot by="120000">
                                      <p:cBhvr>
                                        <p:cTn id="96" dur="300" fill="hold">
                                          <p:stCondLst>
                                            <p:cond delay="1200"/>
                                          </p:stCondLst>
                                        </p:cTn>
                                        <p:tgtEl>
                                          <p:spTgt spid="28"/>
                                        </p:tgtEl>
                                        <p:attrNameLst>
                                          <p:attrName>r</p:attrName>
                                        </p:attrNameLst>
                                      </p:cBhvr>
                                    </p:animRot>
                                  </p:childTnLst>
                                </p:cTn>
                              </p:par>
                              <p:par>
                                <p:cTn id="97" presetID="53" presetClass="entr" presetSubtype="16" fill="hold" nodeType="withEffect">
                                  <p:stCondLst>
                                    <p:cond delay="275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par>
                                <p:cTn id="102" presetID="42" presetClass="entr" presetSubtype="0" fill="hold" nodeType="withEffect">
                                  <p:stCondLst>
                                    <p:cond delay="325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1000"/>
                                        <p:tgtEl>
                                          <p:spTgt spid="45"/>
                                        </p:tgtEl>
                                      </p:cBhvr>
                                    </p:animEffect>
                                    <p:anim calcmode="lin" valueType="num">
                                      <p:cBhvr>
                                        <p:cTn id="105" dur="1000" fill="hold"/>
                                        <p:tgtEl>
                                          <p:spTgt spid="45"/>
                                        </p:tgtEl>
                                        <p:attrNameLst>
                                          <p:attrName>ppt_x</p:attrName>
                                        </p:attrNameLst>
                                      </p:cBhvr>
                                      <p:tavLst>
                                        <p:tav tm="0">
                                          <p:val>
                                            <p:strVal val="#ppt_x"/>
                                          </p:val>
                                        </p:tav>
                                        <p:tav tm="100000">
                                          <p:val>
                                            <p:strVal val="#ppt_x"/>
                                          </p:val>
                                        </p:tav>
                                      </p:tavLst>
                                    </p:anim>
                                    <p:anim calcmode="lin" valueType="num">
                                      <p:cBhvr>
                                        <p:cTn id="106" dur="1000" fill="hold"/>
                                        <p:tgtEl>
                                          <p:spTgt spid="45"/>
                                        </p:tgtEl>
                                        <p:attrNameLst>
                                          <p:attrName>ppt_y</p:attrName>
                                        </p:attrNameLst>
                                      </p:cBhvr>
                                      <p:tavLst>
                                        <p:tav tm="0">
                                          <p:val>
                                            <p:strVal val="#ppt_y+.1"/>
                                          </p:val>
                                        </p:tav>
                                        <p:tav tm="100000">
                                          <p:val>
                                            <p:strVal val="#ppt_y"/>
                                          </p:val>
                                        </p:tav>
                                      </p:tavLst>
                                    </p:anim>
                                  </p:childTnLst>
                                </p:cTn>
                              </p:par>
                            </p:childTnLst>
                          </p:cTn>
                        </p:par>
                        <p:par>
                          <p:cTn id="107" fill="hold">
                            <p:stCondLst>
                              <p:cond delay="500"/>
                            </p:stCondLst>
                            <p:childTnLst>
                              <p:par>
                                <p:cTn id="108" presetID="22" presetClass="entr" presetSubtype="8"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500"/>
                                        <p:tgtEl>
                                          <p:spTgt spid="32"/>
                                        </p:tgtEl>
                                      </p:cBhvr>
                                    </p:animEffect>
                                  </p:childTnLst>
                                </p:cTn>
                              </p:par>
                            </p:childTnLst>
                          </p:cTn>
                        </p:par>
                        <p:par>
                          <p:cTn id="111" fill="hold">
                            <p:stCondLst>
                              <p:cond delay="1000"/>
                            </p:stCondLst>
                            <p:childTnLst>
                              <p:par>
                                <p:cTn id="112" presetID="53" presetClass="entr" presetSubtype="528" fill="hold" nodeType="after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750" fill="hold"/>
                                        <p:tgtEl>
                                          <p:spTgt spid="44"/>
                                        </p:tgtEl>
                                        <p:attrNameLst>
                                          <p:attrName>ppt_w</p:attrName>
                                        </p:attrNameLst>
                                      </p:cBhvr>
                                      <p:tavLst>
                                        <p:tav tm="0">
                                          <p:val>
                                            <p:fltVal val="0"/>
                                          </p:val>
                                        </p:tav>
                                        <p:tav tm="100000">
                                          <p:val>
                                            <p:strVal val="#ppt_w"/>
                                          </p:val>
                                        </p:tav>
                                      </p:tavLst>
                                    </p:anim>
                                    <p:anim calcmode="lin" valueType="num">
                                      <p:cBhvr>
                                        <p:cTn id="115" dur="750" fill="hold"/>
                                        <p:tgtEl>
                                          <p:spTgt spid="44"/>
                                        </p:tgtEl>
                                        <p:attrNameLst>
                                          <p:attrName>ppt_h</p:attrName>
                                        </p:attrNameLst>
                                      </p:cBhvr>
                                      <p:tavLst>
                                        <p:tav tm="0">
                                          <p:val>
                                            <p:fltVal val="0"/>
                                          </p:val>
                                        </p:tav>
                                        <p:tav tm="100000">
                                          <p:val>
                                            <p:strVal val="#ppt_h"/>
                                          </p:val>
                                        </p:tav>
                                      </p:tavLst>
                                    </p:anim>
                                    <p:animEffect transition="in" filter="fade">
                                      <p:cBhvr>
                                        <p:cTn id="116" dur="750"/>
                                        <p:tgtEl>
                                          <p:spTgt spid="44"/>
                                        </p:tgtEl>
                                      </p:cBhvr>
                                    </p:animEffect>
                                    <p:anim calcmode="lin" valueType="num">
                                      <p:cBhvr>
                                        <p:cTn id="117" dur="750" fill="hold"/>
                                        <p:tgtEl>
                                          <p:spTgt spid="44"/>
                                        </p:tgtEl>
                                        <p:attrNameLst>
                                          <p:attrName>ppt_x</p:attrName>
                                        </p:attrNameLst>
                                      </p:cBhvr>
                                      <p:tavLst>
                                        <p:tav tm="0">
                                          <p:val>
                                            <p:fltVal val="0.5"/>
                                          </p:val>
                                        </p:tav>
                                        <p:tav tm="100000">
                                          <p:val>
                                            <p:strVal val="#ppt_x"/>
                                          </p:val>
                                        </p:tav>
                                      </p:tavLst>
                                    </p:anim>
                                    <p:anim calcmode="lin" valueType="num">
                                      <p:cBhvr>
                                        <p:cTn id="118" dur="750" fill="hold"/>
                                        <p:tgtEl>
                                          <p:spTgt spid="44"/>
                                        </p:tgtEl>
                                        <p:attrNameLst>
                                          <p:attrName>ppt_y</p:attrName>
                                        </p:attrNameLst>
                                      </p:cBhvr>
                                      <p:tavLst>
                                        <p:tav tm="0">
                                          <p:val>
                                            <p:fltVal val="0.5"/>
                                          </p:val>
                                        </p:tav>
                                        <p:tav tm="100000">
                                          <p:val>
                                            <p:strVal val="#ppt_y"/>
                                          </p:val>
                                        </p:tav>
                                      </p:tavLst>
                                    </p:anim>
                                  </p:childTnLst>
                                </p:cTn>
                              </p:par>
                            </p:childTnLst>
                          </p:cTn>
                        </p:par>
                        <p:par>
                          <p:cTn id="119" fill="hold">
                            <p:stCondLst>
                              <p:cond delay="2000"/>
                            </p:stCondLst>
                            <p:childTnLst>
                              <p:par>
                                <p:cTn id="120" presetID="53" presetClass="entr" presetSubtype="528" fill="hold" nodeType="afterEffect">
                                  <p:stCondLst>
                                    <p:cond delay="0"/>
                                  </p:stCondLst>
                                  <p:childTnLst>
                                    <p:set>
                                      <p:cBhvr>
                                        <p:cTn id="121" dur="1" fill="hold">
                                          <p:stCondLst>
                                            <p:cond delay="0"/>
                                          </p:stCondLst>
                                        </p:cTn>
                                        <p:tgtEl>
                                          <p:spTgt spid="3"/>
                                        </p:tgtEl>
                                        <p:attrNameLst>
                                          <p:attrName>style.visibility</p:attrName>
                                        </p:attrNameLst>
                                      </p:cBhvr>
                                      <p:to>
                                        <p:strVal val="visible"/>
                                      </p:to>
                                    </p:set>
                                    <p:anim calcmode="lin" valueType="num">
                                      <p:cBhvr>
                                        <p:cTn id="122" dur="1500" fill="hold"/>
                                        <p:tgtEl>
                                          <p:spTgt spid="3"/>
                                        </p:tgtEl>
                                        <p:attrNameLst>
                                          <p:attrName>ppt_w</p:attrName>
                                        </p:attrNameLst>
                                      </p:cBhvr>
                                      <p:tavLst>
                                        <p:tav tm="0">
                                          <p:val>
                                            <p:fltVal val="0"/>
                                          </p:val>
                                        </p:tav>
                                        <p:tav tm="100000">
                                          <p:val>
                                            <p:strVal val="#ppt_w"/>
                                          </p:val>
                                        </p:tav>
                                      </p:tavLst>
                                    </p:anim>
                                    <p:anim calcmode="lin" valueType="num">
                                      <p:cBhvr>
                                        <p:cTn id="123" dur="1500" fill="hold"/>
                                        <p:tgtEl>
                                          <p:spTgt spid="3"/>
                                        </p:tgtEl>
                                        <p:attrNameLst>
                                          <p:attrName>ppt_h</p:attrName>
                                        </p:attrNameLst>
                                      </p:cBhvr>
                                      <p:tavLst>
                                        <p:tav tm="0">
                                          <p:val>
                                            <p:fltVal val="0"/>
                                          </p:val>
                                        </p:tav>
                                        <p:tav tm="100000">
                                          <p:val>
                                            <p:strVal val="#ppt_h"/>
                                          </p:val>
                                        </p:tav>
                                      </p:tavLst>
                                    </p:anim>
                                    <p:animEffect transition="in" filter="fade">
                                      <p:cBhvr>
                                        <p:cTn id="124" dur="1500"/>
                                        <p:tgtEl>
                                          <p:spTgt spid="3"/>
                                        </p:tgtEl>
                                      </p:cBhvr>
                                    </p:animEffect>
                                    <p:anim calcmode="lin" valueType="num">
                                      <p:cBhvr>
                                        <p:cTn id="125" dur="1500" fill="hold"/>
                                        <p:tgtEl>
                                          <p:spTgt spid="3"/>
                                        </p:tgtEl>
                                        <p:attrNameLst>
                                          <p:attrName>ppt_x</p:attrName>
                                        </p:attrNameLst>
                                      </p:cBhvr>
                                      <p:tavLst>
                                        <p:tav tm="0">
                                          <p:val>
                                            <p:fltVal val="0.5"/>
                                          </p:val>
                                        </p:tav>
                                        <p:tav tm="100000">
                                          <p:val>
                                            <p:strVal val="#ppt_x"/>
                                          </p:val>
                                        </p:tav>
                                      </p:tavLst>
                                    </p:anim>
                                    <p:anim calcmode="lin" valueType="num">
                                      <p:cBhvr>
                                        <p:cTn id="126" dur="1500" fill="hold"/>
                                        <p:tgtEl>
                                          <p:spTgt spid="3"/>
                                        </p:tgtEl>
                                        <p:attrNameLst>
                                          <p:attrName>ppt_y</p:attrName>
                                        </p:attrNameLst>
                                      </p:cBhvr>
                                      <p:tavLst>
                                        <p:tav tm="0">
                                          <p:val>
                                            <p:fltVal val="0.5"/>
                                          </p:val>
                                        </p:tav>
                                        <p:tav tm="100000">
                                          <p:val>
                                            <p:strVal val="#ppt_y"/>
                                          </p:val>
                                        </p:tav>
                                      </p:tavLst>
                                    </p:anim>
                                  </p:childTnLst>
                                </p:cTn>
                              </p:par>
                              <p:par>
                                <p:cTn id="127" presetID="30" presetClass="entr" presetSubtype="0" fill="hold" nodeType="withEffect">
                                  <p:stCondLst>
                                    <p:cond delay="0"/>
                                  </p:stCondLst>
                                  <p:childTnLst>
                                    <p:set>
                                      <p:cBhvr>
                                        <p:cTn id="128" dur="1" fill="hold">
                                          <p:stCondLst>
                                            <p:cond delay="0"/>
                                          </p:stCondLst>
                                        </p:cTn>
                                        <p:tgtEl>
                                          <p:spTgt spid="3"/>
                                        </p:tgtEl>
                                        <p:attrNameLst>
                                          <p:attrName>style.visibility</p:attrName>
                                        </p:attrNameLst>
                                      </p:cBhvr>
                                      <p:to>
                                        <p:strVal val="visible"/>
                                      </p:to>
                                    </p:set>
                                    <p:animEffect transition="in" filter="fade">
                                      <p:cBhvr>
                                        <p:cTn id="129" dur="800" decel="100000"/>
                                        <p:tgtEl>
                                          <p:spTgt spid="3"/>
                                        </p:tgtEl>
                                      </p:cBhvr>
                                    </p:animEffect>
                                    <p:anim calcmode="lin" valueType="num">
                                      <p:cBhvr>
                                        <p:cTn id="130" dur="800" decel="100000" fill="hold"/>
                                        <p:tgtEl>
                                          <p:spTgt spid="3"/>
                                        </p:tgtEl>
                                        <p:attrNameLst>
                                          <p:attrName>style.rotation</p:attrName>
                                        </p:attrNameLst>
                                      </p:cBhvr>
                                      <p:tavLst>
                                        <p:tav tm="0">
                                          <p:val>
                                            <p:fltVal val="-90"/>
                                          </p:val>
                                        </p:tav>
                                        <p:tav tm="100000">
                                          <p:val>
                                            <p:fltVal val="0"/>
                                          </p:val>
                                        </p:tav>
                                      </p:tavLst>
                                    </p:anim>
                                    <p:anim calcmode="lin" valueType="num">
                                      <p:cBhvr>
                                        <p:cTn id="131" dur="800" decel="100000" fill="hold"/>
                                        <p:tgtEl>
                                          <p:spTgt spid="3"/>
                                        </p:tgtEl>
                                        <p:attrNameLst>
                                          <p:attrName>ppt_x</p:attrName>
                                        </p:attrNameLst>
                                      </p:cBhvr>
                                      <p:tavLst>
                                        <p:tav tm="0">
                                          <p:val>
                                            <p:strVal val="#ppt_x+0.4"/>
                                          </p:val>
                                        </p:tav>
                                        <p:tav tm="100000">
                                          <p:val>
                                            <p:strVal val="#ppt_x-0.05"/>
                                          </p:val>
                                        </p:tav>
                                      </p:tavLst>
                                    </p:anim>
                                    <p:anim calcmode="lin" valueType="num">
                                      <p:cBhvr>
                                        <p:cTn id="132" dur="800" decel="100000" fill="hold"/>
                                        <p:tgtEl>
                                          <p:spTgt spid="3"/>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
            <a:extLst>
              <a:ext uri="{FF2B5EF4-FFF2-40B4-BE49-F238E27FC236}">
                <a16:creationId xmlns:a16="http://schemas.microsoft.com/office/drawing/2014/main" id="{1C4B0130-C6B1-4CC7-8936-A2390627CA8A}"/>
              </a:ext>
            </a:extLst>
          </p:cNvPr>
          <p:cNvGrpSpPr/>
          <p:nvPr/>
        </p:nvGrpSpPr>
        <p:grpSpPr>
          <a:xfrm>
            <a:off x="50800" y="113889"/>
            <a:ext cx="9042400" cy="4962731"/>
            <a:chOff x="1987573" y="2811145"/>
            <a:chExt cx="3167875" cy="2507658"/>
          </a:xfrm>
        </p:grpSpPr>
        <p:sp>
          <p:nvSpPr>
            <p:cNvPr id="16" name="MH_SubTitle_1">
              <a:extLst>
                <a:ext uri="{FF2B5EF4-FFF2-40B4-BE49-F238E27FC236}">
                  <a16:creationId xmlns:a16="http://schemas.microsoft.com/office/drawing/2014/main" id="{241126EE-57D0-401D-986E-EC8C84FFE80E}"/>
                </a:ext>
              </a:extLst>
            </p:cNvPr>
            <p:cNvSpPr>
              <a:spLocks/>
            </p:cNvSpPr>
            <p:nvPr>
              <p:custDataLst>
                <p:tags r:id="rId1"/>
              </p:custDataLst>
            </p:nvPr>
          </p:nvSpPr>
          <p:spPr bwMode="auto">
            <a:xfrm>
              <a:off x="1987573" y="2811145"/>
              <a:ext cx="3167875" cy="2507658"/>
            </a:xfrm>
            <a:custGeom>
              <a:avLst/>
              <a:gdLst>
                <a:gd name="T0" fmla="*/ 61 w 931"/>
                <a:gd name="T1" fmla="*/ 248 h 253"/>
                <a:gd name="T2" fmla="*/ 140 w 931"/>
                <a:gd name="T3" fmla="*/ 245 h 253"/>
                <a:gd name="T4" fmla="*/ 566 w 931"/>
                <a:gd name="T5" fmla="*/ 245 h 253"/>
                <a:gd name="T6" fmla="*/ 910 w 931"/>
                <a:gd name="T7" fmla="*/ 235 h 253"/>
                <a:gd name="T8" fmla="*/ 906 w 931"/>
                <a:gd name="T9" fmla="*/ 15 h 253"/>
                <a:gd name="T10" fmla="*/ 744 w 931"/>
                <a:gd name="T11" fmla="*/ 9 h 253"/>
                <a:gd name="T12" fmla="*/ 576 w 931"/>
                <a:gd name="T13" fmla="*/ 5 h 253"/>
                <a:gd name="T14" fmla="*/ 258 w 931"/>
                <a:gd name="T15" fmla="*/ 5 h 253"/>
                <a:gd name="T16" fmla="*/ 86 w 931"/>
                <a:gd name="T17" fmla="*/ 16 h 253"/>
                <a:gd name="T18" fmla="*/ 12 w 931"/>
                <a:gd name="T19" fmla="*/ 27 h 253"/>
                <a:gd name="T20" fmla="*/ 10 w 931"/>
                <a:gd name="T21" fmla="*/ 97 h 253"/>
                <a:gd name="T22" fmla="*/ 13 w 931"/>
                <a:gd name="T23" fmla="*/ 210 h 253"/>
                <a:gd name="T24" fmla="*/ 61 w 931"/>
                <a:gd name="T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253">
                  <a:moveTo>
                    <a:pt x="61" y="248"/>
                  </a:moveTo>
                  <a:cubicBezTo>
                    <a:pt x="88" y="248"/>
                    <a:pt x="115" y="246"/>
                    <a:pt x="140" y="245"/>
                  </a:cubicBezTo>
                  <a:cubicBezTo>
                    <a:pt x="281" y="238"/>
                    <a:pt x="423" y="245"/>
                    <a:pt x="566" y="245"/>
                  </a:cubicBezTo>
                  <a:cubicBezTo>
                    <a:pt x="683" y="245"/>
                    <a:pt x="798" y="253"/>
                    <a:pt x="910" y="235"/>
                  </a:cubicBezTo>
                  <a:cubicBezTo>
                    <a:pt x="907" y="171"/>
                    <a:pt x="931" y="75"/>
                    <a:pt x="906" y="15"/>
                  </a:cubicBezTo>
                  <a:cubicBezTo>
                    <a:pt x="852" y="15"/>
                    <a:pt x="798" y="11"/>
                    <a:pt x="744" y="9"/>
                  </a:cubicBezTo>
                  <a:cubicBezTo>
                    <a:pt x="690" y="6"/>
                    <a:pt x="630" y="8"/>
                    <a:pt x="576" y="5"/>
                  </a:cubicBezTo>
                  <a:cubicBezTo>
                    <a:pt x="468" y="1"/>
                    <a:pt x="366" y="0"/>
                    <a:pt x="258" y="5"/>
                  </a:cubicBezTo>
                  <a:cubicBezTo>
                    <a:pt x="201" y="8"/>
                    <a:pt x="143" y="11"/>
                    <a:pt x="86" y="16"/>
                  </a:cubicBezTo>
                  <a:cubicBezTo>
                    <a:pt x="71" y="18"/>
                    <a:pt x="22" y="16"/>
                    <a:pt x="12" y="27"/>
                  </a:cubicBezTo>
                  <a:cubicBezTo>
                    <a:pt x="0" y="40"/>
                    <a:pt x="10" y="81"/>
                    <a:pt x="10" y="97"/>
                  </a:cubicBezTo>
                  <a:cubicBezTo>
                    <a:pt x="10" y="135"/>
                    <a:pt x="5" y="173"/>
                    <a:pt x="13" y="210"/>
                  </a:cubicBezTo>
                  <a:cubicBezTo>
                    <a:pt x="21" y="243"/>
                    <a:pt x="26" y="248"/>
                    <a:pt x="61" y="248"/>
                  </a:cubicBezTo>
                  <a:close/>
                </a:path>
              </a:pathLst>
            </a:custGeom>
            <a:solidFill>
              <a:schemeClr val="bg1"/>
            </a:solidFill>
            <a:ln w="15875" cap="flat">
              <a:solidFill>
                <a:schemeClr val="accent1">
                  <a:lumMod val="50000"/>
                </a:schemeClr>
              </a:solidFill>
              <a:prstDash val="solid"/>
              <a:miter lim="800000"/>
              <a:headEnd/>
              <a:tailEnd/>
            </a:ln>
          </p:spPr>
          <p:txBody>
            <a:bodyPr anchor="ctr">
              <a:normAutofit/>
            </a:bodyPr>
            <a:lstStyle/>
            <a:p>
              <a:pPr algn="ctr" defTabSz="342900">
                <a:defRPr/>
              </a:pPr>
              <a:endParaRPr lang="zh-CN" altLang="en-US" sz="2100" dirty="0">
                <a:solidFill>
                  <a:srgbClr val="E53238">
                    <a:lumMod val="50000"/>
                  </a:srgb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7" name="MH_Other_2">
              <a:extLst>
                <a:ext uri="{FF2B5EF4-FFF2-40B4-BE49-F238E27FC236}">
                  <a16:creationId xmlns:a16="http://schemas.microsoft.com/office/drawing/2014/main" id="{3EA906DE-232E-471C-BD68-6EA74FC3B04E}"/>
                </a:ext>
              </a:extLst>
            </p:cNvPr>
            <p:cNvSpPr>
              <a:spLocks/>
            </p:cNvSpPr>
            <p:nvPr>
              <p:custDataLst>
                <p:tags r:id="rId2"/>
              </p:custDataLst>
            </p:nvPr>
          </p:nvSpPr>
          <p:spPr bwMode="auto">
            <a:xfrm>
              <a:off x="2032065" y="2847659"/>
              <a:ext cx="3066166" cy="2379762"/>
            </a:xfrm>
            <a:custGeom>
              <a:avLst/>
              <a:gdLst>
                <a:gd name="T0" fmla="*/ 217439 w 3308350"/>
                <a:gd name="T1" fmla="*/ 70544 h 847726"/>
                <a:gd name="T2" fmla="*/ 38765 w 3308350"/>
                <a:gd name="T3" fmla="*/ 69933 h 847726"/>
                <a:gd name="T4" fmla="*/ 13341 w 3308350"/>
                <a:gd name="T5" fmla="*/ 68710 h 847726"/>
                <a:gd name="T6" fmla="*/ 13027 w 3308350"/>
                <a:gd name="T7" fmla="*/ 69943 h 847726"/>
                <a:gd name="T8" fmla="*/ 238348 w 3308350"/>
                <a:gd name="T9" fmla="*/ 70277 h 847726"/>
                <a:gd name="T10" fmla="*/ 212370 w 3308350"/>
                <a:gd name="T11" fmla="*/ 69608 h 847726"/>
                <a:gd name="T12" fmla="*/ 199312 w 3308350"/>
                <a:gd name="T13" fmla="*/ 69015 h 847726"/>
                <a:gd name="T14" fmla="*/ 177160 w 3308350"/>
                <a:gd name="T15" fmla="*/ 68403 h 847726"/>
                <a:gd name="T16" fmla="*/ 177160 w 3308350"/>
                <a:gd name="T17" fmla="*/ 68403 h 847726"/>
                <a:gd name="T18" fmla="*/ 168726 w 3308350"/>
                <a:gd name="T19" fmla="*/ 69875 h 847726"/>
                <a:gd name="T20" fmla="*/ 159344 w 3308350"/>
                <a:gd name="T21" fmla="*/ 69286 h 847726"/>
                <a:gd name="T22" fmla="*/ 131767 w 3308350"/>
                <a:gd name="T23" fmla="*/ 68001 h 847726"/>
                <a:gd name="T24" fmla="*/ 52142 w 3308350"/>
                <a:gd name="T25" fmla="*/ 68001 h 847726"/>
                <a:gd name="T26" fmla="*/ 52142 w 3308350"/>
                <a:gd name="T27" fmla="*/ 68001 h 847726"/>
                <a:gd name="T28" fmla="*/ 243340 w 3308350"/>
                <a:gd name="T29" fmla="*/ 68345 h 847726"/>
                <a:gd name="T30" fmla="*/ 97101 w 3308350"/>
                <a:gd name="T31" fmla="*/ 69340 h 847726"/>
                <a:gd name="T32" fmla="*/ 78655 w 3308350"/>
                <a:gd name="T33" fmla="*/ 69340 h 847726"/>
                <a:gd name="T34" fmla="*/ 145890 w 3308350"/>
                <a:gd name="T35" fmla="*/ 69902 h 847726"/>
                <a:gd name="T36" fmla="*/ 118057 w 3308350"/>
                <a:gd name="T37" fmla="*/ 68286 h 847726"/>
                <a:gd name="T38" fmla="*/ 65278 w 3308350"/>
                <a:gd name="T39" fmla="*/ 67332 h 847726"/>
                <a:gd name="T40" fmla="*/ 57132 w 3308350"/>
                <a:gd name="T41" fmla="*/ 68286 h 847726"/>
                <a:gd name="T42" fmla="*/ 83723 w 3308350"/>
                <a:gd name="T43" fmla="*/ 68626 h 847726"/>
                <a:gd name="T44" fmla="*/ 9051 w 3308350"/>
                <a:gd name="T45" fmla="*/ 69247 h 847726"/>
                <a:gd name="T46" fmla="*/ 1154 w 3308350"/>
                <a:gd name="T47" fmla="*/ 48591 h 847726"/>
                <a:gd name="T48" fmla="*/ 1154 w 3308350"/>
                <a:gd name="T49" fmla="*/ 48591 h 847726"/>
                <a:gd name="T50" fmla="*/ 272142 w 3308350"/>
                <a:gd name="T51" fmla="*/ 46420 h 847726"/>
                <a:gd name="T52" fmla="*/ 528 w 3308350"/>
                <a:gd name="T53" fmla="*/ 44203 h 847726"/>
                <a:gd name="T54" fmla="*/ 273350 w 3308350"/>
                <a:gd name="T55" fmla="*/ 42033 h 847726"/>
                <a:gd name="T56" fmla="*/ 2186 w 3308350"/>
                <a:gd name="T57" fmla="*/ 22316 h 847726"/>
                <a:gd name="T58" fmla="*/ 905 w 3308350"/>
                <a:gd name="T59" fmla="*/ 27990 h 847726"/>
                <a:gd name="T60" fmla="*/ 274895 w 3308350"/>
                <a:gd name="T61" fmla="*/ 25150 h 847726"/>
                <a:gd name="T62" fmla="*/ 273972 w 3308350"/>
                <a:gd name="T63" fmla="*/ 18791 h 847726"/>
                <a:gd name="T64" fmla="*/ 940 w 3308350"/>
                <a:gd name="T65" fmla="*/ 17804 h 847726"/>
                <a:gd name="T66" fmla="*/ 270850 w 3308350"/>
                <a:gd name="T67" fmla="*/ 5489 h 847726"/>
                <a:gd name="T68" fmla="*/ 270850 w 3308350"/>
                <a:gd name="T69" fmla="*/ 5489 h 847726"/>
                <a:gd name="T70" fmla="*/ 5277 w 3308350"/>
                <a:gd name="T71" fmla="*/ 6727 h 847726"/>
                <a:gd name="T72" fmla="*/ 267142 w 3308350"/>
                <a:gd name="T73" fmla="*/ 5756 h 847726"/>
                <a:gd name="T74" fmla="*/ 27420 w 3308350"/>
                <a:gd name="T75" fmla="*/ 5444 h 847726"/>
                <a:gd name="T76" fmla="*/ 27420 w 3308350"/>
                <a:gd name="T77" fmla="*/ 3883 h 847726"/>
                <a:gd name="T78" fmla="*/ 244952 w 3308350"/>
                <a:gd name="T79" fmla="*/ 5131 h 847726"/>
                <a:gd name="T80" fmla="*/ 241127 w 3308350"/>
                <a:gd name="T81" fmla="*/ 3883 h 847726"/>
                <a:gd name="T82" fmla="*/ 40921 w 3308350"/>
                <a:gd name="T83" fmla="*/ 4194 h 847726"/>
                <a:gd name="T84" fmla="*/ 205605 w 3308350"/>
                <a:gd name="T85" fmla="*/ 2008 h 847726"/>
                <a:gd name="T86" fmla="*/ 204984 w 3308350"/>
                <a:gd name="T87" fmla="*/ 2650 h 847726"/>
                <a:gd name="T88" fmla="*/ 58434 w 3308350"/>
                <a:gd name="T89" fmla="*/ 2907 h 847726"/>
                <a:gd name="T90" fmla="*/ 46189 w 3308350"/>
                <a:gd name="T91" fmla="*/ 5087 h 847726"/>
                <a:gd name="T92" fmla="*/ 222429 w 3308350"/>
                <a:gd name="T93" fmla="*/ 2249 h 847726"/>
                <a:gd name="T94" fmla="*/ 218983 w 3308350"/>
                <a:gd name="T95" fmla="*/ 3213 h 847726"/>
                <a:gd name="T96" fmla="*/ 185843 w 3308350"/>
                <a:gd name="T97" fmla="*/ 3213 h 847726"/>
                <a:gd name="T98" fmla="*/ 201159 w 3308350"/>
                <a:gd name="T99" fmla="*/ 3246 h 847726"/>
                <a:gd name="T100" fmla="*/ 171812 w 3308350"/>
                <a:gd name="T101" fmla="*/ 1383 h 847726"/>
                <a:gd name="T102" fmla="*/ 164884 w 3308350"/>
                <a:gd name="T103" fmla="*/ 2008 h 847726"/>
                <a:gd name="T104" fmla="*/ 80575 w 3308350"/>
                <a:gd name="T105" fmla="*/ 3614 h 847726"/>
                <a:gd name="T106" fmla="*/ 160527 w 3308350"/>
                <a:gd name="T107" fmla="*/ 1355 h 847726"/>
                <a:gd name="T108" fmla="*/ 105830 w 3308350"/>
                <a:gd name="T109" fmla="*/ 401 h 847726"/>
                <a:gd name="T110" fmla="*/ 105830 w 3308350"/>
                <a:gd name="T111" fmla="*/ 401 h 847726"/>
                <a:gd name="T112" fmla="*/ 85880 w 3308350"/>
                <a:gd name="T113" fmla="*/ 1355 h 847726"/>
                <a:gd name="T114" fmla="*/ 138371 w 3308350"/>
                <a:gd name="T115" fmla="*/ 1590 h 847726"/>
                <a:gd name="T116" fmla="*/ 134048 w 3308350"/>
                <a:gd name="T117" fmla="*/ 2276 h 847726"/>
                <a:gd name="T118" fmla="*/ 119325 w 3308350"/>
                <a:gd name="T119" fmla="*/ 1338 h 847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8350" h="847726">
                  <a:moveTo>
                    <a:pt x="2609389" y="817563"/>
                  </a:moveTo>
                  <a:cubicBezTo>
                    <a:pt x="2613127" y="817563"/>
                    <a:pt x="2613127" y="817563"/>
                    <a:pt x="2616866" y="817563"/>
                  </a:cubicBezTo>
                  <a:cubicBezTo>
                    <a:pt x="2646772" y="817563"/>
                    <a:pt x="2676679" y="817563"/>
                    <a:pt x="2710324" y="817563"/>
                  </a:cubicBezTo>
                  <a:cubicBezTo>
                    <a:pt x="2714062" y="817563"/>
                    <a:pt x="2717800" y="821373"/>
                    <a:pt x="2717800" y="825183"/>
                  </a:cubicBezTo>
                  <a:cubicBezTo>
                    <a:pt x="2717800" y="828993"/>
                    <a:pt x="2714062" y="836613"/>
                    <a:pt x="2710324" y="836613"/>
                  </a:cubicBezTo>
                  <a:cubicBezTo>
                    <a:pt x="2676679" y="836613"/>
                    <a:pt x="2646772" y="836613"/>
                    <a:pt x="2616866" y="836613"/>
                  </a:cubicBezTo>
                  <a:cubicBezTo>
                    <a:pt x="2613127" y="836613"/>
                    <a:pt x="2613127" y="836613"/>
                    <a:pt x="2609389" y="836613"/>
                  </a:cubicBezTo>
                  <a:cubicBezTo>
                    <a:pt x="2605651" y="836613"/>
                    <a:pt x="2601912" y="832803"/>
                    <a:pt x="2601912" y="825183"/>
                  </a:cubicBezTo>
                  <a:cubicBezTo>
                    <a:pt x="2601912" y="821373"/>
                    <a:pt x="2605651" y="817563"/>
                    <a:pt x="2609389" y="817563"/>
                  </a:cubicBezTo>
                  <a:close/>
                  <a:moveTo>
                    <a:pt x="466526" y="814842"/>
                  </a:moveTo>
                  <a:cubicBezTo>
                    <a:pt x="470296" y="811213"/>
                    <a:pt x="474067" y="818470"/>
                    <a:pt x="474067" y="822099"/>
                  </a:cubicBezTo>
                  <a:cubicBezTo>
                    <a:pt x="477837" y="825728"/>
                    <a:pt x="470296" y="829356"/>
                    <a:pt x="466526" y="829356"/>
                  </a:cubicBezTo>
                  <a:cubicBezTo>
                    <a:pt x="436363" y="832985"/>
                    <a:pt x="402431" y="832985"/>
                    <a:pt x="368498" y="836613"/>
                  </a:cubicBezTo>
                  <a:cubicBezTo>
                    <a:pt x="360957" y="836613"/>
                    <a:pt x="357187" y="832985"/>
                    <a:pt x="357187" y="825728"/>
                  </a:cubicBezTo>
                  <a:cubicBezTo>
                    <a:pt x="357187" y="822099"/>
                    <a:pt x="360957" y="818470"/>
                    <a:pt x="368498" y="818470"/>
                  </a:cubicBezTo>
                  <a:cubicBezTo>
                    <a:pt x="402431" y="814842"/>
                    <a:pt x="432593" y="814842"/>
                    <a:pt x="466526" y="814842"/>
                  </a:cubicBezTo>
                  <a:close/>
                  <a:moveTo>
                    <a:pt x="155360" y="814408"/>
                  </a:moveTo>
                  <a:cubicBezTo>
                    <a:pt x="156776" y="813039"/>
                    <a:pt x="158664" y="813039"/>
                    <a:pt x="160552" y="814865"/>
                  </a:cubicBezTo>
                  <a:cubicBezTo>
                    <a:pt x="171879" y="814865"/>
                    <a:pt x="183206" y="818516"/>
                    <a:pt x="198309" y="818516"/>
                  </a:cubicBezTo>
                  <a:cubicBezTo>
                    <a:pt x="224738" y="822167"/>
                    <a:pt x="251168" y="825818"/>
                    <a:pt x="281374" y="829470"/>
                  </a:cubicBezTo>
                  <a:cubicBezTo>
                    <a:pt x="285149" y="829470"/>
                    <a:pt x="288925" y="833121"/>
                    <a:pt x="285149" y="836772"/>
                  </a:cubicBezTo>
                  <a:cubicBezTo>
                    <a:pt x="285149" y="844075"/>
                    <a:pt x="281374" y="847726"/>
                    <a:pt x="277598" y="847726"/>
                  </a:cubicBezTo>
                  <a:cubicBezTo>
                    <a:pt x="251168" y="844075"/>
                    <a:pt x="224738" y="840424"/>
                    <a:pt x="194533" y="836772"/>
                  </a:cubicBezTo>
                  <a:cubicBezTo>
                    <a:pt x="179430" y="836772"/>
                    <a:pt x="168103" y="833121"/>
                    <a:pt x="156776" y="829470"/>
                  </a:cubicBezTo>
                  <a:cubicBezTo>
                    <a:pt x="153001" y="829470"/>
                    <a:pt x="149225" y="825818"/>
                    <a:pt x="153001" y="822167"/>
                  </a:cubicBezTo>
                  <a:cubicBezTo>
                    <a:pt x="153001" y="818516"/>
                    <a:pt x="153945" y="815777"/>
                    <a:pt x="155360" y="814408"/>
                  </a:cubicBezTo>
                  <a:close/>
                  <a:moveTo>
                    <a:pt x="2771314" y="814388"/>
                  </a:moveTo>
                  <a:cubicBezTo>
                    <a:pt x="2804959" y="814388"/>
                    <a:pt x="2834865" y="814388"/>
                    <a:pt x="2868510" y="814388"/>
                  </a:cubicBezTo>
                  <a:cubicBezTo>
                    <a:pt x="2872249" y="814388"/>
                    <a:pt x="2879725" y="818198"/>
                    <a:pt x="2879725" y="822008"/>
                  </a:cubicBezTo>
                  <a:cubicBezTo>
                    <a:pt x="2879725" y="825818"/>
                    <a:pt x="2875987" y="833438"/>
                    <a:pt x="2868510" y="833438"/>
                  </a:cubicBezTo>
                  <a:cubicBezTo>
                    <a:pt x="2838604" y="833438"/>
                    <a:pt x="2804959" y="833438"/>
                    <a:pt x="2771314" y="833438"/>
                  </a:cubicBezTo>
                  <a:cubicBezTo>
                    <a:pt x="2767576" y="833438"/>
                    <a:pt x="2763837" y="829628"/>
                    <a:pt x="2763837" y="825818"/>
                  </a:cubicBezTo>
                  <a:cubicBezTo>
                    <a:pt x="2763837" y="822008"/>
                    <a:pt x="2767576" y="814388"/>
                    <a:pt x="2771314" y="814388"/>
                  </a:cubicBezTo>
                  <a:close/>
                  <a:moveTo>
                    <a:pt x="2451202" y="814388"/>
                  </a:moveTo>
                  <a:cubicBezTo>
                    <a:pt x="2484847" y="818092"/>
                    <a:pt x="2514754" y="818092"/>
                    <a:pt x="2548399" y="818092"/>
                  </a:cubicBezTo>
                  <a:cubicBezTo>
                    <a:pt x="2552137" y="818092"/>
                    <a:pt x="2555875" y="821797"/>
                    <a:pt x="2555875" y="825501"/>
                  </a:cubicBezTo>
                  <a:cubicBezTo>
                    <a:pt x="2555875" y="832909"/>
                    <a:pt x="2552137" y="836613"/>
                    <a:pt x="2548399" y="836613"/>
                  </a:cubicBezTo>
                  <a:cubicBezTo>
                    <a:pt x="2514754" y="836613"/>
                    <a:pt x="2481109" y="836613"/>
                    <a:pt x="2451202" y="832909"/>
                  </a:cubicBezTo>
                  <a:cubicBezTo>
                    <a:pt x="2443726" y="832909"/>
                    <a:pt x="2439987" y="829205"/>
                    <a:pt x="2439987" y="825501"/>
                  </a:cubicBezTo>
                  <a:cubicBezTo>
                    <a:pt x="2439987" y="821797"/>
                    <a:pt x="2443726" y="814388"/>
                    <a:pt x="2451202" y="814388"/>
                  </a:cubicBezTo>
                  <a:close/>
                  <a:moveTo>
                    <a:pt x="2387498" y="811213"/>
                  </a:moveTo>
                  <a:cubicBezTo>
                    <a:pt x="2394975" y="811213"/>
                    <a:pt x="2398713" y="814842"/>
                    <a:pt x="2398713" y="818470"/>
                  </a:cubicBezTo>
                  <a:cubicBezTo>
                    <a:pt x="2398713" y="825728"/>
                    <a:pt x="2394975" y="829356"/>
                    <a:pt x="2391237" y="829356"/>
                  </a:cubicBezTo>
                  <a:cubicBezTo>
                    <a:pt x="2357592" y="832985"/>
                    <a:pt x="2323947" y="832985"/>
                    <a:pt x="2290302" y="836613"/>
                  </a:cubicBezTo>
                  <a:cubicBezTo>
                    <a:pt x="2286564" y="836613"/>
                    <a:pt x="2282825" y="832985"/>
                    <a:pt x="2282825" y="829356"/>
                  </a:cubicBezTo>
                  <a:cubicBezTo>
                    <a:pt x="2282825" y="822099"/>
                    <a:pt x="2286564" y="818470"/>
                    <a:pt x="2290302" y="818470"/>
                  </a:cubicBezTo>
                  <a:cubicBezTo>
                    <a:pt x="2323947" y="814842"/>
                    <a:pt x="2353853" y="814842"/>
                    <a:pt x="2387498" y="811213"/>
                  </a:cubicBezTo>
                  <a:close/>
                  <a:moveTo>
                    <a:pt x="2132115" y="811213"/>
                  </a:moveTo>
                  <a:cubicBezTo>
                    <a:pt x="2162022" y="811213"/>
                    <a:pt x="2195667" y="814917"/>
                    <a:pt x="2229312" y="814917"/>
                  </a:cubicBezTo>
                  <a:cubicBezTo>
                    <a:pt x="2233050" y="814917"/>
                    <a:pt x="2236788" y="818622"/>
                    <a:pt x="2236788" y="822326"/>
                  </a:cubicBezTo>
                  <a:cubicBezTo>
                    <a:pt x="2236788" y="829734"/>
                    <a:pt x="2233050" y="833438"/>
                    <a:pt x="2229312" y="833438"/>
                  </a:cubicBezTo>
                  <a:cubicBezTo>
                    <a:pt x="2195667" y="829734"/>
                    <a:pt x="2162022" y="829734"/>
                    <a:pt x="2128377" y="829734"/>
                  </a:cubicBezTo>
                  <a:cubicBezTo>
                    <a:pt x="2124639" y="829734"/>
                    <a:pt x="2120900" y="826030"/>
                    <a:pt x="2120900" y="822326"/>
                  </a:cubicBezTo>
                  <a:cubicBezTo>
                    <a:pt x="2120900" y="814917"/>
                    <a:pt x="2124639" y="811213"/>
                    <a:pt x="2132115" y="811213"/>
                  </a:cubicBezTo>
                  <a:close/>
                  <a:moveTo>
                    <a:pt x="1970286" y="811213"/>
                  </a:moveTo>
                  <a:cubicBezTo>
                    <a:pt x="1989138" y="811213"/>
                    <a:pt x="2011760" y="811213"/>
                    <a:pt x="2030611" y="811213"/>
                  </a:cubicBezTo>
                  <a:cubicBezTo>
                    <a:pt x="2041922" y="811213"/>
                    <a:pt x="2057003" y="811213"/>
                    <a:pt x="2068314" y="811213"/>
                  </a:cubicBezTo>
                  <a:cubicBezTo>
                    <a:pt x="2072085" y="811213"/>
                    <a:pt x="2079625" y="814706"/>
                    <a:pt x="2079625" y="821691"/>
                  </a:cubicBezTo>
                  <a:cubicBezTo>
                    <a:pt x="2079625" y="825184"/>
                    <a:pt x="2072085" y="828676"/>
                    <a:pt x="2068314" y="828676"/>
                  </a:cubicBezTo>
                  <a:cubicBezTo>
                    <a:pt x="2057003" y="828676"/>
                    <a:pt x="2041922" y="828676"/>
                    <a:pt x="2030611" y="828676"/>
                  </a:cubicBezTo>
                  <a:cubicBezTo>
                    <a:pt x="2011760" y="828676"/>
                    <a:pt x="1989138" y="828676"/>
                    <a:pt x="1970286" y="828676"/>
                  </a:cubicBezTo>
                  <a:cubicBezTo>
                    <a:pt x="1966516" y="828676"/>
                    <a:pt x="1958975" y="825184"/>
                    <a:pt x="1958975" y="821691"/>
                  </a:cubicBezTo>
                  <a:cubicBezTo>
                    <a:pt x="1958975" y="814706"/>
                    <a:pt x="1966516" y="811213"/>
                    <a:pt x="1970286" y="811213"/>
                  </a:cubicBezTo>
                  <a:close/>
                  <a:moveTo>
                    <a:pt x="1807804" y="811213"/>
                  </a:moveTo>
                  <a:cubicBezTo>
                    <a:pt x="1841910" y="811213"/>
                    <a:pt x="1876016" y="811213"/>
                    <a:pt x="1910121" y="811213"/>
                  </a:cubicBezTo>
                  <a:cubicBezTo>
                    <a:pt x="1913911" y="811213"/>
                    <a:pt x="1917700" y="814706"/>
                    <a:pt x="1917700" y="821691"/>
                  </a:cubicBezTo>
                  <a:cubicBezTo>
                    <a:pt x="1917700" y="825184"/>
                    <a:pt x="1913911" y="828676"/>
                    <a:pt x="1906332" y="828676"/>
                  </a:cubicBezTo>
                  <a:cubicBezTo>
                    <a:pt x="1876016" y="828676"/>
                    <a:pt x="1841910" y="828676"/>
                    <a:pt x="1807804" y="828676"/>
                  </a:cubicBezTo>
                  <a:cubicBezTo>
                    <a:pt x="1804015" y="828676"/>
                    <a:pt x="1800225" y="825184"/>
                    <a:pt x="1800225" y="818198"/>
                  </a:cubicBezTo>
                  <a:cubicBezTo>
                    <a:pt x="1800225" y="814706"/>
                    <a:pt x="1804015" y="811213"/>
                    <a:pt x="1807804" y="811213"/>
                  </a:cubicBezTo>
                  <a:close/>
                  <a:moveTo>
                    <a:pt x="1488613" y="806450"/>
                  </a:moveTo>
                  <a:cubicBezTo>
                    <a:pt x="1522259" y="806450"/>
                    <a:pt x="1555904" y="806450"/>
                    <a:pt x="1585810" y="806450"/>
                  </a:cubicBezTo>
                  <a:cubicBezTo>
                    <a:pt x="1593287" y="806450"/>
                    <a:pt x="1597025" y="810260"/>
                    <a:pt x="1597025" y="817880"/>
                  </a:cubicBezTo>
                  <a:cubicBezTo>
                    <a:pt x="1597025" y="821690"/>
                    <a:pt x="1593287" y="825500"/>
                    <a:pt x="1585810" y="825500"/>
                  </a:cubicBezTo>
                  <a:cubicBezTo>
                    <a:pt x="1552165" y="825500"/>
                    <a:pt x="1522259" y="825500"/>
                    <a:pt x="1488613" y="825500"/>
                  </a:cubicBezTo>
                  <a:cubicBezTo>
                    <a:pt x="1484875" y="825500"/>
                    <a:pt x="1481137" y="821690"/>
                    <a:pt x="1481137" y="814070"/>
                  </a:cubicBezTo>
                  <a:cubicBezTo>
                    <a:pt x="1481137" y="810260"/>
                    <a:pt x="1484875" y="806450"/>
                    <a:pt x="1488613" y="806450"/>
                  </a:cubicBezTo>
                  <a:close/>
                  <a:moveTo>
                    <a:pt x="627523" y="806450"/>
                  </a:moveTo>
                  <a:cubicBezTo>
                    <a:pt x="631262" y="806450"/>
                    <a:pt x="635000" y="810154"/>
                    <a:pt x="635000" y="813859"/>
                  </a:cubicBezTo>
                  <a:cubicBezTo>
                    <a:pt x="635000" y="821267"/>
                    <a:pt x="631262" y="824971"/>
                    <a:pt x="627523" y="824971"/>
                  </a:cubicBezTo>
                  <a:cubicBezTo>
                    <a:pt x="593878" y="824971"/>
                    <a:pt x="560233" y="824971"/>
                    <a:pt x="526589" y="828675"/>
                  </a:cubicBezTo>
                  <a:cubicBezTo>
                    <a:pt x="522850" y="828675"/>
                    <a:pt x="519112" y="824971"/>
                    <a:pt x="519112" y="817563"/>
                  </a:cubicBezTo>
                  <a:cubicBezTo>
                    <a:pt x="519112" y="813859"/>
                    <a:pt x="522850" y="810154"/>
                    <a:pt x="526589" y="810154"/>
                  </a:cubicBezTo>
                  <a:cubicBezTo>
                    <a:pt x="560233" y="806450"/>
                    <a:pt x="593878" y="806450"/>
                    <a:pt x="627523" y="806450"/>
                  </a:cubicBezTo>
                  <a:close/>
                  <a:moveTo>
                    <a:pt x="3030896" y="803275"/>
                  </a:moveTo>
                  <a:cubicBezTo>
                    <a:pt x="3034686" y="803275"/>
                    <a:pt x="3038475" y="806904"/>
                    <a:pt x="3038475" y="814161"/>
                  </a:cubicBezTo>
                  <a:cubicBezTo>
                    <a:pt x="3038475" y="817790"/>
                    <a:pt x="3034686" y="821418"/>
                    <a:pt x="3030896" y="821418"/>
                  </a:cubicBezTo>
                  <a:cubicBezTo>
                    <a:pt x="2996791" y="825047"/>
                    <a:pt x="2962685" y="825047"/>
                    <a:pt x="2932369" y="828675"/>
                  </a:cubicBezTo>
                  <a:cubicBezTo>
                    <a:pt x="2924790" y="828675"/>
                    <a:pt x="2921000" y="825047"/>
                    <a:pt x="2921000" y="821418"/>
                  </a:cubicBezTo>
                  <a:cubicBezTo>
                    <a:pt x="2921000" y="814161"/>
                    <a:pt x="2924790" y="810532"/>
                    <a:pt x="2928579" y="810532"/>
                  </a:cubicBezTo>
                  <a:cubicBezTo>
                    <a:pt x="2962685" y="810532"/>
                    <a:pt x="2996791" y="806904"/>
                    <a:pt x="3030896" y="803275"/>
                  </a:cubicBezTo>
                  <a:close/>
                  <a:moveTo>
                    <a:pt x="1168598" y="803275"/>
                  </a:moveTo>
                  <a:cubicBezTo>
                    <a:pt x="1202531" y="803275"/>
                    <a:pt x="1232693" y="803275"/>
                    <a:pt x="1266626" y="803275"/>
                  </a:cubicBezTo>
                  <a:cubicBezTo>
                    <a:pt x="1270396" y="803275"/>
                    <a:pt x="1277937" y="807085"/>
                    <a:pt x="1274167" y="814705"/>
                  </a:cubicBezTo>
                  <a:cubicBezTo>
                    <a:pt x="1274167" y="818515"/>
                    <a:pt x="1270396" y="822325"/>
                    <a:pt x="1266626" y="822325"/>
                  </a:cubicBezTo>
                  <a:cubicBezTo>
                    <a:pt x="1232693" y="822325"/>
                    <a:pt x="1202531" y="822325"/>
                    <a:pt x="1168598" y="822325"/>
                  </a:cubicBezTo>
                  <a:cubicBezTo>
                    <a:pt x="1161057" y="822325"/>
                    <a:pt x="1157287" y="818515"/>
                    <a:pt x="1157287" y="810895"/>
                  </a:cubicBezTo>
                  <a:cubicBezTo>
                    <a:pt x="1157287" y="807085"/>
                    <a:pt x="1161057" y="803275"/>
                    <a:pt x="1168598" y="803275"/>
                  </a:cubicBezTo>
                  <a:close/>
                  <a:moveTo>
                    <a:pt x="849415" y="803275"/>
                  </a:moveTo>
                  <a:cubicBezTo>
                    <a:pt x="879321" y="803275"/>
                    <a:pt x="912966" y="803275"/>
                    <a:pt x="946611" y="803275"/>
                  </a:cubicBezTo>
                  <a:cubicBezTo>
                    <a:pt x="950350" y="803275"/>
                    <a:pt x="954088" y="807085"/>
                    <a:pt x="954088" y="810895"/>
                  </a:cubicBezTo>
                  <a:cubicBezTo>
                    <a:pt x="954088" y="814705"/>
                    <a:pt x="950350" y="822325"/>
                    <a:pt x="946611" y="822325"/>
                  </a:cubicBezTo>
                  <a:cubicBezTo>
                    <a:pt x="912966" y="822325"/>
                    <a:pt x="879321" y="822325"/>
                    <a:pt x="849415" y="822325"/>
                  </a:cubicBezTo>
                  <a:cubicBezTo>
                    <a:pt x="841938" y="822325"/>
                    <a:pt x="838200" y="818515"/>
                    <a:pt x="838200" y="810895"/>
                  </a:cubicBezTo>
                  <a:cubicBezTo>
                    <a:pt x="838200" y="807085"/>
                    <a:pt x="841938" y="803275"/>
                    <a:pt x="849415" y="803275"/>
                  </a:cubicBezTo>
                  <a:close/>
                  <a:moveTo>
                    <a:pt x="1649669" y="798513"/>
                  </a:moveTo>
                  <a:cubicBezTo>
                    <a:pt x="1683774" y="806133"/>
                    <a:pt x="1717880" y="809943"/>
                    <a:pt x="1748196" y="817563"/>
                  </a:cubicBezTo>
                  <a:cubicBezTo>
                    <a:pt x="1751986" y="817563"/>
                    <a:pt x="1755775" y="825183"/>
                    <a:pt x="1755775" y="828993"/>
                  </a:cubicBezTo>
                  <a:cubicBezTo>
                    <a:pt x="1755775" y="832803"/>
                    <a:pt x="1751986" y="836613"/>
                    <a:pt x="1744407" y="836613"/>
                  </a:cubicBezTo>
                  <a:cubicBezTo>
                    <a:pt x="1714091" y="828993"/>
                    <a:pt x="1679985" y="825183"/>
                    <a:pt x="1645879" y="817563"/>
                  </a:cubicBezTo>
                  <a:cubicBezTo>
                    <a:pt x="1642090" y="817563"/>
                    <a:pt x="1638300" y="813753"/>
                    <a:pt x="1638300" y="806133"/>
                  </a:cubicBezTo>
                  <a:cubicBezTo>
                    <a:pt x="1642090" y="802323"/>
                    <a:pt x="1645879" y="798513"/>
                    <a:pt x="1649669" y="798513"/>
                  </a:cubicBezTo>
                  <a:close/>
                  <a:moveTo>
                    <a:pt x="1413286" y="798513"/>
                  </a:moveTo>
                  <a:cubicBezTo>
                    <a:pt x="1417049" y="798513"/>
                    <a:pt x="1420812" y="802284"/>
                    <a:pt x="1420812" y="809824"/>
                  </a:cubicBezTo>
                  <a:cubicBezTo>
                    <a:pt x="1420812" y="813595"/>
                    <a:pt x="1417049" y="817365"/>
                    <a:pt x="1413286" y="817365"/>
                  </a:cubicBezTo>
                  <a:cubicBezTo>
                    <a:pt x="1386945" y="821135"/>
                    <a:pt x="1356842" y="824906"/>
                    <a:pt x="1330501" y="828676"/>
                  </a:cubicBezTo>
                  <a:cubicBezTo>
                    <a:pt x="1322975" y="828676"/>
                    <a:pt x="1319212" y="824906"/>
                    <a:pt x="1319212" y="821135"/>
                  </a:cubicBezTo>
                  <a:cubicBezTo>
                    <a:pt x="1319212" y="813595"/>
                    <a:pt x="1322975" y="809824"/>
                    <a:pt x="1326738" y="809824"/>
                  </a:cubicBezTo>
                  <a:cubicBezTo>
                    <a:pt x="1353079" y="806054"/>
                    <a:pt x="1383182" y="802284"/>
                    <a:pt x="1413286" y="798513"/>
                  </a:cubicBezTo>
                  <a:close/>
                  <a:moveTo>
                    <a:pt x="785614" y="798513"/>
                  </a:moveTo>
                  <a:cubicBezTo>
                    <a:pt x="789384" y="798513"/>
                    <a:pt x="793155" y="802284"/>
                    <a:pt x="796925" y="806054"/>
                  </a:cubicBezTo>
                  <a:cubicBezTo>
                    <a:pt x="796925" y="813595"/>
                    <a:pt x="793155" y="817365"/>
                    <a:pt x="785614" y="817365"/>
                  </a:cubicBezTo>
                  <a:cubicBezTo>
                    <a:pt x="755451" y="821135"/>
                    <a:pt x="721519" y="824906"/>
                    <a:pt x="687586" y="824906"/>
                  </a:cubicBezTo>
                  <a:cubicBezTo>
                    <a:pt x="687586" y="824906"/>
                    <a:pt x="687586" y="828676"/>
                    <a:pt x="687586" y="828676"/>
                  </a:cubicBezTo>
                  <a:cubicBezTo>
                    <a:pt x="683815" y="828676"/>
                    <a:pt x="680045" y="824906"/>
                    <a:pt x="680045" y="817365"/>
                  </a:cubicBezTo>
                  <a:cubicBezTo>
                    <a:pt x="676275" y="813595"/>
                    <a:pt x="680045" y="809824"/>
                    <a:pt x="687586" y="809824"/>
                  </a:cubicBezTo>
                  <a:cubicBezTo>
                    <a:pt x="717748" y="806054"/>
                    <a:pt x="751681" y="802284"/>
                    <a:pt x="785614" y="798513"/>
                  </a:cubicBezTo>
                  <a:close/>
                  <a:moveTo>
                    <a:pt x="1011340" y="795338"/>
                  </a:moveTo>
                  <a:cubicBezTo>
                    <a:pt x="1041246" y="799042"/>
                    <a:pt x="1074891" y="802747"/>
                    <a:pt x="1108536" y="806451"/>
                  </a:cubicBezTo>
                  <a:cubicBezTo>
                    <a:pt x="1112275" y="810155"/>
                    <a:pt x="1116013" y="813859"/>
                    <a:pt x="1116013" y="817564"/>
                  </a:cubicBezTo>
                  <a:cubicBezTo>
                    <a:pt x="1116013" y="824972"/>
                    <a:pt x="1108536" y="828676"/>
                    <a:pt x="1104798" y="824972"/>
                  </a:cubicBezTo>
                  <a:cubicBezTo>
                    <a:pt x="1071153" y="821268"/>
                    <a:pt x="1041246" y="817564"/>
                    <a:pt x="1007602" y="813859"/>
                  </a:cubicBezTo>
                  <a:cubicBezTo>
                    <a:pt x="1003863" y="813859"/>
                    <a:pt x="1000125" y="806451"/>
                    <a:pt x="1000125" y="802747"/>
                  </a:cubicBezTo>
                  <a:cubicBezTo>
                    <a:pt x="1000125" y="799042"/>
                    <a:pt x="1003863" y="795338"/>
                    <a:pt x="1011340" y="795338"/>
                  </a:cubicBezTo>
                  <a:close/>
                  <a:moveTo>
                    <a:pt x="47983" y="734631"/>
                  </a:moveTo>
                  <a:cubicBezTo>
                    <a:pt x="50346" y="735563"/>
                    <a:pt x="52236" y="737425"/>
                    <a:pt x="52236" y="739287"/>
                  </a:cubicBezTo>
                  <a:cubicBezTo>
                    <a:pt x="67355" y="780257"/>
                    <a:pt x="78694" y="798880"/>
                    <a:pt x="105152" y="810054"/>
                  </a:cubicBezTo>
                  <a:cubicBezTo>
                    <a:pt x="108932" y="813778"/>
                    <a:pt x="112712" y="817503"/>
                    <a:pt x="108932" y="821227"/>
                  </a:cubicBezTo>
                  <a:cubicBezTo>
                    <a:pt x="108932" y="824952"/>
                    <a:pt x="105152" y="828676"/>
                    <a:pt x="101373" y="828676"/>
                  </a:cubicBezTo>
                  <a:cubicBezTo>
                    <a:pt x="101373" y="828676"/>
                    <a:pt x="97593" y="828676"/>
                    <a:pt x="97593" y="828676"/>
                  </a:cubicBezTo>
                  <a:cubicBezTo>
                    <a:pt x="63575" y="813778"/>
                    <a:pt x="48456" y="787706"/>
                    <a:pt x="33337" y="746736"/>
                  </a:cubicBezTo>
                  <a:cubicBezTo>
                    <a:pt x="33337" y="743012"/>
                    <a:pt x="37117" y="735563"/>
                    <a:pt x="40896" y="735563"/>
                  </a:cubicBezTo>
                  <a:cubicBezTo>
                    <a:pt x="42786" y="733700"/>
                    <a:pt x="45621" y="733700"/>
                    <a:pt x="47983" y="734631"/>
                  </a:cubicBezTo>
                  <a:close/>
                  <a:moveTo>
                    <a:pt x="13891" y="576263"/>
                  </a:moveTo>
                  <a:cubicBezTo>
                    <a:pt x="21431" y="576263"/>
                    <a:pt x="25202" y="580053"/>
                    <a:pt x="25202" y="583842"/>
                  </a:cubicBezTo>
                  <a:cubicBezTo>
                    <a:pt x="25202" y="617948"/>
                    <a:pt x="28972" y="648264"/>
                    <a:pt x="36513" y="682370"/>
                  </a:cubicBezTo>
                  <a:cubicBezTo>
                    <a:pt x="36513" y="686159"/>
                    <a:pt x="32742" y="693738"/>
                    <a:pt x="28972" y="693738"/>
                  </a:cubicBezTo>
                  <a:cubicBezTo>
                    <a:pt x="25202" y="693738"/>
                    <a:pt x="17661" y="689949"/>
                    <a:pt x="17661" y="686159"/>
                  </a:cubicBezTo>
                  <a:cubicBezTo>
                    <a:pt x="10120" y="652053"/>
                    <a:pt x="10120" y="617948"/>
                    <a:pt x="6350" y="583842"/>
                  </a:cubicBezTo>
                  <a:cubicBezTo>
                    <a:pt x="6350" y="580053"/>
                    <a:pt x="10120" y="576263"/>
                    <a:pt x="13891" y="576263"/>
                  </a:cubicBezTo>
                  <a:close/>
                  <a:moveTo>
                    <a:pt x="3282752" y="542925"/>
                  </a:moveTo>
                  <a:cubicBezTo>
                    <a:pt x="3290293" y="542925"/>
                    <a:pt x="3294063" y="546715"/>
                    <a:pt x="3294063" y="550504"/>
                  </a:cubicBezTo>
                  <a:cubicBezTo>
                    <a:pt x="3290293" y="584610"/>
                    <a:pt x="3286522" y="618715"/>
                    <a:pt x="3282752" y="649032"/>
                  </a:cubicBezTo>
                  <a:cubicBezTo>
                    <a:pt x="3282752" y="656611"/>
                    <a:pt x="3278982" y="660400"/>
                    <a:pt x="3275211" y="660400"/>
                  </a:cubicBezTo>
                  <a:cubicBezTo>
                    <a:pt x="3267671" y="660400"/>
                    <a:pt x="3263900" y="652821"/>
                    <a:pt x="3263900" y="649032"/>
                  </a:cubicBezTo>
                  <a:cubicBezTo>
                    <a:pt x="3267671" y="618715"/>
                    <a:pt x="3271441" y="584610"/>
                    <a:pt x="3275211" y="550504"/>
                  </a:cubicBezTo>
                  <a:cubicBezTo>
                    <a:pt x="3275211" y="546715"/>
                    <a:pt x="3278982" y="542925"/>
                    <a:pt x="3282752" y="542925"/>
                  </a:cubicBezTo>
                  <a:close/>
                  <a:moveTo>
                    <a:pt x="18256" y="414338"/>
                  </a:moveTo>
                  <a:cubicBezTo>
                    <a:pt x="26194" y="414338"/>
                    <a:pt x="30163" y="418128"/>
                    <a:pt x="30163" y="425707"/>
                  </a:cubicBezTo>
                  <a:cubicBezTo>
                    <a:pt x="26194" y="459812"/>
                    <a:pt x="26194" y="490128"/>
                    <a:pt x="26194" y="524234"/>
                  </a:cubicBezTo>
                  <a:cubicBezTo>
                    <a:pt x="26194" y="528024"/>
                    <a:pt x="22225" y="531813"/>
                    <a:pt x="14288" y="531813"/>
                  </a:cubicBezTo>
                  <a:cubicBezTo>
                    <a:pt x="10319" y="531813"/>
                    <a:pt x="6350" y="528024"/>
                    <a:pt x="6350" y="524234"/>
                  </a:cubicBezTo>
                  <a:cubicBezTo>
                    <a:pt x="6350" y="490128"/>
                    <a:pt x="6350" y="456023"/>
                    <a:pt x="10319" y="425707"/>
                  </a:cubicBezTo>
                  <a:cubicBezTo>
                    <a:pt x="10319" y="418128"/>
                    <a:pt x="14288" y="414338"/>
                    <a:pt x="18256" y="414338"/>
                  </a:cubicBezTo>
                  <a:close/>
                  <a:moveTo>
                    <a:pt x="3297464" y="381000"/>
                  </a:moveTo>
                  <a:cubicBezTo>
                    <a:pt x="3301320" y="381000"/>
                    <a:pt x="3305175" y="384790"/>
                    <a:pt x="3305175" y="392369"/>
                  </a:cubicBezTo>
                  <a:cubicBezTo>
                    <a:pt x="3305175" y="426474"/>
                    <a:pt x="3301320" y="456790"/>
                    <a:pt x="3297464" y="490896"/>
                  </a:cubicBezTo>
                  <a:cubicBezTo>
                    <a:pt x="3297464" y="494686"/>
                    <a:pt x="3293609" y="498475"/>
                    <a:pt x="3289754" y="498475"/>
                  </a:cubicBezTo>
                  <a:cubicBezTo>
                    <a:pt x="3289754" y="498475"/>
                    <a:pt x="3285898" y="498475"/>
                    <a:pt x="3285898" y="498475"/>
                  </a:cubicBezTo>
                  <a:cubicBezTo>
                    <a:pt x="3282043" y="498475"/>
                    <a:pt x="3278187" y="494686"/>
                    <a:pt x="3278187" y="490896"/>
                  </a:cubicBezTo>
                  <a:cubicBezTo>
                    <a:pt x="3282043" y="456790"/>
                    <a:pt x="3285898" y="422685"/>
                    <a:pt x="3285898" y="388579"/>
                  </a:cubicBezTo>
                  <a:cubicBezTo>
                    <a:pt x="3285898" y="384790"/>
                    <a:pt x="3289754" y="381000"/>
                    <a:pt x="3297464" y="381000"/>
                  </a:cubicBezTo>
                  <a:close/>
                  <a:moveTo>
                    <a:pt x="14741" y="257175"/>
                  </a:moveTo>
                  <a:cubicBezTo>
                    <a:pt x="18597" y="257175"/>
                    <a:pt x="22452" y="260913"/>
                    <a:pt x="26307" y="264652"/>
                  </a:cubicBezTo>
                  <a:cubicBezTo>
                    <a:pt x="26307" y="290820"/>
                    <a:pt x="30163" y="313250"/>
                    <a:pt x="30163" y="328203"/>
                  </a:cubicBezTo>
                  <a:cubicBezTo>
                    <a:pt x="30163" y="328203"/>
                    <a:pt x="30163" y="331942"/>
                    <a:pt x="30163" y="331942"/>
                  </a:cubicBezTo>
                  <a:cubicBezTo>
                    <a:pt x="30163" y="343157"/>
                    <a:pt x="30163" y="354372"/>
                    <a:pt x="30163" y="361848"/>
                  </a:cubicBezTo>
                  <a:cubicBezTo>
                    <a:pt x="30163" y="369325"/>
                    <a:pt x="26307" y="373063"/>
                    <a:pt x="22452" y="373063"/>
                  </a:cubicBezTo>
                  <a:cubicBezTo>
                    <a:pt x="14741" y="373063"/>
                    <a:pt x="10886" y="369325"/>
                    <a:pt x="10886" y="361848"/>
                  </a:cubicBezTo>
                  <a:cubicBezTo>
                    <a:pt x="10886" y="350633"/>
                    <a:pt x="10886" y="343157"/>
                    <a:pt x="10886" y="331942"/>
                  </a:cubicBezTo>
                  <a:cubicBezTo>
                    <a:pt x="10886" y="331942"/>
                    <a:pt x="10886" y="328203"/>
                    <a:pt x="10886" y="328203"/>
                  </a:cubicBezTo>
                  <a:cubicBezTo>
                    <a:pt x="10886" y="313250"/>
                    <a:pt x="10886" y="290820"/>
                    <a:pt x="7030" y="268390"/>
                  </a:cubicBezTo>
                  <a:cubicBezTo>
                    <a:pt x="3175" y="260913"/>
                    <a:pt x="7030" y="257175"/>
                    <a:pt x="14741" y="257175"/>
                  </a:cubicBezTo>
                  <a:close/>
                  <a:moveTo>
                    <a:pt x="3297238" y="222845"/>
                  </a:moveTo>
                  <a:cubicBezTo>
                    <a:pt x="3300942" y="219075"/>
                    <a:pt x="3304646" y="226616"/>
                    <a:pt x="3304646" y="230386"/>
                  </a:cubicBezTo>
                  <a:cubicBezTo>
                    <a:pt x="3308350" y="253008"/>
                    <a:pt x="3308350" y="275630"/>
                    <a:pt x="3308350" y="298252"/>
                  </a:cubicBezTo>
                  <a:cubicBezTo>
                    <a:pt x="3308350" y="309563"/>
                    <a:pt x="3308350" y="317103"/>
                    <a:pt x="3308350" y="328414"/>
                  </a:cubicBezTo>
                  <a:cubicBezTo>
                    <a:pt x="3308350" y="335955"/>
                    <a:pt x="3304646" y="339725"/>
                    <a:pt x="3297238" y="339725"/>
                  </a:cubicBezTo>
                  <a:cubicBezTo>
                    <a:pt x="3293534" y="339725"/>
                    <a:pt x="3289829" y="335955"/>
                    <a:pt x="3289829" y="328414"/>
                  </a:cubicBezTo>
                  <a:cubicBezTo>
                    <a:pt x="3289829" y="317103"/>
                    <a:pt x="3289829" y="309563"/>
                    <a:pt x="3289829" y="298252"/>
                  </a:cubicBezTo>
                  <a:cubicBezTo>
                    <a:pt x="3289829" y="275630"/>
                    <a:pt x="3289829" y="253008"/>
                    <a:pt x="3286125" y="230386"/>
                  </a:cubicBezTo>
                  <a:cubicBezTo>
                    <a:pt x="3286125" y="226616"/>
                    <a:pt x="3289829" y="222845"/>
                    <a:pt x="3297238" y="222845"/>
                  </a:cubicBezTo>
                  <a:close/>
                  <a:moveTo>
                    <a:pt x="18852" y="98054"/>
                  </a:moveTo>
                  <a:cubicBezTo>
                    <a:pt x="21680" y="97119"/>
                    <a:pt x="24507" y="97119"/>
                    <a:pt x="26392" y="98988"/>
                  </a:cubicBezTo>
                  <a:cubicBezTo>
                    <a:pt x="30163" y="102727"/>
                    <a:pt x="30163" y="106465"/>
                    <a:pt x="30163" y="113942"/>
                  </a:cubicBezTo>
                  <a:cubicBezTo>
                    <a:pt x="18852" y="125157"/>
                    <a:pt x="15081" y="147587"/>
                    <a:pt x="18852" y="173755"/>
                  </a:cubicBezTo>
                  <a:cubicBezTo>
                    <a:pt x="18852" y="184970"/>
                    <a:pt x="18852" y="192447"/>
                    <a:pt x="18852" y="203661"/>
                  </a:cubicBezTo>
                  <a:cubicBezTo>
                    <a:pt x="18852" y="207400"/>
                    <a:pt x="15081" y="211138"/>
                    <a:pt x="11311" y="211138"/>
                  </a:cubicBezTo>
                  <a:cubicBezTo>
                    <a:pt x="7541" y="211138"/>
                    <a:pt x="7541" y="211138"/>
                    <a:pt x="7541" y="211138"/>
                  </a:cubicBezTo>
                  <a:cubicBezTo>
                    <a:pt x="3770" y="211138"/>
                    <a:pt x="0" y="207400"/>
                    <a:pt x="0" y="203661"/>
                  </a:cubicBezTo>
                  <a:cubicBezTo>
                    <a:pt x="0" y="192447"/>
                    <a:pt x="0" y="184970"/>
                    <a:pt x="0" y="173755"/>
                  </a:cubicBezTo>
                  <a:cubicBezTo>
                    <a:pt x="0" y="147587"/>
                    <a:pt x="0" y="121418"/>
                    <a:pt x="11311" y="102727"/>
                  </a:cubicBezTo>
                  <a:cubicBezTo>
                    <a:pt x="13196" y="100858"/>
                    <a:pt x="16024" y="98988"/>
                    <a:pt x="18852" y="98054"/>
                  </a:cubicBezTo>
                  <a:close/>
                  <a:moveTo>
                    <a:pt x="3259666" y="65088"/>
                  </a:moveTo>
                  <a:cubicBezTo>
                    <a:pt x="3267075" y="65088"/>
                    <a:pt x="3270779" y="65088"/>
                    <a:pt x="3274483" y="72602"/>
                  </a:cubicBezTo>
                  <a:cubicBezTo>
                    <a:pt x="3285596" y="102659"/>
                    <a:pt x="3293004" y="132716"/>
                    <a:pt x="3300412" y="166530"/>
                  </a:cubicBezTo>
                  <a:cubicBezTo>
                    <a:pt x="3300412" y="174044"/>
                    <a:pt x="3296708" y="177801"/>
                    <a:pt x="3289300" y="177801"/>
                  </a:cubicBezTo>
                  <a:cubicBezTo>
                    <a:pt x="3285596" y="177801"/>
                    <a:pt x="3281891" y="174044"/>
                    <a:pt x="3281891" y="170287"/>
                  </a:cubicBezTo>
                  <a:cubicBezTo>
                    <a:pt x="3274483" y="136473"/>
                    <a:pt x="3267075" y="106416"/>
                    <a:pt x="3255962" y="76359"/>
                  </a:cubicBezTo>
                  <a:cubicBezTo>
                    <a:pt x="3255962" y="72602"/>
                    <a:pt x="3255962" y="68845"/>
                    <a:pt x="3259666" y="65088"/>
                  </a:cubicBezTo>
                  <a:close/>
                  <a:moveTo>
                    <a:pt x="168173" y="57150"/>
                  </a:moveTo>
                  <a:cubicBezTo>
                    <a:pt x="175650" y="57150"/>
                    <a:pt x="179388" y="60921"/>
                    <a:pt x="179388" y="64691"/>
                  </a:cubicBezTo>
                  <a:cubicBezTo>
                    <a:pt x="179388" y="72232"/>
                    <a:pt x="175650" y="76002"/>
                    <a:pt x="171911" y="76002"/>
                  </a:cubicBezTo>
                  <a:cubicBezTo>
                    <a:pt x="134528" y="76002"/>
                    <a:pt x="100883" y="79772"/>
                    <a:pt x="74715" y="87313"/>
                  </a:cubicBezTo>
                  <a:cubicBezTo>
                    <a:pt x="74715" y="87313"/>
                    <a:pt x="74715" y="87313"/>
                    <a:pt x="70977" y="87313"/>
                  </a:cubicBezTo>
                  <a:cubicBezTo>
                    <a:pt x="67238" y="87313"/>
                    <a:pt x="63500" y="83543"/>
                    <a:pt x="63500" y="79772"/>
                  </a:cubicBezTo>
                  <a:cubicBezTo>
                    <a:pt x="63500" y="76002"/>
                    <a:pt x="67238" y="68461"/>
                    <a:pt x="70977" y="68461"/>
                  </a:cubicBezTo>
                  <a:cubicBezTo>
                    <a:pt x="100883" y="60921"/>
                    <a:pt x="134528" y="60921"/>
                    <a:pt x="168173" y="57150"/>
                  </a:cubicBezTo>
                  <a:close/>
                  <a:moveTo>
                    <a:pt x="3116519" y="46038"/>
                  </a:moveTo>
                  <a:cubicBezTo>
                    <a:pt x="3146835" y="46038"/>
                    <a:pt x="3180941" y="49742"/>
                    <a:pt x="3215046" y="49742"/>
                  </a:cubicBezTo>
                  <a:cubicBezTo>
                    <a:pt x="3218836" y="49742"/>
                    <a:pt x="3222625" y="53446"/>
                    <a:pt x="3222625" y="57151"/>
                  </a:cubicBezTo>
                  <a:cubicBezTo>
                    <a:pt x="3222625" y="60855"/>
                    <a:pt x="3218836" y="68263"/>
                    <a:pt x="3215046" y="68263"/>
                  </a:cubicBezTo>
                  <a:cubicBezTo>
                    <a:pt x="3180941" y="68263"/>
                    <a:pt x="3146835" y="64559"/>
                    <a:pt x="3116519" y="64559"/>
                  </a:cubicBezTo>
                  <a:cubicBezTo>
                    <a:pt x="3108940" y="64559"/>
                    <a:pt x="3105150" y="60855"/>
                    <a:pt x="3105150" y="57151"/>
                  </a:cubicBezTo>
                  <a:cubicBezTo>
                    <a:pt x="3105150" y="49742"/>
                    <a:pt x="3108940" y="46038"/>
                    <a:pt x="3116519" y="46038"/>
                  </a:cubicBezTo>
                  <a:close/>
                  <a:moveTo>
                    <a:pt x="330001" y="46038"/>
                  </a:moveTo>
                  <a:cubicBezTo>
                    <a:pt x="333771" y="46038"/>
                    <a:pt x="337542" y="49742"/>
                    <a:pt x="337542" y="53447"/>
                  </a:cubicBezTo>
                  <a:cubicBezTo>
                    <a:pt x="341312" y="57151"/>
                    <a:pt x="337542" y="60855"/>
                    <a:pt x="330001" y="64559"/>
                  </a:cubicBezTo>
                  <a:cubicBezTo>
                    <a:pt x="318690" y="64559"/>
                    <a:pt x="307379" y="68263"/>
                    <a:pt x="296068" y="68263"/>
                  </a:cubicBezTo>
                  <a:cubicBezTo>
                    <a:pt x="280987" y="71968"/>
                    <a:pt x="258365" y="75672"/>
                    <a:pt x="231973" y="75672"/>
                  </a:cubicBezTo>
                  <a:cubicBezTo>
                    <a:pt x="228202" y="79376"/>
                    <a:pt x="224432" y="75672"/>
                    <a:pt x="224432" y="68263"/>
                  </a:cubicBezTo>
                  <a:cubicBezTo>
                    <a:pt x="220662" y="64559"/>
                    <a:pt x="224432" y="60855"/>
                    <a:pt x="231973" y="60855"/>
                  </a:cubicBezTo>
                  <a:cubicBezTo>
                    <a:pt x="258365" y="57151"/>
                    <a:pt x="280987" y="53447"/>
                    <a:pt x="296068" y="49742"/>
                  </a:cubicBezTo>
                  <a:cubicBezTo>
                    <a:pt x="307379" y="49742"/>
                    <a:pt x="318690" y="46038"/>
                    <a:pt x="330001" y="46038"/>
                  </a:cubicBezTo>
                  <a:close/>
                  <a:moveTo>
                    <a:pt x="3058268" y="38166"/>
                  </a:moveTo>
                  <a:cubicBezTo>
                    <a:pt x="3060137" y="39555"/>
                    <a:pt x="3062006" y="42334"/>
                    <a:pt x="3063875" y="46038"/>
                  </a:cubicBezTo>
                  <a:cubicBezTo>
                    <a:pt x="3063875" y="49742"/>
                    <a:pt x="3060137" y="53446"/>
                    <a:pt x="3056399" y="53446"/>
                  </a:cubicBezTo>
                  <a:cubicBezTo>
                    <a:pt x="3056399" y="53446"/>
                    <a:pt x="3056399" y="53446"/>
                    <a:pt x="3052660" y="53446"/>
                  </a:cubicBezTo>
                  <a:cubicBezTo>
                    <a:pt x="3022754" y="60855"/>
                    <a:pt x="2989109" y="64559"/>
                    <a:pt x="2955464" y="68263"/>
                  </a:cubicBezTo>
                  <a:cubicBezTo>
                    <a:pt x="2951726" y="68263"/>
                    <a:pt x="2947987" y="64559"/>
                    <a:pt x="2947987" y="60855"/>
                  </a:cubicBezTo>
                  <a:cubicBezTo>
                    <a:pt x="2947987" y="53446"/>
                    <a:pt x="2947987" y="49742"/>
                    <a:pt x="2955464" y="49742"/>
                  </a:cubicBezTo>
                  <a:cubicBezTo>
                    <a:pt x="2989109" y="46038"/>
                    <a:pt x="3019015" y="42334"/>
                    <a:pt x="3052660" y="38629"/>
                  </a:cubicBezTo>
                  <a:cubicBezTo>
                    <a:pt x="3054529" y="36777"/>
                    <a:pt x="3056399" y="36777"/>
                    <a:pt x="3058268" y="38166"/>
                  </a:cubicBezTo>
                  <a:close/>
                  <a:moveTo>
                    <a:pt x="2797277" y="34925"/>
                  </a:moveTo>
                  <a:cubicBezTo>
                    <a:pt x="2827184" y="34925"/>
                    <a:pt x="2860829" y="34925"/>
                    <a:pt x="2894474" y="38629"/>
                  </a:cubicBezTo>
                  <a:cubicBezTo>
                    <a:pt x="2898212" y="38629"/>
                    <a:pt x="2901950" y="42333"/>
                    <a:pt x="2901950" y="46038"/>
                  </a:cubicBezTo>
                  <a:cubicBezTo>
                    <a:pt x="2901950" y="53446"/>
                    <a:pt x="2898212" y="57150"/>
                    <a:pt x="2894474" y="57150"/>
                  </a:cubicBezTo>
                  <a:cubicBezTo>
                    <a:pt x="2860829" y="53446"/>
                    <a:pt x="2827184" y="53446"/>
                    <a:pt x="2793539" y="49742"/>
                  </a:cubicBezTo>
                  <a:cubicBezTo>
                    <a:pt x="2789801" y="49742"/>
                    <a:pt x="2786062" y="46038"/>
                    <a:pt x="2786062" y="42333"/>
                  </a:cubicBezTo>
                  <a:cubicBezTo>
                    <a:pt x="2786062" y="38629"/>
                    <a:pt x="2789801" y="34925"/>
                    <a:pt x="2797277" y="34925"/>
                  </a:cubicBezTo>
                  <a:close/>
                  <a:moveTo>
                    <a:pt x="393955" y="34925"/>
                  </a:moveTo>
                  <a:cubicBezTo>
                    <a:pt x="428061" y="38629"/>
                    <a:pt x="458377" y="42334"/>
                    <a:pt x="492483" y="49742"/>
                  </a:cubicBezTo>
                  <a:cubicBezTo>
                    <a:pt x="496272" y="49742"/>
                    <a:pt x="500062" y="53446"/>
                    <a:pt x="500062" y="57150"/>
                  </a:cubicBezTo>
                  <a:cubicBezTo>
                    <a:pt x="500062" y="64559"/>
                    <a:pt x="496272" y="68263"/>
                    <a:pt x="488693" y="64559"/>
                  </a:cubicBezTo>
                  <a:cubicBezTo>
                    <a:pt x="458377" y="60855"/>
                    <a:pt x="424272" y="57150"/>
                    <a:pt x="390166" y="53446"/>
                  </a:cubicBezTo>
                  <a:cubicBezTo>
                    <a:pt x="386376" y="53446"/>
                    <a:pt x="382587" y="46038"/>
                    <a:pt x="382587" y="42334"/>
                  </a:cubicBezTo>
                  <a:cubicBezTo>
                    <a:pt x="382587" y="38629"/>
                    <a:pt x="390166" y="34925"/>
                    <a:pt x="393955" y="34925"/>
                  </a:cubicBezTo>
                  <a:close/>
                  <a:moveTo>
                    <a:pt x="2474452" y="23813"/>
                  </a:moveTo>
                  <a:cubicBezTo>
                    <a:pt x="2508097" y="23813"/>
                    <a:pt x="2541742" y="23813"/>
                    <a:pt x="2575387" y="23813"/>
                  </a:cubicBezTo>
                  <a:cubicBezTo>
                    <a:pt x="2579125" y="23813"/>
                    <a:pt x="2582863" y="27623"/>
                    <a:pt x="2582863" y="35243"/>
                  </a:cubicBezTo>
                  <a:cubicBezTo>
                    <a:pt x="2582863" y="39053"/>
                    <a:pt x="2579125" y="42863"/>
                    <a:pt x="2575387" y="42863"/>
                  </a:cubicBezTo>
                  <a:cubicBezTo>
                    <a:pt x="2571648" y="42863"/>
                    <a:pt x="2571648" y="42863"/>
                    <a:pt x="2571648" y="42863"/>
                  </a:cubicBezTo>
                  <a:cubicBezTo>
                    <a:pt x="2541742" y="42863"/>
                    <a:pt x="2508097" y="42863"/>
                    <a:pt x="2474452" y="42863"/>
                  </a:cubicBezTo>
                  <a:cubicBezTo>
                    <a:pt x="2470714" y="42863"/>
                    <a:pt x="2466975" y="39053"/>
                    <a:pt x="2466975" y="31433"/>
                  </a:cubicBezTo>
                  <a:cubicBezTo>
                    <a:pt x="2466975" y="27623"/>
                    <a:pt x="2470714" y="23813"/>
                    <a:pt x="2474452" y="23813"/>
                  </a:cubicBezTo>
                  <a:close/>
                  <a:moveTo>
                    <a:pt x="796811" y="22906"/>
                  </a:moveTo>
                  <a:cubicBezTo>
                    <a:pt x="804295" y="19050"/>
                    <a:pt x="808037" y="26761"/>
                    <a:pt x="808037" y="30616"/>
                  </a:cubicBezTo>
                  <a:cubicBezTo>
                    <a:pt x="808037" y="34472"/>
                    <a:pt x="804295" y="38327"/>
                    <a:pt x="800553" y="38327"/>
                  </a:cubicBezTo>
                  <a:cubicBezTo>
                    <a:pt x="770617" y="42183"/>
                    <a:pt x="740682" y="42183"/>
                    <a:pt x="710746" y="46038"/>
                  </a:cubicBezTo>
                  <a:cubicBezTo>
                    <a:pt x="707004" y="46038"/>
                    <a:pt x="703262" y="42183"/>
                    <a:pt x="703262" y="34472"/>
                  </a:cubicBezTo>
                  <a:cubicBezTo>
                    <a:pt x="703262" y="30616"/>
                    <a:pt x="707004" y="26761"/>
                    <a:pt x="710746" y="26761"/>
                  </a:cubicBezTo>
                  <a:cubicBezTo>
                    <a:pt x="740682" y="22906"/>
                    <a:pt x="770617" y="22906"/>
                    <a:pt x="796811" y="22906"/>
                  </a:cubicBezTo>
                  <a:close/>
                  <a:moveTo>
                    <a:pt x="655355" y="22333"/>
                  </a:moveTo>
                  <a:cubicBezTo>
                    <a:pt x="657250" y="23740"/>
                    <a:pt x="658197" y="26555"/>
                    <a:pt x="658197" y="30307"/>
                  </a:cubicBezTo>
                  <a:cubicBezTo>
                    <a:pt x="661987" y="34059"/>
                    <a:pt x="658197" y="37811"/>
                    <a:pt x="650618" y="37811"/>
                  </a:cubicBezTo>
                  <a:cubicBezTo>
                    <a:pt x="620302" y="45316"/>
                    <a:pt x="586197" y="52821"/>
                    <a:pt x="555880" y="60325"/>
                  </a:cubicBezTo>
                  <a:cubicBezTo>
                    <a:pt x="548301" y="60325"/>
                    <a:pt x="544512" y="56573"/>
                    <a:pt x="544512" y="52821"/>
                  </a:cubicBezTo>
                  <a:cubicBezTo>
                    <a:pt x="544512" y="49068"/>
                    <a:pt x="544512" y="41564"/>
                    <a:pt x="552091" y="41564"/>
                  </a:cubicBezTo>
                  <a:cubicBezTo>
                    <a:pt x="582407" y="34059"/>
                    <a:pt x="616513" y="26555"/>
                    <a:pt x="646829" y="22802"/>
                  </a:cubicBezTo>
                  <a:cubicBezTo>
                    <a:pt x="650618" y="20926"/>
                    <a:pt x="653461" y="20926"/>
                    <a:pt x="655355" y="22333"/>
                  </a:cubicBezTo>
                  <a:close/>
                  <a:moveTo>
                    <a:pt x="2639218" y="19050"/>
                  </a:moveTo>
                  <a:cubicBezTo>
                    <a:pt x="2650529" y="22860"/>
                    <a:pt x="2661840" y="22860"/>
                    <a:pt x="2676922" y="26670"/>
                  </a:cubicBezTo>
                  <a:cubicBezTo>
                    <a:pt x="2695773" y="30480"/>
                    <a:pt x="2714625" y="34290"/>
                    <a:pt x="2733476" y="38100"/>
                  </a:cubicBezTo>
                  <a:cubicBezTo>
                    <a:pt x="2741017" y="38100"/>
                    <a:pt x="2744787" y="41910"/>
                    <a:pt x="2741017" y="45720"/>
                  </a:cubicBezTo>
                  <a:cubicBezTo>
                    <a:pt x="2741017" y="53340"/>
                    <a:pt x="2737247" y="57150"/>
                    <a:pt x="2733476" y="53340"/>
                  </a:cubicBezTo>
                  <a:cubicBezTo>
                    <a:pt x="2733476" y="53340"/>
                    <a:pt x="2729706" y="53340"/>
                    <a:pt x="2729706" y="53340"/>
                  </a:cubicBezTo>
                  <a:cubicBezTo>
                    <a:pt x="2710854" y="49530"/>
                    <a:pt x="2692003" y="49530"/>
                    <a:pt x="2673151" y="45720"/>
                  </a:cubicBezTo>
                  <a:cubicBezTo>
                    <a:pt x="2658070" y="41910"/>
                    <a:pt x="2646759" y="38100"/>
                    <a:pt x="2635448" y="38100"/>
                  </a:cubicBezTo>
                  <a:cubicBezTo>
                    <a:pt x="2627908" y="38100"/>
                    <a:pt x="2624137" y="30480"/>
                    <a:pt x="2627908" y="26670"/>
                  </a:cubicBezTo>
                  <a:cubicBezTo>
                    <a:pt x="2627908" y="22860"/>
                    <a:pt x="2631678" y="19050"/>
                    <a:pt x="2639218" y="19050"/>
                  </a:cubicBezTo>
                  <a:close/>
                  <a:moveTo>
                    <a:pt x="2153826" y="19050"/>
                  </a:moveTo>
                  <a:cubicBezTo>
                    <a:pt x="2180167" y="19050"/>
                    <a:pt x="2210271" y="19050"/>
                    <a:pt x="2236611" y="19050"/>
                  </a:cubicBezTo>
                  <a:cubicBezTo>
                    <a:pt x="2244137" y="19050"/>
                    <a:pt x="2247900" y="22860"/>
                    <a:pt x="2247900" y="30480"/>
                  </a:cubicBezTo>
                  <a:cubicBezTo>
                    <a:pt x="2244137" y="34290"/>
                    <a:pt x="2244137" y="38100"/>
                    <a:pt x="2236611" y="38100"/>
                  </a:cubicBezTo>
                  <a:cubicBezTo>
                    <a:pt x="2210271" y="38100"/>
                    <a:pt x="2180167" y="38100"/>
                    <a:pt x="2153826" y="38100"/>
                  </a:cubicBezTo>
                  <a:cubicBezTo>
                    <a:pt x="2146300" y="38100"/>
                    <a:pt x="2146300" y="34290"/>
                    <a:pt x="2146300" y="26670"/>
                  </a:cubicBezTo>
                  <a:cubicBezTo>
                    <a:pt x="2146300" y="22860"/>
                    <a:pt x="2150063" y="19050"/>
                    <a:pt x="2153826" y="19050"/>
                  </a:cubicBezTo>
                  <a:close/>
                  <a:moveTo>
                    <a:pt x="2316265" y="15875"/>
                  </a:moveTo>
                  <a:cubicBezTo>
                    <a:pt x="2349910" y="19646"/>
                    <a:pt x="2379817" y="23416"/>
                    <a:pt x="2413462" y="27186"/>
                  </a:cubicBezTo>
                  <a:cubicBezTo>
                    <a:pt x="2417200" y="27186"/>
                    <a:pt x="2420938" y="34727"/>
                    <a:pt x="2420938" y="38497"/>
                  </a:cubicBezTo>
                  <a:cubicBezTo>
                    <a:pt x="2420938" y="42268"/>
                    <a:pt x="2417200" y="46038"/>
                    <a:pt x="2413462" y="46038"/>
                  </a:cubicBezTo>
                  <a:cubicBezTo>
                    <a:pt x="2379817" y="42268"/>
                    <a:pt x="2346172" y="38497"/>
                    <a:pt x="2312527" y="34727"/>
                  </a:cubicBezTo>
                  <a:cubicBezTo>
                    <a:pt x="2308789" y="34727"/>
                    <a:pt x="2305050" y="27186"/>
                    <a:pt x="2305050" y="23416"/>
                  </a:cubicBezTo>
                  <a:cubicBezTo>
                    <a:pt x="2305050" y="19646"/>
                    <a:pt x="2312527" y="15875"/>
                    <a:pt x="2316265" y="15875"/>
                  </a:cubicBezTo>
                  <a:close/>
                  <a:moveTo>
                    <a:pt x="1995744" y="12700"/>
                  </a:moveTo>
                  <a:cubicBezTo>
                    <a:pt x="2018481" y="16404"/>
                    <a:pt x="2041218" y="16404"/>
                    <a:pt x="2067745" y="16404"/>
                  </a:cubicBezTo>
                  <a:cubicBezTo>
                    <a:pt x="2075324" y="16404"/>
                    <a:pt x="2082903" y="16404"/>
                    <a:pt x="2094271" y="16404"/>
                  </a:cubicBezTo>
                  <a:cubicBezTo>
                    <a:pt x="2098061" y="16404"/>
                    <a:pt x="2101850" y="23813"/>
                    <a:pt x="2101850" y="27517"/>
                  </a:cubicBezTo>
                  <a:cubicBezTo>
                    <a:pt x="2101850" y="31221"/>
                    <a:pt x="2098061" y="34925"/>
                    <a:pt x="2094271" y="34925"/>
                  </a:cubicBezTo>
                  <a:cubicBezTo>
                    <a:pt x="2082903" y="34925"/>
                    <a:pt x="2075324" y="34925"/>
                    <a:pt x="2063955" y="34925"/>
                  </a:cubicBezTo>
                  <a:cubicBezTo>
                    <a:pt x="2041218" y="34925"/>
                    <a:pt x="2018481" y="34925"/>
                    <a:pt x="1991954" y="31221"/>
                  </a:cubicBezTo>
                  <a:cubicBezTo>
                    <a:pt x="1988165" y="31221"/>
                    <a:pt x="1984375" y="27517"/>
                    <a:pt x="1984375" y="23813"/>
                  </a:cubicBezTo>
                  <a:cubicBezTo>
                    <a:pt x="1984375" y="16404"/>
                    <a:pt x="1988165" y="12700"/>
                    <a:pt x="1995744" y="12700"/>
                  </a:cubicBezTo>
                  <a:close/>
                  <a:moveTo>
                    <a:pt x="874968" y="7938"/>
                  </a:moveTo>
                  <a:cubicBezTo>
                    <a:pt x="890126" y="11819"/>
                    <a:pt x="905285" y="15699"/>
                    <a:pt x="920443" y="15699"/>
                  </a:cubicBezTo>
                  <a:cubicBezTo>
                    <a:pt x="935601" y="19580"/>
                    <a:pt x="954548" y="19580"/>
                    <a:pt x="973496" y="23460"/>
                  </a:cubicBezTo>
                  <a:cubicBezTo>
                    <a:pt x="977285" y="23460"/>
                    <a:pt x="981075" y="31221"/>
                    <a:pt x="981075" y="35102"/>
                  </a:cubicBezTo>
                  <a:cubicBezTo>
                    <a:pt x="981075" y="38983"/>
                    <a:pt x="973496" y="42863"/>
                    <a:pt x="969706" y="42863"/>
                  </a:cubicBezTo>
                  <a:cubicBezTo>
                    <a:pt x="950759" y="38983"/>
                    <a:pt x="935601" y="38983"/>
                    <a:pt x="916653" y="35102"/>
                  </a:cubicBezTo>
                  <a:cubicBezTo>
                    <a:pt x="901495" y="31221"/>
                    <a:pt x="886337" y="31221"/>
                    <a:pt x="871179" y="27341"/>
                  </a:cubicBezTo>
                  <a:cubicBezTo>
                    <a:pt x="867389" y="27341"/>
                    <a:pt x="863600" y="23460"/>
                    <a:pt x="863600" y="15699"/>
                  </a:cubicBezTo>
                  <a:cubicBezTo>
                    <a:pt x="863600" y="11819"/>
                    <a:pt x="867389" y="7938"/>
                    <a:pt x="874968" y="7938"/>
                  </a:cubicBezTo>
                  <a:close/>
                  <a:moveTo>
                    <a:pt x="1835199" y="4763"/>
                  </a:moveTo>
                  <a:cubicBezTo>
                    <a:pt x="1868686" y="8534"/>
                    <a:pt x="1902172" y="12304"/>
                    <a:pt x="1931938" y="16074"/>
                  </a:cubicBezTo>
                  <a:cubicBezTo>
                    <a:pt x="1939380" y="16074"/>
                    <a:pt x="1943100" y="19845"/>
                    <a:pt x="1939380" y="27385"/>
                  </a:cubicBezTo>
                  <a:cubicBezTo>
                    <a:pt x="1939380" y="31156"/>
                    <a:pt x="1935659" y="34926"/>
                    <a:pt x="1931938" y="34926"/>
                  </a:cubicBezTo>
                  <a:cubicBezTo>
                    <a:pt x="1898452" y="31156"/>
                    <a:pt x="1864965" y="27385"/>
                    <a:pt x="1835199" y="23615"/>
                  </a:cubicBezTo>
                  <a:cubicBezTo>
                    <a:pt x="1827758" y="23615"/>
                    <a:pt x="1824037" y="19845"/>
                    <a:pt x="1824037" y="12304"/>
                  </a:cubicBezTo>
                  <a:cubicBezTo>
                    <a:pt x="1827758" y="8534"/>
                    <a:pt x="1831479" y="4763"/>
                    <a:pt x="1835199" y="4763"/>
                  </a:cubicBezTo>
                  <a:close/>
                  <a:moveTo>
                    <a:pt x="1273664" y="4763"/>
                  </a:moveTo>
                  <a:cubicBezTo>
                    <a:pt x="1277388" y="4763"/>
                    <a:pt x="1281113" y="8467"/>
                    <a:pt x="1281113" y="15876"/>
                  </a:cubicBezTo>
                  <a:cubicBezTo>
                    <a:pt x="1281113" y="19580"/>
                    <a:pt x="1277388" y="23284"/>
                    <a:pt x="1273664" y="23284"/>
                  </a:cubicBezTo>
                  <a:cubicBezTo>
                    <a:pt x="1247592" y="23284"/>
                    <a:pt x="1217796" y="26988"/>
                    <a:pt x="1191724" y="26988"/>
                  </a:cubicBezTo>
                  <a:cubicBezTo>
                    <a:pt x="1187999" y="26988"/>
                    <a:pt x="1184275" y="23284"/>
                    <a:pt x="1184275" y="15876"/>
                  </a:cubicBezTo>
                  <a:cubicBezTo>
                    <a:pt x="1184275" y="12171"/>
                    <a:pt x="1187999" y="8467"/>
                    <a:pt x="1191724" y="8467"/>
                  </a:cubicBezTo>
                  <a:cubicBezTo>
                    <a:pt x="1217796" y="8467"/>
                    <a:pt x="1247592" y="4763"/>
                    <a:pt x="1273664" y="4763"/>
                  </a:cubicBezTo>
                  <a:close/>
                  <a:moveTo>
                    <a:pt x="1130761" y="4763"/>
                  </a:moveTo>
                  <a:cubicBezTo>
                    <a:pt x="1134500" y="4763"/>
                    <a:pt x="1138238" y="8534"/>
                    <a:pt x="1138238" y="12304"/>
                  </a:cubicBezTo>
                  <a:cubicBezTo>
                    <a:pt x="1138238" y="16074"/>
                    <a:pt x="1138238" y="23615"/>
                    <a:pt x="1130761" y="23615"/>
                  </a:cubicBezTo>
                  <a:cubicBezTo>
                    <a:pt x="1100855" y="27385"/>
                    <a:pt x="1067210" y="31156"/>
                    <a:pt x="1033565" y="34926"/>
                  </a:cubicBezTo>
                  <a:cubicBezTo>
                    <a:pt x="1029827" y="34926"/>
                    <a:pt x="1026088" y="31156"/>
                    <a:pt x="1022350" y="27385"/>
                  </a:cubicBezTo>
                  <a:cubicBezTo>
                    <a:pt x="1022350" y="23615"/>
                    <a:pt x="1026088" y="19845"/>
                    <a:pt x="1033565" y="16074"/>
                  </a:cubicBezTo>
                  <a:cubicBezTo>
                    <a:pt x="1063471" y="12304"/>
                    <a:pt x="1097116" y="8534"/>
                    <a:pt x="1130761" y="4763"/>
                  </a:cubicBezTo>
                  <a:close/>
                  <a:moveTo>
                    <a:pt x="1769960" y="0"/>
                  </a:moveTo>
                  <a:cubicBezTo>
                    <a:pt x="1777437" y="0"/>
                    <a:pt x="1781175" y="3771"/>
                    <a:pt x="1781175" y="11311"/>
                  </a:cubicBezTo>
                  <a:cubicBezTo>
                    <a:pt x="1781175" y="15082"/>
                    <a:pt x="1777437" y="18852"/>
                    <a:pt x="1773699" y="18852"/>
                  </a:cubicBezTo>
                  <a:cubicBezTo>
                    <a:pt x="1740054" y="22622"/>
                    <a:pt x="1706409" y="26393"/>
                    <a:pt x="1676502" y="30163"/>
                  </a:cubicBezTo>
                  <a:cubicBezTo>
                    <a:pt x="1669026" y="30163"/>
                    <a:pt x="1665287" y="26393"/>
                    <a:pt x="1665287" y="18852"/>
                  </a:cubicBezTo>
                  <a:cubicBezTo>
                    <a:pt x="1665287" y="15082"/>
                    <a:pt x="1669026" y="11311"/>
                    <a:pt x="1672764" y="11311"/>
                  </a:cubicBezTo>
                  <a:cubicBezTo>
                    <a:pt x="1706409" y="7541"/>
                    <a:pt x="1736315" y="3771"/>
                    <a:pt x="1769960" y="0"/>
                  </a:cubicBezTo>
                  <a:close/>
                  <a:moveTo>
                    <a:pt x="1514731" y="0"/>
                  </a:moveTo>
                  <a:cubicBezTo>
                    <a:pt x="1548836" y="3856"/>
                    <a:pt x="1579153" y="3856"/>
                    <a:pt x="1613258" y="7711"/>
                  </a:cubicBezTo>
                  <a:cubicBezTo>
                    <a:pt x="1617048" y="7711"/>
                    <a:pt x="1620837" y="11566"/>
                    <a:pt x="1620837" y="19277"/>
                  </a:cubicBezTo>
                  <a:cubicBezTo>
                    <a:pt x="1620837" y="23133"/>
                    <a:pt x="1617048" y="26988"/>
                    <a:pt x="1613258" y="26988"/>
                  </a:cubicBezTo>
                  <a:cubicBezTo>
                    <a:pt x="1579153" y="23133"/>
                    <a:pt x="1545047" y="23133"/>
                    <a:pt x="1510941" y="19277"/>
                  </a:cubicBezTo>
                  <a:cubicBezTo>
                    <a:pt x="1507152" y="19277"/>
                    <a:pt x="1503362" y="15422"/>
                    <a:pt x="1503362" y="7711"/>
                  </a:cubicBezTo>
                  <a:cubicBezTo>
                    <a:pt x="1503362" y="3856"/>
                    <a:pt x="1507152" y="0"/>
                    <a:pt x="1514731" y="0"/>
                  </a:cubicBezTo>
                  <a:close/>
                  <a:moveTo>
                    <a:pt x="1352794" y="0"/>
                  </a:moveTo>
                  <a:cubicBezTo>
                    <a:pt x="1379293" y="3969"/>
                    <a:pt x="1405792" y="3969"/>
                    <a:pt x="1432291" y="3969"/>
                  </a:cubicBezTo>
                  <a:cubicBezTo>
                    <a:pt x="1436076" y="3969"/>
                    <a:pt x="1439862" y="11907"/>
                    <a:pt x="1436076" y="15875"/>
                  </a:cubicBezTo>
                  <a:cubicBezTo>
                    <a:pt x="1436076" y="19844"/>
                    <a:pt x="1432291" y="23813"/>
                    <a:pt x="1428505" y="23813"/>
                  </a:cubicBezTo>
                  <a:cubicBezTo>
                    <a:pt x="1402006" y="23813"/>
                    <a:pt x="1375507" y="23813"/>
                    <a:pt x="1349008" y="19844"/>
                  </a:cubicBezTo>
                  <a:cubicBezTo>
                    <a:pt x="1345222" y="19844"/>
                    <a:pt x="1341437" y="15875"/>
                    <a:pt x="1345222" y="11907"/>
                  </a:cubicBezTo>
                  <a:cubicBezTo>
                    <a:pt x="1345222" y="7938"/>
                    <a:pt x="1349008" y="0"/>
                    <a:pt x="1352794" y="0"/>
                  </a:cubicBezTo>
                  <a:close/>
                </a:path>
              </a:pathLst>
            </a:custGeom>
            <a:solidFill>
              <a:schemeClr val="accent6">
                <a:lumMod val="75000"/>
              </a:schemeClr>
            </a:solidFill>
            <a:ln>
              <a:solidFill>
                <a:schemeClr val="accent6">
                  <a:lumMod val="75000"/>
                </a:schemeClr>
              </a:solidFill>
            </a:ln>
          </p:spPr>
          <p:txBody>
            <a:bodyPr/>
            <a:lstStyle/>
            <a:p>
              <a:pPr defTabSz="342900">
                <a:defRPr/>
              </a:pPr>
              <a:endParaRPr lang="zh-CN" altLang="en-US">
                <a:solidFill>
                  <a:srgbClr val="0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3" y="3606874"/>
            <a:ext cx="1106564" cy="1553135"/>
          </a:xfrm>
          <a:prstGeom prst="rect">
            <a:avLst/>
          </a:prstGeom>
        </p:spPr>
      </p:pic>
      <p:sp>
        <p:nvSpPr>
          <p:cNvPr id="12" name="TextBox 11">
            <a:extLst>
              <a:ext uri="{FF2B5EF4-FFF2-40B4-BE49-F238E27FC236}">
                <a16:creationId xmlns:a16="http://schemas.microsoft.com/office/drawing/2014/main" id="{885D9218-0689-4B48-B930-E8D28846C62F}"/>
              </a:ext>
            </a:extLst>
          </p:cNvPr>
          <p:cNvSpPr txBox="1"/>
          <p:nvPr/>
        </p:nvSpPr>
        <p:spPr>
          <a:xfrm>
            <a:off x="2932731" y="4165030"/>
            <a:ext cx="3110559" cy="400110"/>
          </a:xfrm>
          <a:prstGeom prst="rect">
            <a:avLst/>
          </a:prstGeom>
          <a:noFill/>
        </p:spPr>
        <p:txBody>
          <a:bodyPr wrap="square" rtlCol="0">
            <a:spAutoFit/>
          </a:bodyPr>
          <a:lstStyle/>
          <a:p>
            <a:r>
              <a:rPr lang="vi-VN" sz="2000" b="1" i="1" dirty="0">
                <a:solidFill>
                  <a:srgbClr val="002060"/>
                </a:solidFill>
                <a:latin typeface="Times New Roman" panose="02020603050405020304" pitchFamily="18" charset="0"/>
                <a:cs typeface="Times New Roman" panose="02020603050405020304" pitchFamily="18" charset="0"/>
              </a:rPr>
              <a:t>Bức tranh vẽ cảnh gì?</a:t>
            </a:r>
            <a:endParaRPr lang="en-US" sz="2000" b="1" i="1" dirty="0">
              <a:solidFill>
                <a:srgbClr val="002060"/>
              </a:solidFill>
              <a:latin typeface="Times New Roman" panose="02020603050405020304" pitchFamily="18" charset="0"/>
              <a:cs typeface="Times New Roman" panose="02020603050405020304" pitchFamily="18" charset="0"/>
            </a:endParaRPr>
          </a:p>
        </p:txBody>
      </p:sp>
      <p:pic>
        <p:nvPicPr>
          <p:cNvPr id="8" name="Picture 4">
            <a:extLst>
              <a:ext uri="{FF2B5EF4-FFF2-40B4-BE49-F238E27FC236}">
                <a16:creationId xmlns:a16="http://schemas.microsoft.com/office/drawing/2014/main" id="{2D916589-59CF-4395-9F1F-7542C74E11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3939" y="578360"/>
            <a:ext cx="6741706" cy="3548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58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
            <a:extLst>
              <a:ext uri="{FF2B5EF4-FFF2-40B4-BE49-F238E27FC236}">
                <a16:creationId xmlns:a16="http://schemas.microsoft.com/office/drawing/2014/main" id="{1C4B0130-C6B1-4CC7-8936-A2390627CA8A}"/>
              </a:ext>
            </a:extLst>
          </p:cNvPr>
          <p:cNvGrpSpPr/>
          <p:nvPr/>
        </p:nvGrpSpPr>
        <p:grpSpPr>
          <a:xfrm>
            <a:off x="-133415" y="-115184"/>
            <a:ext cx="9524332" cy="5428033"/>
            <a:chOff x="1987573" y="2811145"/>
            <a:chExt cx="3167875" cy="2507658"/>
          </a:xfrm>
        </p:grpSpPr>
        <p:sp>
          <p:nvSpPr>
            <p:cNvPr id="16" name="MH_SubTitle_1">
              <a:extLst>
                <a:ext uri="{FF2B5EF4-FFF2-40B4-BE49-F238E27FC236}">
                  <a16:creationId xmlns:a16="http://schemas.microsoft.com/office/drawing/2014/main" id="{241126EE-57D0-401D-986E-EC8C84FFE80E}"/>
                </a:ext>
              </a:extLst>
            </p:cNvPr>
            <p:cNvSpPr>
              <a:spLocks/>
            </p:cNvSpPr>
            <p:nvPr>
              <p:custDataLst>
                <p:tags r:id="rId1"/>
              </p:custDataLst>
            </p:nvPr>
          </p:nvSpPr>
          <p:spPr bwMode="auto">
            <a:xfrm>
              <a:off x="1987573" y="2811145"/>
              <a:ext cx="3167875" cy="2507658"/>
            </a:xfrm>
            <a:custGeom>
              <a:avLst/>
              <a:gdLst>
                <a:gd name="T0" fmla="*/ 61 w 931"/>
                <a:gd name="T1" fmla="*/ 248 h 253"/>
                <a:gd name="T2" fmla="*/ 140 w 931"/>
                <a:gd name="T3" fmla="*/ 245 h 253"/>
                <a:gd name="T4" fmla="*/ 566 w 931"/>
                <a:gd name="T5" fmla="*/ 245 h 253"/>
                <a:gd name="T6" fmla="*/ 910 w 931"/>
                <a:gd name="T7" fmla="*/ 235 h 253"/>
                <a:gd name="T8" fmla="*/ 906 w 931"/>
                <a:gd name="T9" fmla="*/ 15 h 253"/>
                <a:gd name="T10" fmla="*/ 744 w 931"/>
                <a:gd name="T11" fmla="*/ 9 h 253"/>
                <a:gd name="T12" fmla="*/ 576 w 931"/>
                <a:gd name="T13" fmla="*/ 5 h 253"/>
                <a:gd name="T14" fmla="*/ 258 w 931"/>
                <a:gd name="T15" fmla="*/ 5 h 253"/>
                <a:gd name="T16" fmla="*/ 86 w 931"/>
                <a:gd name="T17" fmla="*/ 16 h 253"/>
                <a:gd name="T18" fmla="*/ 12 w 931"/>
                <a:gd name="T19" fmla="*/ 27 h 253"/>
                <a:gd name="T20" fmla="*/ 10 w 931"/>
                <a:gd name="T21" fmla="*/ 97 h 253"/>
                <a:gd name="T22" fmla="*/ 13 w 931"/>
                <a:gd name="T23" fmla="*/ 210 h 253"/>
                <a:gd name="T24" fmla="*/ 61 w 931"/>
                <a:gd name="T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253">
                  <a:moveTo>
                    <a:pt x="61" y="248"/>
                  </a:moveTo>
                  <a:cubicBezTo>
                    <a:pt x="88" y="248"/>
                    <a:pt x="115" y="246"/>
                    <a:pt x="140" y="245"/>
                  </a:cubicBezTo>
                  <a:cubicBezTo>
                    <a:pt x="281" y="238"/>
                    <a:pt x="423" y="245"/>
                    <a:pt x="566" y="245"/>
                  </a:cubicBezTo>
                  <a:cubicBezTo>
                    <a:pt x="683" y="245"/>
                    <a:pt x="798" y="253"/>
                    <a:pt x="910" y="235"/>
                  </a:cubicBezTo>
                  <a:cubicBezTo>
                    <a:pt x="907" y="171"/>
                    <a:pt x="931" y="75"/>
                    <a:pt x="906" y="15"/>
                  </a:cubicBezTo>
                  <a:cubicBezTo>
                    <a:pt x="852" y="15"/>
                    <a:pt x="798" y="11"/>
                    <a:pt x="744" y="9"/>
                  </a:cubicBezTo>
                  <a:cubicBezTo>
                    <a:pt x="690" y="6"/>
                    <a:pt x="630" y="8"/>
                    <a:pt x="576" y="5"/>
                  </a:cubicBezTo>
                  <a:cubicBezTo>
                    <a:pt x="468" y="1"/>
                    <a:pt x="366" y="0"/>
                    <a:pt x="258" y="5"/>
                  </a:cubicBezTo>
                  <a:cubicBezTo>
                    <a:pt x="201" y="8"/>
                    <a:pt x="143" y="11"/>
                    <a:pt x="86" y="16"/>
                  </a:cubicBezTo>
                  <a:cubicBezTo>
                    <a:pt x="71" y="18"/>
                    <a:pt x="22" y="16"/>
                    <a:pt x="12" y="27"/>
                  </a:cubicBezTo>
                  <a:cubicBezTo>
                    <a:pt x="0" y="40"/>
                    <a:pt x="10" y="81"/>
                    <a:pt x="10" y="97"/>
                  </a:cubicBezTo>
                  <a:cubicBezTo>
                    <a:pt x="10" y="135"/>
                    <a:pt x="5" y="173"/>
                    <a:pt x="13" y="210"/>
                  </a:cubicBezTo>
                  <a:cubicBezTo>
                    <a:pt x="21" y="243"/>
                    <a:pt x="26" y="248"/>
                    <a:pt x="61" y="248"/>
                  </a:cubicBezTo>
                  <a:close/>
                </a:path>
              </a:pathLst>
            </a:custGeom>
            <a:solidFill>
              <a:schemeClr val="bg1"/>
            </a:solidFill>
            <a:ln w="15875" cap="flat">
              <a:solidFill>
                <a:schemeClr val="accent1">
                  <a:lumMod val="50000"/>
                </a:schemeClr>
              </a:solidFill>
              <a:prstDash val="solid"/>
              <a:miter lim="800000"/>
              <a:headEnd/>
              <a:tailEnd/>
            </a:ln>
          </p:spPr>
          <p:txBody>
            <a:bodyPr anchor="ctr">
              <a:normAutofit/>
            </a:bodyPr>
            <a:lstStyle/>
            <a:p>
              <a:pPr algn="ctr" defTabSz="342900">
                <a:defRPr/>
              </a:pPr>
              <a:endParaRPr lang="zh-CN" altLang="en-US" sz="2100" dirty="0">
                <a:solidFill>
                  <a:srgbClr val="E53238">
                    <a:lumMod val="50000"/>
                  </a:srgb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7" name="MH_Other_2">
              <a:extLst>
                <a:ext uri="{FF2B5EF4-FFF2-40B4-BE49-F238E27FC236}">
                  <a16:creationId xmlns:a16="http://schemas.microsoft.com/office/drawing/2014/main" id="{3EA906DE-232E-471C-BD68-6EA74FC3B04E}"/>
                </a:ext>
              </a:extLst>
            </p:cNvPr>
            <p:cNvSpPr>
              <a:spLocks/>
            </p:cNvSpPr>
            <p:nvPr>
              <p:custDataLst>
                <p:tags r:id="rId2"/>
              </p:custDataLst>
            </p:nvPr>
          </p:nvSpPr>
          <p:spPr bwMode="auto">
            <a:xfrm>
              <a:off x="2032065" y="2847659"/>
              <a:ext cx="3066166" cy="2379762"/>
            </a:xfrm>
            <a:custGeom>
              <a:avLst/>
              <a:gdLst>
                <a:gd name="T0" fmla="*/ 217439 w 3308350"/>
                <a:gd name="T1" fmla="*/ 70544 h 847726"/>
                <a:gd name="T2" fmla="*/ 38765 w 3308350"/>
                <a:gd name="T3" fmla="*/ 69933 h 847726"/>
                <a:gd name="T4" fmla="*/ 13341 w 3308350"/>
                <a:gd name="T5" fmla="*/ 68710 h 847726"/>
                <a:gd name="T6" fmla="*/ 13027 w 3308350"/>
                <a:gd name="T7" fmla="*/ 69943 h 847726"/>
                <a:gd name="T8" fmla="*/ 238348 w 3308350"/>
                <a:gd name="T9" fmla="*/ 70277 h 847726"/>
                <a:gd name="T10" fmla="*/ 212370 w 3308350"/>
                <a:gd name="T11" fmla="*/ 69608 h 847726"/>
                <a:gd name="T12" fmla="*/ 199312 w 3308350"/>
                <a:gd name="T13" fmla="*/ 69015 h 847726"/>
                <a:gd name="T14" fmla="*/ 177160 w 3308350"/>
                <a:gd name="T15" fmla="*/ 68403 h 847726"/>
                <a:gd name="T16" fmla="*/ 177160 w 3308350"/>
                <a:gd name="T17" fmla="*/ 68403 h 847726"/>
                <a:gd name="T18" fmla="*/ 168726 w 3308350"/>
                <a:gd name="T19" fmla="*/ 69875 h 847726"/>
                <a:gd name="T20" fmla="*/ 159344 w 3308350"/>
                <a:gd name="T21" fmla="*/ 69286 h 847726"/>
                <a:gd name="T22" fmla="*/ 131767 w 3308350"/>
                <a:gd name="T23" fmla="*/ 68001 h 847726"/>
                <a:gd name="T24" fmla="*/ 52142 w 3308350"/>
                <a:gd name="T25" fmla="*/ 68001 h 847726"/>
                <a:gd name="T26" fmla="*/ 52142 w 3308350"/>
                <a:gd name="T27" fmla="*/ 68001 h 847726"/>
                <a:gd name="T28" fmla="*/ 243340 w 3308350"/>
                <a:gd name="T29" fmla="*/ 68345 h 847726"/>
                <a:gd name="T30" fmla="*/ 97101 w 3308350"/>
                <a:gd name="T31" fmla="*/ 69340 h 847726"/>
                <a:gd name="T32" fmla="*/ 78655 w 3308350"/>
                <a:gd name="T33" fmla="*/ 69340 h 847726"/>
                <a:gd name="T34" fmla="*/ 145890 w 3308350"/>
                <a:gd name="T35" fmla="*/ 69902 h 847726"/>
                <a:gd name="T36" fmla="*/ 118057 w 3308350"/>
                <a:gd name="T37" fmla="*/ 68286 h 847726"/>
                <a:gd name="T38" fmla="*/ 65278 w 3308350"/>
                <a:gd name="T39" fmla="*/ 67332 h 847726"/>
                <a:gd name="T40" fmla="*/ 57132 w 3308350"/>
                <a:gd name="T41" fmla="*/ 68286 h 847726"/>
                <a:gd name="T42" fmla="*/ 83723 w 3308350"/>
                <a:gd name="T43" fmla="*/ 68626 h 847726"/>
                <a:gd name="T44" fmla="*/ 9051 w 3308350"/>
                <a:gd name="T45" fmla="*/ 69247 h 847726"/>
                <a:gd name="T46" fmla="*/ 1154 w 3308350"/>
                <a:gd name="T47" fmla="*/ 48591 h 847726"/>
                <a:gd name="T48" fmla="*/ 1154 w 3308350"/>
                <a:gd name="T49" fmla="*/ 48591 h 847726"/>
                <a:gd name="T50" fmla="*/ 272142 w 3308350"/>
                <a:gd name="T51" fmla="*/ 46420 h 847726"/>
                <a:gd name="T52" fmla="*/ 528 w 3308350"/>
                <a:gd name="T53" fmla="*/ 44203 h 847726"/>
                <a:gd name="T54" fmla="*/ 273350 w 3308350"/>
                <a:gd name="T55" fmla="*/ 42033 h 847726"/>
                <a:gd name="T56" fmla="*/ 2186 w 3308350"/>
                <a:gd name="T57" fmla="*/ 22316 h 847726"/>
                <a:gd name="T58" fmla="*/ 905 w 3308350"/>
                <a:gd name="T59" fmla="*/ 27990 h 847726"/>
                <a:gd name="T60" fmla="*/ 274895 w 3308350"/>
                <a:gd name="T61" fmla="*/ 25150 h 847726"/>
                <a:gd name="T62" fmla="*/ 273972 w 3308350"/>
                <a:gd name="T63" fmla="*/ 18791 h 847726"/>
                <a:gd name="T64" fmla="*/ 940 w 3308350"/>
                <a:gd name="T65" fmla="*/ 17804 h 847726"/>
                <a:gd name="T66" fmla="*/ 270850 w 3308350"/>
                <a:gd name="T67" fmla="*/ 5489 h 847726"/>
                <a:gd name="T68" fmla="*/ 270850 w 3308350"/>
                <a:gd name="T69" fmla="*/ 5489 h 847726"/>
                <a:gd name="T70" fmla="*/ 5277 w 3308350"/>
                <a:gd name="T71" fmla="*/ 6727 h 847726"/>
                <a:gd name="T72" fmla="*/ 267142 w 3308350"/>
                <a:gd name="T73" fmla="*/ 5756 h 847726"/>
                <a:gd name="T74" fmla="*/ 27420 w 3308350"/>
                <a:gd name="T75" fmla="*/ 5444 h 847726"/>
                <a:gd name="T76" fmla="*/ 27420 w 3308350"/>
                <a:gd name="T77" fmla="*/ 3883 h 847726"/>
                <a:gd name="T78" fmla="*/ 244952 w 3308350"/>
                <a:gd name="T79" fmla="*/ 5131 h 847726"/>
                <a:gd name="T80" fmla="*/ 241127 w 3308350"/>
                <a:gd name="T81" fmla="*/ 3883 h 847726"/>
                <a:gd name="T82" fmla="*/ 40921 w 3308350"/>
                <a:gd name="T83" fmla="*/ 4194 h 847726"/>
                <a:gd name="T84" fmla="*/ 205605 w 3308350"/>
                <a:gd name="T85" fmla="*/ 2008 h 847726"/>
                <a:gd name="T86" fmla="*/ 204984 w 3308350"/>
                <a:gd name="T87" fmla="*/ 2650 h 847726"/>
                <a:gd name="T88" fmla="*/ 58434 w 3308350"/>
                <a:gd name="T89" fmla="*/ 2907 h 847726"/>
                <a:gd name="T90" fmla="*/ 46189 w 3308350"/>
                <a:gd name="T91" fmla="*/ 5087 h 847726"/>
                <a:gd name="T92" fmla="*/ 222429 w 3308350"/>
                <a:gd name="T93" fmla="*/ 2249 h 847726"/>
                <a:gd name="T94" fmla="*/ 218983 w 3308350"/>
                <a:gd name="T95" fmla="*/ 3213 h 847726"/>
                <a:gd name="T96" fmla="*/ 185843 w 3308350"/>
                <a:gd name="T97" fmla="*/ 3213 h 847726"/>
                <a:gd name="T98" fmla="*/ 201159 w 3308350"/>
                <a:gd name="T99" fmla="*/ 3246 h 847726"/>
                <a:gd name="T100" fmla="*/ 171812 w 3308350"/>
                <a:gd name="T101" fmla="*/ 1383 h 847726"/>
                <a:gd name="T102" fmla="*/ 164884 w 3308350"/>
                <a:gd name="T103" fmla="*/ 2008 h 847726"/>
                <a:gd name="T104" fmla="*/ 80575 w 3308350"/>
                <a:gd name="T105" fmla="*/ 3614 h 847726"/>
                <a:gd name="T106" fmla="*/ 160527 w 3308350"/>
                <a:gd name="T107" fmla="*/ 1355 h 847726"/>
                <a:gd name="T108" fmla="*/ 105830 w 3308350"/>
                <a:gd name="T109" fmla="*/ 401 h 847726"/>
                <a:gd name="T110" fmla="*/ 105830 w 3308350"/>
                <a:gd name="T111" fmla="*/ 401 h 847726"/>
                <a:gd name="T112" fmla="*/ 85880 w 3308350"/>
                <a:gd name="T113" fmla="*/ 1355 h 847726"/>
                <a:gd name="T114" fmla="*/ 138371 w 3308350"/>
                <a:gd name="T115" fmla="*/ 1590 h 847726"/>
                <a:gd name="T116" fmla="*/ 134048 w 3308350"/>
                <a:gd name="T117" fmla="*/ 2276 h 847726"/>
                <a:gd name="T118" fmla="*/ 119325 w 3308350"/>
                <a:gd name="T119" fmla="*/ 1338 h 847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8350" h="847726">
                  <a:moveTo>
                    <a:pt x="2609389" y="817563"/>
                  </a:moveTo>
                  <a:cubicBezTo>
                    <a:pt x="2613127" y="817563"/>
                    <a:pt x="2613127" y="817563"/>
                    <a:pt x="2616866" y="817563"/>
                  </a:cubicBezTo>
                  <a:cubicBezTo>
                    <a:pt x="2646772" y="817563"/>
                    <a:pt x="2676679" y="817563"/>
                    <a:pt x="2710324" y="817563"/>
                  </a:cubicBezTo>
                  <a:cubicBezTo>
                    <a:pt x="2714062" y="817563"/>
                    <a:pt x="2717800" y="821373"/>
                    <a:pt x="2717800" y="825183"/>
                  </a:cubicBezTo>
                  <a:cubicBezTo>
                    <a:pt x="2717800" y="828993"/>
                    <a:pt x="2714062" y="836613"/>
                    <a:pt x="2710324" y="836613"/>
                  </a:cubicBezTo>
                  <a:cubicBezTo>
                    <a:pt x="2676679" y="836613"/>
                    <a:pt x="2646772" y="836613"/>
                    <a:pt x="2616866" y="836613"/>
                  </a:cubicBezTo>
                  <a:cubicBezTo>
                    <a:pt x="2613127" y="836613"/>
                    <a:pt x="2613127" y="836613"/>
                    <a:pt x="2609389" y="836613"/>
                  </a:cubicBezTo>
                  <a:cubicBezTo>
                    <a:pt x="2605651" y="836613"/>
                    <a:pt x="2601912" y="832803"/>
                    <a:pt x="2601912" y="825183"/>
                  </a:cubicBezTo>
                  <a:cubicBezTo>
                    <a:pt x="2601912" y="821373"/>
                    <a:pt x="2605651" y="817563"/>
                    <a:pt x="2609389" y="817563"/>
                  </a:cubicBezTo>
                  <a:close/>
                  <a:moveTo>
                    <a:pt x="466526" y="814842"/>
                  </a:moveTo>
                  <a:cubicBezTo>
                    <a:pt x="470296" y="811213"/>
                    <a:pt x="474067" y="818470"/>
                    <a:pt x="474067" y="822099"/>
                  </a:cubicBezTo>
                  <a:cubicBezTo>
                    <a:pt x="477837" y="825728"/>
                    <a:pt x="470296" y="829356"/>
                    <a:pt x="466526" y="829356"/>
                  </a:cubicBezTo>
                  <a:cubicBezTo>
                    <a:pt x="436363" y="832985"/>
                    <a:pt x="402431" y="832985"/>
                    <a:pt x="368498" y="836613"/>
                  </a:cubicBezTo>
                  <a:cubicBezTo>
                    <a:pt x="360957" y="836613"/>
                    <a:pt x="357187" y="832985"/>
                    <a:pt x="357187" y="825728"/>
                  </a:cubicBezTo>
                  <a:cubicBezTo>
                    <a:pt x="357187" y="822099"/>
                    <a:pt x="360957" y="818470"/>
                    <a:pt x="368498" y="818470"/>
                  </a:cubicBezTo>
                  <a:cubicBezTo>
                    <a:pt x="402431" y="814842"/>
                    <a:pt x="432593" y="814842"/>
                    <a:pt x="466526" y="814842"/>
                  </a:cubicBezTo>
                  <a:close/>
                  <a:moveTo>
                    <a:pt x="155360" y="814408"/>
                  </a:moveTo>
                  <a:cubicBezTo>
                    <a:pt x="156776" y="813039"/>
                    <a:pt x="158664" y="813039"/>
                    <a:pt x="160552" y="814865"/>
                  </a:cubicBezTo>
                  <a:cubicBezTo>
                    <a:pt x="171879" y="814865"/>
                    <a:pt x="183206" y="818516"/>
                    <a:pt x="198309" y="818516"/>
                  </a:cubicBezTo>
                  <a:cubicBezTo>
                    <a:pt x="224738" y="822167"/>
                    <a:pt x="251168" y="825818"/>
                    <a:pt x="281374" y="829470"/>
                  </a:cubicBezTo>
                  <a:cubicBezTo>
                    <a:pt x="285149" y="829470"/>
                    <a:pt x="288925" y="833121"/>
                    <a:pt x="285149" y="836772"/>
                  </a:cubicBezTo>
                  <a:cubicBezTo>
                    <a:pt x="285149" y="844075"/>
                    <a:pt x="281374" y="847726"/>
                    <a:pt x="277598" y="847726"/>
                  </a:cubicBezTo>
                  <a:cubicBezTo>
                    <a:pt x="251168" y="844075"/>
                    <a:pt x="224738" y="840424"/>
                    <a:pt x="194533" y="836772"/>
                  </a:cubicBezTo>
                  <a:cubicBezTo>
                    <a:pt x="179430" y="836772"/>
                    <a:pt x="168103" y="833121"/>
                    <a:pt x="156776" y="829470"/>
                  </a:cubicBezTo>
                  <a:cubicBezTo>
                    <a:pt x="153001" y="829470"/>
                    <a:pt x="149225" y="825818"/>
                    <a:pt x="153001" y="822167"/>
                  </a:cubicBezTo>
                  <a:cubicBezTo>
                    <a:pt x="153001" y="818516"/>
                    <a:pt x="153945" y="815777"/>
                    <a:pt x="155360" y="814408"/>
                  </a:cubicBezTo>
                  <a:close/>
                  <a:moveTo>
                    <a:pt x="2771314" y="814388"/>
                  </a:moveTo>
                  <a:cubicBezTo>
                    <a:pt x="2804959" y="814388"/>
                    <a:pt x="2834865" y="814388"/>
                    <a:pt x="2868510" y="814388"/>
                  </a:cubicBezTo>
                  <a:cubicBezTo>
                    <a:pt x="2872249" y="814388"/>
                    <a:pt x="2879725" y="818198"/>
                    <a:pt x="2879725" y="822008"/>
                  </a:cubicBezTo>
                  <a:cubicBezTo>
                    <a:pt x="2879725" y="825818"/>
                    <a:pt x="2875987" y="833438"/>
                    <a:pt x="2868510" y="833438"/>
                  </a:cubicBezTo>
                  <a:cubicBezTo>
                    <a:pt x="2838604" y="833438"/>
                    <a:pt x="2804959" y="833438"/>
                    <a:pt x="2771314" y="833438"/>
                  </a:cubicBezTo>
                  <a:cubicBezTo>
                    <a:pt x="2767576" y="833438"/>
                    <a:pt x="2763837" y="829628"/>
                    <a:pt x="2763837" y="825818"/>
                  </a:cubicBezTo>
                  <a:cubicBezTo>
                    <a:pt x="2763837" y="822008"/>
                    <a:pt x="2767576" y="814388"/>
                    <a:pt x="2771314" y="814388"/>
                  </a:cubicBezTo>
                  <a:close/>
                  <a:moveTo>
                    <a:pt x="2451202" y="814388"/>
                  </a:moveTo>
                  <a:cubicBezTo>
                    <a:pt x="2484847" y="818092"/>
                    <a:pt x="2514754" y="818092"/>
                    <a:pt x="2548399" y="818092"/>
                  </a:cubicBezTo>
                  <a:cubicBezTo>
                    <a:pt x="2552137" y="818092"/>
                    <a:pt x="2555875" y="821797"/>
                    <a:pt x="2555875" y="825501"/>
                  </a:cubicBezTo>
                  <a:cubicBezTo>
                    <a:pt x="2555875" y="832909"/>
                    <a:pt x="2552137" y="836613"/>
                    <a:pt x="2548399" y="836613"/>
                  </a:cubicBezTo>
                  <a:cubicBezTo>
                    <a:pt x="2514754" y="836613"/>
                    <a:pt x="2481109" y="836613"/>
                    <a:pt x="2451202" y="832909"/>
                  </a:cubicBezTo>
                  <a:cubicBezTo>
                    <a:pt x="2443726" y="832909"/>
                    <a:pt x="2439987" y="829205"/>
                    <a:pt x="2439987" y="825501"/>
                  </a:cubicBezTo>
                  <a:cubicBezTo>
                    <a:pt x="2439987" y="821797"/>
                    <a:pt x="2443726" y="814388"/>
                    <a:pt x="2451202" y="814388"/>
                  </a:cubicBezTo>
                  <a:close/>
                  <a:moveTo>
                    <a:pt x="2387498" y="811213"/>
                  </a:moveTo>
                  <a:cubicBezTo>
                    <a:pt x="2394975" y="811213"/>
                    <a:pt x="2398713" y="814842"/>
                    <a:pt x="2398713" y="818470"/>
                  </a:cubicBezTo>
                  <a:cubicBezTo>
                    <a:pt x="2398713" y="825728"/>
                    <a:pt x="2394975" y="829356"/>
                    <a:pt x="2391237" y="829356"/>
                  </a:cubicBezTo>
                  <a:cubicBezTo>
                    <a:pt x="2357592" y="832985"/>
                    <a:pt x="2323947" y="832985"/>
                    <a:pt x="2290302" y="836613"/>
                  </a:cubicBezTo>
                  <a:cubicBezTo>
                    <a:pt x="2286564" y="836613"/>
                    <a:pt x="2282825" y="832985"/>
                    <a:pt x="2282825" y="829356"/>
                  </a:cubicBezTo>
                  <a:cubicBezTo>
                    <a:pt x="2282825" y="822099"/>
                    <a:pt x="2286564" y="818470"/>
                    <a:pt x="2290302" y="818470"/>
                  </a:cubicBezTo>
                  <a:cubicBezTo>
                    <a:pt x="2323947" y="814842"/>
                    <a:pt x="2353853" y="814842"/>
                    <a:pt x="2387498" y="811213"/>
                  </a:cubicBezTo>
                  <a:close/>
                  <a:moveTo>
                    <a:pt x="2132115" y="811213"/>
                  </a:moveTo>
                  <a:cubicBezTo>
                    <a:pt x="2162022" y="811213"/>
                    <a:pt x="2195667" y="814917"/>
                    <a:pt x="2229312" y="814917"/>
                  </a:cubicBezTo>
                  <a:cubicBezTo>
                    <a:pt x="2233050" y="814917"/>
                    <a:pt x="2236788" y="818622"/>
                    <a:pt x="2236788" y="822326"/>
                  </a:cubicBezTo>
                  <a:cubicBezTo>
                    <a:pt x="2236788" y="829734"/>
                    <a:pt x="2233050" y="833438"/>
                    <a:pt x="2229312" y="833438"/>
                  </a:cubicBezTo>
                  <a:cubicBezTo>
                    <a:pt x="2195667" y="829734"/>
                    <a:pt x="2162022" y="829734"/>
                    <a:pt x="2128377" y="829734"/>
                  </a:cubicBezTo>
                  <a:cubicBezTo>
                    <a:pt x="2124639" y="829734"/>
                    <a:pt x="2120900" y="826030"/>
                    <a:pt x="2120900" y="822326"/>
                  </a:cubicBezTo>
                  <a:cubicBezTo>
                    <a:pt x="2120900" y="814917"/>
                    <a:pt x="2124639" y="811213"/>
                    <a:pt x="2132115" y="811213"/>
                  </a:cubicBezTo>
                  <a:close/>
                  <a:moveTo>
                    <a:pt x="1970286" y="811213"/>
                  </a:moveTo>
                  <a:cubicBezTo>
                    <a:pt x="1989138" y="811213"/>
                    <a:pt x="2011760" y="811213"/>
                    <a:pt x="2030611" y="811213"/>
                  </a:cubicBezTo>
                  <a:cubicBezTo>
                    <a:pt x="2041922" y="811213"/>
                    <a:pt x="2057003" y="811213"/>
                    <a:pt x="2068314" y="811213"/>
                  </a:cubicBezTo>
                  <a:cubicBezTo>
                    <a:pt x="2072085" y="811213"/>
                    <a:pt x="2079625" y="814706"/>
                    <a:pt x="2079625" y="821691"/>
                  </a:cubicBezTo>
                  <a:cubicBezTo>
                    <a:pt x="2079625" y="825184"/>
                    <a:pt x="2072085" y="828676"/>
                    <a:pt x="2068314" y="828676"/>
                  </a:cubicBezTo>
                  <a:cubicBezTo>
                    <a:pt x="2057003" y="828676"/>
                    <a:pt x="2041922" y="828676"/>
                    <a:pt x="2030611" y="828676"/>
                  </a:cubicBezTo>
                  <a:cubicBezTo>
                    <a:pt x="2011760" y="828676"/>
                    <a:pt x="1989138" y="828676"/>
                    <a:pt x="1970286" y="828676"/>
                  </a:cubicBezTo>
                  <a:cubicBezTo>
                    <a:pt x="1966516" y="828676"/>
                    <a:pt x="1958975" y="825184"/>
                    <a:pt x="1958975" y="821691"/>
                  </a:cubicBezTo>
                  <a:cubicBezTo>
                    <a:pt x="1958975" y="814706"/>
                    <a:pt x="1966516" y="811213"/>
                    <a:pt x="1970286" y="811213"/>
                  </a:cubicBezTo>
                  <a:close/>
                  <a:moveTo>
                    <a:pt x="1807804" y="811213"/>
                  </a:moveTo>
                  <a:cubicBezTo>
                    <a:pt x="1841910" y="811213"/>
                    <a:pt x="1876016" y="811213"/>
                    <a:pt x="1910121" y="811213"/>
                  </a:cubicBezTo>
                  <a:cubicBezTo>
                    <a:pt x="1913911" y="811213"/>
                    <a:pt x="1917700" y="814706"/>
                    <a:pt x="1917700" y="821691"/>
                  </a:cubicBezTo>
                  <a:cubicBezTo>
                    <a:pt x="1917700" y="825184"/>
                    <a:pt x="1913911" y="828676"/>
                    <a:pt x="1906332" y="828676"/>
                  </a:cubicBezTo>
                  <a:cubicBezTo>
                    <a:pt x="1876016" y="828676"/>
                    <a:pt x="1841910" y="828676"/>
                    <a:pt x="1807804" y="828676"/>
                  </a:cubicBezTo>
                  <a:cubicBezTo>
                    <a:pt x="1804015" y="828676"/>
                    <a:pt x="1800225" y="825184"/>
                    <a:pt x="1800225" y="818198"/>
                  </a:cubicBezTo>
                  <a:cubicBezTo>
                    <a:pt x="1800225" y="814706"/>
                    <a:pt x="1804015" y="811213"/>
                    <a:pt x="1807804" y="811213"/>
                  </a:cubicBezTo>
                  <a:close/>
                  <a:moveTo>
                    <a:pt x="1488613" y="806450"/>
                  </a:moveTo>
                  <a:cubicBezTo>
                    <a:pt x="1522259" y="806450"/>
                    <a:pt x="1555904" y="806450"/>
                    <a:pt x="1585810" y="806450"/>
                  </a:cubicBezTo>
                  <a:cubicBezTo>
                    <a:pt x="1593287" y="806450"/>
                    <a:pt x="1597025" y="810260"/>
                    <a:pt x="1597025" y="817880"/>
                  </a:cubicBezTo>
                  <a:cubicBezTo>
                    <a:pt x="1597025" y="821690"/>
                    <a:pt x="1593287" y="825500"/>
                    <a:pt x="1585810" y="825500"/>
                  </a:cubicBezTo>
                  <a:cubicBezTo>
                    <a:pt x="1552165" y="825500"/>
                    <a:pt x="1522259" y="825500"/>
                    <a:pt x="1488613" y="825500"/>
                  </a:cubicBezTo>
                  <a:cubicBezTo>
                    <a:pt x="1484875" y="825500"/>
                    <a:pt x="1481137" y="821690"/>
                    <a:pt x="1481137" y="814070"/>
                  </a:cubicBezTo>
                  <a:cubicBezTo>
                    <a:pt x="1481137" y="810260"/>
                    <a:pt x="1484875" y="806450"/>
                    <a:pt x="1488613" y="806450"/>
                  </a:cubicBezTo>
                  <a:close/>
                  <a:moveTo>
                    <a:pt x="627523" y="806450"/>
                  </a:moveTo>
                  <a:cubicBezTo>
                    <a:pt x="631262" y="806450"/>
                    <a:pt x="635000" y="810154"/>
                    <a:pt x="635000" y="813859"/>
                  </a:cubicBezTo>
                  <a:cubicBezTo>
                    <a:pt x="635000" y="821267"/>
                    <a:pt x="631262" y="824971"/>
                    <a:pt x="627523" y="824971"/>
                  </a:cubicBezTo>
                  <a:cubicBezTo>
                    <a:pt x="593878" y="824971"/>
                    <a:pt x="560233" y="824971"/>
                    <a:pt x="526589" y="828675"/>
                  </a:cubicBezTo>
                  <a:cubicBezTo>
                    <a:pt x="522850" y="828675"/>
                    <a:pt x="519112" y="824971"/>
                    <a:pt x="519112" y="817563"/>
                  </a:cubicBezTo>
                  <a:cubicBezTo>
                    <a:pt x="519112" y="813859"/>
                    <a:pt x="522850" y="810154"/>
                    <a:pt x="526589" y="810154"/>
                  </a:cubicBezTo>
                  <a:cubicBezTo>
                    <a:pt x="560233" y="806450"/>
                    <a:pt x="593878" y="806450"/>
                    <a:pt x="627523" y="806450"/>
                  </a:cubicBezTo>
                  <a:close/>
                  <a:moveTo>
                    <a:pt x="3030896" y="803275"/>
                  </a:moveTo>
                  <a:cubicBezTo>
                    <a:pt x="3034686" y="803275"/>
                    <a:pt x="3038475" y="806904"/>
                    <a:pt x="3038475" y="814161"/>
                  </a:cubicBezTo>
                  <a:cubicBezTo>
                    <a:pt x="3038475" y="817790"/>
                    <a:pt x="3034686" y="821418"/>
                    <a:pt x="3030896" y="821418"/>
                  </a:cubicBezTo>
                  <a:cubicBezTo>
                    <a:pt x="2996791" y="825047"/>
                    <a:pt x="2962685" y="825047"/>
                    <a:pt x="2932369" y="828675"/>
                  </a:cubicBezTo>
                  <a:cubicBezTo>
                    <a:pt x="2924790" y="828675"/>
                    <a:pt x="2921000" y="825047"/>
                    <a:pt x="2921000" y="821418"/>
                  </a:cubicBezTo>
                  <a:cubicBezTo>
                    <a:pt x="2921000" y="814161"/>
                    <a:pt x="2924790" y="810532"/>
                    <a:pt x="2928579" y="810532"/>
                  </a:cubicBezTo>
                  <a:cubicBezTo>
                    <a:pt x="2962685" y="810532"/>
                    <a:pt x="2996791" y="806904"/>
                    <a:pt x="3030896" y="803275"/>
                  </a:cubicBezTo>
                  <a:close/>
                  <a:moveTo>
                    <a:pt x="1168598" y="803275"/>
                  </a:moveTo>
                  <a:cubicBezTo>
                    <a:pt x="1202531" y="803275"/>
                    <a:pt x="1232693" y="803275"/>
                    <a:pt x="1266626" y="803275"/>
                  </a:cubicBezTo>
                  <a:cubicBezTo>
                    <a:pt x="1270396" y="803275"/>
                    <a:pt x="1277937" y="807085"/>
                    <a:pt x="1274167" y="814705"/>
                  </a:cubicBezTo>
                  <a:cubicBezTo>
                    <a:pt x="1274167" y="818515"/>
                    <a:pt x="1270396" y="822325"/>
                    <a:pt x="1266626" y="822325"/>
                  </a:cubicBezTo>
                  <a:cubicBezTo>
                    <a:pt x="1232693" y="822325"/>
                    <a:pt x="1202531" y="822325"/>
                    <a:pt x="1168598" y="822325"/>
                  </a:cubicBezTo>
                  <a:cubicBezTo>
                    <a:pt x="1161057" y="822325"/>
                    <a:pt x="1157287" y="818515"/>
                    <a:pt x="1157287" y="810895"/>
                  </a:cubicBezTo>
                  <a:cubicBezTo>
                    <a:pt x="1157287" y="807085"/>
                    <a:pt x="1161057" y="803275"/>
                    <a:pt x="1168598" y="803275"/>
                  </a:cubicBezTo>
                  <a:close/>
                  <a:moveTo>
                    <a:pt x="849415" y="803275"/>
                  </a:moveTo>
                  <a:cubicBezTo>
                    <a:pt x="879321" y="803275"/>
                    <a:pt x="912966" y="803275"/>
                    <a:pt x="946611" y="803275"/>
                  </a:cubicBezTo>
                  <a:cubicBezTo>
                    <a:pt x="950350" y="803275"/>
                    <a:pt x="954088" y="807085"/>
                    <a:pt x="954088" y="810895"/>
                  </a:cubicBezTo>
                  <a:cubicBezTo>
                    <a:pt x="954088" y="814705"/>
                    <a:pt x="950350" y="822325"/>
                    <a:pt x="946611" y="822325"/>
                  </a:cubicBezTo>
                  <a:cubicBezTo>
                    <a:pt x="912966" y="822325"/>
                    <a:pt x="879321" y="822325"/>
                    <a:pt x="849415" y="822325"/>
                  </a:cubicBezTo>
                  <a:cubicBezTo>
                    <a:pt x="841938" y="822325"/>
                    <a:pt x="838200" y="818515"/>
                    <a:pt x="838200" y="810895"/>
                  </a:cubicBezTo>
                  <a:cubicBezTo>
                    <a:pt x="838200" y="807085"/>
                    <a:pt x="841938" y="803275"/>
                    <a:pt x="849415" y="803275"/>
                  </a:cubicBezTo>
                  <a:close/>
                  <a:moveTo>
                    <a:pt x="1649669" y="798513"/>
                  </a:moveTo>
                  <a:cubicBezTo>
                    <a:pt x="1683774" y="806133"/>
                    <a:pt x="1717880" y="809943"/>
                    <a:pt x="1748196" y="817563"/>
                  </a:cubicBezTo>
                  <a:cubicBezTo>
                    <a:pt x="1751986" y="817563"/>
                    <a:pt x="1755775" y="825183"/>
                    <a:pt x="1755775" y="828993"/>
                  </a:cubicBezTo>
                  <a:cubicBezTo>
                    <a:pt x="1755775" y="832803"/>
                    <a:pt x="1751986" y="836613"/>
                    <a:pt x="1744407" y="836613"/>
                  </a:cubicBezTo>
                  <a:cubicBezTo>
                    <a:pt x="1714091" y="828993"/>
                    <a:pt x="1679985" y="825183"/>
                    <a:pt x="1645879" y="817563"/>
                  </a:cubicBezTo>
                  <a:cubicBezTo>
                    <a:pt x="1642090" y="817563"/>
                    <a:pt x="1638300" y="813753"/>
                    <a:pt x="1638300" y="806133"/>
                  </a:cubicBezTo>
                  <a:cubicBezTo>
                    <a:pt x="1642090" y="802323"/>
                    <a:pt x="1645879" y="798513"/>
                    <a:pt x="1649669" y="798513"/>
                  </a:cubicBezTo>
                  <a:close/>
                  <a:moveTo>
                    <a:pt x="1413286" y="798513"/>
                  </a:moveTo>
                  <a:cubicBezTo>
                    <a:pt x="1417049" y="798513"/>
                    <a:pt x="1420812" y="802284"/>
                    <a:pt x="1420812" y="809824"/>
                  </a:cubicBezTo>
                  <a:cubicBezTo>
                    <a:pt x="1420812" y="813595"/>
                    <a:pt x="1417049" y="817365"/>
                    <a:pt x="1413286" y="817365"/>
                  </a:cubicBezTo>
                  <a:cubicBezTo>
                    <a:pt x="1386945" y="821135"/>
                    <a:pt x="1356842" y="824906"/>
                    <a:pt x="1330501" y="828676"/>
                  </a:cubicBezTo>
                  <a:cubicBezTo>
                    <a:pt x="1322975" y="828676"/>
                    <a:pt x="1319212" y="824906"/>
                    <a:pt x="1319212" y="821135"/>
                  </a:cubicBezTo>
                  <a:cubicBezTo>
                    <a:pt x="1319212" y="813595"/>
                    <a:pt x="1322975" y="809824"/>
                    <a:pt x="1326738" y="809824"/>
                  </a:cubicBezTo>
                  <a:cubicBezTo>
                    <a:pt x="1353079" y="806054"/>
                    <a:pt x="1383182" y="802284"/>
                    <a:pt x="1413286" y="798513"/>
                  </a:cubicBezTo>
                  <a:close/>
                  <a:moveTo>
                    <a:pt x="785614" y="798513"/>
                  </a:moveTo>
                  <a:cubicBezTo>
                    <a:pt x="789384" y="798513"/>
                    <a:pt x="793155" y="802284"/>
                    <a:pt x="796925" y="806054"/>
                  </a:cubicBezTo>
                  <a:cubicBezTo>
                    <a:pt x="796925" y="813595"/>
                    <a:pt x="793155" y="817365"/>
                    <a:pt x="785614" y="817365"/>
                  </a:cubicBezTo>
                  <a:cubicBezTo>
                    <a:pt x="755451" y="821135"/>
                    <a:pt x="721519" y="824906"/>
                    <a:pt x="687586" y="824906"/>
                  </a:cubicBezTo>
                  <a:cubicBezTo>
                    <a:pt x="687586" y="824906"/>
                    <a:pt x="687586" y="828676"/>
                    <a:pt x="687586" y="828676"/>
                  </a:cubicBezTo>
                  <a:cubicBezTo>
                    <a:pt x="683815" y="828676"/>
                    <a:pt x="680045" y="824906"/>
                    <a:pt x="680045" y="817365"/>
                  </a:cubicBezTo>
                  <a:cubicBezTo>
                    <a:pt x="676275" y="813595"/>
                    <a:pt x="680045" y="809824"/>
                    <a:pt x="687586" y="809824"/>
                  </a:cubicBezTo>
                  <a:cubicBezTo>
                    <a:pt x="717748" y="806054"/>
                    <a:pt x="751681" y="802284"/>
                    <a:pt x="785614" y="798513"/>
                  </a:cubicBezTo>
                  <a:close/>
                  <a:moveTo>
                    <a:pt x="1011340" y="795338"/>
                  </a:moveTo>
                  <a:cubicBezTo>
                    <a:pt x="1041246" y="799042"/>
                    <a:pt x="1074891" y="802747"/>
                    <a:pt x="1108536" y="806451"/>
                  </a:cubicBezTo>
                  <a:cubicBezTo>
                    <a:pt x="1112275" y="810155"/>
                    <a:pt x="1116013" y="813859"/>
                    <a:pt x="1116013" y="817564"/>
                  </a:cubicBezTo>
                  <a:cubicBezTo>
                    <a:pt x="1116013" y="824972"/>
                    <a:pt x="1108536" y="828676"/>
                    <a:pt x="1104798" y="824972"/>
                  </a:cubicBezTo>
                  <a:cubicBezTo>
                    <a:pt x="1071153" y="821268"/>
                    <a:pt x="1041246" y="817564"/>
                    <a:pt x="1007602" y="813859"/>
                  </a:cubicBezTo>
                  <a:cubicBezTo>
                    <a:pt x="1003863" y="813859"/>
                    <a:pt x="1000125" y="806451"/>
                    <a:pt x="1000125" y="802747"/>
                  </a:cubicBezTo>
                  <a:cubicBezTo>
                    <a:pt x="1000125" y="799042"/>
                    <a:pt x="1003863" y="795338"/>
                    <a:pt x="1011340" y="795338"/>
                  </a:cubicBezTo>
                  <a:close/>
                  <a:moveTo>
                    <a:pt x="47983" y="734631"/>
                  </a:moveTo>
                  <a:cubicBezTo>
                    <a:pt x="50346" y="735563"/>
                    <a:pt x="52236" y="737425"/>
                    <a:pt x="52236" y="739287"/>
                  </a:cubicBezTo>
                  <a:cubicBezTo>
                    <a:pt x="67355" y="780257"/>
                    <a:pt x="78694" y="798880"/>
                    <a:pt x="105152" y="810054"/>
                  </a:cubicBezTo>
                  <a:cubicBezTo>
                    <a:pt x="108932" y="813778"/>
                    <a:pt x="112712" y="817503"/>
                    <a:pt x="108932" y="821227"/>
                  </a:cubicBezTo>
                  <a:cubicBezTo>
                    <a:pt x="108932" y="824952"/>
                    <a:pt x="105152" y="828676"/>
                    <a:pt x="101373" y="828676"/>
                  </a:cubicBezTo>
                  <a:cubicBezTo>
                    <a:pt x="101373" y="828676"/>
                    <a:pt x="97593" y="828676"/>
                    <a:pt x="97593" y="828676"/>
                  </a:cubicBezTo>
                  <a:cubicBezTo>
                    <a:pt x="63575" y="813778"/>
                    <a:pt x="48456" y="787706"/>
                    <a:pt x="33337" y="746736"/>
                  </a:cubicBezTo>
                  <a:cubicBezTo>
                    <a:pt x="33337" y="743012"/>
                    <a:pt x="37117" y="735563"/>
                    <a:pt x="40896" y="735563"/>
                  </a:cubicBezTo>
                  <a:cubicBezTo>
                    <a:pt x="42786" y="733700"/>
                    <a:pt x="45621" y="733700"/>
                    <a:pt x="47983" y="734631"/>
                  </a:cubicBezTo>
                  <a:close/>
                  <a:moveTo>
                    <a:pt x="13891" y="576263"/>
                  </a:moveTo>
                  <a:cubicBezTo>
                    <a:pt x="21431" y="576263"/>
                    <a:pt x="25202" y="580053"/>
                    <a:pt x="25202" y="583842"/>
                  </a:cubicBezTo>
                  <a:cubicBezTo>
                    <a:pt x="25202" y="617948"/>
                    <a:pt x="28972" y="648264"/>
                    <a:pt x="36513" y="682370"/>
                  </a:cubicBezTo>
                  <a:cubicBezTo>
                    <a:pt x="36513" y="686159"/>
                    <a:pt x="32742" y="693738"/>
                    <a:pt x="28972" y="693738"/>
                  </a:cubicBezTo>
                  <a:cubicBezTo>
                    <a:pt x="25202" y="693738"/>
                    <a:pt x="17661" y="689949"/>
                    <a:pt x="17661" y="686159"/>
                  </a:cubicBezTo>
                  <a:cubicBezTo>
                    <a:pt x="10120" y="652053"/>
                    <a:pt x="10120" y="617948"/>
                    <a:pt x="6350" y="583842"/>
                  </a:cubicBezTo>
                  <a:cubicBezTo>
                    <a:pt x="6350" y="580053"/>
                    <a:pt x="10120" y="576263"/>
                    <a:pt x="13891" y="576263"/>
                  </a:cubicBezTo>
                  <a:close/>
                  <a:moveTo>
                    <a:pt x="3282752" y="542925"/>
                  </a:moveTo>
                  <a:cubicBezTo>
                    <a:pt x="3290293" y="542925"/>
                    <a:pt x="3294063" y="546715"/>
                    <a:pt x="3294063" y="550504"/>
                  </a:cubicBezTo>
                  <a:cubicBezTo>
                    <a:pt x="3290293" y="584610"/>
                    <a:pt x="3286522" y="618715"/>
                    <a:pt x="3282752" y="649032"/>
                  </a:cubicBezTo>
                  <a:cubicBezTo>
                    <a:pt x="3282752" y="656611"/>
                    <a:pt x="3278982" y="660400"/>
                    <a:pt x="3275211" y="660400"/>
                  </a:cubicBezTo>
                  <a:cubicBezTo>
                    <a:pt x="3267671" y="660400"/>
                    <a:pt x="3263900" y="652821"/>
                    <a:pt x="3263900" y="649032"/>
                  </a:cubicBezTo>
                  <a:cubicBezTo>
                    <a:pt x="3267671" y="618715"/>
                    <a:pt x="3271441" y="584610"/>
                    <a:pt x="3275211" y="550504"/>
                  </a:cubicBezTo>
                  <a:cubicBezTo>
                    <a:pt x="3275211" y="546715"/>
                    <a:pt x="3278982" y="542925"/>
                    <a:pt x="3282752" y="542925"/>
                  </a:cubicBezTo>
                  <a:close/>
                  <a:moveTo>
                    <a:pt x="18256" y="414338"/>
                  </a:moveTo>
                  <a:cubicBezTo>
                    <a:pt x="26194" y="414338"/>
                    <a:pt x="30163" y="418128"/>
                    <a:pt x="30163" y="425707"/>
                  </a:cubicBezTo>
                  <a:cubicBezTo>
                    <a:pt x="26194" y="459812"/>
                    <a:pt x="26194" y="490128"/>
                    <a:pt x="26194" y="524234"/>
                  </a:cubicBezTo>
                  <a:cubicBezTo>
                    <a:pt x="26194" y="528024"/>
                    <a:pt x="22225" y="531813"/>
                    <a:pt x="14288" y="531813"/>
                  </a:cubicBezTo>
                  <a:cubicBezTo>
                    <a:pt x="10319" y="531813"/>
                    <a:pt x="6350" y="528024"/>
                    <a:pt x="6350" y="524234"/>
                  </a:cubicBezTo>
                  <a:cubicBezTo>
                    <a:pt x="6350" y="490128"/>
                    <a:pt x="6350" y="456023"/>
                    <a:pt x="10319" y="425707"/>
                  </a:cubicBezTo>
                  <a:cubicBezTo>
                    <a:pt x="10319" y="418128"/>
                    <a:pt x="14288" y="414338"/>
                    <a:pt x="18256" y="414338"/>
                  </a:cubicBezTo>
                  <a:close/>
                  <a:moveTo>
                    <a:pt x="3297464" y="381000"/>
                  </a:moveTo>
                  <a:cubicBezTo>
                    <a:pt x="3301320" y="381000"/>
                    <a:pt x="3305175" y="384790"/>
                    <a:pt x="3305175" y="392369"/>
                  </a:cubicBezTo>
                  <a:cubicBezTo>
                    <a:pt x="3305175" y="426474"/>
                    <a:pt x="3301320" y="456790"/>
                    <a:pt x="3297464" y="490896"/>
                  </a:cubicBezTo>
                  <a:cubicBezTo>
                    <a:pt x="3297464" y="494686"/>
                    <a:pt x="3293609" y="498475"/>
                    <a:pt x="3289754" y="498475"/>
                  </a:cubicBezTo>
                  <a:cubicBezTo>
                    <a:pt x="3289754" y="498475"/>
                    <a:pt x="3285898" y="498475"/>
                    <a:pt x="3285898" y="498475"/>
                  </a:cubicBezTo>
                  <a:cubicBezTo>
                    <a:pt x="3282043" y="498475"/>
                    <a:pt x="3278187" y="494686"/>
                    <a:pt x="3278187" y="490896"/>
                  </a:cubicBezTo>
                  <a:cubicBezTo>
                    <a:pt x="3282043" y="456790"/>
                    <a:pt x="3285898" y="422685"/>
                    <a:pt x="3285898" y="388579"/>
                  </a:cubicBezTo>
                  <a:cubicBezTo>
                    <a:pt x="3285898" y="384790"/>
                    <a:pt x="3289754" y="381000"/>
                    <a:pt x="3297464" y="381000"/>
                  </a:cubicBezTo>
                  <a:close/>
                  <a:moveTo>
                    <a:pt x="14741" y="257175"/>
                  </a:moveTo>
                  <a:cubicBezTo>
                    <a:pt x="18597" y="257175"/>
                    <a:pt x="22452" y="260913"/>
                    <a:pt x="26307" y="264652"/>
                  </a:cubicBezTo>
                  <a:cubicBezTo>
                    <a:pt x="26307" y="290820"/>
                    <a:pt x="30163" y="313250"/>
                    <a:pt x="30163" y="328203"/>
                  </a:cubicBezTo>
                  <a:cubicBezTo>
                    <a:pt x="30163" y="328203"/>
                    <a:pt x="30163" y="331942"/>
                    <a:pt x="30163" y="331942"/>
                  </a:cubicBezTo>
                  <a:cubicBezTo>
                    <a:pt x="30163" y="343157"/>
                    <a:pt x="30163" y="354372"/>
                    <a:pt x="30163" y="361848"/>
                  </a:cubicBezTo>
                  <a:cubicBezTo>
                    <a:pt x="30163" y="369325"/>
                    <a:pt x="26307" y="373063"/>
                    <a:pt x="22452" y="373063"/>
                  </a:cubicBezTo>
                  <a:cubicBezTo>
                    <a:pt x="14741" y="373063"/>
                    <a:pt x="10886" y="369325"/>
                    <a:pt x="10886" y="361848"/>
                  </a:cubicBezTo>
                  <a:cubicBezTo>
                    <a:pt x="10886" y="350633"/>
                    <a:pt x="10886" y="343157"/>
                    <a:pt x="10886" y="331942"/>
                  </a:cubicBezTo>
                  <a:cubicBezTo>
                    <a:pt x="10886" y="331942"/>
                    <a:pt x="10886" y="328203"/>
                    <a:pt x="10886" y="328203"/>
                  </a:cubicBezTo>
                  <a:cubicBezTo>
                    <a:pt x="10886" y="313250"/>
                    <a:pt x="10886" y="290820"/>
                    <a:pt x="7030" y="268390"/>
                  </a:cubicBezTo>
                  <a:cubicBezTo>
                    <a:pt x="3175" y="260913"/>
                    <a:pt x="7030" y="257175"/>
                    <a:pt x="14741" y="257175"/>
                  </a:cubicBezTo>
                  <a:close/>
                  <a:moveTo>
                    <a:pt x="3297238" y="222845"/>
                  </a:moveTo>
                  <a:cubicBezTo>
                    <a:pt x="3300942" y="219075"/>
                    <a:pt x="3304646" y="226616"/>
                    <a:pt x="3304646" y="230386"/>
                  </a:cubicBezTo>
                  <a:cubicBezTo>
                    <a:pt x="3308350" y="253008"/>
                    <a:pt x="3308350" y="275630"/>
                    <a:pt x="3308350" y="298252"/>
                  </a:cubicBezTo>
                  <a:cubicBezTo>
                    <a:pt x="3308350" y="309563"/>
                    <a:pt x="3308350" y="317103"/>
                    <a:pt x="3308350" y="328414"/>
                  </a:cubicBezTo>
                  <a:cubicBezTo>
                    <a:pt x="3308350" y="335955"/>
                    <a:pt x="3304646" y="339725"/>
                    <a:pt x="3297238" y="339725"/>
                  </a:cubicBezTo>
                  <a:cubicBezTo>
                    <a:pt x="3293534" y="339725"/>
                    <a:pt x="3289829" y="335955"/>
                    <a:pt x="3289829" y="328414"/>
                  </a:cubicBezTo>
                  <a:cubicBezTo>
                    <a:pt x="3289829" y="317103"/>
                    <a:pt x="3289829" y="309563"/>
                    <a:pt x="3289829" y="298252"/>
                  </a:cubicBezTo>
                  <a:cubicBezTo>
                    <a:pt x="3289829" y="275630"/>
                    <a:pt x="3289829" y="253008"/>
                    <a:pt x="3286125" y="230386"/>
                  </a:cubicBezTo>
                  <a:cubicBezTo>
                    <a:pt x="3286125" y="226616"/>
                    <a:pt x="3289829" y="222845"/>
                    <a:pt x="3297238" y="222845"/>
                  </a:cubicBezTo>
                  <a:close/>
                  <a:moveTo>
                    <a:pt x="18852" y="98054"/>
                  </a:moveTo>
                  <a:cubicBezTo>
                    <a:pt x="21680" y="97119"/>
                    <a:pt x="24507" y="97119"/>
                    <a:pt x="26392" y="98988"/>
                  </a:cubicBezTo>
                  <a:cubicBezTo>
                    <a:pt x="30163" y="102727"/>
                    <a:pt x="30163" y="106465"/>
                    <a:pt x="30163" y="113942"/>
                  </a:cubicBezTo>
                  <a:cubicBezTo>
                    <a:pt x="18852" y="125157"/>
                    <a:pt x="15081" y="147587"/>
                    <a:pt x="18852" y="173755"/>
                  </a:cubicBezTo>
                  <a:cubicBezTo>
                    <a:pt x="18852" y="184970"/>
                    <a:pt x="18852" y="192447"/>
                    <a:pt x="18852" y="203661"/>
                  </a:cubicBezTo>
                  <a:cubicBezTo>
                    <a:pt x="18852" y="207400"/>
                    <a:pt x="15081" y="211138"/>
                    <a:pt x="11311" y="211138"/>
                  </a:cubicBezTo>
                  <a:cubicBezTo>
                    <a:pt x="7541" y="211138"/>
                    <a:pt x="7541" y="211138"/>
                    <a:pt x="7541" y="211138"/>
                  </a:cubicBezTo>
                  <a:cubicBezTo>
                    <a:pt x="3770" y="211138"/>
                    <a:pt x="0" y="207400"/>
                    <a:pt x="0" y="203661"/>
                  </a:cubicBezTo>
                  <a:cubicBezTo>
                    <a:pt x="0" y="192447"/>
                    <a:pt x="0" y="184970"/>
                    <a:pt x="0" y="173755"/>
                  </a:cubicBezTo>
                  <a:cubicBezTo>
                    <a:pt x="0" y="147587"/>
                    <a:pt x="0" y="121418"/>
                    <a:pt x="11311" y="102727"/>
                  </a:cubicBezTo>
                  <a:cubicBezTo>
                    <a:pt x="13196" y="100858"/>
                    <a:pt x="16024" y="98988"/>
                    <a:pt x="18852" y="98054"/>
                  </a:cubicBezTo>
                  <a:close/>
                  <a:moveTo>
                    <a:pt x="3259666" y="65088"/>
                  </a:moveTo>
                  <a:cubicBezTo>
                    <a:pt x="3267075" y="65088"/>
                    <a:pt x="3270779" y="65088"/>
                    <a:pt x="3274483" y="72602"/>
                  </a:cubicBezTo>
                  <a:cubicBezTo>
                    <a:pt x="3285596" y="102659"/>
                    <a:pt x="3293004" y="132716"/>
                    <a:pt x="3300412" y="166530"/>
                  </a:cubicBezTo>
                  <a:cubicBezTo>
                    <a:pt x="3300412" y="174044"/>
                    <a:pt x="3296708" y="177801"/>
                    <a:pt x="3289300" y="177801"/>
                  </a:cubicBezTo>
                  <a:cubicBezTo>
                    <a:pt x="3285596" y="177801"/>
                    <a:pt x="3281891" y="174044"/>
                    <a:pt x="3281891" y="170287"/>
                  </a:cubicBezTo>
                  <a:cubicBezTo>
                    <a:pt x="3274483" y="136473"/>
                    <a:pt x="3267075" y="106416"/>
                    <a:pt x="3255962" y="76359"/>
                  </a:cubicBezTo>
                  <a:cubicBezTo>
                    <a:pt x="3255962" y="72602"/>
                    <a:pt x="3255962" y="68845"/>
                    <a:pt x="3259666" y="65088"/>
                  </a:cubicBezTo>
                  <a:close/>
                  <a:moveTo>
                    <a:pt x="168173" y="57150"/>
                  </a:moveTo>
                  <a:cubicBezTo>
                    <a:pt x="175650" y="57150"/>
                    <a:pt x="179388" y="60921"/>
                    <a:pt x="179388" y="64691"/>
                  </a:cubicBezTo>
                  <a:cubicBezTo>
                    <a:pt x="179388" y="72232"/>
                    <a:pt x="175650" y="76002"/>
                    <a:pt x="171911" y="76002"/>
                  </a:cubicBezTo>
                  <a:cubicBezTo>
                    <a:pt x="134528" y="76002"/>
                    <a:pt x="100883" y="79772"/>
                    <a:pt x="74715" y="87313"/>
                  </a:cubicBezTo>
                  <a:cubicBezTo>
                    <a:pt x="74715" y="87313"/>
                    <a:pt x="74715" y="87313"/>
                    <a:pt x="70977" y="87313"/>
                  </a:cubicBezTo>
                  <a:cubicBezTo>
                    <a:pt x="67238" y="87313"/>
                    <a:pt x="63500" y="83543"/>
                    <a:pt x="63500" y="79772"/>
                  </a:cubicBezTo>
                  <a:cubicBezTo>
                    <a:pt x="63500" y="76002"/>
                    <a:pt x="67238" y="68461"/>
                    <a:pt x="70977" y="68461"/>
                  </a:cubicBezTo>
                  <a:cubicBezTo>
                    <a:pt x="100883" y="60921"/>
                    <a:pt x="134528" y="60921"/>
                    <a:pt x="168173" y="57150"/>
                  </a:cubicBezTo>
                  <a:close/>
                  <a:moveTo>
                    <a:pt x="3116519" y="46038"/>
                  </a:moveTo>
                  <a:cubicBezTo>
                    <a:pt x="3146835" y="46038"/>
                    <a:pt x="3180941" y="49742"/>
                    <a:pt x="3215046" y="49742"/>
                  </a:cubicBezTo>
                  <a:cubicBezTo>
                    <a:pt x="3218836" y="49742"/>
                    <a:pt x="3222625" y="53446"/>
                    <a:pt x="3222625" y="57151"/>
                  </a:cubicBezTo>
                  <a:cubicBezTo>
                    <a:pt x="3222625" y="60855"/>
                    <a:pt x="3218836" y="68263"/>
                    <a:pt x="3215046" y="68263"/>
                  </a:cubicBezTo>
                  <a:cubicBezTo>
                    <a:pt x="3180941" y="68263"/>
                    <a:pt x="3146835" y="64559"/>
                    <a:pt x="3116519" y="64559"/>
                  </a:cubicBezTo>
                  <a:cubicBezTo>
                    <a:pt x="3108940" y="64559"/>
                    <a:pt x="3105150" y="60855"/>
                    <a:pt x="3105150" y="57151"/>
                  </a:cubicBezTo>
                  <a:cubicBezTo>
                    <a:pt x="3105150" y="49742"/>
                    <a:pt x="3108940" y="46038"/>
                    <a:pt x="3116519" y="46038"/>
                  </a:cubicBezTo>
                  <a:close/>
                  <a:moveTo>
                    <a:pt x="330001" y="46038"/>
                  </a:moveTo>
                  <a:cubicBezTo>
                    <a:pt x="333771" y="46038"/>
                    <a:pt x="337542" y="49742"/>
                    <a:pt x="337542" y="53447"/>
                  </a:cubicBezTo>
                  <a:cubicBezTo>
                    <a:pt x="341312" y="57151"/>
                    <a:pt x="337542" y="60855"/>
                    <a:pt x="330001" y="64559"/>
                  </a:cubicBezTo>
                  <a:cubicBezTo>
                    <a:pt x="318690" y="64559"/>
                    <a:pt x="307379" y="68263"/>
                    <a:pt x="296068" y="68263"/>
                  </a:cubicBezTo>
                  <a:cubicBezTo>
                    <a:pt x="280987" y="71968"/>
                    <a:pt x="258365" y="75672"/>
                    <a:pt x="231973" y="75672"/>
                  </a:cubicBezTo>
                  <a:cubicBezTo>
                    <a:pt x="228202" y="79376"/>
                    <a:pt x="224432" y="75672"/>
                    <a:pt x="224432" y="68263"/>
                  </a:cubicBezTo>
                  <a:cubicBezTo>
                    <a:pt x="220662" y="64559"/>
                    <a:pt x="224432" y="60855"/>
                    <a:pt x="231973" y="60855"/>
                  </a:cubicBezTo>
                  <a:cubicBezTo>
                    <a:pt x="258365" y="57151"/>
                    <a:pt x="280987" y="53447"/>
                    <a:pt x="296068" y="49742"/>
                  </a:cubicBezTo>
                  <a:cubicBezTo>
                    <a:pt x="307379" y="49742"/>
                    <a:pt x="318690" y="46038"/>
                    <a:pt x="330001" y="46038"/>
                  </a:cubicBezTo>
                  <a:close/>
                  <a:moveTo>
                    <a:pt x="3058268" y="38166"/>
                  </a:moveTo>
                  <a:cubicBezTo>
                    <a:pt x="3060137" y="39555"/>
                    <a:pt x="3062006" y="42334"/>
                    <a:pt x="3063875" y="46038"/>
                  </a:cubicBezTo>
                  <a:cubicBezTo>
                    <a:pt x="3063875" y="49742"/>
                    <a:pt x="3060137" y="53446"/>
                    <a:pt x="3056399" y="53446"/>
                  </a:cubicBezTo>
                  <a:cubicBezTo>
                    <a:pt x="3056399" y="53446"/>
                    <a:pt x="3056399" y="53446"/>
                    <a:pt x="3052660" y="53446"/>
                  </a:cubicBezTo>
                  <a:cubicBezTo>
                    <a:pt x="3022754" y="60855"/>
                    <a:pt x="2989109" y="64559"/>
                    <a:pt x="2955464" y="68263"/>
                  </a:cubicBezTo>
                  <a:cubicBezTo>
                    <a:pt x="2951726" y="68263"/>
                    <a:pt x="2947987" y="64559"/>
                    <a:pt x="2947987" y="60855"/>
                  </a:cubicBezTo>
                  <a:cubicBezTo>
                    <a:pt x="2947987" y="53446"/>
                    <a:pt x="2947987" y="49742"/>
                    <a:pt x="2955464" y="49742"/>
                  </a:cubicBezTo>
                  <a:cubicBezTo>
                    <a:pt x="2989109" y="46038"/>
                    <a:pt x="3019015" y="42334"/>
                    <a:pt x="3052660" y="38629"/>
                  </a:cubicBezTo>
                  <a:cubicBezTo>
                    <a:pt x="3054529" y="36777"/>
                    <a:pt x="3056399" y="36777"/>
                    <a:pt x="3058268" y="38166"/>
                  </a:cubicBezTo>
                  <a:close/>
                  <a:moveTo>
                    <a:pt x="2797277" y="34925"/>
                  </a:moveTo>
                  <a:cubicBezTo>
                    <a:pt x="2827184" y="34925"/>
                    <a:pt x="2860829" y="34925"/>
                    <a:pt x="2894474" y="38629"/>
                  </a:cubicBezTo>
                  <a:cubicBezTo>
                    <a:pt x="2898212" y="38629"/>
                    <a:pt x="2901950" y="42333"/>
                    <a:pt x="2901950" y="46038"/>
                  </a:cubicBezTo>
                  <a:cubicBezTo>
                    <a:pt x="2901950" y="53446"/>
                    <a:pt x="2898212" y="57150"/>
                    <a:pt x="2894474" y="57150"/>
                  </a:cubicBezTo>
                  <a:cubicBezTo>
                    <a:pt x="2860829" y="53446"/>
                    <a:pt x="2827184" y="53446"/>
                    <a:pt x="2793539" y="49742"/>
                  </a:cubicBezTo>
                  <a:cubicBezTo>
                    <a:pt x="2789801" y="49742"/>
                    <a:pt x="2786062" y="46038"/>
                    <a:pt x="2786062" y="42333"/>
                  </a:cubicBezTo>
                  <a:cubicBezTo>
                    <a:pt x="2786062" y="38629"/>
                    <a:pt x="2789801" y="34925"/>
                    <a:pt x="2797277" y="34925"/>
                  </a:cubicBezTo>
                  <a:close/>
                  <a:moveTo>
                    <a:pt x="393955" y="34925"/>
                  </a:moveTo>
                  <a:cubicBezTo>
                    <a:pt x="428061" y="38629"/>
                    <a:pt x="458377" y="42334"/>
                    <a:pt x="492483" y="49742"/>
                  </a:cubicBezTo>
                  <a:cubicBezTo>
                    <a:pt x="496272" y="49742"/>
                    <a:pt x="500062" y="53446"/>
                    <a:pt x="500062" y="57150"/>
                  </a:cubicBezTo>
                  <a:cubicBezTo>
                    <a:pt x="500062" y="64559"/>
                    <a:pt x="496272" y="68263"/>
                    <a:pt x="488693" y="64559"/>
                  </a:cubicBezTo>
                  <a:cubicBezTo>
                    <a:pt x="458377" y="60855"/>
                    <a:pt x="424272" y="57150"/>
                    <a:pt x="390166" y="53446"/>
                  </a:cubicBezTo>
                  <a:cubicBezTo>
                    <a:pt x="386376" y="53446"/>
                    <a:pt x="382587" y="46038"/>
                    <a:pt x="382587" y="42334"/>
                  </a:cubicBezTo>
                  <a:cubicBezTo>
                    <a:pt x="382587" y="38629"/>
                    <a:pt x="390166" y="34925"/>
                    <a:pt x="393955" y="34925"/>
                  </a:cubicBezTo>
                  <a:close/>
                  <a:moveTo>
                    <a:pt x="2474452" y="23813"/>
                  </a:moveTo>
                  <a:cubicBezTo>
                    <a:pt x="2508097" y="23813"/>
                    <a:pt x="2541742" y="23813"/>
                    <a:pt x="2575387" y="23813"/>
                  </a:cubicBezTo>
                  <a:cubicBezTo>
                    <a:pt x="2579125" y="23813"/>
                    <a:pt x="2582863" y="27623"/>
                    <a:pt x="2582863" y="35243"/>
                  </a:cubicBezTo>
                  <a:cubicBezTo>
                    <a:pt x="2582863" y="39053"/>
                    <a:pt x="2579125" y="42863"/>
                    <a:pt x="2575387" y="42863"/>
                  </a:cubicBezTo>
                  <a:cubicBezTo>
                    <a:pt x="2571648" y="42863"/>
                    <a:pt x="2571648" y="42863"/>
                    <a:pt x="2571648" y="42863"/>
                  </a:cubicBezTo>
                  <a:cubicBezTo>
                    <a:pt x="2541742" y="42863"/>
                    <a:pt x="2508097" y="42863"/>
                    <a:pt x="2474452" y="42863"/>
                  </a:cubicBezTo>
                  <a:cubicBezTo>
                    <a:pt x="2470714" y="42863"/>
                    <a:pt x="2466975" y="39053"/>
                    <a:pt x="2466975" y="31433"/>
                  </a:cubicBezTo>
                  <a:cubicBezTo>
                    <a:pt x="2466975" y="27623"/>
                    <a:pt x="2470714" y="23813"/>
                    <a:pt x="2474452" y="23813"/>
                  </a:cubicBezTo>
                  <a:close/>
                  <a:moveTo>
                    <a:pt x="796811" y="22906"/>
                  </a:moveTo>
                  <a:cubicBezTo>
                    <a:pt x="804295" y="19050"/>
                    <a:pt x="808037" y="26761"/>
                    <a:pt x="808037" y="30616"/>
                  </a:cubicBezTo>
                  <a:cubicBezTo>
                    <a:pt x="808037" y="34472"/>
                    <a:pt x="804295" y="38327"/>
                    <a:pt x="800553" y="38327"/>
                  </a:cubicBezTo>
                  <a:cubicBezTo>
                    <a:pt x="770617" y="42183"/>
                    <a:pt x="740682" y="42183"/>
                    <a:pt x="710746" y="46038"/>
                  </a:cubicBezTo>
                  <a:cubicBezTo>
                    <a:pt x="707004" y="46038"/>
                    <a:pt x="703262" y="42183"/>
                    <a:pt x="703262" y="34472"/>
                  </a:cubicBezTo>
                  <a:cubicBezTo>
                    <a:pt x="703262" y="30616"/>
                    <a:pt x="707004" y="26761"/>
                    <a:pt x="710746" y="26761"/>
                  </a:cubicBezTo>
                  <a:cubicBezTo>
                    <a:pt x="740682" y="22906"/>
                    <a:pt x="770617" y="22906"/>
                    <a:pt x="796811" y="22906"/>
                  </a:cubicBezTo>
                  <a:close/>
                  <a:moveTo>
                    <a:pt x="655355" y="22333"/>
                  </a:moveTo>
                  <a:cubicBezTo>
                    <a:pt x="657250" y="23740"/>
                    <a:pt x="658197" y="26555"/>
                    <a:pt x="658197" y="30307"/>
                  </a:cubicBezTo>
                  <a:cubicBezTo>
                    <a:pt x="661987" y="34059"/>
                    <a:pt x="658197" y="37811"/>
                    <a:pt x="650618" y="37811"/>
                  </a:cubicBezTo>
                  <a:cubicBezTo>
                    <a:pt x="620302" y="45316"/>
                    <a:pt x="586197" y="52821"/>
                    <a:pt x="555880" y="60325"/>
                  </a:cubicBezTo>
                  <a:cubicBezTo>
                    <a:pt x="548301" y="60325"/>
                    <a:pt x="544512" y="56573"/>
                    <a:pt x="544512" y="52821"/>
                  </a:cubicBezTo>
                  <a:cubicBezTo>
                    <a:pt x="544512" y="49068"/>
                    <a:pt x="544512" y="41564"/>
                    <a:pt x="552091" y="41564"/>
                  </a:cubicBezTo>
                  <a:cubicBezTo>
                    <a:pt x="582407" y="34059"/>
                    <a:pt x="616513" y="26555"/>
                    <a:pt x="646829" y="22802"/>
                  </a:cubicBezTo>
                  <a:cubicBezTo>
                    <a:pt x="650618" y="20926"/>
                    <a:pt x="653461" y="20926"/>
                    <a:pt x="655355" y="22333"/>
                  </a:cubicBezTo>
                  <a:close/>
                  <a:moveTo>
                    <a:pt x="2639218" y="19050"/>
                  </a:moveTo>
                  <a:cubicBezTo>
                    <a:pt x="2650529" y="22860"/>
                    <a:pt x="2661840" y="22860"/>
                    <a:pt x="2676922" y="26670"/>
                  </a:cubicBezTo>
                  <a:cubicBezTo>
                    <a:pt x="2695773" y="30480"/>
                    <a:pt x="2714625" y="34290"/>
                    <a:pt x="2733476" y="38100"/>
                  </a:cubicBezTo>
                  <a:cubicBezTo>
                    <a:pt x="2741017" y="38100"/>
                    <a:pt x="2744787" y="41910"/>
                    <a:pt x="2741017" y="45720"/>
                  </a:cubicBezTo>
                  <a:cubicBezTo>
                    <a:pt x="2741017" y="53340"/>
                    <a:pt x="2737247" y="57150"/>
                    <a:pt x="2733476" y="53340"/>
                  </a:cubicBezTo>
                  <a:cubicBezTo>
                    <a:pt x="2733476" y="53340"/>
                    <a:pt x="2729706" y="53340"/>
                    <a:pt x="2729706" y="53340"/>
                  </a:cubicBezTo>
                  <a:cubicBezTo>
                    <a:pt x="2710854" y="49530"/>
                    <a:pt x="2692003" y="49530"/>
                    <a:pt x="2673151" y="45720"/>
                  </a:cubicBezTo>
                  <a:cubicBezTo>
                    <a:pt x="2658070" y="41910"/>
                    <a:pt x="2646759" y="38100"/>
                    <a:pt x="2635448" y="38100"/>
                  </a:cubicBezTo>
                  <a:cubicBezTo>
                    <a:pt x="2627908" y="38100"/>
                    <a:pt x="2624137" y="30480"/>
                    <a:pt x="2627908" y="26670"/>
                  </a:cubicBezTo>
                  <a:cubicBezTo>
                    <a:pt x="2627908" y="22860"/>
                    <a:pt x="2631678" y="19050"/>
                    <a:pt x="2639218" y="19050"/>
                  </a:cubicBezTo>
                  <a:close/>
                  <a:moveTo>
                    <a:pt x="2153826" y="19050"/>
                  </a:moveTo>
                  <a:cubicBezTo>
                    <a:pt x="2180167" y="19050"/>
                    <a:pt x="2210271" y="19050"/>
                    <a:pt x="2236611" y="19050"/>
                  </a:cubicBezTo>
                  <a:cubicBezTo>
                    <a:pt x="2244137" y="19050"/>
                    <a:pt x="2247900" y="22860"/>
                    <a:pt x="2247900" y="30480"/>
                  </a:cubicBezTo>
                  <a:cubicBezTo>
                    <a:pt x="2244137" y="34290"/>
                    <a:pt x="2244137" y="38100"/>
                    <a:pt x="2236611" y="38100"/>
                  </a:cubicBezTo>
                  <a:cubicBezTo>
                    <a:pt x="2210271" y="38100"/>
                    <a:pt x="2180167" y="38100"/>
                    <a:pt x="2153826" y="38100"/>
                  </a:cubicBezTo>
                  <a:cubicBezTo>
                    <a:pt x="2146300" y="38100"/>
                    <a:pt x="2146300" y="34290"/>
                    <a:pt x="2146300" y="26670"/>
                  </a:cubicBezTo>
                  <a:cubicBezTo>
                    <a:pt x="2146300" y="22860"/>
                    <a:pt x="2150063" y="19050"/>
                    <a:pt x="2153826" y="19050"/>
                  </a:cubicBezTo>
                  <a:close/>
                  <a:moveTo>
                    <a:pt x="2316265" y="15875"/>
                  </a:moveTo>
                  <a:cubicBezTo>
                    <a:pt x="2349910" y="19646"/>
                    <a:pt x="2379817" y="23416"/>
                    <a:pt x="2413462" y="27186"/>
                  </a:cubicBezTo>
                  <a:cubicBezTo>
                    <a:pt x="2417200" y="27186"/>
                    <a:pt x="2420938" y="34727"/>
                    <a:pt x="2420938" y="38497"/>
                  </a:cubicBezTo>
                  <a:cubicBezTo>
                    <a:pt x="2420938" y="42268"/>
                    <a:pt x="2417200" y="46038"/>
                    <a:pt x="2413462" y="46038"/>
                  </a:cubicBezTo>
                  <a:cubicBezTo>
                    <a:pt x="2379817" y="42268"/>
                    <a:pt x="2346172" y="38497"/>
                    <a:pt x="2312527" y="34727"/>
                  </a:cubicBezTo>
                  <a:cubicBezTo>
                    <a:pt x="2308789" y="34727"/>
                    <a:pt x="2305050" y="27186"/>
                    <a:pt x="2305050" y="23416"/>
                  </a:cubicBezTo>
                  <a:cubicBezTo>
                    <a:pt x="2305050" y="19646"/>
                    <a:pt x="2312527" y="15875"/>
                    <a:pt x="2316265" y="15875"/>
                  </a:cubicBezTo>
                  <a:close/>
                  <a:moveTo>
                    <a:pt x="1995744" y="12700"/>
                  </a:moveTo>
                  <a:cubicBezTo>
                    <a:pt x="2018481" y="16404"/>
                    <a:pt x="2041218" y="16404"/>
                    <a:pt x="2067745" y="16404"/>
                  </a:cubicBezTo>
                  <a:cubicBezTo>
                    <a:pt x="2075324" y="16404"/>
                    <a:pt x="2082903" y="16404"/>
                    <a:pt x="2094271" y="16404"/>
                  </a:cubicBezTo>
                  <a:cubicBezTo>
                    <a:pt x="2098061" y="16404"/>
                    <a:pt x="2101850" y="23813"/>
                    <a:pt x="2101850" y="27517"/>
                  </a:cubicBezTo>
                  <a:cubicBezTo>
                    <a:pt x="2101850" y="31221"/>
                    <a:pt x="2098061" y="34925"/>
                    <a:pt x="2094271" y="34925"/>
                  </a:cubicBezTo>
                  <a:cubicBezTo>
                    <a:pt x="2082903" y="34925"/>
                    <a:pt x="2075324" y="34925"/>
                    <a:pt x="2063955" y="34925"/>
                  </a:cubicBezTo>
                  <a:cubicBezTo>
                    <a:pt x="2041218" y="34925"/>
                    <a:pt x="2018481" y="34925"/>
                    <a:pt x="1991954" y="31221"/>
                  </a:cubicBezTo>
                  <a:cubicBezTo>
                    <a:pt x="1988165" y="31221"/>
                    <a:pt x="1984375" y="27517"/>
                    <a:pt x="1984375" y="23813"/>
                  </a:cubicBezTo>
                  <a:cubicBezTo>
                    <a:pt x="1984375" y="16404"/>
                    <a:pt x="1988165" y="12700"/>
                    <a:pt x="1995744" y="12700"/>
                  </a:cubicBezTo>
                  <a:close/>
                  <a:moveTo>
                    <a:pt x="874968" y="7938"/>
                  </a:moveTo>
                  <a:cubicBezTo>
                    <a:pt x="890126" y="11819"/>
                    <a:pt x="905285" y="15699"/>
                    <a:pt x="920443" y="15699"/>
                  </a:cubicBezTo>
                  <a:cubicBezTo>
                    <a:pt x="935601" y="19580"/>
                    <a:pt x="954548" y="19580"/>
                    <a:pt x="973496" y="23460"/>
                  </a:cubicBezTo>
                  <a:cubicBezTo>
                    <a:pt x="977285" y="23460"/>
                    <a:pt x="981075" y="31221"/>
                    <a:pt x="981075" y="35102"/>
                  </a:cubicBezTo>
                  <a:cubicBezTo>
                    <a:pt x="981075" y="38983"/>
                    <a:pt x="973496" y="42863"/>
                    <a:pt x="969706" y="42863"/>
                  </a:cubicBezTo>
                  <a:cubicBezTo>
                    <a:pt x="950759" y="38983"/>
                    <a:pt x="935601" y="38983"/>
                    <a:pt x="916653" y="35102"/>
                  </a:cubicBezTo>
                  <a:cubicBezTo>
                    <a:pt x="901495" y="31221"/>
                    <a:pt x="886337" y="31221"/>
                    <a:pt x="871179" y="27341"/>
                  </a:cubicBezTo>
                  <a:cubicBezTo>
                    <a:pt x="867389" y="27341"/>
                    <a:pt x="863600" y="23460"/>
                    <a:pt x="863600" y="15699"/>
                  </a:cubicBezTo>
                  <a:cubicBezTo>
                    <a:pt x="863600" y="11819"/>
                    <a:pt x="867389" y="7938"/>
                    <a:pt x="874968" y="7938"/>
                  </a:cubicBezTo>
                  <a:close/>
                  <a:moveTo>
                    <a:pt x="1835199" y="4763"/>
                  </a:moveTo>
                  <a:cubicBezTo>
                    <a:pt x="1868686" y="8534"/>
                    <a:pt x="1902172" y="12304"/>
                    <a:pt x="1931938" y="16074"/>
                  </a:cubicBezTo>
                  <a:cubicBezTo>
                    <a:pt x="1939380" y="16074"/>
                    <a:pt x="1943100" y="19845"/>
                    <a:pt x="1939380" y="27385"/>
                  </a:cubicBezTo>
                  <a:cubicBezTo>
                    <a:pt x="1939380" y="31156"/>
                    <a:pt x="1935659" y="34926"/>
                    <a:pt x="1931938" y="34926"/>
                  </a:cubicBezTo>
                  <a:cubicBezTo>
                    <a:pt x="1898452" y="31156"/>
                    <a:pt x="1864965" y="27385"/>
                    <a:pt x="1835199" y="23615"/>
                  </a:cubicBezTo>
                  <a:cubicBezTo>
                    <a:pt x="1827758" y="23615"/>
                    <a:pt x="1824037" y="19845"/>
                    <a:pt x="1824037" y="12304"/>
                  </a:cubicBezTo>
                  <a:cubicBezTo>
                    <a:pt x="1827758" y="8534"/>
                    <a:pt x="1831479" y="4763"/>
                    <a:pt x="1835199" y="4763"/>
                  </a:cubicBezTo>
                  <a:close/>
                  <a:moveTo>
                    <a:pt x="1273664" y="4763"/>
                  </a:moveTo>
                  <a:cubicBezTo>
                    <a:pt x="1277388" y="4763"/>
                    <a:pt x="1281113" y="8467"/>
                    <a:pt x="1281113" y="15876"/>
                  </a:cubicBezTo>
                  <a:cubicBezTo>
                    <a:pt x="1281113" y="19580"/>
                    <a:pt x="1277388" y="23284"/>
                    <a:pt x="1273664" y="23284"/>
                  </a:cubicBezTo>
                  <a:cubicBezTo>
                    <a:pt x="1247592" y="23284"/>
                    <a:pt x="1217796" y="26988"/>
                    <a:pt x="1191724" y="26988"/>
                  </a:cubicBezTo>
                  <a:cubicBezTo>
                    <a:pt x="1187999" y="26988"/>
                    <a:pt x="1184275" y="23284"/>
                    <a:pt x="1184275" y="15876"/>
                  </a:cubicBezTo>
                  <a:cubicBezTo>
                    <a:pt x="1184275" y="12171"/>
                    <a:pt x="1187999" y="8467"/>
                    <a:pt x="1191724" y="8467"/>
                  </a:cubicBezTo>
                  <a:cubicBezTo>
                    <a:pt x="1217796" y="8467"/>
                    <a:pt x="1247592" y="4763"/>
                    <a:pt x="1273664" y="4763"/>
                  </a:cubicBezTo>
                  <a:close/>
                  <a:moveTo>
                    <a:pt x="1130761" y="4763"/>
                  </a:moveTo>
                  <a:cubicBezTo>
                    <a:pt x="1134500" y="4763"/>
                    <a:pt x="1138238" y="8534"/>
                    <a:pt x="1138238" y="12304"/>
                  </a:cubicBezTo>
                  <a:cubicBezTo>
                    <a:pt x="1138238" y="16074"/>
                    <a:pt x="1138238" y="23615"/>
                    <a:pt x="1130761" y="23615"/>
                  </a:cubicBezTo>
                  <a:cubicBezTo>
                    <a:pt x="1100855" y="27385"/>
                    <a:pt x="1067210" y="31156"/>
                    <a:pt x="1033565" y="34926"/>
                  </a:cubicBezTo>
                  <a:cubicBezTo>
                    <a:pt x="1029827" y="34926"/>
                    <a:pt x="1026088" y="31156"/>
                    <a:pt x="1022350" y="27385"/>
                  </a:cubicBezTo>
                  <a:cubicBezTo>
                    <a:pt x="1022350" y="23615"/>
                    <a:pt x="1026088" y="19845"/>
                    <a:pt x="1033565" y="16074"/>
                  </a:cubicBezTo>
                  <a:cubicBezTo>
                    <a:pt x="1063471" y="12304"/>
                    <a:pt x="1097116" y="8534"/>
                    <a:pt x="1130761" y="4763"/>
                  </a:cubicBezTo>
                  <a:close/>
                  <a:moveTo>
                    <a:pt x="1769960" y="0"/>
                  </a:moveTo>
                  <a:cubicBezTo>
                    <a:pt x="1777437" y="0"/>
                    <a:pt x="1781175" y="3771"/>
                    <a:pt x="1781175" y="11311"/>
                  </a:cubicBezTo>
                  <a:cubicBezTo>
                    <a:pt x="1781175" y="15082"/>
                    <a:pt x="1777437" y="18852"/>
                    <a:pt x="1773699" y="18852"/>
                  </a:cubicBezTo>
                  <a:cubicBezTo>
                    <a:pt x="1740054" y="22622"/>
                    <a:pt x="1706409" y="26393"/>
                    <a:pt x="1676502" y="30163"/>
                  </a:cubicBezTo>
                  <a:cubicBezTo>
                    <a:pt x="1669026" y="30163"/>
                    <a:pt x="1665287" y="26393"/>
                    <a:pt x="1665287" y="18852"/>
                  </a:cubicBezTo>
                  <a:cubicBezTo>
                    <a:pt x="1665287" y="15082"/>
                    <a:pt x="1669026" y="11311"/>
                    <a:pt x="1672764" y="11311"/>
                  </a:cubicBezTo>
                  <a:cubicBezTo>
                    <a:pt x="1706409" y="7541"/>
                    <a:pt x="1736315" y="3771"/>
                    <a:pt x="1769960" y="0"/>
                  </a:cubicBezTo>
                  <a:close/>
                  <a:moveTo>
                    <a:pt x="1514731" y="0"/>
                  </a:moveTo>
                  <a:cubicBezTo>
                    <a:pt x="1548836" y="3856"/>
                    <a:pt x="1579153" y="3856"/>
                    <a:pt x="1613258" y="7711"/>
                  </a:cubicBezTo>
                  <a:cubicBezTo>
                    <a:pt x="1617048" y="7711"/>
                    <a:pt x="1620837" y="11566"/>
                    <a:pt x="1620837" y="19277"/>
                  </a:cubicBezTo>
                  <a:cubicBezTo>
                    <a:pt x="1620837" y="23133"/>
                    <a:pt x="1617048" y="26988"/>
                    <a:pt x="1613258" y="26988"/>
                  </a:cubicBezTo>
                  <a:cubicBezTo>
                    <a:pt x="1579153" y="23133"/>
                    <a:pt x="1545047" y="23133"/>
                    <a:pt x="1510941" y="19277"/>
                  </a:cubicBezTo>
                  <a:cubicBezTo>
                    <a:pt x="1507152" y="19277"/>
                    <a:pt x="1503362" y="15422"/>
                    <a:pt x="1503362" y="7711"/>
                  </a:cubicBezTo>
                  <a:cubicBezTo>
                    <a:pt x="1503362" y="3856"/>
                    <a:pt x="1507152" y="0"/>
                    <a:pt x="1514731" y="0"/>
                  </a:cubicBezTo>
                  <a:close/>
                  <a:moveTo>
                    <a:pt x="1352794" y="0"/>
                  </a:moveTo>
                  <a:cubicBezTo>
                    <a:pt x="1379293" y="3969"/>
                    <a:pt x="1405792" y="3969"/>
                    <a:pt x="1432291" y="3969"/>
                  </a:cubicBezTo>
                  <a:cubicBezTo>
                    <a:pt x="1436076" y="3969"/>
                    <a:pt x="1439862" y="11907"/>
                    <a:pt x="1436076" y="15875"/>
                  </a:cubicBezTo>
                  <a:cubicBezTo>
                    <a:pt x="1436076" y="19844"/>
                    <a:pt x="1432291" y="23813"/>
                    <a:pt x="1428505" y="23813"/>
                  </a:cubicBezTo>
                  <a:cubicBezTo>
                    <a:pt x="1402006" y="23813"/>
                    <a:pt x="1375507" y="23813"/>
                    <a:pt x="1349008" y="19844"/>
                  </a:cubicBezTo>
                  <a:cubicBezTo>
                    <a:pt x="1345222" y="19844"/>
                    <a:pt x="1341437" y="15875"/>
                    <a:pt x="1345222" y="11907"/>
                  </a:cubicBezTo>
                  <a:cubicBezTo>
                    <a:pt x="1345222" y="7938"/>
                    <a:pt x="1349008" y="0"/>
                    <a:pt x="1352794" y="0"/>
                  </a:cubicBezTo>
                  <a:close/>
                </a:path>
              </a:pathLst>
            </a:custGeom>
            <a:solidFill>
              <a:schemeClr val="accent6">
                <a:lumMod val="75000"/>
              </a:schemeClr>
            </a:solidFill>
            <a:ln>
              <a:solidFill>
                <a:schemeClr val="accent6">
                  <a:lumMod val="75000"/>
                </a:schemeClr>
              </a:solidFill>
            </a:ln>
          </p:spPr>
          <p:txBody>
            <a:bodyPr/>
            <a:lstStyle/>
            <a:p>
              <a:pPr defTabSz="342900">
                <a:defRPr/>
              </a:pPr>
              <a:endParaRPr lang="zh-CN" altLang="en-US">
                <a:solidFill>
                  <a:srgbClr val="0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3" y="3606874"/>
            <a:ext cx="1106564" cy="1553135"/>
          </a:xfrm>
          <a:prstGeom prst="rect">
            <a:avLst/>
          </a:prstGeom>
        </p:spPr>
      </p:pic>
      <p:pic>
        <p:nvPicPr>
          <p:cNvPr id="6" name="Picture 5">
            <a:extLst>
              <a:ext uri="{FF2B5EF4-FFF2-40B4-BE49-F238E27FC236}">
                <a16:creationId xmlns:a16="http://schemas.microsoft.com/office/drawing/2014/main" id="{33EF2BA8-2881-4F73-9903-3325184FCD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155" y="1402234"/>
            <a:ext cx="2680640" cy="26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Connector 6">
            <a:extLst>
              <a:ext uri="{FF2B5EF4-FFF2-40B4-BE49-F238E27FC236}">
                <a16:creationId xmlns:a16="http://schemas.microsoft.com/office/drawing/2014/main" id="{0128F56A-682B-4074-A86E-3A2F480476C9}"/>
              </a:ext>
            </a:extLst>
          </p:cNvPr>
          <p:cNvSpPr/>
          <p:nvPr/>
        </p:nvSpPr>
        <p:spPr>
          <a:xfrm>
            <a:off x="438778" y="2087084"/>
            <a:ext cx="1386965" cy="1358070"/>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a:t>
            </a:r>
            <a:endParaRPr lang="vi-VN" sz="2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Flowchart: Connector 7">
            <a:extLst>
              <a:ext uri="{FF2B5EF4-FFF2-40B4-BE49-F238E27FC236}">
                <a16:creationId xmlns:a16="http://schemas.microsoft.com/office/drawing/2014/main" id="{3A8C3B42-0BEA-4F26-9453-AAC920799EBF}"/>
              </a:ext>
            </a:extLst>
          </p:cNvPr>
          <p:cNvSpPr/>
          <p:nvPr/>
        </p:nvSpPr>
        <p:spPr>
          <a:xfrm>
            <a:off x="2030998" y="2066080"/>
            <a:ext cx="248436" cy="246400"/>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00C021C0-905E-49F9-9092-44AD2273C6C7}"/>
              </a:ext>
            </a:extLst>
          </p:cNvPr>
          <p:cNvSpPr/>
          <p:nvPr/>
        </p:nvSpPr>
        <p:spPr>
          <a:xfrm>
            <a:off x="2207382" y="910464"/>
            <a:ext cx="713788" cy="1302560"/>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6156" dirty="0">
              <a:solidFill>
                <a:prstClr val="black"/>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3CCA8BB5-1BA4-4FE3-B482-F627AD6C29F0}"/>
              </a:ext>
            </a:extLst>
          </p:cNvPr>
          <p:cNvGrpSpPr>
            <a:grpSpLocks/>
          </p:cNvGrpSpPr>
          <p:nvPr/>
        </p:nvGrpSpPr>
        <p:grpSpPr bwMode="auto">
          <a:xfrm>
            <a:off x="2899248" y="402544"/>
            <a:ext cx="5982533" cy="999732"/>
            <a:chOff x="5867272" y="152002"/>
            <a:chExt cx="6539502" cy="1695450"/>
          </a:xfrm>
        </p:grpSpPr>
        <p:sp>
          <p:nvSpPr>
            <p:cNvPr id="11" name="Rectangle: Rounded Corners 10">
              <a:extLst>
                <a:ext uri="{FF2B5EF4-FFF2-40B4-BE49-F238E27FC236}">
                  <a16:creationId xmlns:a16="http://schemas.microsoft.com/office/drawing/2014/main" id="{4B214D10-9837-4348-8EC3-E046C0AA1040}"/>
                </a:ext>
              </a:extLst>
            </p:cNvPr>
            <p:cNvSpPr/>
            <p:nvPr/>
          </p:nvSpPr>
          <p:spPr>
            <a:xfrm>
              <a:off x="5867272" y="152002"/>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Times New Roman" panose="02020603050405020304" pitchFamily="18" charset="0"/>
                <a:cs typeface="Times New Roman" panose="02020603050405020304" pitchFamily="18" charset="0"/>
              </a:endParaRPr>
            </a:p>
          </p:txBody>
        </p:sp>
        <p:sp>
          <p:nvSpPr>
            <p:cNvPr id="12" name="Flowchart: Connector 11">
              <a:extLst>
                <a:ext uri="{FF2B5EF4-FFF2-40B4-BE49-F238E27FC236}">
                  <a16:creationId xmlns:a16="http://schemas.microsoft.com/office/drawing/2014/main" id="{52109BFE-2A4B-4910-85AC-BAF5C0AE8676}"/>
                </a:ext>
              </a:extLst>
            </p:cNvPr>
            <p:cNvSpPr/>
            <p:nvPr/>
          </p:nvSpPr>
          <p:spPr>
            <a:xfrm>
              <a:off x="5935815" y="882118"/>
              <a:ext cx="409813" cy="489748"/>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2000" dirty="0">
                  <a:solidFill>
                    <a:prstClr val="white"/>
                  </a:solidFill>
                  <a:latin typeface="Times New Roman" panose="02020603050405020304" pitchFamily="18" charset="0"/>
                  <a:cs typeface="Times New Roman" panose="02020603050405020304" pitchFamily="18" charset="0"/>
                </a:rPr>
                <a:t>1</a:t>
              </a:r>
              <a:endParaRPr lang="vi-VN" sz="2000" dirty="0">
                <a:solidFill>
                  <a:prstClr val="white"/>
                </a:solidFill>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58E48035-1026-4558-9902-0BA018DB3737}"/>
              </a:ext>
            </a:extLst>
          </p:cNvPr>
          <p:cNvSpPr txBox="1"/>
          <p:nvPr/>
        </p:nvSpPr>
        <p:spPr>
          <a:xfrm>
            <a:off x="3431966" y="402544"/>
            <a:ext cx="4776201" cy="969496"/>
          </a:xfrm>
          <a:prstGeom prst="rect">
            <a:avLst/>
          </a:prstGeom>
          <a:noFill/>
        </p:spPr>
        <p:txBody>
          <a:bodyPr wrap="square" rtlCol="0">
            <a:spAutoFit/>
          </a:bodyPr>
          <a:lstStyle/>
          <a:p>
            <a:pPr algn="just"/>
            <a:r>
              <a:rPr lang="en-US" altLang="ko-KR" sz="1900" b="1" dirty="0" err="1">
                <a:solidFill>
                  <a:srgbClr val="7030A0"/>
                </a:solidFill>
                <a:latin typeface="Times New Roman" panose="02020603050405020304" pitchFamily="18" charset="0"/>
                <a:cs typeface="Times New Roman" panose="02020603050405020304" pitchFamily="18" charset="0"/>
              </a:rPr>
              <a:t>Đọc</a:t>
            </a:r>
            <a:r>
              <a:rPr lang="en-US" altLang="ko-KR" sz="1900" b="1" dirty="0">
                <a:solidFill>
                  <a:srgbClr val="7030A0"/>
                </a:solidFill>
                <a:latin typeface="Times New Roman" panose="02020603050405020304" pitchFamily="18" charset="0"/>
                <a:cs typeface="Times New Roman" panose="02020603050405020304" pitchFamily="18" charset="0"/>
              </a:rPr>
              <a:t> </a:t>
            </a:r>
            <a:r>
              <a:rPr lang="vi-VN" altLang="ko-KR" sz="1900" b="1" dirty="0">
                <a:solidFill>
                  <a:srgbClr val="7030A0"/>
                </a:solidFill>
                <a:latin typeface="Times New Roman" panose="02020603050405020304" pitchFamily="18" charset="0"/>
                <a:cs typeface="Times New Roman" panose="02020603050405020304" pitchFamily="18" charset="0"/>
              </a:rPr>
              <a:t>trôi chảy, lưu loát toàn bài. </a:t>
            </a:r>
            <a:r>
              <a:rPr lang="en-US" altLang="ko-KR" sz="1900" b="1" dirty="0" err="1">
                <a:solidFill>
                  <a:srgbClr val="7030A0"/>
                </a:solidFill>
                <a:latin typeface="Times New Roman" panose="02020603050405020304" pitchFamily="18" charset="0"/>
                <a:cs typeface="Times New Roman" panose="02020603050405020304" pitchFamily="18" charset="0"/>
              </a:rPr>
              <a:t>Đọc</a:t>
            </a:r>
            <a:r>
              <a:rPr lang="en-US" altLang="ko-KR" sz="1900" b="1" dirty="0">
                <a:solidFill>
                  <a:srgbClr val="7030A0"/>
                </a:solidFill>
                <a:latin typeface="Times New Roman" panose="02020603050405020304" pitchFamily="18" charset="0"/>
                <a:cs typeface="Times New Roman" panose="02020603050405020304" pitchFamily="18" charset="0"/>
              </a:rPr>
              <a:t> </a:t>
            </a:r>
            <a:r>
              <a:rPr lang="en-US" altLang="ko-KR" sz="1900" b="1" dirty="0" err="1">
                <a:solidFill>
                  <a:srgbClr val="7030A0"/>
                </a:solidFill>
                <a:latin typeface="Times New Roman" panose="02020603050405020304" pitchFamily="18" charset="0"/>
                <a:cs typeface="Times New Roman" panose="02020603050405020304" pitchFamily="18" charset="0"/>
              </a:rPr>
              <a:t>đúng</a:t>
            </a:r>
            <a:r>
              <a:rPr lang="en-US" altLang="ko-KR" sz="1900" b="1" dirty="0">
                <a:solidFill>
                  <a:srgbClr val="7030A0"/>
                </a:solidFill>
                <a:latin typeface="Times New Roman" panose="02020603050405020304" pitchFamily="18" charset="0"/>
                <a:cs typeface="Times New Roman" panose="02020603050405020304" pitchFamily="18" charset="0"/>
              </a:rPr>
              <a:t> </a:t>
            </a:r>
            <a:r>
              <a:rPr lang="en-US" altLang="ko-KR" sz="1900" b="1" dirty="0" err="1">
                <a:solidFill>
                  <a:srgbClr val="7030A0"/>
                </a:solidFill>
                <a:latin typeface="Times New Roman" panose="02020603050405020304" pitchFamily="18" charset="0"/>
                <a:cs typeface="Times New Roman" panose="02020603050405020304" pitchFamily="18" charset="0"/>
              </a:rPr>
              <a:t>các</a:t>
            </a:r>
            <a:r>
              <a:rPr lang="en-US" altLang="ko-KR" sz="1900" b="1" dirty="0">
                <a:solidFill>
                  <a:srgbClr val="7030A0"/>
                </a:solidFill>
                <a:latin typeface="Times New Roman" panose="02020603050405020304" pitchFamily="18" charset="0"/>
                <a:cs typeface="Times New Roman" panose="02020603050405020304" pitchFamily="18" charset="0"/>
              </a:rPr>
              <a:t> </a:t>
            </a:r>
            <a:r>
              <a:rPr lang="en-US" altLang="ko-KR" sz="1900" b="1" dirty="0" err="1">
                <a:solidFill>
                  <a:srgbClr val="7030A0"/>
                </a:solidFill>
                <a:latin typeface="Times New Roman" panose="02020603050405020304" pitchFamily="18" charset="0"/>
                <a:cs typeface="Times New Roman" panose="02020603050405020304" pitchFamily="18" charset="0"/>
              </a:rPr>
              <a:t>tiếng</a:t>
            </a:r>
            <a:r>
              <a:rPr lang="en-US" altLang="ko-KR" sz="1900" b="1" dirty="0">
                <a:solidFill>
                  <a:srgbClr val="7030A0"/>
                </a:solidFill>
                <a:latin typeface="Times New Roman" panose="02020603050405020304" pitchFamily="18" charset="0"/>
                <a:cs typeface="Times New Roman" panose="02020603050405020304" pitchFamily="18" charset="0"/>
              </a:rPr>
              <a:t>, </a:t>
            </a:r>
            <a:r>
              <a:rPr lang="en-US" altLang="ko-KR" sz="1900" b="1" dirty="0" err="1">
                <a:solidFill>
                  <a:srgbClr val="7030A0"/>
                </a:solidFill>
                <a:latin typeface="Times New Roman" panose="02020603050405020304" pitchFamily="18" charset="0"/>
                <a:cs typeface="Times New Roman" panose="02020603050405020304" pitchFamily="18" charset="0"/>
              </a:rPr>
              <a:t>từ</a:t>
            </a:r>
            <a:r>
              <a:rPr lang="en-US" altLang="ko-KR" sz="1900" b="1" dirty="0">
                <a:solidFill>
                  <a:srgbClr val="7030A0"/>
                </a:solidFill>
                <a:latin typeface="Times New Roman" panose="02020603050405020304" pitchFamily="18" charset="0"/>
                <a:cs typeface="Times New Roman" panose="02020603050405020304" pitchFamily="18" charset="0"/>
              </a:rPr>
              <a:t> </a:t>
            </a:r>
            <a:r>
              <a:rPr lang="en-US" altLang="ko-KR" sz="1900" b="1" dirty="0" err="1">
                <a:solidFill>
                  <a:srgbClr val="7030A0"/>
                </a:solidFill>
                <a:latin typeface="Times New Roman" panose="02020603050405020304" pitchFamily="18" charset="0"/>
                <a:cs typeface="Times New Roman" panose="02020603050405020304" pitchFamily="18" charset="0"/>
              </a:rPr>
              <a:t>khó</a:t>
            </a:r>
            <a:r>
              <a:rPr lang="en-US" altLang="ko-KR" sz="1900" b="1" dirty="0">
                <a:solidFill>
                  <a:srgbClr val="7030A0"/>
                </a:solidFill>
                <a:latin typeface="Times New Roman" panose="02020603050405020304" pitchFamily="18" charset="0"/>
                <a:cs typeface="Times New Roman" panose="02020603050405020304" pitchFamily="18" charset="0"/>
              </a:rPr>
              <a:t> </a:t>
            </a:r>
            <a:r>
              <a:rPr lang="en-US" altLang="ko-KR" sz="1900" b="1" dirty="0" err="1">
                <a:solidFill>
                  <a:srgbClr val="7030A0"/>
                </a:solidFill>
                <a:latin typeface="Times New Roman" panose="02020603050405020304" pitchFamily="18" charset="0"/>
                <a:cs typeface="Times New Roman" panose="02020603050405020304" pitchFamily="18" charset="0"/>
              </a:rPr>
              <a:t>dễ</a:t>
            </a:r>
            <a:r>
              <a:rPr lang="en-US" altLang="ko-KR" sz="1900" b="1" dirty="0">
                <a:solidFill>
                  <a:srgbClr val="7030A0"/>
                </a:solidFill>
                <a:latin typeface="Times New Roman" panose="02020603050405020304" pitchFamily="18" charset="0"/>
                <a:cs typeface="Times New Roman" panose="02020603050405020304" pitchFamily="18" charset="0"/>
              </a:rPr>
              <a:t> </a:t>
            </a:r>
            <a:r>
              <a:rPr lang="en-US" altLang="ko-KR" sz="1900" b="1" dirty="0" err="1">
                <a:solidFill>
                  <a:srgbClr val="7030A0"/>
                </a:solidFill>
                <a:latin typeface="Times New Roman" panose="02020603050405020304" pitchFamily="18" charset="0"/>
                <a:cs typeface="Times New Roman" panose="02020603050405020304" pitchFamily="18" charset="0"/>
              </a:rPr>
              <a:t>lẫn</a:t>
            </a:r>
            <a:r>
              <a:rPr lang="en-US" altLang="ko-KR" sz="1900" b="1" dirty="0">
                <a:solidFill>
                  <a:srgbClr val="7030A0"/>
                </a:solidFill>
                <a:latin typeface="Times New Roman" panose="02020603050405020304" pitchFamily="18" charset="0"/>
                <a:cs typeface="Times New Roman" panose="02020603050405020304" pitchFamily="18" charset="0"/>
              </a:rPr>
              <a:t> do </a:t>
            </a:r>
            <a:r>
              <a:rPr lang="en-US" altLang="ko-KR" sz="1900" b="1" dirty="0" err="1">
                <a:solidFill>
                  <a:srgbClr val="7030A0"/>
                </a:solidFill>
                <a:latin typeface="Times New Roman" panose="02020603050405020304" pitchFamily="18" charset="0"/>
                <a:cs typeface="Times New Roman" panose="02020603050405020304" pitchFamily="18" charset="0"/>
              </a:rPr>
              <a:t>ảnh</a:t>
            </a:r>
            <a:r>
              <a:rPr lang="en-US" altLang="ko-KR" sz="1900" b="1" dirty="0">
                <a:solidFill>
                  <a:srgbClr val="7030A0"/>
                </a:solidFill>
                <a:latin typeface="Times New Roman" panose="02020603050405020304" pitchFamily="18" charset="0"/>
                <a:cs typeface="Times New Roman" panose="02020603050405020304" pitchFamily="18" charset="0"/>
              </a:rPr>
              <a:t> </a:t>
            </a:r>
            <a:r>
              <a:rPr lang="en-US" altLang="ko-KR" sz="1900" b="1" dirty="0" err="1">
                <a:solidFill>
                  <a:srgbClr val="7030A0"/>
                </a:solidFill>
                <a:latin typeface="Times New Roman" panose="02020603050405020304" pitchFamily="18" charset="0"/>
                <a:cs typeface="Times New Roman" panose="02020603050405020304" pitchFamily="18" charset="0"/>
              </a:rPr>
              <a:t>hưởng</a:t>
            </a:r>
            <a:r>
              <a:rPr lang="en-US" altLang="ko-KR" sz="1900" b="1" dirty="0">
                <a:solidFill>
                  <a:srgbClr val="7030A0"/>
                </a:solidFill>
                <a:latin typeface="Times New Roman" panose="02020603050405020304" pitchFamily="18" charset="0"/>
                <a:cs typeface="Times New Roman" panose="02020603050405020304" pitchFamily="18" charset="0"/>
              </a:rPr>
              <a:t> </a:t>
            </a:r>
            <a:r>
              <a:rPr lang="en-US" altLang="ko-KR" sz="1900" b="1" dirty="0" err="1">
                <a:solidFill>
                  <a:srgbClr val="7030A0"/>
                </a:solidFill>
                <a:latin typeface="Times New Roman" panose="02020603050405020304" pitchFamily="18" charset="0"/>
                <a:cs typeface="Times New Roman" panose="02020603050405020304" pitchFamily="18" charset="0"/>
              </a:rPr>
              <a:t>của</a:t>
            </a:r>
            <a:r>
              <a:rPr lang="en-US" altLang="ko-KR" sz="1900" b="1" dirty="0">
                <a:solidFill>
                  <a:srgbClr val="7030A0"/>
                </a:solidFill>
                <a:latin typeface="Times New Roman" panose="02020603050405020304" pitchFamily="18" charset="0"/>
                <a:cs typeface="Times New Roman" panose="02020603050405020304" pitchFamily="18" charset="0"/>
              </a:rPr>
              <a:t> </a:t>
            </a:r>
            <a:r>
              <a:rPr lang="en-US" altLang="ko-KR" sz="1900" b="1" dirty="0" err="1">
                <a:solidFill>
                  <a:srgbClr val="7030A0"/>
                </a:solidFill>
                <a:latin typeface="Times New Roman" panose="02020603050405020304" pitchFamily="18" charset="0"/>
                <a:cs typeface="Times New Roman" panose="02020603050405020304" pitchFamily="18" charset="0"/>
              </a:rPr>
              <a:t>phương</a:t>
            </a:r>
            <a:r>
              <a:rPr lang="en-US" altLang="ko-KR" sz="1900" b="1" dirty="0">
                <a:solidFill>
                  <a:srgbClr val="7030A0"/>
                </a:solidFill>
                <a:latin typeface="Times New Roman" panose="02020603050405020304" pitchFamily="18" charset="0"/>
                <a:cs typeface="Times New Roman" panose="02020603050405020304" pitchFamily="18" charset="0"/>
              </a:rPr>
              <a:t> </a:t>
            </a:r>
            <a:r>
              <a:rPr lang="vi-VN" altLang="ko-KR" sz="1900" b="1" dirty="0">
                <a:solidFill>
                  <a:srgbClr val="7030A0"/>
                </a:solidFill>
                <a:latin typeface="Times New Roman" panose="02020603050405020304" pitchFamily="18" charset="0"/>
                <a:cs typeface="Times New Roman" panose="02020603050405020304" pitchFamily="18" charset="0"/>
              </a:rPr>
              <a:t>ngữ.</a:t>
            </a:r>
            <a:endParaRPr lang="en-US" altLang="ko-KR" sz="1900" b="1" dirty="0">
              <a:solidFill>
                <a:srgbClr val="7030A0"/>
              </a:solidFill>
              <a:latin typeface="Times New Roman" panose="02020603050405020304" pitchFamily="18" charset="0"/>
              <a:cs typeface="Times New Roman" panose="02020603050405020304" pitchFamily="18" charset="0"/>
            </a:endParaRPr>
          </a:p>
        </p:txBody>
      </p:sp>
      <p:sp>
        <p:nvSpPr>
          <p:cNvPr id="22" name="Flowchart: Connector 21">
            <a:extLst>
              <a:ext uri="{FF2B5EF4-FFF2-40B4-BE49-F238E27FC236}">
                <a16:creationId xmlns:a16="http://schemas.microsoft.com/office/drawing/2014/main" id="{A0CC829F-75AE-4F34-9E32-F2E30D801212}"/>
              </a:ext>
            </a:extLst>
          </p:cNvPr>
          <p:cNvSpPr/>
          <p:nvPr/>
        </p:nvSpPr>
        <p:spPr>
          <a:xfrm>
            <a:off x="2212512" y="2560302"/>
            <a:ext cx="248436" cy="248436"/>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66446DA1-CBE5-46A9-A080-C88CB4BB0F27}"/>
              </a:ext>
            </a:extLst>
          </p:cNvPr>
          <p:cNvCxnSpPr>
            <a:cxnSpLocks/>
          </p:cNvCxnSpPr>
          <p:nvPr/>
        </p:nvCxnSpPr>
        <p:spPr>
          <a:xfrm>
            <a:off x="2322165" y="2664214"/>
            <a:ext cx="5647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FE604FE5-88B8-498E-83D5-F5F2AE71CA07}"/>
              </a:ext>
            </a:extLst>
          </p:cNvPr>
          <p:cNvGrpSpPr>
            <a:grpSpLocks/>
          </p:cNvGrpSpPr>
          <p:nvPr/>
        </p:nvGrpSpPr>
        <p:grpSpPr bwMode="auto">
          <a:xfrm>
            <a:off x="2870850" y="2170663"/>
            <a:ext cx="6010932" cy="1139081"/>
            <a:chOff x="5862048" y="676275"/>
            <a:chExt cx="6539502" cy="1695450"/>
          </a:xfrm>
        </p:grpSpPr>
        <p:sp>
          <p:nvSpPr>
            <p:cNvPr id="25" name="Rectangle: Rounded Corners 24">
              <a:extLst>
                <a:ext uri="{FF2B5EF4-FFF2-40B4-BE49-F238E27FC236}">
                  <a16:creationId xmlns:a16="http://schemas.microsoft.com/office/drawing/2014/main" id="{A38C1F01-8E91-4727-8FC6-B22521A6F29D}"/>
                </a:ext>
              </a:extLst>
            </p:cNvPr>
            <p:cNvSpPr/>
            <p:nvPr/>
          </p:nvSpPr>
          <p:spPr>
            <a:xfrm>
              <a:off x="5862048" y="676275"/>
              <a:ext cx="6539502" cy="169545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latin typeface="Times New Roman" panose="02020603050405020304" pitchFamily="18" charset="0"/>
                <a:cs typeface="Times New Roman" panose="02020603050405020304" pitchFamily="18" charset="0"/>
              </a:endParaRPr>
            </a:p>
          </p:txBody>
        </p:sp>
        <p:sp>
          <p:nvSpPr>
            <p:cNvPr id="26" name="Flowchart: Connector 25">
              <a:extLst>
                <a:ext uri="{FF2B5EF4-FFF2-40B4-BE49-F238E27FC236}">
                  <a16:creationId xmlns:a16="http://schemas.microsoft.com/office/drawing/2014/main" id="{01E1B4C9-ECF2-4153-8B0C-E93A9864E91D}"/>
                </a:ext>
              </a:extLst>
            </p:cNvPr>
            <p:cNvSpPr/>
            <p:nvPr/>
          </p:nvSpPr>
          <p:spPr>
            <a:xfrm>
              <a:off x="5997126" y="1116976"/>
              <a:ext cx="469635" cy="712946"/>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en-US" sz="2000" dirty="0">
                  <a:solidFill>
                    <a:prstClr val="white"/>
                  </a:solidFill>
                  <a:latin typeface="Times New Roman" panose="02020603050405020304" pitchFamily="18" charset="0"/>
                  <a:cs typeface="Times New Roman" panose="02020603050405020304" pitchFamily="18" charset="0"/>
                </a:rPr>
                <a:t>2</a:t>
              </a:r>
              <a:endParaRPr lang="vi-VN" sz="2000" dirty="0">
                <a:solidFill>
                  <a:prstClr val="white"/>
                </a:solidFill>
                <a:latin typeface="Times New Roman" panose="02020603050405020304" pitchFamily="18" charset="0"/>
                <a:cs typeface="Times New Roman" panose="02020603050405020304" pitchFamily="18" charset="0"/>
              </a:endParaRPr>
            </a:p>
          </p:txBody>
        </p:sp>
      </p:grpSp>
      <p:sp>
        <p:nvSpPr>
          <p:cNvPr id="27" name="TextBox 26">
            <a:extLst>
              <a:ext uri="{FF2B5EF4-FFF2-40B4-BE49-F238E27FC236}">
                <a16:creationId xmlns:a16="http://schemas.microsoft.com/office/drawing/2014/main" id="{A58D91F5-7B13-4AD7-875D-EA57F47D573A}"/>
              </a:ext>
            </a:extLst>
          </p:cNvPr>
          <p:cNvSpPr txBox="1"/>
          <p:nvPr/>
        </p:nvSpPr>
        <p:spPr>
          <a:xfrm>
            <a:off x="3420154" y="2222484"/>
            <a:ext cx="4788013" cy="969496"/>
          </a:xfrm>
          <a:prstGeom prst="rect">
            <a:avLst/>
          </a:prstGeom>
          <a:noFill/>
        </p:spPr>
        <p:txBody>
          <a:bodyPr wrap="square" rtlCol="0">
            <a:spAutoFit/>
          </a:bodyPr>
          <a:lstStyle/>
          <a:p>
            <a:pPr algn="just"/>
            <a:r>
              <a:rPr lang="vi-VN" altLang="ko-KR" sz="1900" b="1" dirty="0">
                <a:solidFill>
                  <a:srgbClr val="7030A0"/>
                </a:solidFill>
                <a:latin typeface="Times New Roman" panose="02020603050405020304" pitchFamily="18" charset="0"/>
                <a:cs typeface="Times New Roman" panose="02020603050405020304" pitchFamily="18" charset="0"/>
              </a:rPr>
              <a:t>Biết đọc đúng một văn bản kịch. Đọc đúng lời các nhân vật, đúng ngữ điệu câu kể, câu hỏi, câu khiến, câu cảm</a:t>
            </a:r>
            <a:endParaRPr lang="en-US" altLang="ko-KR" sz="1900" b="1" dirty="0">
              <a:solidFill>
                <a:srgbClr val="7030A0"/>
              </a:solidFill>
              <a:latin typeface="Times New Roman" panose="02020603050405020304" pitchFamily="18" charset="0"/>
              <a:cs typeface="Times New Roman" panose="02020603050405020304" pitchFamily="18" charset="0"/>
            </a:endParaRPr>
          </a:p>
        </p:txBody>
      </p:sp>
      <p:sp>
        <p:nvSpPr>
          <p:cNvPr id="28" name="Freeform: Shape 27">
            <a:extLst>
              <a:ext uri="{FF2B5EF4-FFF2-40B4-BE49-F238E27FC236}">
                <a16:creationId xmlns:a16="http://schemas.microsoft.com/office/drawing/2014/main" id="{98A1758C-D9A9-4707-A9A6-6C182F4BD9D6}"/>
              </a:ext>
            </a:extLst>
          </p:cNvPr>
          <p:cNvSpPr/>
          <p:nvPr/>
        </p:nvSpPr>
        <p:spPr>
          <a:xfrm>
            <a:off x="2165348" y="2960699"/>
            <a:ext cx="733901" cy="1272321"/>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Times New Roman" panose="02020603050405020304" pitchFamily="18" charset="0"/>
              <a:cs typeface="Times New Roman" panose="02020603050405020304" pitchFamily="18" charset="0"/>
            </a:endParaRPr>
          </a:p>
        </p:txBody>
      </p:sp>
      <p:sp>
        <p:nvSpPr>
          <p:cNvPr id="29" name="Flowchart: Connector 28">
            <a:extLst>
              <a:ext uri="{FF2B5EF4-FFF2-40B4-BE49-F238E27FC236}">
                <a16:creationId xmlns:a16="http://schemas.microsoft.com/office/drawing/2014/main" id="{F7C2FB53-DA27-4A66-9A3F-05867BB0634C}"/>
              </a:ext>
            </a:extLst>
          </p:cNvPr>
          <p:cNvSpPr/>
          <p:nvPr/>
        </p:nvSpPr>
        <p:spPr>
          <a:xfrm>
            <a:off x="2034640" y="2930463"/>
            <a:ext cx="246399" cy="248436"/>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a:solidFill>
                <a:prstClr val="white"/>
              </a:solidFill>
              <a:latin typeface="Times New Roman" panose="02020603050405020304" pitchFamily="18"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278EA15F-84C5-4919-886E-F0BE663B7CE5}"/>
              </a:ext>
            </a:extLst>
          </p:cNvPr>
          <p:cNvSpPr/>
          <p:nvPr/>
        </p:nvSpPr>
        <p:spPr bwMode="auto">
          <a:xfrm>
            <a:off x="2936803" y="3834321"/>
            <a:ext cx="5944978" cy="756147"/>
          </a:xfrm>
          <a:prstGeom prst="roundRect">
            <a:avLst>
              <a:gd name="adj" fmla="val 50000"/>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endParaRPr lang="vi-VN" sz="1799" dirty="0">
              <a:solidFill>
                <a:prstClr val="white"/>
              </a:solidFill>
              <a:latin typeface="Times New Roman" panose="02020603050405020304" pitchFamily="18" charset="0"/>
              <a:cs typeface="Times New Roman" panose="02020603050405020304" pitchFamily="18" charset="0"/>
            </a:endParaRPr>
          </a:p>
        </p:txBody>
      </p:sp>
      <p:sp>
        <p:nvSpPr>
          <p:cNvPr id="33" name="Flowchart: Connector 32">
            <a:extLst>
              <a:ext uri="{FF2B5EF4-FFF2-40B4-BE49-F238E27FC236}">
                <a16:creationId xmlns:a16="http://schemas.microsoft.com/office/drawing/2014/main" id="{256B2EC6-1D7D-40B1-A466-9C8DCC958D21}"/>
              </a:ext>
            </a:extLst>
          </p:cNvPr>
          <p:cNvSpPr/>
          <p:nvPr/>
        </p:nvSpPr>
        <p:spPr bwMode="auto">
          <a:xfrm>
            <a:off x="3029957" y="3987373"/>
            <a:ext cx="459173" cy="417052"/>
          </a:xfrm>
          <a:prstGeom prst="flowChartConnector">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3">
              <a:defRPr/>
            </a:pPr>
            <a:r>
              <a:rPr lang="vi-VN" sz="2000" dirty="0">
                <a:solidFill>
                  <a:prstClr val="white"/>
                </a:solidFill>
                <a:latin typeface="Times New Roman" panose="02020603050405020304" pitchFamily="18" charset="0"/>
                <a:cs typeface="Times New Roman" panose="02020603050405020304" pitchFamily="18" charset="0"/>
              </a:rPr>
              <a:t>3</a:t>
            </a:r>
          </a:p>
        </p:txBody>
      </p:sp>
      <p:sp>
        <p:nvSpPr>
          <p:cNvPr id="34" name="TextBox 33">
            <a:extLst>
              <a:ext uri="{FF2B5EF4-FFF2-40B4-BE49-F238E27FC236}">
                <a16:creationId xmlns:a16="http://schemas.microsoft.com/office/drawing/2014/main" id="{74EAD77D-0654-41B7-A7C5-97772D59AE9B}"/>
              </a:ext>
            </a:extLst>
          </p:cNvPr>
          <p:cNvSpPr txBox="1"/>
          <p:nvPr/>
        </p:nvSpPr>
        <p:spPr>
          <a:xfrm>
            <a:off x="3622896" y="3892835"/>
            <a:ext cx="5057179" cy="677108"/>
          </a:xfrm>
          <a:prstGeom prst="rect">
            <a:avLst/>
          </a:prstGeom>
          <a:noFill/>
        </p:spPr>
        <p:txBody>
          <a:bodyPr wrap="square" rtlCol="0">
            <a:spAutoFit/>
          </a:bodyPr>
          <a:lstStyle/>
          <a:p>
            <a:pPr algn="just"/>
            <a:r>
              <a:rPr lang="vi-VN" altLang="ko-KR" sz="1900" b="1" dirty="0">
                <a:solidFill>
                  <a:srgbClr val="7030A0"/>
                </a:solidFill>
                <a:latin typeface="Times New Roman" panose="02020603050405020304" pitchFamily="18" charset="0"/>
                <a:cs typeface="Times New Roman" panose="02020603050405020304" pitchFamily="18" charset="0"/>
              </a:rPr>
              <a:t>Hiểu nghĩa các từ khó và nội dung phần i của đoạn kịch.</a:t>
            </a:r>
            <a:endParaRPr lang="en-US" altLang="ko-KR" sz="19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285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par>
                                <p:cTn id="33" presetID="2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heckerboard(across)">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checkerboard(across)">
                                      <p:cBhvr>
                                        <p:cTn id="52" dur="500"/>
                                        <p:tgtEl>
                                          <p:spTgt spid="34"/>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checkerboard(across)">
                                      <p:cBhvr>
                                        <p:cTn id="55" dur="500"/>
                                        <p:tgtEl>
                                          <p:spTgt spid="33"/>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checkerboard(across)">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p:bldP spid="22" grpId="0" animBg="1"/>
      <p:bldP spid="27" grpId="0"/>
      <p:bldP spid="28" grpId="0" animBg="1"/>
      <p:bldP spid="29" grpId="0" animBg="1"/>
      <p:bldP spid="31" grpId="0" animBg="1"/>
      <p:bldP spid="33" grpId="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694" y="2895783"/>
            <a:ext cx="828815" cy="469988"/>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0406" y="2878692"/>
            <a:ext cx="828815" cy="469988"/>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1298" y="3965724"/>
            <a:ext cx="828815" cy="469988"/>
          </a:xfrm>
          <a:prstGeom prst="rect">
            <a:avLst/>
          </a:prstGeom>
        </p:spPr>
      </p:pic>
      <p:grpSp>
        <p:nvGrpSpPr>
          <p:cNvPr id="3" name="组合 2"/>
          <p:cNvGrpSpPr/>
          <p:nvPr/>
        </p:nvGrpSpPr>
        <p:grpSpPr>
          <a:xfrm>
            <a:off x="564574" y="2567986"/>
            <a:ext cx="600706" cy="655593"/>
            <a:chOff x="1154152" y="2550895"/>
            <a:chExt cx="600706" cy="655593"/>
          </a:xfrm>
        </p:grpSpPr>
        <p:pic>
          <p:nvPicPr>
            <p:cNvPr id="4" name="图片 3"/>
            <p:cNvPicPr>
              <a:picLocks noChangeAspect="1"/>
            </p:cNvPicPr>
            <p:nvPr/>
          </p:nvPicPr>
          <p:blipFill>
            <a:blip r:embed="rId4"/>
            <a:stretch>
              <a:fillRect/>
            </a:stretch>
          </p:blipFill>
          <p:spPr>
            <a:xfrm>
              <a:off x="1154152" y="2550895"/>
              <a:ext cx="600706" cy="655593"/>
            </a:xfrm>
            <a:prstGeom prst="rect">
              <a:avLst/>
            </a:prstGeom>
          </p:spPr>
        </p:pic>
        <p:sp>
          <p:nvSpPr>
            <p:cNvPr id="5" name="文本框 4"/>
            <p:cNvSpPr txBox="1"/>
            <p:nvPr/>
          </p:nvSpPr>
          <p:spPr>
            <a:xfrm>
              <a:off x="1234866" y="2569945"/>
              <a:ext cx="389850" cy="584775"/>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b="1" dirty="0">
                  <a:ln w="12700">
                    <a:solidFill>
                      <a:srgbClr val="FF9933"/>
                    </a:solidFill>
                    <a:prstDash val="solid"/>
                  </a:ln>
                  <a:pattFill prst="ltDnDiag">
                    <a:fgClr>
                      <a:srgbClr val="FF9933"/>
                    </a:fgClr>
                    <a:bgClr>
                      <a:schemeClr val="bg1"/>
                    </a:bgClr>
                  </a:pattFill>
                  <a:latin typeface="Times New Roman" panose="02020603050405020304" pitchFamily="18" charset="0"/>
                  <a:cs typeface="Times New Roman" panose="02020603050405020304" pitchFamily="18" charset="0"/>
                </a:rPr>
                <a:t>1</a:t>
              </a:r>
              <a:endParaRPr lang="zh-CN" altLang="en-US" b="1" dirty="0">
                <a:ln w="12700">
                  <a:solidFill>
                    <a:srgbClr val="FF9933"/>
                  </a:solidFill>
                  <a:prstDash val="solid"/>
                </a:ln>
                <a:pattFill prst="ltDnDiag">
                  <a:fgClr>
                    <a:srgbClr val="FF9933"/>
                  </a:fgClr>
                  <a:bgClr>
                    <a:schemeClr val="bg1"/>
                  </a:bgClr>
                </a:pattFill>
                <a:latin typeface="Times New Roman" panose="02020603050405020304" pitchFamily="18" charset="0"/>
                <a:cs typeface="Times New Roman" panose="02020603050405020304" pitchFamily="18" charset="0"/>
              </a:endParaRPr>
            </a:p>
          </p:txBody>
        </p:sp>
      </p:grpSp>
      <p:grpSp>
        <p:nvGrpSpPr>
          <p:cNvPr id="7" name="组合 6"/>
          <p:cNvGrpSpPr/>
          <p:nvPr/>
        </p:nvGrpSpPr>
        <p:grpSpPr>
          <a:xfrm>
            <a:off x="5404642" y="2480077"/>
            <a:ext cx="600706" cy="655593"/>
            <a:chOff x="4890006" y="2480077"/>
            <a:chExt cx="600706" cy="655593"/>
          </a:xfrm>
        </p:grpSpPr>
        <p:pic>
          <p:nvPicPr>
            <p:cNvPr id="31" name="图片 30"/>
            <p:cNvPicPr>
              <a:picLocks noChangeAspect="1"/>
            </p:cNvPicPr>
            <p:nvPr/>
          </p:nvPicPr>
          <p:blipFill>
            <a:blip r:embed="rId4"/>
            <a:stretch>
              <a:fillRect/>
            </a:stretch>
          </p:blipFill>
          <p:spPr>
            <a:xfrm>
              <a:off x="4890006" y="2480077"/>
              <a:ext cx="600706" cy="655593"/>
            </a:xfrm>
            <a:prstGeom prst="rect">
              <a:avLst/>
            </a:prstGeom>
          </p:spPr>
        </p:pic>
        <p:sp>
          <p:nvSpPr>
            <p:cNvPr id="32" name="文本框 31"/>
            <p:cNvSpPr txBox="1"/>
            <p:nvPr/>
          </p:nvSpPr>
          <p:spPr>
            <a:xfrm>
              <a:off x="4977186" y="2515485"/>
              <a:ext cx="389850" cy="584775"/>
            </a:xfrm>
            <a:prstGeom prst="rect">
              <a:avLst/>
            </a:prstGeom>
            <a:noFill/>
          </p:spPr>
          <p:txBody>
            <a:bodyPr wrap="none" rtlCol="0">
              <a:spAutoFit/>
            </a:bodyPr>
            <a:lstStyle>
              <a:defPPr>
                <a:defRPr lang="zh-CN"/>
              </a:defPPr>
              <a:lvl1pPr>
                <a:defRPr sz="3200">
                  <a:solidFill>
                    <a:schemeClr val="bg1"/>
                  </a:solidFill>
                  <a:latin typeface="Arial Rounded MT Bold" panose="020F0704030504030204" pitchFamily="34" charset="0"/>
                </a:defRPr>
              </a:lvl1pPr>
            </a:lstStyle>
            <a:p>
              <a:r>
                <a:rPr lang="en-US" altLang="zh-CN" b="1" dirty="0">
                  <a:ln w="12700">
                    <a:solidFill>
                      <a:srgbClr val="FF9933"/>
                    </a:solidFill>
                    <a:prstDash val="solid"/>
                  </a:ln>
                  <a:pattFill prst="ltDnDiag">
                    <a:fgClr>
                      <a:srgbClr val="FF9933"/>
                    </a:fgClr>
                    <a:bgClr>
                      <a:schemeClr val="bg1"/>
                    </a:bgClr>
                  </a:pattFill>
                  <a:latin typeface="Times New Roman" panose="02020603050405020304" pitchFamily="18" charset="0"/>
                  <a:cs typeface="Times New Roman" panose="02020603050405020304" pitchFamily="18" charset="0"/>
                </a:rPr>
                <a:t>2</a:t>
              </a:r>
              <a:endParaRPr lang="zh-CN" altLang="en-US" b="1" dirty="0">
                <a:ln w="12700">
                  <a:solidFill>
                    <a:srgbClr val="FF9933"/>
                  </a:solidFill>
                  <a:prstDash val="solid"/>
                </a:ln>
                <a:pattFill prst="ltDnDiag">
                  <a:fgClr>
                    <a:srgbClr val="FF9933"/>
                  </a:fgClr>
                  <a:bgClr>
                    <a:schemeClr val="bg1"/>
                  </a:bgClr>
                </a:pattFill>
                <a:latin typeface="Times New Roman" panose="02020603050405020304" pitchFamily="18" charset="0"/>
                <a:cs typeface="Times New Roman" panose="02020603050405020304" pitchFamily="18" charset="0"/>
              </a:endParaRPr>
            </a:p>
          </p:txBody>
        </p:sp>
      </p:grpSp>
      <p:grpSp>
        <p:nvGrpSpPr>
          <p:cNvPr id="8" name="组合 7"/>
          <p:cNvGrpSpPr/>
          <p:nvPr/>
        </p:nvGrpSpPr>
        <p:grpSpPr>
          <a:xfrm>
            <a:off x="3086915" y="3669936"/>
            <a:ext cx="600706" cy="655593"/>
            <a:chOff x="4890006" y="3471990"/>
            <a:chExt cx="600706" cy="655593"/>
          </a:xfrm>
        </p:grpSpPr>
        <p:pic>
          <p:nvPicPr>
            <p:cNvPr id="33" name="图片 32"/>
            <p:cNvPicPr>
              <a:picLocks noChangeAspect="1"/>
            </p:cNvPicPr>
            <p:nvPr/>
          </p:nvPicPr>
          <p:blipFill>
            <a:blip r:embed="rId4"/>
            <a:stretch>
              <a:fillRect/>
            </a:stretch>
          </p:blipFill>
          <p:spPr>
            <a:xfrm>
              <a:off x="4890006" y="3471990"/>
              <a:ext cx="600706" cy="655593"/>
            </a:xfrm>
            <a:prstGeom prst="rect">
              <a:avLst/>
            </a:prstGeom>
          </p:spPr>
        </p:pic>
        <p:sp>
          <p:nvSpPr>
            <p:cNvPr id="34" name="文本框 33"/>
            <p:cNvSpPr txBox="1"/>
            <p:nvPr/>
          </p:nvSpPr>
          <p:spPr>
            <a:xfrm>
              <a:off x="4940115" y="3507398"/>
              <a:ext cx="386644" cy="584775"/>
            </a:xfrm>
            <a:prstGeom prst="rect">
              <a:avLst/>
            </a:prstGeom>
            <a:noFill/>
          </p:spPr>
          <p:txBody>
            <a:bodyPr wrap="none" rtlCol="0">
              <a:spAutoFit/>
            </a:bodyPr>
            <a:lstStyle>
              <a:defPPr>
                <a:defRPr lang="zh-CN"/>
              </a:defPPr>
              <a:lvl1pPr>
                <a:defRPr sz="3200">
                  <a:solidFill>
                    <a:schemeClr val="bg1"/>
                  </a:solidFill>
                  <a:latin typeface="Arial Rounded MT Bold" panose="020F0704030504030204" pitchFamily="34" charset="0"/>
                </a:defRPr>
              </a:lvl1pPr>
            </a:lstStyle>
            <a:p>
              <a:r>
                <a:rPr lang="en-US" altLang="zh-CN" b="1" dirty="0">
                  <a:ln w="12700">
                    <a:solidFill>
                      <a:srgbClr val="FF9933"/>
                    </a:solidFill>
                    <a:prstDash val="solid"/>
                  </a:ln>
                  <a:pattFill prst="ltDnDiag">
                    <a:fgClr>
                      <a:srgbClr val="FF9933"/>
                    </a:fgClr>
                    <a:bgClr>
                      <a:schemeClr val="bg1"/>
                    </a:bgClr>
                  </a:pattFill>
                  <a:latin typeface="Times New Roman" panose="02020603050405020304" pitchFamily="18" charset="0"/>
                  <a:cs typeface="Times New Roman" panose="02020603050405020304" pitchFamily="18" charset="0"/>
                </a:rPr>
                <a:t>3</a:t>
              </a:r>
              <a:endParaRPr lang="zh-CN" altLang="en-US" b="1" dirty="0">
                <a:ln w="12700">
                  <a:solidFill>
                    <a:srgbClr val="FF9933"/>
                  </a:solidFill>
                  <a:prstDash val="solid"/>
                </a:ln>
                <a:pattFill prst="ltDnDiag">
                  <a:fgClr>
                    <a:srgbClr val="FF9933"/>
                  </a:fgClr>
                  <a:bgClr>
                    <a:schemeClr val="bg1"/>
                  </a:bgClr>
                </a:pattFill>
                <a:latin typeface="Times New Roman" panose="02020603050405020304" pitchFamily="18" charset="0"/>
                <a:cs typeface="Times New Roman" panose="02020603050405020304" pitchFamily="18" charset="0"/>
              </a:endParaRPr>
            </a:p>
          </p:txBody>
        </p:sp>
      </p:grpSp>
      <p:sp>
        <p:nvSpPr>
          <p:cNvPr id="2" name="矩形 1"/>
          <p:cNvSpPr/>
          <p:nvPr/>
        </p:nvSpPr>
        <p:spPr>
          <a:xfrm>
            <a:off x="1923449" y="3038913"/>
            <a:ext cx="2396810" cy="369332"/>
          </a:xfrm>
          <a:prstGeom prst="rect">
            <a:avLst/>
          </a:prstGeom>
        </p:spPr>
        <p:txBody>
          <a:bodyPr wrap="none">
            <a:spAutoFit/>
          </a:bodyPr>
          <a:lstStyle/>
          <a:p>
            <a:r>
              <a:rPr lang="en-US" altLang="zh-CN" sz="18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Luyện</a:t>
            </a:r>
            <a:r>
              <a:rPr lang="en-US" altLang="zh-CN"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18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đọc</a:t>
            </a:r>
            <a:r>
              <a:rPr lang="en-US" altLang="zh-CN"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18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zh-CN"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18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tiếng</a:t>
            </a:r>
            <a:endParaRPr lang="zh-CN" altLang="en-US" sz="1800" b="1" dirty="0">
              <a:solidFill>
                <a:schemeClr val="bg1"/>
              </a:solidFill>
              <a:latin typeface="Times New Roman" panose="02020603050405020304" pitchFamily="18" charset="0"/>
              <a:cs typeface="Times New Roman" panose="02020603050405020304" pitchFamily="18" charset="0"/>
            </a:endParaRPr>
          </a:p>
        </p:txBody>
      </p:sp>
      <p:sp>
        <p:nvSpPr>
          <p:cNvPr id="15" name="矩形 14"/>
          <p:cNvSpPr/>
          <p:nvPr/>
        </p:nvSpPr>
        <p:spPr>
          <a:xfrm>
            <a:off x="6719884" y="3038913"/>
            <a:ext cx="1499128" cy="369332"/>
          </a:xfrm>
          <a:prstGeom prst="rect">
            <a:avLst/>
          </a:prstGeom>
        </p:spPr>
        <p:txBody>
          <a:bodyPr wrap="none">
            <a:spAutoFit/>
          </a:bodyPr>
          <a:lstStyle/>
          <a:p>
            <a:r>
              <a:rPr lang="en-US" altLang="zh-CN" sz="18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Tìm</a:t>
            </a:r>
            <a:r>
              <a:rPr lang="en-US" altLang="zh-CN"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18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hiểu</a:t>
            </a:r>
            <a:r>
              <a:rPr lang="en-US" altLang="zh-CN"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18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altLang="zh-CN"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endParaRPr lang="zh-CN" altLang="en-US" sz="1800" b="1" dirty="0">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662272" y="63224"/>
            <a:ext cx="5609228" cy="830997"/>
          </a:xfrm>
          <a:prstGeom prst="rect">
            <a:avLst/>
          </a:prstGeom>
          <a:noFill/>
        </p:spPr>
        <p:txBody>
          <a:bodyPr wrap="none" rtlCol="0">
            <a:spAutoFit/>
          </a:bodyPr>
          <a:lstStyle/>
          <a:p>
            <a:r>
              <a:rPr lang="en-US" altLang="zh-CN" sz="48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Các</a:t>
            </a:r>
            <a:r>
              <a:rPr lang="en-US" altLang="zh-CN" sz="4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altLang="zh-CN" sz="48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hoạt</a:t>
            </a:r>
            <a:r>
              <a:rPr lang="en-US" altLang="zh-CN" sz="4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altLang="zh-CN" sz="48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động</a:t>
            </a:r>
            <a:r>
              <a:rPr lang="en-US" altLang="zh-CN" sz="4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altLang="zh-CN" sz="48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chính</a:t>
            </a:r>
            <a:endParaRPr lang="zh-CN" altLang="en-US" sz="4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26" name="矩形 25"/>
          <p:cNvSpPr/>
          <p:nvPr/>
        </p:nvSpPr>
        <p:spPr>
          <a:xfrm>
            <a:off x="4688950" y="4016052"/>
            <a:ext cx="2165978" cy="369332"/>
          </a:xfrm>
          <a:prstGeom prst="rect">
            <a:avLst/>
          </a:prstGeom>
        </p:spPr>
        <p:txBody>
          <a:bodyPr wrap="none">
            <a:spAutoFit/>
          </a:bodyPr>
          <a:lstStyle/>
          <a:p>
            <a:r>
              <a:rPr lang="en-US" altLang="zh-CN" sz="18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Luyện</a:t>
            </a:r>
            <a:r>
              <a:rPr lang="en-US" altLang="zh-CN"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18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đọc</a:t>
            </a:r>
            <a:r>
              <a:rPr lang="en-US" altLang="zh-CN"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18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diễn</a:t>
            </a:r>
            <a:r>
              <a:rPr lang="en-US" altLang="zh-CN" sz="1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18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cảm</a:t>
            </a:r>
            <a:endParaRPr lang="zh-CN" altLang="en-US" sz="1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9"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1256" y="3160384"/>
            <a:ext cx="1765827" cy="1001330"/>
          </a:xfrm>
          <a:prstGeom prst="rect">
            <a:avLst/>
          </a:prstGeom>
        </p:spPr>
      </p:pic>
      <p:grpSp>
        <p:nvGrpSpPr>
          <p:cNvPr id="6" name="组合 5"/>
          <p:cNvGrpSpPr/>
          <p:nvPr/>
        </p:nvGrpSpPr>
        <p:grpSpPr>
          <a:xfrm rot="20946486">
            <a:off x="1123316" y="2662638"/>
            <a:ext cx="1115951" cy="1217916"/>
            <a:chOff x="1003521" y="2464927"/>
            <a:chExt cx="1115951" cy="1217916"/>
          </a:xfrm>
        </p:grpSpPr>
        <p:pic>
          <p:nvPicPr>
            <p:cNvPr id="4" name="图片 3"/>
            <p:cNvPicPr>
              <a:picLocks noChangeAspect="1"/>
            </p:cNvPicPr>
            <p:nvPr/>
          </p:nvPicPr>
          <p:blipFill>
            <a:blip r:embed="rId4"/>
            <a:stretch>
              <a:fillRect/>
            </a:stretch>
          </p:blipFill>
          <p:spPr>
            <a:xfrm>
              <a:off x="1003521" y="2464927"/>
              <a:ext cx="1115951" cy="1217916"/>
            </a:xfrm>
            <a:prstGeom prst="rect">
              <a:avLst/>
            </a:prstGeom>
          </p:spPr>
        </p:pic>
        <p:sp>
          <p:nvSpPr>
            <p:cNvPr id="5" name="文本框 4"/>
            <p:cNvSpPr txBox="1"/>
            <p:nvPr/>
          </p:nvSpPr>
          <p:spPr>
            <a:xfrm>
              <a:off x="1202005" y="2550895"/>
              <a:ext cx="569387" cy="1015663"/>
            </a:xfrm>
            <a:prstGeom prst="rect">
              <a:avLst/>
            </a:prstGeom>
            <a:noFill/>
          </p:spPr>
          <p:txBody>
            <a:bodyPr wrap="none" rtlCol="0">
              <a:spAutoFit/>
            </a:bodyPr>
            <a:lstStyle>
              <a:defPPr>
                <a:defRPr lang="zh-CN"/>
              </a:defPPr>
              <a:lvl1pPr>
                <a:defRPr sz="3200">
                  <a:solidFill>
                    <a:schemeClr val="bg1"/>
                  </a:solidFill>
                  <a:latin typeface="Showcard Gothic" panose="04020904020102020604" pitchFamily="82" charset="0"/>
                </a:defRPr>
              </a:lvl1pPr>
            </a:lstStyle>
            <a:p>
              <a:r>
                <a:rPr lang="en-US" altLang="zh-CN" sz="6000" b="1" dirty="0">
                  <a:ln w="12700">
                    <a:solidFill>
                      <a:srgbClr val="FF9933"/>
                    </a:solidFill>
                    <a:prstDash val="solid"/>
                  </a:ln>
                  <a:pattFill prst="ltDnDiag">
                    <a:fgClr>
                      <a:srgbClr val="FF9933"/>
                    </a:fgClr>
                    <a:bgClr>
                      <a:schemeClr val="bg1"/>
                    </a:bgClr>
                  </a:pattFill>
                  <a:latin typeface="Times New Roman" panose="02020603050405020304" pitchFamily="18" charset="0"/>
                  <a:cs typeface="Times New Roman" panose="02020603050405020304" pitchFamily="18" charset="0"/>
                </a:rPr>
                <a:t>1</a:t>
              </a:r>
              <a:endParaRPr lang="zh-CN" altLang="en-US" sz="6000" b="1" dirty="0">
                <a:ln w="12700">
                  <a:solidFill>
                    <a:srgbClr val="FF9933"/>
                  </a:solidFill>
                  <a:prstDash val="solid"/>
                </a:ln>
                <a:pattFill prst="ltDnDiag">
                  <a:fgClr>
                    <a:srgbClr val="FF9933"/>
                  </a:fgClr>
                  <a:bgClr>
                    <a:schemeClr val="bg1"/>
                  </a:bgClr>
                </a:pattFill>
                <a:latin typeface="Times New Roman" panose="02020603050405020304" pitchFamily="18" charset="0"/>
                <a:cs typeface="Times New Roman" panose="02020603050405020304" pitchFamily="18" charset="0"/>
              </a:endParaRPr>
            </a:p>
          </p:txBody>
        </p:sp>
      </p:grpSp>
      <p:pic>
        <p:nvPicPr>
          <p:cNvPr id="9" name="Picture 8" descr="Text&#10;&#10;Description automatically generated">
            <a:extLst>
              <a:ext uri="{FF2B5EF4-FFF2-40B4-BE49-F238E27FC236}">
                <a16:creationId xmlns:a16="http://schemas.microsoft.com/office/drawing/2014/main" id="{E315B5A5-7991-4661-A7B0-74BC604CEFC3}"/>
              </a:ext>
            </a:extLst>
          </p:cNvPr>
          <p:cNvPicPr>
            <a:picLocks noChangeAspect="1"/>
          </p:cNvPicPr>
          <p:nvPr/>
        </p:nvPicPr>
        <p:blipFill>
          <a:blip r:embed="rId5">
            <a:duotone>
              <a:prstClr val="black"/>
              <a:schemeClr val="accent2">
                <a:tint val="45000"/>
                <a:satMod val="400000"/>
              </a:schemeClr>
            </a:duotone>
          </a:blip>
          <a:stretch>
            <a:fillRect/>
          </a:stretch>
        </p:blipFill>
        <p:spPr>
          <a:xfrm>
            <a:off x="3064169" y="1953999"/>
            <a:ext cx="5861881" cy="34140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0"/>
                                  </p:stCondLst>
                                  <p:childTnLst>
                                    <p:animRot by="120000">
                                      <p:cBhvr>
                                        <p:cTn id="10" dur="300" fill="hold">
                                          <p:stCondLst>
                                            <p:cond delay="0"/>
                                          </p:stCondLst>
                                        </p:cTn>
                                        <p:tgtEl>
                                          <p:spTgt spid="3"/>
                                        </p:tgtEl>
                                        <p:attrNameLst>
                                          <p:attrName>r</p:attrName>
                                        </p:attrNameLst>
                                      </p:cBhvr>
                                    </p:animRot>
                                    <p:animRot by="-240000">
                                      <p:cBhvr>
                                        <p:cTn id="11" dur="600" fill="hold">
                                          <p:stCondLst>
                                            <p:cond delay="600"/>
                                          </p:stCondLst>
                                        </p:cTn>
                                        <p:tgtEl>
                                          <p:spTgt spid="3"/>
                                        </p:tgtEl>
                                        <p:attrNameLst>
                                          <p:attrName>r</p:attrName>
                                        </p:attrNameLst>
                                      </p:cBhvr>
                                    </p:animRot>
                                    <p:animRot by="240000">
                                      <p:cBhvr>
                                        <p:cTn id="12" dur="600" fill="hold">
                                          <p:stCondLst>
                                            <p:cond delay="1200"/>
                                          </p:stCondLst>
                                        </p:cTn>
                                        <p:tgtEl>
                                          <p:spTgt spid="3"/>
                                        </p:tgtEl>
                                        <p:attrNameLst>
                                          <p:attrName>r</p:attrName>
                                        </p:attrNameLst>
                                      </p:cBhvr>
                                    </p:animRot>
                                    <p:animRot by="-240000">
                                      <p:cBhvr>
                                        <p:cTn id="13" dur="600" fill="hold">
                                          <p:stCondLst>
                                            <p:cond delay="1800"/>
                                          </p:stCondLst>
                                        </p:cTn>
                                        <p:tgtEl>
                                          <p:spTgt spid="3"/>
                                        </p:tgtEl>
                                        <p:attrNameLst>
                                          <p:attrName>r</p:attrName>
                                        </p:attrNameLst>
                                      </p:cBhvr>
                                    </p:animRot>
                                    <p:animRot by="120000">
                                      <p:cBhvr>
                                        <p:cTn id="14" dur="600" fill="hold">
                                          <p:stCondLst>
                                            <p:cond delay="2400"/>
                                          </p:stCondLst>
                                        </p:cTn>
                                        <p:tgtEl>
                                          <p:spTgt spid="3"/>
                                        </p:tgtEl>
                                        <p:attrNameLst>
                                          <p:attrName>r</p:attrName>
                                        </p:attrNameLst>
                                      </p:cBhvr>
                                    </p:animRot>
                                  </p:childTnLst>
                                </p:cTn>
                              </p:par>
                            </p:childTnLst>
                          </p:cTn>
                        </p:par>
                        <p:par>
                          <p:cTn id="15" fill="hold">
                            <p:stCondLst>
                              <p:cond delay="3000"/>
                            </p:stCondLst>
                            <p:childTnLst>
                              <p:par>
                                <p:cTn id="16" presetID="49" presetClass="entr" presetSubtype="0" decel="10000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250" fill="hold"/>
                                        <p:tgtEl>
                                          <p:spTgt spid="6"/>
                                        </p:tgtEl>
                                        <p:attrNameLst>
                                          <p:attrName>ppt_w</p:attrName>
                                        </p:attrNameLst>
                                      </p:cBhvr>
                                      <p:tavLst>
                                        <p:tav tm="0">
                                          <p:val>
                                            <p:fltVal val="0"/>
                                          </p:val>
                                        </p:tav>
                                        <p:tav tm="100000">
                                          <p:val>
                                            <p:strVal val="#ppt_w"/>
                                          </p:val>
                                        </p:tav>
                                      </p:tavLst>
                                    </p:anim>
                                    <p:anim calcmode="lin" valueType="num">
                                      <p:cBhvr>
                                        <p:cTn id="19" dur="1250" fill="hold"/>
                                        <p:tgtEl>
                                          <p:spTgt spid="6"/>
                                        </p:tgtEl>
                                        <p:attrNameLst>
                                          <p:attrName>ppt_h</p:attrName>
                                        </p:attrNameLst>
                                      </p:cBhvr>
                                      <p:tavLst>
                                        <p:tav tm="0">
                                          <p:val>
                                            <p:fltVal val="0"/>
                                          </p:val>
                                        </p:tav>
                                        <p:tav tm="100000">
                                          <p:val>
                                            <p:strVal val="#ppt_h"/>
                                          </p:val>
                                        </p:tav>
                                      </p:tavLst>
                                    </p:anim>
                                    <p:anim calcmode="lin" valueType="num">
                                      <p:cBhvr>
                                        <p:cTn id="20" dur="1250" fill="hold"/>
                                        <p:tgtEl>
                                          <p:spTgt spid="6"/>
                                        </p:tgtEl>
                                        <p:attrNameLst>
                                          <p:attrName>style.rotation</p:attrName>
                                        </p:attrNameLst>
                                      </p:cBhvr>
                                      <p:tavLst>
                                        <p:tav tm="0">
                                          <p:val>
                                            <p:fltVal val="360"/>
                                          </p:val>
                                        </p:tav>
                                        <p:tav tm="100000">
                                          <p:val>
                                            <p:fltVal val="0"/>
                                          </p:val>
                                        </p:tav>
                                      </p:tavLst>
                                    </p:anim>
                                    <p:animEffect transition="in" filter="fade">
                                      <p:cBhvr>
                                        <p:cTn id="21" dur="1250"/>
                                        <p:tgtEl>
                                          <p:spTgt spid="6"/>
                                        </p:tgtEl>
                                      </p:cBhvr>
                                    </p:animEffect>
                                  </p:childTnLst>
                                </p:cTn>
                              </p:par>
                              <p:par>
                                <p:cTn id="22" presetID="0" presetClass="path" presetSubtype="0" accel="50000" decel="50000" fill="hold" nodeType="withEffect">
                                  <p:stCondLst>
                                    <p:cond delay="0"/>
                                  </p:stCondLst>
                                  <p:childTnLst>
                                    <p:animMotion origin="layout" path="M -0.00382 -0.00771 L 0.07761 0.04939 " pathEditMode="relative" rAng="0" ptsTypes="AA">
                                      <p:cBhvr>
                                        <p:cTn id="23" dur="1250" spd="-100000" fill="hold"/>
                                        <p:tgtEl>
                                          <p:spTgt spid="6"/>
                                        </p:tgtEl>
                                        <p:attrNameLst>
                                          <p:attrName>ppt_x</p:attrName>
                                          <p:attrName>ppt_y</p:attrName>
                                        </p:attrNameLst>
                                      </p:cBhvr>
                                      <p:rCtr x="4062" y="2840"/>
                                    </p:animMotion>
                                  </p:childTnLst>
                                </p:cTn>
                              </p:par>
                            </p:childTnLst>
                          </p:cTn>
                        </p:par>
                        <p:par>
                          <p:cTn id="24" fill="hold">
                            <p:stCondLst>
                              <p:cond delay="4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
            <a:extLst>
              <a:ext uri="{FF2B5EF4-FFF2-40B4-BE49-F238E27FC236}">
                <a16:creationId xmlns:a16="http://schemas.microsoft.com/office/drawing/2014/main" id="{1C4B0130-C6B1-4CC7-8936-A2390627CA8A}"/>
              </a:ext>
            </a:extLst>
          </p:cNvPr>
          <p:cNvGrpSpPr/>
          <p:nvPr/>
        </p:nvGrpSpPr>
        <p:grpSpPr>
          <a:xfrm>
            <a:off x="30711" y="-50697"/>
            <a:ext cx="9042400" cy="4962731"/>
            <a:chOff x="1998332" y="2794693"/>
            <a:chExt cx="3167875" cy="2507658"/>
          </a:xfrm>
        </p:grpSpPr>
        <p:sp>
          <p:nvSpPr>
            <p:cNvPr id="16" name="MH_SubTitle_1">
              <a:extLst>
                <a:ext uri="{FF2B5EF4-FFF2-40B4-BE49-F238E27FC236}">
                  <a16:creationId xmlns:a16="http://schemas.microsoft.com/office/drawing/2014/main" id="{241126EE-57D0-401D-986E-EC8C84FFE80E}"/>
                </a:ext>
              </a:extLst>
            </p:cNvPr>
            <p:cNvSpPr>
              <a:spLocks/>
            </p:cNvSpPr>
            <p:nvPr>
              <p:custDataLst>
                <p:tags r:id="rId1"/>
              </p:custDataLst>
            </p:nvPr>
          </p:nvSpPr>
          <p:spPr bwMode="auto">
            <a:xfrm>
              <a:off x="1998332" y="2794693"/>
              <a:ext cx="3167875" cy="2507658"/>
            </a:xfrm>
            <a:custGeom>
              <a:avLst/>
              <a:gdLst>
                <a:gd name="T0" fmla="*/ 61 w 931"/>
                <a:gd name="T1" fmla="*/ 248 h 253"/>
                <a:gd name="T2" fmla="*/ 140 w 931"/>
                <a:gd name="T3" fmla="*/ 245 h 253"/>
                <a:gd name="T4" fmla="*/ 566 w 931"/>
                <a:gd name="T5" fmla="*/ 245 h 253"/>
                <a:gd name="T6" fmla="*/ 910 w 931"/>
                <a:gd name="T7" fmla="*/ 235 h 253"/>
                <a:gd name="T8" fmla="*/ 906 w 931"/>
                <a:gd name="T9" fmla="*/ 15 h 253"/>
                <a:gd name="T10" fmla="*/ 744 w 931"/>
                <a:gd name="T11" fmla="*/ 9 h 253"/>
                <a:gd name="T12" fmla="*/ 576 w 931"/>
                <a:gd name="T13" fmla="*/ 5 h 253"/>
                <a:gd name="T14" fmla="*/ 258 w 931"/>
                <a:gd name="T15" fmla="*/ 5 h 253"/>
                <a:gd name="T16" fmla="*/ 86 w 931"/>
                <a:gd name="T17" fmla="*/ 16 h 253"/>
                <a:gd name="T18" fmla="*/ 12 w 931"/>
                <a:gd name="T19" fmla="*/ 27 h 253"/>
                <a:gd name="T20" fmla="*/ 10 w 931"/>
                <a:gd name="T21" fmla="*/ 97 h 253"/>
                <a:gd name="T22" fmla="*/ 13 w 931"/>
                <a:gd name="T23" fmla="*/ 210 h 253"/>
                <a:gd name="T24" fmla="*/ 61 w 931"/>
                <a:gd name="T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1" h="253">
                  <a:moveTo>
                    <a:pt x="61" y="248"/>
                  </a:moveTo>
                  <a:cubicBezTo>
                    <a:pt x="88" y="248"/>
                    <a:pt x="115" y="246"/>
                    <a:pt x="140" y="245"/>
                  </a:cubicBezTo>
                  <a:cubicBezTo>
                    <a:pt x="281" y="238"/>
                    <a:pt x="423" y="245"/>
                    <a:pt x="566" y="245"/>
                  </a:cubicBezTo>
                  <a:cubicBezTo>
                    <a:pt x="683" y="245"/>
                    <a:pt x="798" y="253"/>
                    <a:pt x="910" y="235"/>
                  </a:cubicBezTo>
                  <a:cubicBezTo>
                    <a:pt x="907" y="171"/>
                    <a:pt x="931" y="75"/>
                    <a:pt x="906" y="15"/>
                  </a:cubicBezTo>
                  <a:cubicBezTo>
                    <a:pt x="852" y="15"/>
                    <a:pt x="798" y="11"/>
                    <a:pt x="744" y="9"/>
                  </a:cubicBezTo>
                  <a:cubicBezTo>
                    <a:pt x="690" y="6"/>
                    <a:pt x="630" y="8"/>
                    <a:pt x="576" y="5"/>
                  </a:cubicBezTo>
                  <a:cubicBezTo>
                    <a:pt x="468" y="1"/>
                    <a:pt x="366" y="0"/>
                    <a:pt x="258" y="5"/>
                  </a:cubicBezTo>
                  <a:cubicBezTo>
                    <a:pt x="201" y="8"/>
                    <a:pt x="143" y="11"/>
                    <a:pt x="86" y="16"/>
                  </a:cubicBezTo>
                  <a:cubicBezTo>
                    <a:pt x="71" y="18"/>
                    <a:pt x="22" y="16"/>
                    <a:pt x="12" y="27"/>
                  </a:cubicBezTo>
                  <a:cubicBezTo>
                    <a:pt x="0" y="40"/>
                    <a:pt x="10" y="81"/>
                    <a:pt x="10" y="97"/>
                  </a:cubicBezTo>
                  <a:cubicBezTo>
                    <a:pt x="10" y="135"/>
                    <a:pt x="5" y="173"/>
                    <a:pt x="13" y="210"/>
                  </a:cubicBezTo>
                  <a:cubicBezTo>
                    <a:pt x="21" y="243"/>
                    <a:pt x="26" y="248"/>
                    <a:pt x="61" y="248"/>
                  </a:cubicBezTo>
                  <a:close/>
                </a:path>
              </a:pathLst>
            </a:custGeom>
            <a:solidFill>
              <a:schemeClr val="bg1"/>
            </a:solidFill>
            <a:ln w="15875" cap="flat">
              <a:solidFill>
                <a:schemeClr val="accent1">
                  <a:lumMod val="50000"/>
                </a:schemeClr>
              </a:solidFill>
              <a:prstDash val="solid"/>
              <a:miter lim="800000"/>
              <a:headEnd/>
              <a:tailEnd/>
            </a:ln>
          </p:spPr>
          <p:txBody>
            <a:bodyPr anchor="ctr">
              <a:normAutofit/>
            </a:bodyPr>
            <a:lstStyle/>
            <a:p>
              <a:pPr algn="ctr" defTabSz="342900">
                <a:defRPr/>
              </a:pPr>
              <a:endParaRPr lang="zh-CN" altLang="en-US" sz="2100" dirty="0">
                <a:solidFill>
                  <a:srgbClr val="E53238">
                    <a:lumMod val="50000"/>
                  </a:srgbClr>
                </a:solidFill>
                <a:latin typeface="Calibri" panose="020F0502020204030204" pitchFamily="34" charset="0"/>
                <a:ea typeface="字魂36号-正文宋楷" panose="02000000000000000000" pitchFamily="2" charset="-122"/>
                <a:cs typeface="Calibri" panose="020F0502020204030204" pitchFamily="34" charset="0"/>
              </a:endParaRPr>
            </a:p>
          </p:txBody>
        </p:sp>
        <p:sp>
          <p:nvSpPr>
            <p:cNvPr id="17" name="MH_Other_2">
              <a:extLst>
                <a:ext uri="{FF2B5EF4-FFF2-40B4-BE49-F238E27FC236}">
                  <a16:creationId xmlns:a16="http://schemas.microsoft.com/office/drawing/2014/main" id="{3EA906DE-232E-471C-BD68-6EA74FC3B04E}"/>
                </a:ext>
              </a:extLst>
            </p:cNvPr>
            <p:cNvSpPr>
              <a:spLocks/>
            </p:cNvSpPr>
            <p:nvPr>
              <p:custDataLst>
                <p:tags r:id="rId2"/>
              </p:custDataLst>
            </p:nvPr>
          </p:nvSpPr>
          <p:spPr bwMode="auto">
            <a:xfrm>
              <a:off x="2032065" y="2847659"/>
              <a:ext cx="3066166" cy="2379762"/>
            </a:xfrm>
            <a:custGeom>
              <a:avLst/>
              <a:gdLst>
                <a:gd name="T0" fmla="*/ 217439 w 3308350"/>
                <a:gd name="T1" fmla="*/ 70544 h 847726"/>
                <a:gd name="T2" fmla="*/ 38765 w 3308350"/>
                <a:gd name="T3" fmla="*/ 69933 h 847726"/>
                <a:gd name="T4" fmla="*/ 13341 w 3308350"/>
                <a:gd name="T5" fmla="*/ 68710 h 847726"/>
                <a:gd name="T6" fmla="*/ 13027 w 3308350"/>
                <a:gd name="T7" fmla="*/ 69943 h 847726"/>
                <a:gd name="T8" fmla="*/ 238348 w 3308350"/>
                <a:gd name="T9" fmla="*/ 70277 h 847726"/>
                <a:gd name="T10" fmla="*/ 212370 w 3308350"/>
                <a:gd name="T11" fmla="*/ 69608 h 847726"/>
                <a:gd name="T12" fmla="*/ 199312 w 3308350"/>
                <a:gd name="T13" fmla="*/ 69015 h 847726"/>
                <a:gd name="T14" fmla="*/ 177160 w 3308350"/>
                <a:gd name="T15" fmla="*/ 68403 h 847726"/>
                <a:gd name="T16" fmla="*/ 177160 w 3308350"/>
                <a:gd name="T17" fmla="*/ 68403 h 847726"/>
                <a:gd name="T18" fmla="*/ 168726 w 3308350"/>
                <a:gd name="T19" fmla="*/ 69875 h 847726"/>
                <a:gd name="T20" fmla="*/ 159344 w 3308350"/>
                <a:gd name="T21" fmla="*/ 69286 h 847726"/>
                <a:gd name="T22" fmla="*/ 131767 w 3308350"/>
                <a:gd name="T23" fmla="*/ 68001 h 847726"/>
                <a:gd name="T24" fmla="*/ 52142 w 3308350"/>
                <a:gd name="T25" fmla="*/ 68001 h 847726"/>
                <a:gd name="T26" fmla="*/ 52142 w 3308350"/>
                <a:gd name="T27" fmla="*/ 68001 h 847726"/>
                <a:gd name="T28" fmla="*/ 243340 w 3308350"/>
                <a:gd name="T29" fmla="*/ 68345 h 847726"/>
                <a:gd name="T30" fmla="*/ 97101 w 3308350"/>
                <a:gd name="T31" fmla="*/ 69340 h 847726"/>
                <a:gd name="T32" fmla="*/ 78655 w 3308350"/>
                <a:gd name="T33" fmla="*/ 69340 h 847726"/>
                <a:gd name="T34" fmla="*/ 145890 w 3308350"/>
                <a:gd name="T35" fmla="*/ 69902 h 847726"/>
                <a:gd name="T36" fmla="*/ 118057 w 3308350"/>
                <a:gd name="T37" fmla="*/ 68286 h 847726"/>
                <a:gd name="T38" fmla="*/ 65278 w 3308350"/>
                <a:gd name="T39" fmla="*/ 67332 h 847726"/>
                <a:gd name="T40" fmla="*/ 57132 w 3308350"/>
                <a:gd name="T41" fmla="*/ 68286 h 847726"/>
                <a:gd name="T42" fmla="*/ 83723 w 3308350"/>
                <a:gd name="T43" fmla="*/ 68626 h 847726"/>
                <a:gd name="T44" fmla="*/ 9051 w 3308350"/>
                <a:gd name="T45" fmla="*/ 69247 h 847726"/>
                <a:gd name="T46" fmla="*/ 1154 w 3308350"/>
                <a:gd name="T47" fmla="*/ 48591 h 847726"/>
                <a:gd name="T48" fmla="*/ 1154 w 3308350"/>
                <a:gd name="T49" fmla="*/ 48591 h 847726"/>
                <a:gd name="T50" fmla="*/ 272142 w 3308350"/>
                <a:gd name="T51" fmla="*/ 46420 h 847726"/>
                <a:gd name="T52" fmla="*/ 528 w 3308350"/>
                <a:gd name="T53" fmla="*/ 44203 h 847726"/>
                <a:gd name="T54" fmla="*/ 273350 w 3308350"/>
                <a:gd name="T55" fmla="*/ 42033 h 847726"/>
                <a:gd name="T56" fmla="*/ 2186 w 3308350"/>
                <a:gd name="T57" fmla="*/ 22316 h 847726"/>
                <a:gd name="T58" fmla="*/ 905 w 3308350"/>
                <a:gd name="T59" fmla="*/ 27990 h 847726"/>
                <a:gd name="T60" fmla="*/ 274895 w 3308350"/>
                <a:gd name="T61" fmla="*/ 25150 h 847726"/>
                <a:gd name="T62" fmla="*/ 273972 w 3308350"/>
                <a:gd name="T63" fmla="*/ 18791 h 847726"/>
                <a:gd name="T64" fmla="*/ 940 w 3308350"/>
                <a:gd name="T65" fmla="*/ 17804 h 847726"/>
                <a:gd name="T66" fmla="*/ 270850 w 3308350"/>
                <a:gd name="T67" fmla="*/ 5489 h 847726"/>
                <a:gd name="T68" fmla="*/ 270850 w 3308350"/>
                <a:gd name="T69" fmla="*/ 5489 h 847726"/>
                <a:gd name="T70" fmla="*/ 5277 w 3308350"/>
                <a:gd name="T71" fmla="*/ 6727 h 847726"/>
                <a:gd name="T72" fmla="*/ 267142 w 3308350"/>
                <a:gd name="T73" fmla="*/ 5756 h 847726"/>
                <a:gd name="T74" fmla="*/ 27420 w 3308350"/>
                <a:gd name="T75" fmla="*/ 5444 h 847726"/>
                <a:gd name="T76" fmla="*/ 27420 w 3308350"/>
                <a:gd name="T77" fmla="*/ 3883 h 847726"/>
                <a:gd name="T78" fmla="*/ 244952 w 3308350"/>
                <a:gd name="T79" fmla="*/ 5131 h 847726"/>
                <a:gd name="T80" fmla="*/ 241127 w 3308350"/>
                <a:gd name="T81" fmla="*/ 3883 h 847726"/>
                <a:gd name="T82" fmla="*/ 40921 w 3308350"/>
                <a:gd name="T83" fmla="*/ 4194 h 847726"/>
                <a:gd name="T84" fmla="*/ 205605 w 3308350"/>
                <a:gd name="T85" fmla="*/ 2008 h 847726"/>
                <a:gd name="T86" fmla="*/ 204984 w 3308350"/>
                <a:gd name="T87" fmla="*/ 2650 h 847726"/>
                <a:gd name="T88" fmla="*/ 58434 w 3308350"/>
                <a:gd name="T89" fmla="*/ 2907 h 847726"/>
                <a:gd name="T90" fmla="*/ 46189 w 3308350"/>
                <a:gd name="T91" fmla="*/ 5087 h 847726"/>
                <a:gd name="T92" fmla="*/ 222429 w 3308350"/>
                <a:gd name="T93" fmla="*/ 2249 h 847726"/>
                <a:gd name="T94" fmla="*/ 218983 w 3308350"/>
                <a:gd name="T95" fmla="*/ 3213 h 847726"/>
                <a:gd name="T96" fmla="*/ 185843 w 3308350"/>
                <a:gd name="T97" fmla="*/ 3213 h 847726"/>
                <a:gd name="T98" fmla="*/ 201159 w 3308350"/>
                <a:gd name="T99" fmla="*/ 3246 h 847726"/>
                <a:gd name="T100" fmla="*/ 171812 w 3308350"/>
                <a:gd name="T101" fmla="*/ 1383 h 847726"/>
                <a:gd name="T102" fmla="*/ 164884 w 3308350"/>
                <a:gd name="T103" fmla="*/ 2008 h 847726"/>
                <a:gd name="T104" fmla="*/ 80575 w 3308350"/>
                <a:gd name="T105" fmla="*/ 3614 h 847726"/>
                <a:gd name="T106" fmla="*/ 160527 w 3308350"/>
                <a:gd name="T107" fmla="*/ 1355 h 847726"/>
                <a:gd name="T108" fmla="*/ 105830 w 3308350"/>
                <a:gd name="T109" fmla="*/ 401 h 847726"/>
                <a:gd name="T110" fmla="*/ 105830 w 3308350"/>
                <a:gd name="T111" fmla="*/ 401 h 847726"/>
                <a:gd name="T112" fmla="*/ 85880 w 3308350"/>
                <a:gd name="T113" fmla="*/ 1355 h 847726"/>
                <a:gd name="T114" fmla="*/ 138371 w 3308350"/>
                <a:gd name="T115" fmla="*/ 1590 h 847726"/>
                <a:gd name="T116" fmla="*/ 134048 w 3308350"/>
                <a:gd name="T117" fmla="*/ 2276 h 847726"/>
                <a:gd name="T118" fmla="*/ 119325 w 3308350"/>
                <a:gd name="T119" fmla="*/ 1338 h 847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08350" h="847726">
                  <a:moveTo>
                    <a:pt x="2609389" y="817563"/>
                  </a:moveTo>
                  <a:cubicBezTo>
                    <a:pt x="2613127" y="817563"/>
                    <a:pt x="2613127" y="817563"/>
                    <a:pt x="2616866" y="817563"/>
                  </a:cubicBezTo>
                  <a:cubicBezTo>
                    <a:pt x="2646772" y="817563"/>
                    <a:pt x="2676679" y="817563"/>
                    <a:pt x="2710324" y="817563"/>
                  </a:cubicBezTo>
                  <a:cubicBezTo>
                    <a:pt x="2714062" y="817563"/>
                    <a:pt x="2717800" y="821373"/>
                    <a:pt x="2717800" y="825183"/>
                  </a:cubicBezTo>
                  <a:cubicBezTo>
                    <a:pt x="2717800" y="828993"/>
                    <a:pt x="2714062" y="836613"/>
                    <a:pt x="2710324" y="836613"/>
                  </a:cubicBezTo>
                  <a:cubicBezTo>
                    <a:pt x="2676679" y="836613"/>
                    <a:pt x="2646772" y="836613"/>
                    <a:pt x="2616866" y="836613"/>
                  </a:cubicBezTo>
                  <a:cubicBezTo>
                    <a:pt x="2613127" y="836613"/>
                    <a:pt x="2613127" y="836613"/>
                    <a:pt x="2609389" y="836613"/>
                  </a:cubicBezTo>
                  <a:cubicBezTo>
                    <a:pt x="2605651" y="836613"/>
                    <a:pt x="2601912" y="832803"/>
                    <a:pt x="2601912" y="825183"/>
                  </a:cubicBezTo>
                  <a:cubicBezTo>
                    <a:pt x="2601912" y="821373"/>
                    <a:pt x="2605651" y="817563"/>
                    <a:pt x="2609389" y="817563"/>
                  </a:cubicBezTo>
                  <a:close/>
                  <a:moveTo>
                    <a:pt x="466526" y="814842"/>
                  </a:moveTo>
                  <a:cubicBezTo>
                    <a:pt x="470296" y="811213"/>
                    <a:pt x="474067" y="818470"/>
                    <a:pt x="474067" y="822099"/>
                  </a:cubicBezTo>
                  <a:cubicBezTo>
                    <a:pt x="477837" y="825728"/>
                    <a:pt x="470296" y="829356"/>
                    <a:pt x="466526" y="829356"/>
                  </a:cubicBezTo>
                  <a:cubicBezTo>
                    <a:pt x="436363" y="832985"/>
                    <a:pt x="402431" y="832985"/>
                    <a:pt x="368498" y="836613"/>
                  </a:cubicBezTo>
                  <a:cubicBezTo>
                    <a:pt x="360957" y="836613"/>
                    <a:pt x="357187" y="832985"/>
                    <a:pt x="357187" y="825728"/>
                  </a:cubicBezTo>
                  <a:cubicBezTo>
                    <a:pt x="357187" y="822099"/>
                    <a:pt x="360957" y="818470"/>
                    <a:pt x="368498" y="818470"/>
                  </a:cubicBezTo>
                  <a:cubicBezTo>
                    <a:pt x="402431" y="814842"/>
                    <a:pt x="432593" y="814842"/>
                    <a:pt x="466526" y="814842"/>
                  </a:cubicBezTo>
                  <a:close/>
                  <a:moveTo>
                    <a:pt x="155360" y="814408"/>
                  </a:moveTo>
                  <a:cubicBezTo>
                    <a:pt x="156776" y="813039"/>
                    <a:pt x="158664" y="813039"/>
                    <a:pt x="160552" y="814865"/>
                  </a:cubicBezTo>
                  <a:cubicBezTo>
                    <a:pt x="171879" y="814865"/>
                    <a:pt x="183206" y="818516"/>
                    <a:pt x="198309" y="818516"/>
                  </a:cubicBezTo>
                  <a:cubicBezTo>
                    <a:pt x="224738" y="822167"/>
                    <a:pt x="251168" y="825818"/>
                    <a:pt x="281374" y="829470"/>
                  </a:cubicBezTo>
                  <a:cubicBezTo>
                    <a:pt x="285149" y="829470"/>
                    <a:pt x="288925" y="833121"/>
                    <a:pt x="285149" y="836772"/>
                  </a:cubicBezTo>
                  <a:cubicBezTo>
                    <a:pt x="285149" y="844075"/>
                    <a:pt x="281374" y="847726"/>
                    <a:pt x="277598" y="847726"/>
                  </a:cubicBezTo>
                  <a:cubicBezTo>
                    <a:pt x="251168" y="844075"/>
                    <a:pt x="224738" y="840424"/>
                    <a:pt x="194533" y="836772"/>
                  </a:cubicBezTo>
                  <a:cubicBezTo>
                    <a:pt x="179430" y="836772"/>
                    <a:pt x="168103" y="833121"/>
                    <a:pt x="156776" y="829470"/>
                  </a:cubicBezTo>
                  <a:cubicBezTo>
                    <a:pt x="153001" y="829470"/>
                    <a:pt x="149225" y="825818"/>
                    <a:pt x="153001" y="822167"/>
                  </a:cubicBezTo>
                  <a:cubicBezTo>
                    <a:pt x="153001" y="818516"/>
                    <a:pt x="153945" y="815777"/>
                    <a:pt x="155360" y="814408"/>
                  </a:cubicBezTo>
                  <a:close/>
                  <a:moveTo>
                    <a:pt x="2771314" y="814388"/>
                  </a:moveTo>
                  <a:cubicBezTo>
                    <a:pt x="2804959" y="814388"/>
                    <a:pt x="2834865" y="814388"/>
                    <a:pt x="2868510" y="814388"/>
                  </a:cubicBezTo>
                  <a:cubicBezTo>
                    <a:pt x="2872249" y="814388"/>
                    <a:pt x="2879725" y="818198"/>
                    <a:pt x="2879725" y="822008"/>
                  </a:cubicBezTo>
                  <a:cubicBezTo>
                    <a:pt x="2879725" y="825818"/>
                    <a:pt x="2875987" y="833438"/>
                    <a:pt x="2868510" y="833438"/>
                  </a:cubicBezTo>
                  <a:cubicBezTo>
                    <a:pt x="2838604" y="833438"/>
                    <a:pt x="2804959" y="833438"/>
                    <a:pt x="2771314" y="833438"/>
                  </a:cubicBezTo>
                  <a:cubicBezTo>
                    <a:pt x="2767576" y="833438"/>
                    <a:pt x="2763837" y="829628"/>
                    <a:pt x="2763837" y="825818"/>
                  </a:cubicBezTo>
                  <a:cubicBezTo>
                    <a:pt x="2763837" y="822008"/>
                    <a:pt x="2767576" y="814388"/>
                    <a:pt x="2771314" y="814388"/>
                  </a:cubicBezTo>
                  <a:close/>
                  <a:moveTo>
                    <a:pt x="2451202" y="814388"/>
                  </a:moveTo>
                  <a:cubicBezTo>
                    <a:pt x="2484847" y="818092"/>
                    <a:pt x="2514754" y="818092"/>
                    <a:pt x="2548399" y="818092"/>
                  </a:cubicBezTo>
                  <a:cubicBezTo>
                    <a:pt x="2552137" y="818092"/>
                    <a:pt x="2555875" y="821797"/>
                    <a:pt x="2555875" y="825501"/>
                  </a:cubicBezTo>
                  <a:cubicBezTo>
                    <a:pt x="2555875" y="832909"/>
                    <a:pt x="2552137" y="836613"/>
                    <a:pt x="2548399" y="836613"/>
                  </a:cubicBezTo>
                  <a:cubicBezTo>
                    <a:pt x="2514754" y="836613"/>
                    <a:pt x="2481109" y="836613"/>
                    <a:pt x="2451202" y="832909"/>
                  </a:cubicBezTo>
                  <a:cubicBezTo>
                    <a:pt x="2443726" y="832909"/>
                    <a:pt x="2439987" y="829205"/>
                    <a:pt x="2439987" y="825501"/>
                  </a:cubicBezTo>
                  <a:cubicBezTo>
                    <a:pt x="2439987" y="821797"/>
                    <a:pt x="2443726" y="814388"/>
                    <a:pt x="2451202" y="814388"/>
                  </a:cubicBezTo>
                  <a:close/>
                  <a:moveTo>
                    <a:pt x="2387498" y="811213"/>
                  </a:moveTo>
                  <a:cubicBezTo>
                    <a:pt x="2394975" y="811213"/>
                    <a:pt x="2398713" y="814842"/>
                    <a:pt x="2398713" y="818470"/>
                  </a:cubicBezTo>
                  <a:cubicBezTo>
                    <a:pt x="2398713" y="825728"/>
                    <a:pt x="2394975" y="829356"/>
                    <a:pt x="2391237" y="829356"/>
                  </a:cubicBezTo>
                  <a:cubicBezTo>
                    <a:pt x="2357592" y="832985"/>
                    <a:pt x="2323947" y="832985"/>
                    <a:pt x="2290302" y="836613"/>
                  </a:cubicBezTo>
                  <a:cubicBezTo>
                    <a:pt x="2286564" y="836613"/>
                    <a:pt x="2282825" y="832985"/>
                    <a:pt x="2282825" y="829356"/>
                  </a:cubicBezTo>
                  <a:cubicBezTo>
                    <a:pt x="2282825" y="822099"/>
                    <a:pt x="2286564" y="818470"/>
                    <a:pt x="2290302" y="818470"/>
                  </a:cubicBezTo>
                  <a:cubicBezTo>
                    <a:pt x="2323947" y="814842"/>
                    <a:pt x="2353853" y="814842"/>
                    <a:pt x="2387498" y="811213"/>
                  </a:cubicBezTo>
                  <a:close/>
                  <a:moveTo>
                    <a:pt x="2132115" y="811213"/>
                  </a:moveTo>
                  <a:cubicBezTo>
                    <a:pt x="2162022" y="811213"/>
                    <a:pt x="2195667" y="814917"/>
                    <a:pt x="2229312" y="814917"/>
                  </a:cubicBezTo>
                  <a:cubicBezTo>
                    <a:pt x="2233050" y="814917"/>
                    <a:pt x="2236788" y="818622"/>
                    <a:pt x="2236788" y="822326"/>
                  </a:cubicBezTo>
                  <a:cubicBezTo>
                    <a:pt x="2236788" y="829734"/>
                    <a:pt x="2233050" y="833438"/>
                    <a:pt x="2229312" y="833438"/>
                  </a:cubicBezTo>
                  <a:cubicBezTo>
                    <a:pt x="2195667" y="829734"/>
                    <a:pt x="2162022" y="829734"/>
                    <a:pt x="2128377" y="829734"/>
                  </a:cubicBezTo>
                  <a:cubicBezTo>
                    <a:pt x="2124639" y="829734"/>
                    <a:pt x="2120900" y="826030"/>
                    <a:pt x="2120900" y="822326"/>
                  </a:cubicBezTo>
                  <a:cubicBezTo>
                    <a:pt x="2120900" y="814917"/>
                    <a:pt x="2124639" y="811213"/>
                    <a:pt x="2132115" y="811213"/>
                  </a:cubicBezTo>
                  <a:close/>
                  <a:moveTo>
                    <a:pt x="1970286" y="811213"/>
                  </a:moveTo>
                  <a:cubicBezTo>
                    <a:pt x="1989138" y="811213"/>
                    <a:pt x="2011760" y="811213"/>
                    <a:pt x="2030611" y="811213"/>
                  </a:cubicBezTo>
                  <a:cubicBezTo>
                    <a:pt x="2041922" y="811213"/>
                    <a:pt x="2057003" y="811213"/>
                    <a:pt x="2068314" y="811213"/>
                  </a:cubicBezTo>
                  <a:cubicBezTo>
                    <a:pt x="2072085" y="811213"/>
                    <a:pt x="2079625" y="814706"/>
                    <a:pt x="2079625" y="821691"/>
                  </a:cubicBezTo>
                  <a:cubicBezTo>
                    <a:pt x="2079625" y="825184"/>
                    <a:pt x="2072085" y="828676"/>
                    <a:pt x="2068314" y="828676"/>
                  </a:cubicBezTo>
                  <a:cubicBezTo>
                    <a:pt x="2057003" y="828676"/>
                    <a:pt x="2041922" y="828676"/>
                    <a:pt x="2030611" y="828676"/>
                  </a:cubicBezTo>
                  <a:cubicBezTo>
                    <a:pt x="2011760" y="828676"/>
                    <a:pt x="1989138" y="828676"/>
                    <a:pt x="1970286" y="828676"/>
                  </a:cubicBezTo>
                  <a:cubicBezTo>
                    <a:pt x="1966516" y="828676"/>
                    <a:pt x="1958975" y="825184"/>
                    <a:pt x="1958975" y="821691"/>
                  </a:cubicBezTo>
                  <a:cubicBezTo>
                    <a:pt x="1958975" y="814706"/>
                    <a:pt x="1966516" y="811213"/>
                    <a:pt x="1970286" y="811213"/>
                  </a:cubicBezTo>
                  <a:close/>
                  <a:moveTo>
                    <a:pt x="1807804" y="811213"/>
                  </a:moveTo>
                  <a:cubicBezTo>
                    <a:pt x="1841910" y="811213"/>
                    <a:pt x="1876016" y="811213"/>
                    <a:pt x="1910121" y="811213"/>
                  </a:cubicBezTo>
                  <a:cubicBezTo>
                    <a:pt x="1913911" y="811213"/>
                    <a:pt x="1917700" y="814706"/>
                    <a:pt x="1917700" y="821691"/>
                  </a:cubicBezTo>
                  <a:cubicBezTo>
                    <a:pt x="1917700" y="825184"/>
                    <a:pt x="1913911" y="828676"/>
                    <a:pt x="1906332" y="828676"/>
                  </a:cubicBezTo>
                  <a:cubicBezTo>
                    <a:pt x="1876016" y="828676"/>
                    <a:pt x="1841910" y="828676"/>
                    <a:pt x="1807804" y="828676"/>
                  </a:cubicBezTo>
                  <a:cubicBezTo>
                    <a:pt x="1804015" y="828676"/>
                    <a:pt x="1800225" y="825184"/>
                    <a:pt x="1800225" y="818198"/>
                  </a:cubicBezTo>
                  <a:cubicBezTo>
                    <a:pt x="1800225" y="814706"/>
                    <a:pt x="1804015" y="811213"/>
                    <a:pt x="1807804" y="811213"/>
                  </a:cubicBezTo>
                  <a:close/>
                  <a:moveTo>
                    <a:pt x="1488613" y="806450"/>
                  </a:moveTo>
                  <a:cubicBezTo>
                    <a:pt x="1522259" y="806450"/>
                    <a:pt x="1555904" y="806450"/>
                    <a:pt x="1585810" y="806450"/>
                  </a:cubicBezTo>
                  <a:cubicBezTo>
                    <a:pt x="1593287" y="806450"/>
                    <a:pt x="1597025" y="810260"/>
                    <a:pt x="1597025" y="817880"/>
                  </a:cubicBezTo>
                  <a:cubicBezTo>
                    <a:pt x="1597025" y="821690"/>
                    <a:pt x="1593287" y="825500"/>
                    <a:pt x="1585810" y="825500"/>
                  </a:cubicBezTo>
                  <a:cubicBezTo>
                    <a:pt x="1552165" y="825500"/>
                    <a:pt x="1522259" y="825500"/>
                    <a:pt x="1488613" y="825500"/>
                  </a:cubicBezTo>
                  <a:cubicBezTo>
                    <a:pt x="1484875" y="825500"/>
                    <a:pt x="1481137" y="821690"/>
                    <a:pt x="1481137" y="814070"/>
                  </a:cubicBezTo>
                  <a:cubicBezTo>
                    <a:pt x="1481137" y="810260"/>
                    <a:pt x="1484875" y="806450"/>
                    <a:pt x="1488613" y="806450"/>
                  </a:cubicBezTo>
                  <a:close/>
                  <a:moveTo>
                    <a:pt x="627523" y="806450"/>
                  </a:moveTo>
                  <a:cubicBezTo>
                    <a:pt x="631262" y="806450"/>
                    <a:pt x="635000" y="810154"/>
                    <a:pt x="635000" y="813859"/>
                  </a:cubicBezTo>
                  <a:cubicBezTo>
                    <a:pt x="635000" y="821267"/>
                    <a:pt x="631262" y="824971"/>
                    <a:pt x="627523" y="824971"/>
                  </a:cubicBezTo>
                  <a:cubicBezTo>
                    <a:pt x="593878" y="824971"/>
                    <a:pt x="560233" y="824971"/>
                    <a:pt x="526589" y="828675"/>
                  </a:cubicBezTo>
                  <a:cubicBezTo>
                    <a:pt x="522850" y="828675"/>
                    <a:pt x="519112" y="824971"/>
                    <a:pt x="519112" y="817563"/>
                  </a:cubicBezTo>
                  <a:cubicBezTo>
                    <a:pt x="519112" y="813859"/>
                    <a:pt x="522850" y="810154"/>
                    <a:pt x="526589" y="810154"/>
                  </a:cubicBezTo>
                  <a:cubicBezTo>
                    <a:pt x="560233" y="806450"/>
                    <a:pt x="593878" y="806450"/>
                    <a:pt x="627523" y="806450"/>
                  </a:cubicBezTo>
                  <a:close/>
                  <a:moveTo>
                    <a:pt x="3030896" y="803275"/>
                  </a:moveTo>
                  <a:cubicBezTo>
                    <a:pt x="3034686" y="803275"/>
                    <a:pt x="3038475" y="806904"/>
                    <a:pt x="3038475" y="814161"/>
                  </a:cubicBezTo>
                  <a:cubicBezTo>
                    <a:pt x="3038475" y="817790"/>
                    <a:pt x="3034686" y="821418"/>
                    <a:pt x="3030896" y="821418"/>
                  </a:cubicBezTo>
                  <a:cubicBezTo>
                    <a:pt x="2996791" y="825047"/>
                    <a:pt x="2962685" y="825047"/>
                    <a:pt x="2932369" y="828675"/>
                  </a:cubicBezTo>
                  <a:cubicBezTo>
                    <a:pt x="2924790" y="828675"/>
                    <a:pt x="2921000" y="825047"/>
                    <a:pt x="2921000" y="821418"/>
                  </a:cubicBezTo>
                  <a:cubicBezTo>
                    <a:pt x="2921000" y="814161"/>
                    <a:pt x="2924790" y="810532"/>
                    <a:pt x="2928579" y="810532"/>
                  </a:cubicBezTo>
                  <a:cubicBezTo>
                    <a:pt x="2962685" y="810532"/>
                    <a:pt x="2996791" y="806904"/>
                    <a:pt x="3030896" y="803275"/>
                  </a:cubicBezTo>
                  <a:close/>
                  <a:moveTo>
                    <a:pt x="1168598" y="803275"/>
                  </a:moveTo>
                  <a:cubicBezTo>
                    <a:pt x="1202531" y="803275"/>
                    <a:pt x="1232693" y="803275"/>
                    <a:pt x="1266626" y="803275"/>
                  </a:cubicBezTo>
                  <a:cubicBezTo>
                    <a:pt x="1270396" y="803275"/>
                    <a:pt x="1277937" y="807085"/>
                    <a:pt x="1274167" y="814705"/>
                  </a:cubicBezTo>
                  <a:cubicBezTo>
                    <a:pt x="1274167" y="818515"/>
                    <a:pt x="1270396" y="822325"/>
                    <a:pt x="1266626" y="822325"/>
                  </a:cubicBezTo>
                  <a:cubicBezTo>
                    <a:pt x="1232693" y="822325"/>
                    <a:pt x="1202531" y="822325"/>
                    <a:pt x="1168598" y="822325"/>
                  </a:cubicBezTo>
                  <a:cubicBezTo>
                    <a:pt x="1161057" y="822325"/>
                    <a:pt x="1157287" y="818515"/>
                    <a:pt x="1157287" y="810895"/>
                  </a:cubicBezTo>
                  <a:cubicBezTo>
                    <a:pt x="1157287" y="807085"/>
                    <a:pt x="1161057" y="803275"/>
                    <a:pt x="1168598" y="803275"/>
                  </a:cubicBezTo>
                  <a:close/>
                  <a:moveTo>
                    <a:pt x="849415" y="803275"/>
                  </a:moveTo>
                  <a:cubicBezTo>
                    <a:pt x="879321" y="803275"/>
                    <a:pt x="912966" y="803275"/>
                    <a:pt x="946611" y="803275"/>
                  </a:cubicBezTo>
                  <a:cubicBezTo>
                    <a:pt x="950350" y="803275"/>
                    <a:pt x="954088" y="807085"/>
                    <a:pt x="954088" y="810895"/>
                  </a:cubicBezTo>
                  <a:cubicBezTo>
                    <a:pt x="954088" y="814705"/>
                    <a:pt x="950350" y="822325"/>
                    <a:pt x="946611" y="822325"/>
                  </a:cubicBezTo>
                  <a:cubicBezTo>
                    <a:pt x="912966" y="822325"/>
                    <a:pt x="879321" y="822325"/>
                    <a:pt x="849415" y="822325"/>
                  </a:cubicBezTo>
                  <a:cubicBezTo>
                    <a:pt x="841938" y="822325"/>
                    <a:pt x="838200" y="818515"/>
                    <a:pt x="838200" y="810895"/>
                  </a:cubicBezTo>
                  <a:cubicBezTo>
                    <a:pt x="838200" y="807085"/>
                    <a:pt x="841938" y="803275"/>
                    <a:pt x="849415" y="803275"/>
                  </a:cubicBezTo>
                  <a:close/>
                  <a:moveTo>
                    <a:pt x="1649669" y="798513"/>
                  </a:moveTo>
                  <a:cubicBezTo>
                    <a:pt x="1683774" y="806133"/>
                    <a:pt x="1717880" y="809943"/>
                    <a:pt x="1748196" y="817563"/>
                  </a:cubicBezTo>
                  <a:cubicBezTo>
                    <a:pt x="1751986" y="817563"/>
                    <a:pt x="1755775" y="825183"/>
                    <a:pt x="1755775" y="828993"/>
                  </a:cubicBezTo>
                  <a:cubicBezTo>
                    <a:pt x="1755775" y="832803"/>
                    <a:pt x="1751986" y="836613"/>
                    <a:pt x="1744407" y="836613"/>
                  </a:cubicBezTo>
                  <a:cubicBezTo>
                    <a:pt x="1714091" y="828993"/>
                    <a:pt x="1679985" y="825183"/>
                    <a:pt x="1645879" y="817563"/>
                  </a:cubicBezTo>
                  <a:cubicBezTo>
                    <a:pt x="1642090" y="817563"/>
                    <a:pt x="1638300" y="813753"/>
                    <a:pt x="1638300" y="806133"/>
                  </a:cubicBezTo>
                  <a:cubicBezTo>
                    <a:pt x="1642090" y="802323"/>
                    <a:pt x="1645879" y="798513"/>
                    <a:pt x="1649669" y="798513"/>
                  </a:cubicBezTo>
                  <a:close/>
                  <a:moveTo>
                    <a:pt x="1413286" y="798513"/>
                  </a:moveTo>
                  <a:cubicBezTo>
                    <a:pt x="1417049" y="798513"/>
                    <a:pt x="1420812" y="802284"/>
                    <a:pt x="1420812" y="809824"/>
                  </a:cubicBezTo>
                  <a:cubicBezTo>
                    <a:pt x="1420812" y="813595"/>
                    <a:pt x="1417049" y="817365"/>
                    <a:pt x="1413286" y="817365"/>
                  </a:cubicBezTo>
                  <a:cubicBezTo>
                    <a:pt x="1386945" y="821135"/>
                    <a:pt x="1356842" y="824906"/>
                    <a:pt x="1330501" y="828676"/>
                  </a:cubicBezTo>
                  <a:cubicBezTo>
                    <a:pt x="1322975" y="828676"/>
                    <a:pt x="1319212" y="824906"/>
                    <a:pt x="1319212" y="821135"/>
                  </a:cubicBezTo>
                  <a:cubicBezTo>
                    <a:pt x="1319212" y="813595"/>
                    <a:pt x="1322975" y="809824"/>
                    <a:pt x="1326738" y="809824"/>
                  </a:cubicBezTo>
                  <a:cubicBezTo>
                    <a:pt x="1353079" y="806054"/>
                    <a:pt x="1383182" y="802284"/>
                    <a:pt x="1413286" y="798513"/>
                  </a:cubicBezTo>
                  <a:close/>
                  <a:moveTo>
                    <a:pt x="785614" y="798513"/>
                  </a:moveTo>
                  <a:cubicBezTo>
                    <a:pt x="789384" y="798513"/>
                    <a:pt x="793155" y="802284"/>
                    <a:pt x="796925" y="806054"/>
                  </a:cubicBezTo>
                  <a:cubicBezTo>
                    <a:pt x="796925" y="813595"/>
                    <a:pt x="793155" y="817365"/>
                    <a:pt x="785614" y="817365"/>
                  </a:cubicBezTo>
                  <a:cubicBezTo>
                    <a:pt x="755451" y="821135"/>
                    <a:pt x="721519" y="824906"/>
                    <a:pt x="687586" y="824906"/>
                  </a:cubicBezTo>
                  <a:cubicBezTo>
                    <a:pt x="687586" y="824906"/>
                    <a:pt x="687586" y="828676"/>
                    <a:pt x="687586" y="828676"/>
                  </a:cubicBezTo>
                  <a:cubicBezTo>
                    <a:pt x="683815" y="828676"/>
                    <a:pt x="680045" y="824906"/>
                    <a:pt x="680045" y="817365"/>
                  </a:cubicBezTo>
                  <a:cubicBezTo>
                    <a:pt x="676275" y="813595"/>
                    <a:pt x="680045" y="809824"/>
                    <a:pt x="687586" y="809824"/>
                  </a:cubicBezTo>
                  <a:cubicBezTo>
                    <a:pt x="717748" y="806054"/>
                    <a:pt x="751681" y="802284"/>
                    <a:pt x="785614" y="798513"/>
                  </a:cubicBezTo>
                  <a:close/>
                  <a:moveTo>
                    <a:pt x="1011340" y="795338"/>
                  </a:moveTo>
                  <a:cubicBezTo>
                    <a:pt x="1041246" y="799042"/>
                    <a:pt x="1074891" y="802747"/>
                    <a:pt x="1108536" y="806451"/>
                  </a:cubicBezTo>
                  <a:cubicBezTo>
                    <a:pt x="1112275" y="810155"/>
                    <a:pt x="1116013" y="813859"/>
                    <a:pt x="1116013" y="817564"/>
                  </a:cubicBezTo>
                  <a:cubicBezTo>
                    <a:pt x="1116013" y="824972"/>
                    <a:pt x="1108536" y="828676"/>
                    <a:pt x="1104798" y="824972"/>
                  </a:cubicBezTo>
                  <a:cubicBezTo>
                    <a:pt x="1071153" y="821268"/>
                    <a:pt x="1041246" y="817564"/>
                    <a:pt x="1007602" y="813859"/>
                  </a:cubicBezTo>
                  <a:cubicBezTo>
                    <a:pt x="1003863" y="813859"/>
                    <a:pt x="1000125" y="806451"/>
                    <a:pt x="1000125" y="802747"/>
                  </a:cubicBezTo>
                  <a:cubicBezTo>
                    <a:pt x="1000125" y="799042"/>
                    <a:pt x="1003863" y="795338"/>
                    <a:pt x="1011340" y="795338"/>
                  </a:cubicBezTo>
                  <a:close/>
                  <a:moveTo>
                    <a:pt x="47983" y="734631"/>
                  </a:moveTo>
                  <a:cubicBezTo>
                    <a:pt x="50346" y="735563"/>
                    <a:pt x="52236" y="737425"/>
                    <a:pt x="52236" y="739287"/>
                  </a:cubicBezTo>
                  <a:cubicBezTo>
                    <a:pt x="67355" y="780257"/>
                    <a:pt x="78694" y="798880"/>
                    <a:pt x="105152" y="810054"/>
                  </a:cubicBezTo>
                  <a:cubicBezTo>
                    <a:pt x="108932" y="813778"/>
                    <a:pt x="112712" y="817503"/>
                    <a:pt x="108932" y="821227"/>
                  </a:cubicBezTo>
                  <a:cubicBezTo>
                    <a:pt x="108932" y="824952"/>
                    <a:pt x="105152" y="828676"/>
                    <a:pt x="101373" y="828676"/>
                  </a:cubicBezTo>
                  <a:cubicBezTo>
                    <a:pt x="101373" y="828676"/>
                    <a:pt x="97593" y="828676"/>
                    <a:pt x="97593" y="828676"/>
                  </a:cubicBezTo>
                  <a:cubicBezTo>
                    <a:pt x="63575" y="813778"/>
                    <a:pt x="48456" y="787706"/>
                    <a:pt x="33337" y="746736"/>
                  </a:cubicBezTo>
                  <a:cubicBezTo>
                    <a:pt x="33337" y="743012"/>
                    <a:pt x="37117" y="735563"/>
                    <a:pt x="40896" y="735563"/>
                  </a:cubicBezTo>
                  <a:cubicBezTo>
                    <a:pt x="42786" y="733700"/>
                    <a:pt x="45621" y="733700"/>
                    <a:pt x="47983" y="734631"/>
                  </a:cubicBezTo>
                  <a:close/>
                  <a:moveTo>
                    <a:pt x="13891" y="576263"/>
                  </a:moveTo>
                  <a:cubicBezTo>
                    <a:pt x="21431" y="576263"/>
                    <a:pt x="25202" y="580053"/>
                    <a:pt x="25202" y="583842"/>
                  </a:cubicBezTo>
                  <a:cubicBezTo>
                    <a:pt x="25202" y="617948"/>
                    <a:pt x="28972" y="648264"/>
                    <a:pt x="36513" y="682370"/>
                  </a:cubicBezTo>
                  <a:cubicBezTo>
                    <a:pt x="36513" y="686159"/>
                    <a:pt x="32742" y="693738"/>
                    <a:pt x="28972" y="693738"/>
                  </a:cubicBezTo>
                  <a:cubicBezTo>
                    <a:pt x="25202" y="693738"/>
                    <a:pt x="17661" y="689949"/>
                    <a:pt x="17661" y="686159"/>
                  </a:cubicBezTo>
                  <a:cubicBezTo>
                    <a:pt x="10120" y="652053"/>
                    <a:pt x="10120" y="617948"/>
                    <a:pt x="6350" y="583842"/>
                  </a:cubicBezTo>
                  <a:cubicBezTo>
                    <a:pt x="6350" y="580053"/>
                    <a:pt x="10120" y="576263"/>
                    <a:pt x="13891" y="576263"/>
                  </a:cubicBezTo>
                  <a:close/>
                  <a:moveTo>
                    <a:pt x="3282752" y="542925"/>
                  </a:moveTo>
                  <a:cubicBezTo>
                    <a:pt x="3290293" y="542925"/>
                    <a:pt x="3294063" y="546715"/>
                    <a:pt x="3294063" y="550504"/>
                  </a:cubicBezTo>
                  <a:cubicBezTo>
                    <a:pt x="3290293" y="584610"/>
                    <a:pt x="3286522" y="618715"/>
                    <a:pt x="3282752" y="649032"/>
                  </a:cubicBezTo>
                  <a:cubicBezTo>
                    <a:pt x="3282752" y="656611"/>
                    <a:pt x="3278982" y="660400"/>
                    <a:pt x="3275211" y="660400"/>
                  </a:cubicBezTo>
                  <a:cubicBezTo>
                    <a:pt x="3267671" y="660400"/>
                    <a:pt x="3263900" y="652821"/>
                    <a:pt x="3263900" y="649032"/>
                  </a:cubicBezTo>
                  <a:cubicBezTo>
                    <a:pt x="3267671" y="618715"/>
                    <a:pt x="3271441" y="584610"/>
                    <a:pt x="3275211" y="550504"/>
                  </a:cubicBezTo>
                  <a:cubicBezTo>
                    <a:pt x="3275211" y="546715"/>
                    <a:pt x="3278982" y="542925"/>
                    <a:pt x="3282752" y="542925"/>
                  </a:cubicBezTo>
                  <a:close/>
                  <a:moveTo>
                    <a:pt x="18256" y="414338"/>
                  </a:moveTo>
                  <a:cubicBezTo>
                    <a:pt x="26194" y="414338"/>
                    <a:pt x="30163" y="418128"/>
                    <a:pt x="30163" y="425707"/>
                  </a:cubicBezTo>
                  <a:cubicBezTo>
                    <a:pt x="26194" y="459812"/>
                    <a:pt x="26194" y="490128"/>
                    <a:pt x="26194" y="524234"/>
                  </a:cubicBezTo>
                  <a:cubicBezTo>
                    <a:pt x="26194" y="528024"/>
                    <a:pt x="22225" y="531813"/>
                    <a:pt x="14288" y="531813"/>
                  </a:cubicBezTo>
                  <a:cubicBezTo>
                    <a:pt x="10319" y="531813"/>
                    <a:pt x="6350" y="528024"/>
                    <a:pt x="6350" y="524234"/>
                  </a:cubicBezTo>
                  <a:cubicBezTo>
                    <a:pt x="6350" y="490128"/>
                    <a:pt x="6350" y="456023"/>
                    <a:pt x="10319" y="425707"/>
                  </a:cubicBezTo>
                  <a:cubicBezTo>
                    <a:pt x="10319" y="418128"/>
                    <a:pt x="14288" y="414338"/>
                    <a:pt x="18256" y="414338"/>
                  </a:cubicBezTo>
                  <a:close/>
                  <a:moveTo>
                    <a:pt x="3297464" y="381000"/>
                  </a:moveTo>
                  <a:cubicBezTo>
                    <a:pt x="3301320" y="381000"/>
                    <a:pt x="3305175" y="384790"/>
                    <a:pt x="3305175" y="392369"/>
                  </a:cubicBezTo>
                  <a:cubicBezTo>
                    <a:pt x="3305175" y="426474"/>
                    <a:pt x="3301320" y="456790"/>
                    <a:pt x="3297464" y="490896"/>
                  </a:cubicBezTo>
                  <a:cubicBezTo>
                    <a:pt x="3297464" y="494686"/>
                    <a:pt x="3293609" y="498475"/>
                    <a:pt x="3289754" y="498475"/>
                  </a:cubicBezTo>
                  <a:cubicBezTo>
                    <a:pt x="3289754" y="498475"/>
                    <a:pt x="3285898" y="498475"/>
                    <a:pt x="3285898" y="498475"/>
                  </a:cubicBezTo>
                  <a:cubicBezTo>
                    <a:pt x="3282043" y="498475"/>
                    <a:pt x="3278187" y="494686"/>
                    <a:pt x="3278187" y="490896"/>
                  </a:cubicBezTo>
                  <a:cubicBezTo>
                    <a:pt x="3282043" y="456790"/>
                    <a:pt x="3285898" y="422685"/>
                    <a:pt x="3285898" y="388579"/>
                  </a:cubicBezTo>
                  <a:cubicBezTo>
                    <a:pt x="3285898" y="384790"/>
                    <a:pt x="3289754" y="381000"/>
                    <a:pt x="3297464" y="381000"/>
                  </a:cubicBezTo>
                  <a:close/>
                  <a:moveTo>
                    <a:pt x="14741" y="257175"/>
                  </a:moveTo>
                  <a:cubicBezTo>
                    <a:pt x="18597" y="257175"/>
                    <a:pt x="22452" y="260913"/>
                    <a:pt x="26307" y="264652"/>
                  </a:cubicBezTo>
                  <a:cubicBezTo>
                    <a:pt x="26307" y="290820"/>
                    <a:pt x="30163" y="313250"/>
                    <a:pt x="30163" y="328203"/>
                  </a:cubicBezTo>
                  <a:cubicBezTo>
                    <a:pt x="30163" y="328203"/>
                    <a:pt x="30163" y="331942"/>
                    <a:pt x="30163" y="331942"/>
                  </a:cubicBezTo>
                  <a:cubicBezTo>
                    <a:pt x="30163" y="343157"/>
                    <a:pt x="30163" y="354372"/>
                    <a:pt x="30163" y="361848"/>
                  </a:cubicBezTo>
                  <a:cubicBezTo>
                    <a:pt x="30163" y="369325"/>
                    <a:pt x="26307" y="373063"/>
                    <a:pt x="22452" y="373063"/>
                  </a:cubicBezTo>
                  <a:cubicBezTo>
                    <a:pt x="14741" y="373063"/>
                    <a:pt x="10886" y="369325"/>
                    <a:pt x="10886" y="361848"/>
                  </a:cubicBezTo>
                  <a:cubicBezTo>
                    <a:pt x="10886" y="350633"/>
                    <a:pt x="10886" y="343157"/>
                    <a:pt x="10886" y="331942"/>
                  </a:cubicBezTo>
                  <a:cubicBezTo>
                    <a:pt x="10886" y="331942"/>
                    <a:pt x="10886" y="328203"/>
                    <a:pt x="10886" y="328203"/>
                  </a:cubicBezTo>
                  <a:cubicBezTo>
                    <a:pt x="10886" y="313250"/>
                    <a:pt x="10886" y="290820"/>
                    <a:pt x="7030" y="268390"/>
                  </a:cubicBezTo>
                  <a:cubicBezTo>
                    <a:pt x="3175" y="260913"/>
                    <a:pt x="7030" y="257175"/>
                    <a:pt x="14741" y="257175"/>
                  </a:cubicBezTo>
                  <a:close/>
                  <a:moveTo>
                    <a:pt x="3297238" y="222845"/>
                  </a:moveTo>
                  <a:cubicBezTo>
                    <a:pt x="3300942" y="219075"/>
                    <a:pt x="3304646" y="226616"/>
                    <a:pt x="3304646" y="230386"/>
                  </a:cubicBezTo>
                  <a:cubicBezTo>
                    <a:pt x="3308350" y="253008"/>
                    <a:pt x="3308350" y="275630"/>
                    <a:pt x="3308350" y="298252"/>
                  </a:cubicBezTo>
                  <a:cubicBezTo>
                    <a:pt x="3308350" y="309563"/>
                    <a:pt x="3308350" y="317103"/>
                    <a:pt x="3308350" y="328414"/>
                  </a:cubicBezTo>
                  <a:cubicBezTo>
                    <a:pt x="3308350" y="335955"/>
                    <a:pt x="3304646" y="339725"/>
                    <a:pt x="3297238" y="339725"/>
                  </a:cubicBezTo>
                  <a:cubicBezTo>
                    <a:pt x="3293534" y="339725"/>
                    <a:pt x="3289829" y="335955"/>
                    <a:pt x="3289829" y="328414"/>
                  </a:cubicBezTo>
                  <a:cubicBezTo>
                    <a:pt x="3289829" y="317103"/>
                    <a:pt x="3289829" y="309563"/>
                    <a:pt x="3289829" y="298252"/>
                  </a:cubicBezTo>
                  <a:cubicBezTo>
                    <a:pt x="3289829" y="275630"/>
                    <a:pt x="3289829" y="253008"/>
                    <a:pt x="3286125" y="230386"/>
                  </a:cubicBezTo>
                  <a:cubicBezTo>
                    <a:pt x="3286125" y="226616"/>
                    <a:pt x="3289829" y="222845"/>
                    <a:pt x="3297238" y="222845"/>
                  </a:cubicBezTo>
                  <a:close/>
                  <a:moveTo>
                    <a:pt x="18852" y="98054"/>
                  </a:moveTo>
                  <a:cubicBezTo>
                    <a:pt x="21680" y="97119"/>
                    <a:pt x="24507" y="97119"/>
                    <a:pt x="26392" y="98988"/>
                  </a:cubicBezTo>
                  <a:cubicBezTo>
                    <a:pt x="30163" y="102727"/>
                    <a:pt x="30163" y="106465"/>
                    <a:pt x="30163" y="113942"/>
                  </a:cubicBezTo>
                  <a:cubicBezTo>
                    <a:pt x="18852" y="125157"/>
                    <a:pt x="15081" y="147587"/>
                    <a:pt x="18852" y="173755"/>
                  </a:cubicBezTo>
                  <a:cubicBezTo>
                    <a:pt x="18852" y="184970"/>
                    <a:pt x="18852" y="192447"/>
                    <a:pt x="18852" y="203661"/>
                  </a:cubicBezTo>
                  <a:cubicBezTo>
                    <a:pt x="18852" y="207400"/>
                    <a:pt x="15081" y="211138"/>
                    <a:pt x="11311" y="211138"/>
                  </a:cubicBezTo>
                  <a:cubicBezTo>
                    <a:pt x="7541" y="211138"/>
                    <a:pt x="7541" y="211138"/>
                    <a:pt x="7541" y="211138"/>
                  </a:cubicBezTo>
                  <a:cubicBezTo>
                    <a:pt x="3770" y="211138"/>
                    <a:pt x="0" y="207400"/>
                    <a:pt x="0" y="203661"/>
                  </a:cubicBezTo>
                  <a:cubicBezTo>
                    <a:pt x="0" y="192447"/>
                    <a:pt x="0" y="184970"/>
                    <a:pt x="0" y="173755"/>
                  </a:cubicBezTo>
                  <a:cubicBezTo>
                    <a:pt x="0" y="147587"/>
                    <a:pt x="0" y="121418"/>
                    <a:pt x="11311" y="102727"/>
                  </a:cubicBezTo>
                  <a:cubicBezTo>
                    <a:pt x="13196" y="100858"/>
                    <a:pt x="16024" y="98988"/>
                    <a:pt x="18852" y="98054"/>
                  </a:cubicBezTo>
                  <a:close/>
                  <a:moveTo>
                    <a:pt x="3259666" y="65088"/>
                  </a:moveTo>
                  <a:cubicBezTo>
                    <a:pt x="3267075" y="65088"/>
                    <a:pt x="3270779" y="65088"/>
                    <a:pt x="3274483" y="72602"/>
                  </a:cubicBezTo>
                  <a:cubicBezTo>
                    <a:pt x="3285596" y="102659"/>
                    <a:pt x="3293004" y="132716"/>
                    <a:pt x="3300412" y="166530"/>
                  </a:cubicBezTo>
                  <a:cubicBezTo>
                    <a:pt x="3300412" y="174044"/>
                    <a:pt x="3296708" y="177801"/>
                    <a:pt x="3289300" y="177801"/>
                  </a:cubicBezTo>
                  <a:cubicBezTo>
                    <a:pt x="3285596" y="177801"/>
                    <a:pt x="3281891" y="174044"/>
                    <a:pt x="3281891" y="170287"/>
                  </a:cubicBezTo>
                  <a:cubicBezTo>
                    <a:pt x="3274483" y="136473"/>
                    <a:pt x="3267075" y="106416"/>
                    <a:pt x="3255962" y="76359"/>
                  </a:cubicBezTo>
                  <a:cubicBezTo>
                    <a:pt x="3255962" y="72602"/>
                    <a:pt x="3255962" y="68845"/>
                    <a:pt x="3259666" y="65088"/>
                  </a:cubicBezTo>
                  <a:close/>
                  <a:moveTo>
                    <a:pt x="168173" y="57150"/>
                  </a:moveTo>
                  <a:cubicBezTo>
                    <a:pt x="175650" y="57150"/>
                    <a:pt x="179388" y="60921"/>
                    <a:pt x="179388" y="64691"/>
                  </a:cubicBezTo>
                  <a:cubicBezTo>
                    <a:pt x="179388" y="72232"/>
                    <a:pt x="175650" y="76002"/>
                    <a:pt x="171911" y="76002"/>
                  </a:cubicBezTo>
                  <a:cubicBezTo>
                    <a:pt x="134528" y="76002"/>
                    <a:pt x="100883" y="79772"/>
                    <a:pt x="74715" y="87313"/>
                  </a:cubicBezTo>
                  <a:cubicBezTo>
                    <a:pt x="74715" y="87313"/>
                    <a:pt x="74715" y="87313"/>
                    <a:pt x="70977" y="87313"/>
                  </a:cubicBezTo>
                  <a:cubicBezTo>
                    <a:pt x="67238" y="87313"/>
                    <a:pt x="63500" y="83543"/>
                    <a:pt x="63500" y="79772"/>
                  </a:cubicBezTo>
                  <a:cubicBezTo>
                    <a:pt x="63500" y="76002"/>
                    <a:pt x="67238" y="68461"/>
                    <a:pt x="70977" y="68461"/>
                  </a:cubicBezTo>
                  <a:cubicBezTo>
                    <a:pt x="100883" y="60921"/>
                    <a:pt x="134528" y="60921"/>
                    <a:pt x="168173" y="57150"/>
                  </a:cubicBezTo>
                  <a:close/>
                  <a:moveTo>
                    <a:pt x="3116519" y="46038"/>
                  </a:moveTo>
                  <a:cubicBezTo>
                    <a:pt x="3146835" y="46038"/>
                    <a:pt x="3180941" y="49742"/>
                    <a:pt x="3215046" y="49742"/>
                  </a:cubicBezTo>
                  <a:cubicBezTo>
                    <a:pt x="3218836" y="49742"/>
                    <a:pt x="3222625" y="53446"/>
                    <a:pt x="3222625" y="57151"/>
                  </a:cubicBezTo>
                  <a:cubicBezTo>
                    <a:pt x="3222625" y="60855"/>
                    <a:pt x="3218836" y="68263"/>
                    <a:pt x="3215046" y="68263"/>
                  </a:cubicBezTo>
                  <a:cubicBezTo>
                    <a:pt x="3180941" y="68263"/>
                    <a:pt x="3146835" y="64559"/>
                    <a:pt x="3116519" y="64559"/>
                  </a:cubicBezTo>
                  <a:cubicBezTo>
                    <a:pt x="3108940" y="64559"/>
                    <a:pt x="3105150" y="60855"/>
                    <a:pt x="3105150" y="57151"/>
                  </a:cubicBezTo>
                  <a:cubicBezTo>
                    <a:pt x="3105150" y="49742"/>
                    <a:pt x="3108940" y="46038"/>
                    <a:pt x="3116519" y="46038"/>
                  </a:cubicBezTo>
                  <a:close/>
                  <a:moveTo>
                    <a:pt x="330001" y="46038"/>
                  </a:moveTo>
                  <a:cubicBezTo>
                    <a:pt x="333771" y="46038"/>
                    <a:pt x="337542" y="49742"/>
                    <a:pt x="337542" y="53447"/>
                  </a:cubicBezTo>
                  <a:cubicBezTo>
                    <a:pt x="341312" y="57151"/>
                    <a:pt x="337542" y="60855"/>
                    <a:pt x="330001" y="64559"/>
                  </a:cubicBezTo>
                  <a:cubicBezTo>
                    <a:pt x="318690" y="64559"/>
                    <a:pt x="307379" y="68263"/>
                    <a:pt x="296068" y="68263"/>
                  </a:cubicBezTo>
                  <a:cubicBezTo>
                    <a:pt x="280987" y="71968"/>
                    <a:pt x="258365" y="75672"/>
                    <a:pt x="231973" y="75672"/>
                  </a:cubicBezTo>
                  <a:cubicBezTo>
                    <a:pt x="228202" y="79376"/>
                    <a:pt x="224432" y="75672"/>
                    <a:pt x="224432" y="68263"/>
                  </a:cubicBezTo>
                  <a:cubicBezTo>
                    <a:pt x="220662" y="64559"/>
                    <a:pt x="224432" y="60855"/>
                    <a:pt x="231973" y="60855"/>
                  </a:cubicBezTo>
                  <a:cubicBezTo>
                    <a:pt x="258365" y="57151"/>
                    <a:pt x="280987" y="53447"/>
                    <a:pt x="296068" y="49742"/>
                  </a:cubicBezTo>
                  <a:cubicBezTo>
                    <a:pt x="307379" y="49742"/>
                    <a:pt x="318690" y="46038"/>
                    <a:pt x="330001" y="46038"/>
                  </a:cubicBezTo>
                  <a:close/>
                  <a:moveTo>
                    <a:pt x="3058268" y="38166"/>
                  </a:moveTo>
                  <a:cubicBezTo>
                    <a:pt x="3060137" y="39555"/>
                    <a:pt x="3062006" y="42334"/>
                    <a:pt x="3063875" y="46038"/>
                  </a:cubicBezTo>
                  <a:cubicBezTo>
                    <a:pt x="3063875" y="49742"/>
                    <a:pt x="3060137" y="53446"/>
                    <a:pt x="3056399" y="53446"/>
                  </a:cubicBezTo>
                  <a:cubicBezTo>
                    <a:pt x="3056399" y="53446"/>
                    <a:pt x="3056399" y="53446"/>
                    <a:pt x="3052660" y="53446"/>
                  </a:cubicBezTo>
                  <a:cubicBezTo>
                    <a:pt x="3022754" y="60855"/>
                    <a:pt x="2989109" y="64559"/>
                    <a:pt x="2955464" y="68263"/>
                  </a:cubicBezTo>
                  <a:cubicBezTo>
                    <a:pt x="2951726" y="68263"/>
                    <a:pt x="2947987" y="64559"/>
                    <a:pt x="2947987" y="60855"/>
                  </a:cubicBezTo>
                  <a:cubicBezTo>
                    <a:pt x="2947987" y="53446"/>
                    <a:pt x="2947987" y="49742"/>
                    <a:pt x="2955464" y="49742"/>
                  </a:cubicBezTo>
                  <a:cubicBezTo>
                    <a:pt x="2989109" y="46038"/>
                    <a:pt x="3019015" y="42334"/>
                    <a:pt x="3052660" y="38629"/>
                  </a:cubicBezTo>
                  <a:cubicBezTo>
                    <a:pt x="3054529" y="36777"/>
                    <a:pt x="3056399" y="36777"/>
                    <a:pt x="3058268" y="38166"/>
                  </a:cubicBezTo>
                  <a:close/>
                  <a:moveTo>
                    <a:pt x="2797277" y="34925"/>
                  </a:moveTo>
                  <a:cubicBezTo>
                    <a:pt x="2827184" y="34925"/>
                    <a:pt x="2860829" y="34925"/>
                    <a:pt x="2894474" y="38629"/>
                  </a:cubicBezTo>
                  <a:cubicBezTo>
                    <a:pt x="2898212" y="38629"/>
                    <a:pt x="2901950" y="42333"/>
                    <a:pt x="2901950" y="46038"/>
                  </a:cubicBezTo>
                  <a:cubicBezTo>
                    <a:pt x="2901950" y="53446"/>
                    <a:pt x="2898212" y="57150"/>
                    <a:pt x="2894474" y="57150"/>
                  </a:cubicBezTo>
                  <a:cubicBezTo>
                    <a:pt x="2860829" y="53446"/>
                    <a:pt x="2827184" y="53446"/>
                    <a:pt x="2793539" y="49742"/>
                  </a:cubicBezTo>
                  <a:cubicBezTo>
                    <a:pt x="2789801" y="49742"/>
                    <a:pt x="2786062" y="46038"/>
                    <a:pt x="2786062" y="42333"/>
                  </a:cubicBezTo>
                  <a:cubicBezTo>
                    <a:pt x="2786062" y="38629"/>
                    <a:pt x="2789801" y="34925"/>
                    <a:pt x="2797277" y="34925"/>
                  </a:cubicBezTo>
                  <a:close/>
                  <a:moveTo>
                    <a:pt x="393955" y="34925"/>
                  </a:moveTo>
                  <a:cubicBezTo>
                    <a:pt x="428061" y="38629"/>
                    <a:pt x="458377" y="42334"/>
                    <a:pt x="492483" y="49742"/>
                  </a:cubicBezTo>
                  <a:cubicBezTo>
                    <a:pt x="496272" y="49742"/>
                    <a:pt x="500062" y="53446"/>
                    <a:pt x="500062" y="57150"/>
                  </a:cubicBezTo>
                  <a:cubicBezTo>
                    <a:pt x="500062" y="64559"/>
                    <a:pt x="496272" y="68263"/>
                    <a:pt x="488693" y="64559"/>
                  </a:cubicBezTo>
                  <a:cubicBezTo>
                    <a:pt x="458377" y="60855"/>
                    <a:pt x="424272" y="57150"/>
                    <a:pt x="390166" y="53446"/>
                  </a:cubicBezTo>
                  <a:cubicBezTo>
                    <a:pt x="386376" y="53446"/>
                    <a:pt x="382587" y="46038"/>
                    <a:pt x="382587" y="42334"/>
                  </a:cubicBezTo>
                  <a:cubicBezTo>
                    <a:pt x="382587" y="38629"/>
                    <a:pt x="390166" y="34925"/>
                    <a:pt x="393955" y="34925"/>
                  </a:cubicBezTo>
                  <a:close/>
                  <a:moveTo>
                    <a:pt x="2474452" y="23813"/>
                  </a:moveTo>
                  <a:cubicBezTo>
                    <a:pt x="2508097" y="23813"/>
                    <a:pt x="2541742" y="23813"/>
                    <a:pt x="2575387" y="23813"/>
                  </a:cubicBezTo>
                  <a:cubicBezTo>
                    <a:pt x="2579125" y="23813"/>
                    <a:pt x="2582863" y="27623"/>
                    <a:pt x="2582863" y="35243"/>
                  </a:cubicBezTo>
                  <a:cubicBezTo>
                    <a:pt x="2582863" y="39053"/>
                    <a:pt x="2579125" y="42863"/>
                    <a:pt x="2575387" y="42863"/>
                  </a:cubicBezTo>
                  <a:cubicBezTo>
                    <a:pt x="2571648" y="42863"/>
                    <a:pt x="2571648" y="42863"/>
                    <a:pt x="2571648" y="42863"/>
                  </a:cubicBezTo>
                  <a:cubicBezTo>
                    <a:pt x="2541742" y="42863"/>
                    <a:pt x="2508097" y="42863"/>
                    <a:pt x="2474452" y="42863"/>
                  </a:cubicBezTo>
                  <a:cubicBezTo>
                    <a:pt x="2470714" y="42863"/>
                    <a:pt x="2466975" y="39053"/>
                    <a:pt x="2466975" y="31433"/>
                  </a:cubicBezTo>
                  <a:cubicBezTo>
                    <a:pt x="2466975" y="27623"/>
                    <a:pt x="2470714" y="23813"/>
                    <a:pt x="2474452" y="23813"/>
                  </a:cubicBezTo>
                  <a:close/>
                  <a:moveTo>
                    <a:pt x="796811" y="22906"/>
                  </a:moveTo>
                  <a:cubicBezTo>
                    <a:pt x="804295" y="19050"/>
                    <a:pt x="808037" y="26761"/>
                    <a:pt x="808037" y="30616"/>
                  </a:cubicBezTo>
                  <a:cubicBezTo>
                    <a:pt x="808037" y="34472"/>
                    <a:pt x="804295" y="38327"/>
                    <a:pt x="800553" y="38327"/>
                  </a:cubicBezTo>
                  <a:cubicBezTo>
                    <a:pt x="770617" y="42183"/>
                    <a:pt x="740682" y="42183"/>
                    <a:pt x="710746" y="46038"/>
                  </a:cubicBezTo>
                  <a:cubicBezTo>
                    <a:pt x="707004" y="46038"/>
                    <a:pt x="703262" y="42183"/>
                    <a:pt x="703262" y="34472"/>
                  </a:cubicBezTo>
                  <a:cubicBezTo>
                    <a:pt x="703262" y="30616"/>
                    <a:pt x="707004" y="26761"/>
                    <a:pt x="710746" y="26761"/>
                  </a:cubicBezTo>
                  <a:cubicBezTo>
                    <a:pt x="740682" y="22906"/>
                    <a:pt x="770617" y="22906"/>
                    <a:pt x="796811" y="22906"/>
                  </a:cubicBezTo>
                  <a:close/>
                  <a:moveTo>
                    <a:pt x="655355" y="22333"/>
                  </a:moveTo>
                  <a:cubicBezTo>
                    <a:pt x="657250" y="23740"/>
                    <a:pt x="658197" y="26555"/>
                    <a:pt x="658197" y="30307"/>
                  </a:cubicBezTo>
                  <a:cubicBezTo>
                    <a:pt x="661987" y="34059"/>
                    <a:pt x="658197" y="37811"/>
                    <a:pt x="650618" y="37811"/>
                  </a:cubicBezTo>
                  <a:cubicBezTo>
                    <a:pt x="620302" y="45316"/>
                    <a:pt x="586197" y="52821"/>
                    <a:pt x="555880" y="60325"/>
                  </a:cubicBezTo>
                  <a:cubicBezTo>
                    <a:pt x="548301" y="60325"/>
                    <a:pt x="544512" y="56573"/>
                    <a:pt x="544512" y="52821"/>
                  </a:cubicBezTo>
                  <a:cubicBezTo>
                    <a:pt x="544512" y="49068"/>
                    <a:pt x="544512" y="41564"/>
                    <a:pt x="552091" y="41564"/>
                  </a:cubicBezTo>
                  <a:cubicBezTo>
                    <a:pt x="582407" y="34059"/>
                    <a:pt x="616513" y="26555"/>
                    <a:pt x="646829" y="22802"/>
                  </a:cubicBezTo>
                  <a:cubicBezTo>
                    <a:pt x="650618" y="20926"/>
                    <a:pt x="653461" y="20926"/>
                    <a:pt x="655355" y="22333"/>
                  </a:cubicBezTo>
                  <a:close/>
                  <a:moveTo>
                    <a:pt x="2639218" y="19050"/>
                  </a:moveTo>
                  <a:cubicBezTo>
                    <a:pt x="2650529" y="22860"/>
                    <a:pt x="2661840" y="22860"/>
                    <a:pt x="2676922" y="26670"/>
                  </a:cubicBezTo>
                  <a:cubicBezTo>
                    <a:pt x="2695773" y="30480"/>
                    <a:pt x="2714625" y="34290"/>
                    <a:pt x="2733476" y="38100"/>
                  </a:cubicBezTo>
                  <a:cubicBezTo>
                    <a:pt x="2741017" y="38100"/>
                    <a:pt x="2744787" y="41910"/>
                    <a:pt x="2741017" y="45720"/>
                  </a:cubicBezTo>
                  <a:cubicBezTo>
                    <a:pt x="2741017" y="53340"/>
                    <a:pt x="2737247" y="57150"/>
                    <a:pt x="2733476" y="53340"/>
                  </a:cubicBezTo>
                  <a:cubicBezTo>
                    <a:pt x="2733476" y="53340"/>
                    <a:pt x="2729706" y="53340"/>
                    <a:pt x="2729706" y="53340"/>
                  </a:cubicBezTo>
                  <a:cubicBezTo>
                    <a:pt x="2710854" y="49530"/>
                    <a:pt x="2692003" y="49530"/>
                    <a:pt x="2673151" y="45720"/>
                  </a:cubicBezTo>
                  <a:cubicBezTo>
                    <a:pt x="2658070" y="41910"/>
                    <a:pt x="2646759" y="38100"/>
                    <a:pt x="2635448" y="38100"/>
                  </a:cubicBezTo>
                  <a:cubicBezTo>
                    <a:pt x="2627908" y="38100"/>
                    <a:pt x="2624137" y="30480"/>
                    <a:pt x="2627908" y="26670"/>
                  </a:cubicBezTo>
                  <a:cubicBezTo>
                    <a:pt x="2627908" y="22860"/>
                    <a:pt x="2631678" y="19050"/>
                    <a:pt x="2639218" y="19050"/>
                  </a:cubicBezTo>
                  <a:close/>
                  <a:moveTo>
                    <a:pt x="2153826" y="19050"/>
                  </a:moveTo>
                  <a:cubicBezTo>
                    <a:pt x="2180167" y="19050"/>
                    <a:pt x="2210271" y="19050"/>
                    <a:pt x="2236611" y="19050"/>
                  </a:cubicBezTo>
                  <a:cubicBezTo>
                    <a:pt x="2244137" y="19050"/>
                    <a:pt x="2247900" y="22860"/>
                    <a:pt x="2247900" y="30480"/>
                  </a:cubicBezTo>
                  <a:cubicBezTo>
                    <a:pt x="2244137" y="34290"/>
                    <a:pt x="2244137" y="38100"/>
                    <a:pt x="2236611" y="38100"/>
                  </a:cubicBezTo>
                  <a:cubicBezTo>
                    <a:pt x="2210271" y="38100"/>
                    <a:pt x="2180167" y="38100"/>
                    <a:pt x="2153826" y="38100"/>
                  </a:cubicBezTo>
                  <a:cubicBezTo>
                    <a:pt x="2146300" y="38100"/>
                    <a:pt x="2146300" y="34290"/>
                    <a:pt x="2146300" y="26670"/>
                  </a:cubicBezTo>
                  <a:cubicBezTo>
                    <a:pt x="2146300" y="22860"/>
                    <a:pt x="2150063" y="19050"/>
                    <a:pt x="2153826" y="19050"/>
                  </a:cubicBezTo>
                  <a:close/>
                  <a:moveTo>
                    <a:pt x="2316265" y="15875"/>
                  </a:moveTo>
                  <a:cubicBezTo>
                    <a:pt x="2349910" y="19646"/>
                    <a:pt x="2379817" y="23416"/>
                    <a:pt x="2413462" y="27186"/>
                  </a:cubicBezTo>
                  <a:cubicBezTo>
                    <a:pt x="2417200" y="27186"/>
                    <a:pt x="2420938" y="34727"/>
                    <a:pt x="2420938" y="38497"/>
                  </a:cubicBezTo>
                  <a:cubicBezTo>
                    <a:pt x="2420938" y="42268"/>
                    <a:pt x="2417200" y="46038"/>
                    <a:pt x="2413462" y="46038"/>
                  </a:cubicBezTo>
                  <a:cubicBezTo>
                    <a:pt x="2379817" y="42268"/>
                    <a:pt x="2346172" y="38497"/>
                    <a:pt x="2312527" y="34727"/>
                  </a:cubicBezTo>
                  <a:cubicBezTo>
                    <a:pt x="2308789" y="34727"/>
                    <a:pt x="2305050" y="27186"/>
                    <a:pt x="2305050" y="23416"/>
                  </a:cubicBezTo>
                  <a:cubicBezTo>
                    <a:pt x="2305050" y="19646"/>
                    <a:pt x="2312527" y="15875"/>
                    <a:pt x="2316265" y="15875"/>
                  </a:cubicBezTo>
                  <a:close/>
                  <a:moveTo>
                    <a:pt x="1995744" y="12700"/>
                  </a:moveTo>
                  <a:cubicBezTo>
                    <a:pt x="2018481" y="16404"/>
                    <a:pt x="2041218" y="16404"/>
                    <a:pt x="2067745" y="16404"/>
                  </a:cubicBezTo>
                  <a:cubicBezTo>
                    <a:pt x="2075324" y="16404"/>
                    <a:pt x="2082903" y="16404"/>
                    <a:pt x="2094271" y="16404"/>
                  </a:cubicBezTo>
                  <a:cubicBezTo>
                    <a:pt x="2098061" y="16404"/>
                    <a:pt x="2101850" y="23813"/>
                    <a:pt x="2101850" y="27517"/>
                  </a:cubicBezTo>
                  <a:cubicBezTo>
                    <a:pt x="2101850" y="31221"/>
                    <a:pt x="2098061" y="34925"/>
                    <a:pt x="2094271" y="34925"/>
                  </a:cubicBezTo>
                  <a:cubicBezTo>
                    <a:pt x="2082903" y="34925"/>
                    <a:pt x="2075324" y="34925"/>
                    <a:pt x="2063955" y="34925"/>
                  </a:cubicBezTo>
                  <a:cubicBezTo>
                    <a:pt x="2041218" y="34925"/>
                    <a:pt x="2018481" y="34925"/>
                    <a:pt x="1991954" y="31221"/>
                  </a:cubicBezTo>
                  <a:cubicBezTo>
                    <a:pt x="1988165" y="31221"/>
                    <a:pt x="1984375" y="27517"/>
                    <a:pt x="1984375" y="23813"/>
                  </a:cubicBezTo>
                  <a:cubicBezTo>
                    <a:pt x="1984375" y="16404"/>
                    <a:pt x="1988165" y="12700"/>
                    <a:pt x="1995744" y="12700"/>
                  </a:cubicBezTo>
                  <a:close/>
                  <a:moveTo>
                    <a:pt x="874968" y="7938"/>
                  </a:moveTo>
                  <a:cubicBezTo>
                    <a:pt x="890126" y="11819"/>
                    <a:pt x="905285" y="15699"/>
                    <a:pt x="920443" y="15699"/>
                  </a:cubicBezTo>
                  <a:cubicBezTo>
                    <a:pt x="935601" y="19580"/>
                    <a:pt x="954548" y="19580"/>
                    <a:pt x="973496" y="23460"/>
                  </a:cubicBezTo>
                  <a:cubicBezTo>
                    <a:pt x="977285" y="23460"/>
                    <a:pt x="981075" y="31221"/>
                    <a:pt x="981075" y="35102"/>
                  </a:cubicBezTo>
                  <a:cubicBezTo>
                    <a:pt x="981075" y="38983"/>
                    <a:pt x="973496" y="42863"/>
                    <a:pt x="969706" y="42863"/>
                  </a:cubicBezTo>
                  <a:cubicBezTo>
                    <a:pt x="950759" y="38983"/>
                    <a:pt x="935601" y="38983"/>
                    <a:pt x="916653" y="35102"/>
                  </a:cubicBezTo>
                  <a:cubicBezTo>
                    <a:pt x="901495" y="31221"/>
                    <a:pt x="886337" y="31221"/>
                    <a:pt x="871179" y="27341"/>
                  </a:cubicBezTo>
                  <a:cubicBezTo>
                    <a:pt x="867389" y="27341"/>
                    <a:pt x="863600" y="23460"/>
                    <a:pt x="863600" y="15699"/>
                  </a:cubicBezTo>
                  <a:cubicBezTo>
                    <a:pt x="863600" y="11819"/>
                    <a:pt x="867389" y="7938"/>
                    <a:pt x="874968" y="7938"/>
                  </a:cubicBezTo>
                  <a:close/>
                  <a:moveTo>
                    <a:pt x="1835199" y="4763"/>
                  </a:moveTo>
                  <a:cubicBezTo>
                    <a:pt x="1868686" y="8534"/>
                    <a:pt x="1902172" y="12304"/>
                    <a:pt x="1931938" y="16074"/>
                  </a:cubicBezTo>
                  <a:cubicBezTo>
                    <a:pt x="1939380" y="16074"/>
                    <a:pt x="1943100" y="19845"/>
                    <a:pt x="1939380" y="27385"/>
                  </a:cubicBezTo>
                  <a:cubicBezTo>
                    <a:pt x="1939380" y="31156"/>
                    <a:pt x="1935659" y="34926"/>
                    <a:pt x="1931938" y="34926"/>
                  </a:cubicBezTo>
                  <a:cubicBezTo>
                    <a:pt x="1898452" y="31156"/>
                    <a:pt x="1864965" y="27385"/>
                    <a:pt x="1835199" y="23615"/>
                  </a:cubicBezTo>
                  <a:cubicBezTo>
                    <a:pt x="1827758" y="23615"/>
                    <a:pt x="1824037" y="19845"/>
                    <a:pt x="1824037" y="12304"/>
                  </a:cubicBezTo>
                  <a:cubicBezTo>
                    <a:pt x="1827758" y="8534"/>
                    <a:pt x="1831479" y="4763"/>
                    <a:pt x="1835199" y="4763"/>
                  </a:cubicBezTo>
                  <a:close/>
                  <a:moveTo>
                    <a:pt x="1273664" y="4763"/>
                  </a:moveTo>
                  <a:cubicBezTo>
                    <a:pt x="1277388" y="4763"/>
                    <a:pt x="1281113" y="8467"/>
                    <a:pt x="1281113" y="15876"/>
                  </a:cubicBezTo>
                  <a:cubicBezTo>
                    <a:pt x="1281113" y="19580"/>
                    <a:pt x="1277388" y="23284"/>
                    <a:pt x="1273664" y="23284"/>
                  </a:cubicBezTo>
                  <a:cubicBezTo>
                    <a:pt x="1247592" y="23284"/>
                    <a:pt x="1217796" y="26988"/>
                    <a:pt x="1191724" y="26988"/>
                  </a:cubicBezTo>
                  <a:cubicBezTo>
                    <a:pt x="1187999" y="26988"/>
                    <a:pt x="1184275" y="23284"/>
                    <a:pt x="1184275" y="15876"/>
                  </a:cubicBezTo>
                  <a:cubicBezTo>
                    <a:pt x="1184275" y="12171"/>
                    <a:pt x="1187999" y="8467"/>
                    <a:pt x="1191724" y="8467"/>
                  </a:cubicBezTo>
                  <a:cubicBezTo>
                    <a:pt x="1217796" y="8467"/>
                    <a:pt x="1247592" y="4763"/>
                    <a:pt x="1273664" y="4763"/>
                  </a:cubicBezTo>
                  <a:close/>
                  <a:moveTo>
                    <a:pt x="1130761" y="4763"/>
                  </a:moveTo>
                  <a:cubicBezTo>
                    <a:pt x="1134500" y="4763"/>
                    <a:pt x="1138238" y="8534"/>
                    <a:pt x="1138238" y="12304"/>
                  </a:cubicBezTo>
                  <a:cubicBezTo>
                    <a:pt x="1138238" y="16074"/>
                    <a:pt x="1138238" y="23615"/>
                    <a:pt x="1130761" y="23615"/>
                  </a:cubicBezTo>
                  <a:cubicBezTo>
                    <a:pt x="1100855" y="27385"/>
                    <a:pt x="1067210" y="31156"/>
                    <a:pt x="1033565" y="34926"/>
                  </a:cubicBezTo>
                  <a:cubicBezTo>
                    <a:pt x="1029827" y="34926"/>
                    <a:pt x="1026088" y="31156"/>
                    <a:pt x="1022350" y="27385"/>
                  </a:cubicBezTo>
                  <a:cubicBezTo>
                    <a:pt x="1022350" y="23615"/>
                    <a:pt x="1026088" y="19845"/>
                    <a:pt x="1033565" y="16074"/>
                  </a:cubicBezTo>
                  <a:cubicBezTo>
                    <a:pt x="1063471" y="12304"/>
                    <a:pt x="1097116" y="8534"/>
                    <a:pt x="1130761" y="4763"/>
                  </a:cubicBezTo>
                  <a:close/>
                  <a:moveTo>
                    <a:pt x="1769960" y="0"/>
                  </a:moveTo>
                  <a:cubicBezTo>
                    <a:pt x="1777437" y="0"/>
                    <a:pt x="1781175" y="3771"/>
                    <a:pt x="1781175" y="11311"/>
                  </a:cubicBezTo>
                  <a:cubicBezTo>
                    <a:pt x="1781175" y="15082"/>
                    <a:pt x="1777437" y="18852"/>
                    <a:pt x="1773699" y="18852"/>
                  </a:cubicBezTo>
                  <a:cubicBezTo>
                    <a:pt x="1740054" y="22622"/>
                    <a:pt x="1706409" y="26393"/>
                    <a:pt x="1676502" y="30163"/>
                  </a:cubicBezTo>
                  <a:cubicBezTo>
                    <a:pt x="1669026" y="30163"/>
                    <a:pt x="1665287" y="26393"/>
                    <a:pt x="1665287" y="18852"/>
                  </a:cubicBezTo>
                  <a:cubicBezTo>
                    <a:pt x="1665287" y="15082"/>
                    <a:pt x="1669026" y="11311"/>
                    <a:pt x="1672764" y="11311"/>
                  </a:cubicBezTo>
                  <a:cubicBezTo>
                    <a:pt x="1706409" y="7541"/>
                    <a:pt x="1736315" y="3771"/>
                    <a:pt x="1769960" y="0"/>
                  </a:cubicBezTo>
                  <a:close/>
                  <a:moveTo>
                    <a:pt x="1514731" y="0"/>
                  </a:moveTo>
                  <a:cubicBezTo>
                    <a:pt x="1548836" y="3856"/>
                    <a:pt x="1579153" y="3856"/>
                    <a:pt x="1613258" y="7711"/>
                  </a:cubicBezTo>
                  <a:cubicBezTo>
                    <a:pt x="1617048" y="7711"/>
                    <a:pt x="1620837" y="11566"/>
                    <a:pt x="1620837" y="19277"/>
                  </a:cubicBezTo>
                  <a:cubicBezTo>
                    <a:pt x="1620837" y="23133"/>
                    <a:pt x="1617048" y="26988"/>
                    <a:pt x="1613258" y="26988"/>
                  </a:cubicBezTo>
                  <a:cubicBezTo>
                    <a:pt x="1579153" y="23133"/>
                    <a:pt x="1545047" y="23133"/>
                    <a:pt x="1510941" y="19277"/>
                  </a:cubicBezTo>
                  <a:cubicBezTo>
                    <a:pt x="1507152" y="19277"/>
                    <a:pt x="1503362" y="15422"/>
                    <a:pt x="1503362" y="7711"/>
                  </a:cubicBezTo>
                  <a:cubicBezTo>
                    <a:pt x="1503362" y="3856"/>
                    <a:pt x="1507152" y="0"/>
                    <a:pt x="1514731" y="0"/>
                  </a:cubicBezTo>
                  <a:close/>
                  <a:moveTo>
                    <a:pt x="1352794" y="0"/>
                  </a:moveTo>
                  <a:cubicBezTo>
                    <a:pt x="1379293" y="3969"/>
                    <a:pt x="1405792" y="3969"/>
                    <a:pt x="1432291" y="3969"/>
                  </a:cubicBezTo>
                  <a:cubicBezTo>
                    <a:pt x="1436076" y="3969"/>
                    <a:pt x="1439862" y="11907"/>
                    <a:pt x="1436076" y="15875"/>
                  </a:cubicBezTo>
                  <a:cubicBezTo>
                    <a:pt x="1436076" y="19844"/>
                    <a:pt x="1432291" y="23813"/>
                    <a:pt x="1428505" y="23813"/>
                  </a:cubicBezTo>
                  <a:cubicBezTo>
                    <a:pt x="1402006" y="23813"/>
                    <a:pt x="1375507" y="23813"/>
                    <a:pt x="1349008" y="19844"/>
                  </a:cubicBezTo>
                  <a:cubicBezTo>
                    <a:pt x="1345222" y="19844"/>
                    <a:pt x="1341437" y="15875"/>
                    <a:pt x="1345222" y="11907"/>
                  </a:cubicBezTo>
                  <a:cubicBezTo>
                    <a:pt x="1345222" y="7938"/>
                    <a:pt x="1349008" y="0"/>
                    <a:pt x="1352794" y="0"/>
                  </a:cubicBezTo>
                  <a:close/>
                </a:path>
              </a:pathLst>
            </a:custGeom>
            <a:solidFill>
              <a:schemeClr val="accent6">
                <a:lumMod val="75000"/>
              </a:schemeClr>
            </a:solidFill>
            <a:ln>
              <a:solidFill>
                <a:schemeClr val="accent6">
                  <a:lumMod val="75000"/>
                </a:schemeClr>
              </a:solidFill>
            </a:ln>
          </p:spPr>
          <p:txBody>
            <a:bodyPr/>
            <a:lstStyle/>
            <a:p>
              <a:pPr defTabSz="342900">
                <a:defRPr/>
              </a:pPr>
              <a:endParaRPr lang="zh-CN" altLang="en-US">
                <a:solidFill>
                  <a:srgbClr val="000000"/>
                </a:solidFill>
                <a:latin typeface="Calibri" panose="020F0502020204030204" pitchFamily="34" charset="0"/>
                <a:ea typeface="字魂36号-正文宋楷" panose="02000000000000000000" pitchFamily="2" charset="-122"/>
                <a:cs typeface="Calibri" panose="020F0502020204030204" pitchFamily="34" charset="0"/>
              </a:endParaRPr>
            </a:p>
          </p:txBody>
        </p:sp>
      </p:gr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3" y="3606874"/>
            <a:ext cx="1106564" cy="1553135"/>
          </a:xfrm>
          <a:prstGeom prst="rect">
            <a:avLst/>
          </a:prstGeom>
        </p:spPr>
      </p:pic>
      <p:grpSp>
        <p:nvGrpSpPr>
          <p:cNvPr id="11" name="Group 10">
            <a:extLst>
              <a:ext uri="{FF2B5EF4-FFF2-40B4-BE49-F238E27FC236}">
                <a16:creationId xmlns:a16="http://schemas.microsoft.com/office/drawing/2014/main" id="{DBA8BFF2-1497-4937-BD57-BA67EEDE0FAE}"/>
              </a:ext>
            </a:extLst>
          </p:cNvPr>
          <p:cNvGrpSpPr/>
          <p:nvPr/>
        </p:nvGrpSpPr>
        <p:grpSpPr>
          <a:xfrm>
            <a:off x="54330" y="79733"/>
            <a:ext cx="2188295" cy="593019"/>
            <a:chOff x="7876269" y="104148"/>
            <a:chExt cx="3751868" cy="886120"/>
          </a:xfrm>
        </p:grpSpPr>
        <p:sp>
          <p:nvSpPr>
            <p:cNvPr id="12" name="Rectangle: Rounded Corners 43">
              <a:extLst>
                <a:ext uri="{FF2B5EF4-FFF2-40B4-BE49-F238E27FC236}">
                  <a16:creationId xmlns:a16="http://schemas.microsoft.com/office/drawing/2014/main" id="{3AAC61C6-A8ED-43D0-9242-C50FAB341E0B}"/>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kern="0">
                <a:solidFill>
                  <a:prstClr val="white"/>
                </a:solidFill>
                <a:latin typeface="等线"/>
              </a:endParaRPr>
            </a:p>
          </p:txBody>
        </p:sp>
        <p:sp>
          <p:nvSpPr>
            <p:cNvPr id="13" name="Rectangle 12">
              <a:extLst>
                <a:ext uri="{FF2B5EF4-FFF2-40B4-BE49-F238E27FC236}">
                  <a16:creationId xmlns:a16="http://schemas.microsoft.com/office/drawing/2014/main" id="{06F3E1E2-95CF-457B-9B29-DAA6B11DC688}"/>
                </a:ext>
              </a:extLst>
            </p:cNvPr>
            <p:cNvSpPr/>
            <p:nvPr/>
          </p:nvSpPr>
          <p:spPr>
            <a:xfrm>
              <a:off x="8206509" y="157503"/>
              <a:ext cx="3064988" cy="827813"/>
            </a:xfrm>
            <a:prstGeom prst="rect">
              <a:avLst/>
            </a:prstGeom>
          </p:spPr>
          <p:txBody>
            <a:bodyPr wrap="none">
              <a:spAutoFit/>
            </a:bodyPr>
            <a:lstStyle/>
            <a:p>
              <a:pPr algn="ctr">
                <a:defRPr/>
              </a:pPr>
              <a:r>
                <a:rPr lang="en-US" altLang="zh-CN" sz="3000" b="1" kern="0" dirty="0">
                  <a:solidFill>
                    <a:srgbClr val="FF0000"/>
                  </a:solidFill>
                  <a:latin typeface="Calibri" panose="020F0502020204030204" pitchFamily="34" charset="0"/>
                  <a:ea typeface="inpin heiti" charset="-122"/>
                  <a:cs typeface="Calibri" panose="020F0502020204030204" pitchFamily="34" charset="0"/>
                </a:rPr>
                <a:t>Chia </a:t>
              </a:r>
              <a:r>
                <a:rPr lang="en-US" altLang="zh-CN" sz="3000" b="1" kern="0" dirty="0" err="1">
                  <a:solidFill>
                    <a:srgbClr val="FF0000"/>
                  </a:solidFill>
                  <a:latin typeface="Calibri" panose="020F0502020204030204" pitchFamily="34" charset="0"/>
                  <a:ea typeface="inpin heiti" charset="-122"/>
                  <a:cs typeface="Calibri" panose="020F0502020204030204" pitchFamily="34" charset="0"/>
                </a:rPr>
                <a:t>đoạn</a:t>
              </a:r>
              <a:endParaRPr lang="zh-CN" altLang="en-US" sz="3000" b="1" kern="0" dirty="0">
                <a:solidFill>
                  <a:srgbClr val="FF0000"/>
                </a:solidFill>
                <a:latin typeface="Calibri" panose="020F0502020204030204" pitchFamily="34" charset="0"/>
                <a:ea typeface="inpin heiti" charset="-122"/>
                <a:cs typeface="Calibri" panose="020F0502020204030204" pitchFamily="34" charset="0"/>
              </a:endParaRPr>
            </a:p>
          </p:txBody>
        </p:sp>
      </p:grpSp>
      <p:sp>
        <p:nvSpPr>
          <p:cNvPr id="14" name="Rounded Rectangle 17">
            <a:extLst>
              <a:ext uri="{FF2B5EF4-FFF2-40B4-BE49-F238E27FC236}">
                <a16:creationId xmlns:a16="http://schemas.microsoft.com/office/drawing/2014/main" id="{BB500472-3F8D-440C-A0BF-34945BFE3F44}"/>
              </a:ext>
            </a:extLst>
          </p:cNvPr>
          <p:cNvSpPr/>
          <p:nvPr/>
        </p:nvSpPr>
        <p:spPr>
          <a:xfrm>
            <a:off x="840442" y="705144"/>
            <a:ext cx="7713665" cy="3709539"/>
          </a:xfrm>
          <a:prstGeom prst="roundRect">
            <a:avLst>
              <a:gd name="adj" fmla="val 11248"/>
            </a:avLst>
          </a:prstGeom>
          <a:noFill/>
          <a:ln w="57150" cap="flat" cmpd="sng" algn="ctr">
            <a:solidFill>
              <a:srgbClr val="C46208"/>
            </a:solidFill>
            <a:prstDash val="solid"/>
            <a:miter lim="800000"/>
          </a:ln>
          <a:effectLst/>
        </p:spPr>
        <p:txBody>
          <a:bodyPr rtlCol="0" anchor="ctr"/>
          <a:lstStyle/>
          <a:p>
            <a:pPr algn="ctr">
              <a:defRPr/>
            </a:pPr>
            <a:endParaRPr lang="en-US" sz="760">
              <a:solidFill>
                <a:srgbClr val="FFFFFF"/>
              </a:solidFill>
              <a:cs typeface="Arial"/>
              <a:sym typeface="Arial"/>
            </a:endParaRPr>
          </a:p>
        </p:txBody>
      </p:sp>
      <p:sp>
        <p:nvSpPr>
          <p:cNvPr id="18" name="Text Box 6">
            <a:extLst>
              <a:ext uri="{FF2B5EF4-FFF2-40B4-BE49-F238E27FC236}">
                <a16:creationId xmlns:a16="http://schemas.microsoft.com/office/drawing/2014/main" id="{784622EC-E3D9-459B-B42F-9A6CF6AB4E42}"/>
              </a:ext>
            </a:extLst>
          </p:cNvPr>
          <p:cNvSpPr txBox="1">
            <a:spLocks noChangeArrowheads="1"/>
          </p:cNvSpPr>
          <p:nvPr/>
        </p:nvSpPr>
        <p:spPr bwMode="auto">
          <a:xfrm>
            <a:off x="1026941" y="705145"/>
            <a:ext cx="7326972"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buClr>
                <a:schemeClr val="accent2"/>
              </a:buClr>
              <a:buFont typeface="Wingdings" panose="05000000000000000000" pitchFamily="2" charset="2"/>
              <a:buChar char="v"/>
            </a:pPr>
            <a:r>
              <a:rPr lang="en-US" altLang="en-US" sz="3200" dirty="0">
                <a:solidFill>
                  <a:srgbClr val="000000"/>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Nhân</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vật</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cảnh</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trí</a:t>
            </a:r>
            <a:r>
              <a:rPr lang="en-US" altLang="en-US" sz="2600" b="1" dirty="0">
                <a:solidFill>
                  <a:srgbClr val="C46208"/>
                </a:solidFill>
                <a:latin typeface="Times New Roman" panose="02020603050405020304" pitchFamily="18" charset="0"/>
                <a:cs typeface="Times New Roman" panose="02020603050405020304" pitchFamily="18" charset="0"/>
              </a:rPr>
              <a:t>.</a:t>
            </a:r>
          </a:p>
          <a:p>
            <a:pPr eaLnBrk="1" hangingPunct="1">
              <a:spcBef>
                <a:spcPct val="50000"/>
              </a:spcBef>
              <a:buClr>
                <a:schemeClr val="accent2"/>
              </a:buClr>
              <a:buFont typeface="Wingdings" panose="05000000000000000000" pitchFamily="2" charset="2"/>
              <a:buChar char="v"/>
            </a:pPr>
            <a:r>
              <a:rPr lang="en-US" altLang="en-US" sz="2600" b="1" dirty="0" err="1">
                <a:solidFill>
                  <a:srgbClr val="C46208"/>
                </a:solidFill>
                <a:latin typeface="Times New Roman" panose="02020603050405020304" pitchFamily="18" charset="0"/>
                <a:cs typeface="Times New Roman" panose="02020603050405020304" pitchFamily="18" charset="0"/>
              </a:rPr>
              <a:t>Đoạn</a:t>
            </a:r>
            <a:r>
              <a:rPr lang="en-US" altLang="en-US" sz="2600" b="1" dirty="0">
                <a:solidFill>
                  <a:srgbClr val="C46208"/>
                </a:solidFill>
                <a:latin typeface="Times New Roman" panose="02020603050405020304" pitchFamily="18" charset="0"/>
                <a:cs typeface="Times New Roman" panose="02020603050405020304" pitchFamily="18" charset="0"/>
              </a:rPr>
              <a:t> 1: “Lê-</a:t>
            </a:r>
            <a:r>
              <a:rPr lang="en-US" altLang="en-US" sz="2600" b="1" dirty="0" err="1">
                <a:solidFill>
                  <a:srgbClr val="C46208"/>
                </a:solidFill>
                <a:latin typeface="Times New Roman" panose="02020603050405020304" pitchFamily="18" charset="0"/>
                <a:cs typeface="Times New Roman" panose="02020603050405020304" pitchFamily="18" charset="0"/>
              </a:rPr>
              <a:t>Thành</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vào</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Sài</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Gòn</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này</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làm</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gì</a:t>
            </a:r>
            <a:r>
              <a:rPr lang="en-US" altLang="en-US" sz="2600" b="1" dirty="0">
                <a:solidFill>
                  <a:srgbClr val="C46208"/>
                </a:solidFill>
                <a:latin typeface="Times New Roman" panose="02020603050405020304" pitchFamily="18" charset="0"/>
                <a:cs typeface="Times New Roman" panose="02020603050405020304" pitchFamily="18" charset="0"/>
              </a:rPr>
              <a:t>?”</a:t>
            </a:r>
          </a:p>
          <a:p>
            <a:pPr eaLnBrk="1" hangingPunct="1">
              <a:spcBef>
                <a:spcPct val="50000"/>
              </a:spcBef>
              <a:buClr>
                <a:schemeClr val="accent2"/>
              </a:buClr>
              <a:buFont typeface="Wingdings" panose="05000000000000000000" pitchFamily="2" charset="2"/>
              <a:buChar char="v"/>
            </a:pPr>
            <a:r>
              <a:rPr lang="en-US" altLang="en-US" sz="2600" b="1" dirty="0" err="1">
                <a:solidFill>
                  <a:srgbClr val="C46208"/>
                </a:solidFill>
                <a:latin typeface="Times New Roman" panose="02020603050405020304" pitchFamily="18" charset="0"/>
                <a:cs typeface="Times New Roman" panose="02020603050405020304" pitchFamily="18" charset="0"/>
              </a:rPr>
              <a:t>Đoạn</a:t>
            </a:r>
            <a:r>
              <a:rPr lang="en-US" altLang="en-US" sz="2600" b="1" dirty="0">
                <a:solidFill>
                  <a:srgbClr val="C46208"/>
                </a:solidFill>
                <a:latin typeface="Times New Roman" panose="02020603050405020304" pitchFamily="18" charset="0"/>
                <a:cs typeface="Times New Roman" panose="02020603050405020304" pitchFamily="18" charset="0"/>
              </a:rPr>
              <a:t> 2: “</a:t>
            </a:r>
            <a:r>
              <a:rPr lang="en-US" altLang="en-US" sz="2600" b="1" dirty="0" err="1">
                <a:solidFill>
                  <a:srgbClr val="C46208"/>
                </a:solidFill>
                <a:latin typeface="Times New Roman" panose="02020603050405020304" pitchFamily="18" charset="0"/>
                <a:cs typeface="Times New Roman" panose="02020603050405020304" pitchFamily="18" charset="0"/>
              </a:rPr>
              <a:t>Thành</a:t>
            </a:r>
            <a:r>
              <a:rPr lang="en-US" altLang="en-US" sz="2600" b="1" dirty="0">
                <a:solidFill>
                  <a:srgbClr val="C46208"/>
                </a:solidFill>
                <a:latin typeface="Times New Roman" panose="02020603050405020304" pitchFamily="18" charset="0"/>
                <a:cs typeface="Times New Roman" panose="02020603050405020304" pitchFamily="18" charset="0"/>
              </a:rPr>
              <a:t>-Anh Lê....ở </a:t>
            </a:r>
            <a:r>
              <a:rPr lang="en-US" altLang="en-US" sz="2600" b="1" dirty="0" err="1">
                <a:solidFill>
                  <a:srgbClr val="C46208"/>
                </a:solidFill>
                <a:latin typeface="Times New Roman" panose="02020603050405020304" pitchFamily="18" charset="0"/>
                <a:cs typeface="Times New Roman" panose="02020603050405020304" pitchFamily="18" charset="0"/>
              </a:rPr>
              <a:t>Sài</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Gòn</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này</a:t>
            </a:r>
            <a:r>
              <a:rPr lang="en-US" altLang="en-US" sz="2600" b="1" dirty="0">
                <a:solidFill>
                  <a:srgbClr val="C46208"/>
                </a:solidFill>
                <a:latin typeface="Times New Roman" panose="02020603050405020304" pitchFamily="18" charset="0"/>
                <a:cs typeface="Times New Roman" panose="02020603050405020304" pitchFamily="18" charset="0"/>
              </a:rPr>
              <a:t> </a:t>
            </a:r>
            <a:r>
              <a:rPr lang="vi-VN" altLang="en-US" sz="2600" b="1" dirty="0">
                <a:solidFill>
                  <a:srgbClr val="C46208"/>
                </a:solidFill>
                <a:latin typeface="Times New Roman" panose="02020603050405020304" pitchFamily="18" charset="0"/>
                <a:cs typeface="Times New Roman" panose="02020603050405020304" pitchFamily="18" charset="0"/>
              </a:rPr>
              <a:t>nữ</a:t>
            </a:r>
            <a:r>
              <a:rPr lang="en-US" altLang="en-US" sz="2600" b="1" dirty="0">
                <a:solidFill>
                  <a:srgbClr val="C46208"/>
                </a:solidFill>
                <a:latin typeface="Times New Roman" panose="02020603050405020304" pitchFamily="18" charset="0"/>
                <a:cs typeface="Times New Roman" panose="02020603050405020304" pitchFamily="18" charset="0"/>
              </a:rPr>
              <a:t>a?”</a:t>
            </a:r>
          </a:p>
          <a:p>
            <a:pPr indent="-457200">
              <a:spcBef>
                <a:spcPct val="50000"/>
              </a:spcBef>
              <a:buClr>
                <a:schemeClr val="accent2"/>
              </a:buClr>
              <a:buFont typeface="Wingdings" panose="05000000000000000000" pitchFamily="2" charset="2"/>
              <a:buChar char="v"/>
            </a:pPr>
            <a:r>
              <a:rPr lang="en-US" altLang="en-US" sz="2600" b="1" dirty="0" err="1">
                <a:solidFill>
                  <a:srgbClr val="C46208"/>
                </a:solidFill>
                <a:latin typeface="Times New Roman" panose="02020603050405020304" pitchFamily="18" charset="0"/>
                <a:cs typeface="Times New Roman" panose="02020603050405020304" pitchFamily="18" charset="0"/>
              </a:rPr>
              <a:t>Đoạn</a:t>
            </a:r>
            <a:r>
              <a:rPr lang="en-US" altLang="en-US" sz="2600" b="1" dirty="0">
                <a:solidFill>
                  <a:srgbClr val="C46208"/>
                </a:solidFill>
                <a:latin typeface="Times New Roman" panose="02020603050405020304" pitchFamily="18" charset="0"/>
                <a:cs typeface="Times New Roman" panose="02020603050405020304" pitchFamily="18" charset="0"/>
              </a:rPr>
              <a:t> 3: “</a:t>
            </a:r>
            <a:r>
              <a:rPr lang="en-US" altLang="en-US" sz="2600" b="1" dirty="0" err="1">
                <a:solidFill>
                  <a:srgbClr val="C46208"/>
                </a:solidFill>
                <a:latin typeface="Times New Roman" panose="02020603050405020304" pitchFamily="18" charset="0"/>
                <a:cs typeface="Times New Roman" panose="02020603050405020304" pitchFamily="18" charset="0"/>
              </a:rPr>
              <a:t>Thành</a:t>
            </a:r>
            <a:r>
              <a:rPr lang="en-US" altLang="en-US" sz="2600" b="1" dirty="0">
                <a:solidFill>
                  <a:srgbClr val="C46208"/>
                </a:solidFill>
                <a:latin typeface="Times New Roman" panose="02020603050405020304" pitchFamily="18" charset="0"/>
                <a:cs typeface="Times New Roman" panose="02020603050405020304" pitchFamily="18" charset="0"/>
              </a:rPr>
              <a:t>-Anh Lê...</a:t>
            </a:r>
            <a:r>
              <a:rPr lang="en-US" altLang="en-US" sz="2600" b="1" dirty="0" err="1">
                <a:solidFill>
                  <a:srgbClr val="C46208"/>
                </a:solidFill>
                <a:latin typeface="Times New Roman" panose="02020603050405020304" pitchFamily="18" charset="0"/>
                <a:cs typeface="Times New Roman" panose="02020603050405020304" pitchFamily="18" charset="0"/>
              </a:rPr>
              <a:t>công</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dân</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nước</a:t>
            </a:r>
            <a:r>
              <a:rPr lang="en-US" altLang="en-US" sz="2600" b="1" dirty="0">
                <a:solidFill>
                  <a:srgbClr val="C46208"/>
                </a:solidFill>
                <a:latin typeface="Times New Roman" panose="02020603050405020304" pitchFamily="18" charset="0"/>
                <a:cs typeface="Times New Roman" panose="02020603050405020304" pitchFamily="18" charset="0"/>
              </a:rPr>
              <a:t> </a:t>
            </a:r>
            <a:r>
              <a:rPr lang="en-US" altLang="en-US" sz="2600" b="1" dirty="0" err="1">
                <a:solidFill>
                  <a:srgbClr val="C46208"/>
                </a:solidFill>
                <a:latin typeface="Times New Roman" panose="02020603050405020304" pitchFamily="18" charset="0"/>
                <a:cs typeface="Times New Roman" panose="02020603050405020304" pitchFamily="18" charset="0"/>
              </a:rPr>
              <a:t>Việt</a:t>
            </a:r>
            <a:r>
              <a:rPr lang="en-US" altLang="en-US" sz="2600" b="1" dirty="0">
                <a:solidFill>
                  <a:srgbClr val="C46208"/>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5832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nodeType="clickEffect">
                                  <p:stCondLst>
                                    <p:cond delay="0"/>
                                  </p:stCondLst>
                                  <p:iterate type="lt">
                                    <p:tmPct val="10000"/>
                                  </p:iterate>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anim calcmode="lin" valueType="num">
                                      <p:cBhvr>
                                        <p:cTn id="20" dur="500" fill="hold"/>
                                        <p:tgtEl>
                                          <p:spTgt spid="18">
                                            <p:txEl>
                                              <p:pRg st="0" end="0"/>
                                            </p:txEl>
                                          </p:spTgt>
                                        </p:tgtEl>
                                        <p:attrNameLst>
                                          <p:attrName>ppt_x</p:attrName>
                                        </p:attrNameLst>
                                      </p:cBhvr>
                                      <p:tavLst>
                                        <p:tav tm="0">
                                          <p:val>
                                            <p:strVal val="#ppt_x-.1"/>
                                          </p:val>
                                        </p:tav>
                                        <p:tav tm="100000">
                                          <p:val>
                                            <p:strVal val="#ppt_x"/>
                                          </p:val>
                                        </p:tav>
                                      </p:tavLst>
                                    </p:anim>
                                    <p:anim calcmode="lin" valueType="num">
                                      <p:cBhvr>
                                        <p:cTn id="21"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40" presetClass="entr" presetSubtype="0" fill="hold" nodeType="afterEffect">
                                  <p:stCondLst>
                                    <p:cond delay="0"/>
                                  </p:stCondLst>
                                  <p:iterate type="lt">
                                    <p:tmPct val="10000"/>
                                  </p:iterate>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fade">
                                      <p:cBhvr>
                                        <p:cTn id="25" dur="1000"/>
                                        <p:tgtEl>
                                          <p:spTgt spid="18">
                                            <p:txEl>
                                              <p:pRg st="1" end="1"/>
                                            </p:txEl>
                                          </p:spTgt>
                                        </p:tgtEl>
                                      </p:cBhvr>
                                    </p:animEffect>
                                    <p:anim calcmode="lin" valueType="num">
                                      <p:cBhvr>
                                        <p:cTn id="26" dur="1000" fill="hold"/>
                                        <p:tgtEl>
                                          <p:spTgt spid="18">
                                            <p:txEl>
                                              <p:pRg st="1" end="1"/>
                                            </p:txEl>
                                          </p:spTgt>
                                        </p:tgtEl>
                                        <p:attrNameLst>
                                          <p:attrName>ppt_x</p:attrName>
                                        </p:attrNameLst>
                                      </p:cBhvr>
                                      <p:tavLst>
                                        <p:tav tm="0">
                                          <p:val>
                                            <p:strVal val="#ppt_x-.1"/>
                                          </p:val>
                                        </p:tav>
                                        <p:tav tm="100000">
                                          <p:val>
                                            <p:strVal val="#ppt_x"/>
                                          </p:val>
                                        </p:tav>
                                      </p:tavLst>
                                    </p:anim>
                                    <p:anim calcmode="lin" valueType="num">
                                      <p:cBhvr>
                                        <p:cTn id="27" dur="10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par>
                          <p:cTn id="28" fill="hold">
                            <p:stCondLst>
                              <p:cond delay="5950"/>
                            </p:stCondLst>
                            <p:childTnLst>
                              <p:par>
                                <p:cTn id="29" presetID="40" presetClass="entr" presetSubtype="0" fill="hold" nodeType="afterEffect">
                                  <p:stCondLst>
                                    <p:cond delay="0"/>
                                  </p:stCondLst>
                                  <p:iterate type="lt">
                                    <p:tmPct val="10000"/>
                                  </p:iterate>
                                  <p:childTnLst>
                                    <p:set>
                                      <p:cBhvr>
                                        <p:cTn id="30" dur="1" fill="hold">
                                          <p:stCondLst>
                                            <p:cond delay="0"/>
                                          </p:stCondLst>
                                        </p:cTn>
                                        <p:tgtEl>
                                          <p:spTgt spid="18">
                                            <p:txEl>
                                              <p:pRg st="2" end="2"/>
                                            </p:txEl>
                                          </p:spTgt>
                                        </p:tgtEl>
                                        <p:attrNameLst>
                                          <p:attrName>style.visibility</p:attrName>
                                        </p:attrNameLst>
                                      </p:cBhvr>
                                      <p:to>
                                        <p:strVal val="visible"/>
                                      </p:to>
                                    </p:set>
                                    <p:animEffect transition="in" filter="fade">
                                      <p:cBhvr>
                                        <p:cTn id="31" dur="1000"/>
                                        <p:tgtEl>
                                          <p:spTgt spid="18">
                                            <p:txEl>
                                              <p:pRg st="2" end="2"/>
                                            </p:txEl>
                                          </p:spTgt>
                                        </p:tgtEl>
                                      </p:cBhvr>
                                    </p:animEffect>
                                    <p:anim calcmode="lin" valueType="num">
                                      <p:cBhvr>
                                        <p:cTn id="32" dur="1000" fill="hold"/>
                                        <p:tgtEl>
                                          <p:spTgt spid="18">
                                            <p:txEl>
                                              <p:pRg st="2" end="2"/>
                                            </p:txEl>
                                          </p:spTgt>
                                        </p:tgtEl>
                                        <p:attrNameLst>
                                          <p:attrName>ppt_x</p:attrName>
                                        </p:attrNameLst>
                                      </p:cBhvr>
                                      <p:tavLst>
                                        <p:tav tm="0">
                                          <p:val>
                                            <p:strVal val="#ppt_x-.1"/>
                                          </p:val>
                                        </p:tav>
                                        <p:tav tm="100000">
                                          <p:val>
                                            <p:strVal val="#ppt_x"/>
                                          </p:val>
                                        </p:tav>
                                      </p:tavLst>
                                    </p:anim>
                                    <p:anim calcmode="lin" valueType="num">
                                      <p:cBhvr>
                                        <p:cTn id="33" dur="10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par>
                          <p:cTn id="34" fill="hold">
                            <p:stCondLst>
                              <p:cond delay="10550"/>
                            </p:stCondLst>
                            <p:childTnLst>
                              <p:par>
                                <p:cTn id="35" presetID="40" presetClass="entr" presetSubtype="0" fill="hold" nodeType="afterEffect">
                                  <p:stCondLst>
                                    <p:cond delay="0"/>
                                  </p:stCondLst>
                                  <p:iterate type="lt">
                                    <p:tmPct val="10000"/>
                                  </p:iterate>
                                  <p:childTnLst>
                                    <p:set>
                                      <p:cBhvr>
                                        <p:cTn id="36" dur="1" fill="hold">
                                          <p:stCondLst>
                                            <p:cond delay="0"/>
                                          </p:stCondLst>
                                        </p:cTn>
                                        <p:tgtEl>
                                          <p:spTgt spid="18">
                                            <p:txEl>
                                              <p:pRg st="3" end="3"/>
                                            </p:txEl>
                                          </p:spTgt>
                                        </p:tgtEl>
                                        <p:attrNameLst>
                                          <p:attrName>style.visibility</p:attrName>
                                        </p:attrNameLst>
                                      </p:cBhvr>
                                      <p:to>
                                        <p:strVal val="visible"/>
                                      </p:to>
                                    </p:set>
                                    <p:animEffect transition="in" filter="fade">
                                      <p:cBhvr>
                                        <p:cTn id="37" dur="1000"/>
                                        <p:tgtEl>
                                          <p:spTgt spid="18">
                                            <p:txEl>
                                              <p:pRg st="3" end="3"/>
                                            </p:txEl>
                                          </p:spTgt>
                                        </p:tgtEl>
                                      </p:cBhvr>
                                    </p:animEffect>
                                    <p:anim calcmode="lin" valueType="num">
                                      <p:cBhvr>
                                        <p:cTn id="38" dur="1000" fill="hold"/>
                                        <p:tgtEl>
                                          <p:spTgt spid="18">
                                            <p:txEl>
                                              <p:pRg st="3" end="3"/>
                                            </p:txEl>
                                          </p:spTgt>
                                        </p:tgtEl>
                                        <p:attrNameLst>
                                          <p:attrName>ppt_x</p:attrName>
                                        </p:attrNameLst>
                                      </p:cBhvr>
                                      <p:tavLst>
                                        <p:tav tm="0">
                                          <p:val>
                                            <p:strVal val="#ppt_x-.1"/>
                                          </p:val>
                                        </p:tav>
                                        <p:tav tm="100000">
                                          <p:val>
                                            <p:strVal val="#ppt_x"/>
                                          </p:val>
                                        </p:tav>
                                      </p:tavLst>
                                    </p:anim>
                                    <p:anim calcmode="lin" valueType="num">
                                      <p:cBhvr>
                                        <p:cTn id="39" dur="10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27" y="2902527"/>
            <a:ext cx="2407173" cy="2407173"/>
          </a:xfrm>
          <a:prstGeom prst="rect">
            <a:avLst/>
          </a:prstGeom>
        </p:spPr>
      </p:pic>
      <p:grpSp>
        <p:nvGrpSpPr>
          <p:cNvPr id="2" name="组合 1"/>
          <p:cNvGrpSpPr/>
          <p:nvPr/>
        </p:nvGrpSpPr>
        <p:grpSpPr>
          <a:xfrm>
            <a:off x="57189" y="-192070"/>
            <a:ext cx="6980919" cy="4829826"/>
            <a:chOff x="276144" y="197709"/>
            <a:chExt cx="5216092" cy="3734828"/>
          </a:xfrm>
        </p:grpSpPr>
        <p:pic>
          <p:nvPicPr>
            <p:cNvPr id="68" name="图片 67"/>
            <p:cNvPicPr>
              <a:picLocks noChangeAspect="1"/>
            </p:cNvPicPr>
            <p:nvPr/>
          </p:nvPicPr>
          <p:blipFill rotWithShape="1">
            <a:blip r:embed="rId4">
              <a:extLst>
                <a:ext uri="{28A0092B-C50C-407E-A947-70E740481C1C}">
                  <a14:useLocalDpi xmlns:a14="http://schemas.microsoft.com/office/drawing/2010/main" val="0"/>
                </a:ext>
              </a:extLst>
            </a:blip>
            <a:srcRect t="19257" b="10230"/>
            <a:stretch>
              <a:fillRect/>
            </a:stretch>
          </p:blipFill>
          <p:spPr>
            <a:xfrm>
              <a:off x="480370" y="197709"/>
              <a:ext cx="5011866" cy="3534032"/>
            </a:xfrm>
            <a:prstGeom prst="rect">
              <a:avLst/>
            </a:prstGeom>
            <a:effectLst>
              <a:outerShdw blurRad="50800" dist="50800" dir="5400000" algn="t" rotWithShape="0">
                <a:prstClr val="black">
                  <a:alpha val="40000"/>
                </a:prstClr>
              </a:outerShdw>
            </a:effectLst>
          </p:spPr>
        </p:pic>
        <p:pic>
          <p:nvPicPr>
            <p:cNvPr id="70" name="图片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144" y="370703"/>
              <a:ext cx="1293164" cy="3239762"/>
            </a:xfrm>
            <a:prstGeom prst="rect">
              <a:avLst/>
            </a:prstGeom>
          </p:spPr>
        </p:pic>
        <p:pic>
          <p:nvPicPr>
            <p:cNvPr id="71" name="图片 7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4459" y="1577488"/>
              <a:ext cx="940027" cy="2355049"/>
            </a:xfrm>
            <a:prstGeom prst="rect">
              <a:avLst/>
            </a:prstGeom>
          </p:spPr>
        </p:pic>
        <p:pic>
          <p:nvPicPr>
            <p:cNvPr id="72" name="图片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0254" y="2720778"/>
              <a:ext cx="990085" cy="990085"/>
            </a:xfrm>
            <a:prstGeom prst="rect">
              <a:avLst/>
            </a:prstGeom>
          </p:spPr>
        </p:pic>
      </p:grpSp>
      <p:sp>
        <p:nvSpPr>
          <p:cNvPr id="73" name="文本框 72"/>
          <p:cNvSpPr txBox="1"/>
          <p:nvPr/>
        </p:nvSpPr>
        <p:spPr>
          <a:xfrm>
            <a:off x="1322108" y="629159"/>
            <a:ext cx="4346006" cy="2123658"/>
          </a:xfrm>
          <a:prstGeom prst="rect">
            <a:avLst/>
          </a:prstGeom>
          <a:noFill/>
        </p:spPr>
        <p:txBody>
          <a:bodyPr wrap="square" rtlCol="0">
            <a:spAutoFit/>
          </a:bodyPr>
          <a:lstStyle/>
          <a:p>
            <a:pPr algn="ctr"/>
            <a:r>
              <a:rPr lang="en-US" altLang="zh-CN" sz="4400" dirty="0" err="1">
                <a:solidFill>
                  <a:srgbClr val="FF6600"/>
                </a:solidFill>
                <a:latin typeface="Times New Roman" panose="02020603050405020304" pitchFamily="18" charset="0"/>
                <a:cs typeface="Times New Roman" panose="02020603050405020304" pitchFamily="18" charset="0"/>
              </a:rPr>
              <a:t>Luyện</a:t>
            </a:r>
            <a:r>
              <a:rPr lang="en-US" altLang="zh-CN" sz="4400" dirty="0">
                <a:solidFill>
                  <a:srgbClr val="FF6600"/>
                </a:solidFill>
                <a:latin typeface="Times New Roman" panose="02020603050405020304" pitchFamily="18" charset="0"/>
                <a:cs typeface="Times New Roman" panose="02020603050405020304" pitchFamily="18" charset="0"/>
              </a:rPr>
              <a:t> </a:t>
            </a:r>
            <a:r>
              <a:rPr lang="en-US" altLang="zh-CN" sz="4400" dirty="0" err="1">
                <a:solidFill>
                  <a:srgbClr val="FF6600"/>
                </a:solidFill>
                <a:latin typeface="Times New Roman" panose="02020603050405020304" pitchFamily="18" charset="0"/>
                <a:cs typeface="Times New Roman" panose="02020603050405020304" pitchFamily="18" charset="0"/>
              </a:rPr>
              <a:t>đọc</a:t>
            </a:r>
            <a:r>
              <a:rPr lang="en-US" altLang="zh-CN" sz="4400" dirty="0">
                <a:solidFill>
                  <a:srgbClr val="FF6600"/>
                </a:solidFill>
                <a:latin typeface="Times New Roman" panose="02020603050405020304" pitchFamily="18" charset="0"/>
                <a:cs typeface="Times New Roman" panose="02020603050405020304" pitchFamily="18" charset="0"/>
              </a:rPr>
              <a:t> </a:t>
            </a:r>
            <a:r>
              <a:rPr lang="vi-VN" altLang="zh-CN" sz="4400" dirty="0">
                <a:solidFill>
                  <a:srgbClr val="FF6600"/>
                </a:solidFill>
                <a:latin typeface="Times New Roman" panose="02020603050405020304" pitchFamily="18" charset="0"/>
                <a:cs typeface="Times New Roman" panose="02020603050405020304" pitchFamily="18" charset="0"/>
              </a:rPr>
              <a:t>từ, </a:t>
            </a:r>
            <a:r>
              <a:rPr lang="en-US" altLang="zh-CN" sz="4400" dirty="0">
                <a:solidFill>
                  <a:srgbClr val="FF6600"/>
                </a:solidFill>
                <a:latin typeface="Times New Roman" panose="02020603050405020304" pitchFamily="18" charset="0"/>
                <a:cs typeface="Times New Roman" panose="02020603050405020304" pitchFamily="18" charset="0"/>
              </a:rPr>
              <a:t> </a:t>
            </a:r>
            <a:r>
              <a:rPr lang="en-US" altLang="zh-CN" sz="4400" dirty="0" err="1">
                <a:solidFill>
                  <a:srgbClr val="FF6600"/>
                </a:solidFill>
                <a:latin typeface="Times New Roman" panose="02020603050405020304" pitchFamily="18" charset="0"/>
                <a:cs typeface="Times New Roman" panose="02020603050405020304" pitchFamily="18" charset="0"/>
              </a:rPr>
              <a:t>câu</a:t>
            </a:r>
            <a:r>
              <a:rPr lang="en-US" altLang="zh-CN" sz="4400" dirty="0">
                <a:solidFill>
                  <a:srgbClr val="FF6600"/>
                </a:solidFill>
                <a:latin typeface="Times New Roman" panose="02020603050405020304" pitchFamily="18" charset="0"/>
                <a:cs typeface="Times New Roman" panose="02020603050405020304" pitchFamily="18" charset="0"/>
              </a:rPr>
              <a:t> </a:t>
            </a:r>
            <a:r>
              <a:rPr lang="en-US" altLang="zh-CN" sz="4400" dirty="0" err="1">
                <a:solidFill>
                  <a:srgbClr val="FF6600"/>
                </a:solidFill>
                <a:latin typeface="Times New Roman" panose="02020603050405020304" pitchFamily="18" charset="0"/>
                <a:cs typeface="Times New Roman" panose="02020603050405020304" pitchFamily="18" charset="0"/>
              </a:rPr>
              <a:t>khó</a:t>
            </a:r>
            <a:endParaRPr lang="zh-CN" altLang="en-US" sz="4400" dirty="0">
              <a:solidFill>
                <a:srgbClr val="FF6600"/>
              </a:solidFill>
              <a:latin typeface="Times New Roman" panose="02020603050405020304" pitchFamily="18" charset="0"/>
              <a:cs typeface="Times New Roman" panose="02020603050405020304" pitchFamily="18" charset="0"/>
            </a:endParaRPr>
          </a:p>
          <a:p>
            <a:pPr algn="ctr"/>
            <a:r>
              <a:rPr lang="vi-VN" altLang="zh-CN" sz="4400" dirty="0">
                <a:solidFill>
                  <a:srgbClr val="FF6600"/>
                </a:solidFill>
                <a:latin typeface="Times New Roman" panose="02020603050405020304" pitchFamily="18" charset="0"/>
                <a:cs typeface="Times New Roman" panose="02020603050405020304" pitchFamily="18" charset="0"/>
              </a:rPr>
              <a:t> </a:t>
            </a:r>
            <a:endParaRPr lang="en-US" altLang="zh-CN" sz="4400" dirty="0">
              <a:solidFill>
                <a:srgbClr val="FF6600"/>
              </a:solidFill>
              <a:latin typeface="Times New Roman" panose="02020603050405020304" pitchFamily="18" charset="0"/>
              <a:cs typeface="Times New Roman" panose="02020603050405020304" pitchFamily="18" charset="0"/>
            </a:endParaRPr>
          </a:p>
        </p:txBody>
      </p:sp>
      <p:pic>
        <p:nvPicPr>
          <p:cNvPr id="11"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0323" y="2065332"/>
            <a:ext cx="1436041" cy="1283508"/>
          </a:xfrm>
          <a:prstGeom prst="rect">
            <a:avLst/>
          </a:prstGeom>
        </p:spPr>
      </p:pic>
    </p:spTree>
    <p:extLst>
      <p:ext uri="{BB962C8B-B14F-4D97-AF65-F5344CB8AC3E}">
        <p14:creationId xmlns:p14="http://schemas.microsoft.com/office/powerpoint/2010/main" val="4047443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left)">
                                      <p:cBhvr>
                                        <p:cTn id="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乐园幼儿教育PPT模板"/>
  <p:tag name="INKNOELEADERBOARD" val="1184182754"/>
</p:tagLst>
</file>

<file path=ppt/tags/tag10.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TIMING" val="|0.4|0.2|0.3|0.2|0.3|0.1|0.2"/>
</p:tagLst>
</file>

<file path=ppt/tags/tag2.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80421204029"/>
  <p:tag name="MH_LIBRARY" val="GRAPHIC"/>
  <p:tag name="MH_TYPE" val="Other"/>
  <p:tag name="MH_ORDER" val="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1267</TotalTime>
  <Words>806</Words>
  <Application>Microsoft Office PowerPoint</Application>
  <PresentationFormat>On-screen Show (16:9)</PresentationFormat>
  <Paragraphs>123</Paragraphs>
  <Slides>31</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微软雅黑</vt:lpstr>
      <vt:lpstr>Times New Roman</vt:lpstr>
      <vt:lpstr>Showcard Gothic</vt:lpstr>
      <vt:lpstr>DFGothic-EB</vt:lpstr>
      <vt:lpstr>Times</vt:lpstr>
      <vt:lpstr>OpenSansBold</vt:lpstr>
      <vt:lpstr>Arial</vt:lpstr>
      <vt:lpstr>Wingdings</vt:lpstr>
      <vt:lpstr>Calibri</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卡通欢乐乐园幼儿教育PPT模板</dc:title>
  <dc:creator>Http://Dian1.taobao.com</dc:creator>
  <dc:description>Http://Dian1.taobao.com</dc:description>
  <cp:lastModifiedBy>Máy Tính Trường Sơn</cp:lastModifiedBy>
  <cp:revision>95</cp:revision>
  <dcterms:created xsi:type="dcterms:W3CDTF">2015-10-28T03:33:00Z</dcterms:created>
  <dcterms:modified xsi:type="dcterms:W3CDTF">2024-01-17T05:36:12Z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