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71" r:id="rId2"/>
    <p:sldId id="401" r:id="rId3"/>
    <p:sldId id="395" r:id="rId4"/>
    <p:sldId id="403" r:id="rId5"/>
    <p:sldId id="402" r:id="rId6"/>
    <p:sldId id="404" r:id="rId7"/>
    <p:sldId id="406" r:id="rId8"/>
    <p:sldId id="372" r:id="rId9"/>
    <p:sldId id="376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77" r:id="rId24"/>
    <p:sldId id="378" r:id="rId25"/>
    <p:sldId id="408" r:id="rId26"/>
    <p:sldId id="379" r:id="rId27"/>
    <p:sldId id="400" r:id="rId28"/>
    <p:sldId id="275" r:id="rId29"/>
    <p:sldId id="380" r:id="rId30"/>
    <p:sldId id="381" r:id="rId31"/>
    <p:sldId id="318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003CB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4660"/>
  </p:normalViewPr>
  <p:slideViewPr>
    <p:cSldViewPr>
      <p:cViewPr varScale="1">
        <p:scale>
          <a:sx n="84" d="100"/>
          <a:sy n="84" d="100"/>
        </p:scale>
        <p:origin x="442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206FF83-3601-44C7-BADB-0E5A6A0ADE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7801A90-6D39-428B-8683-31AE317A15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BE80F3C-EECF-41FA-B385-C294D10CBD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1EB67492-DCB1-4634-A2FE-CED770E756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>
            <a:extLst>
              <a:ext uri="{FF2B5EF4-FFF2-40B4-BE49-F238E27FC236}">
                <a16:creationId xmlns:a16="http://schemas.microsoft.com/office/drawing/2014/main" id="{AD460902-D83B-49A1-A8FB-7DF58B4A47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CD7250F8-7F00-4A7E-8C8C-741BA9357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16D89E-C812-4225-AC28-E93D89FB5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0099EE39-96A7-41E1-A6A8-1FE6347BD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593A05AD-266F-4C1E-BC27-BA941F97B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128B7A26-AD40-4B7B-BEB5-7474782CA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75F80-9D03-4787-BB35-7592592A4A0F}" type="slidenum">
              <a:rPr lang="zh-CN" altLang="en-US" smtClean="0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8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ECE16E86-EB01-43C8-9116-F1C945623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83F5A66A-35E5-43F0-B568-E29D373FC7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EFCD38E3-929A-4A98-B71B-B6F9765F9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1C149D-0D5E-4FED-9E38-9742271F221A}" type="slidenum">
              <a:rPr lang="zh-CN" altLang="en-US" smtClean="0">
                <a:solidFill>
                  <a:srgbClr val="000000"/>
                </a:solidFill>
              </a:rPr>
              <a:pPr/>
              <a:t>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3EF4C4-369C-43EB-8C21-A84BAD4418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38B62F-14DB-4C68-BDE2-CEFC17E27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344821-920E-4B3F-A392-C1DCFB2BEF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DDAA-DC8A-4B41-AEF4-FC2474EB05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2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B8991A-64BA-4D6E-8BDD-AC2CCBC3D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6DDC7E-B780-427E-9C53-0566FF693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58BBF5-21B7-42C4-8E7F-02AFCFC25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56AFC-F04C-47CC-87DD-CCEED511A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61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9F43C0-B84F-4E10-AC1C-A115BDABC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C04384-C781-4445-96BE-1AD89579E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162BB-C44F-4638-9871-795AD41A9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4E06-91D0-4A01-A985-0BB8232C4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348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37101-0420-4341-A5C0-0EBD24AA2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935C36-DD27-4F4D-8A7E-9778148A6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1EF75-CB35-4379-9247-D06E6334D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79EC4-CB97-4BC6-8FEA-D96220701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29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DFB9F7-05AA-4CF6-80E8-BB4A70B86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0617A5-E044-4AE2-9614-740C06845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57E038-951F-49E5-8D04-306829470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33564-6426-409A-815C-495035027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2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03CBAC3-4149-4EFD-9D11-A9CC2E153B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C3587E4-39A3-4F24-8FF9-F176AEE38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7146 w 257584"/>
                <a:gd name="T1" fmla="*/ 1 h 146846"/>
                <a:gd name="T2" fmla="*/ 1 w 257584"/>
                <a:gd name="T3" fmla="*/ 7146 h 146846"/>
                <a:gd name="T4" fmla="*/ 1 w 257584"/>
                <a:gd name="T5" fmla="*/ 139700 h 146846"/>
                <a:gd name="T6" fmla="*/ 7146 w 257584"/>
                <a:gd name="T7" fmla="*/ 146845 h 146846"/>
                <a:gd name="T8" fmla="*/ 250438 w 257584"/>
                <a:gd name="T9" fmla="*/ 146845 h 146846"/>
                <a:gd name="T10" fmla="*/ 257584 w 257584"/>
                <a:gd name="T11" fmla="*/ 139700 h 146846"/>
                <a:gd name="T12" fmla="*/ 257584 w 257584"/>
                <a:gd name="T13" fmla="*/ 7146 h 146846"/>
                <a:gd name="T14" fmla="*/ 250438 w 257584"/>
                <a:gd name="T15" fmla="*/ 1 h 146846"/>
                <a:gd name="T16" fmla="*/ 7146 w 257584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97DEEA7-38B6-482B-A56A-EA85A30C8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6201E97-2C1E-408A-A8A7-7696D3217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747EFF5-2285-4783-8D3C-B874831D4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70A2A9FA-64B1-498C-8BFC-AC6029798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9452 h 9453"/>
                <a:gd name="T4" fmla="*/ 18186 w 18186"/>
                <a:gd name="T5" fmla="*/ 9452 h 9453"/>
                <a:gd name="T6" fmla="*/ 16824 w 18186"/>
                <a:gd name="T7" fmla="*/ 4613 h 9453"/>
                <a:gd name="T8" fmla="*/ 18186 w 18186"/>
                <a:gd name="T9" fmla="*/ 0 h 9453"/>
                <a:gd name="T10" fmla="*/ 0 w 18186"/>
                <a:gd name="T11" fmla="*/ 0 h 9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4F74B0B0-275A-485B-8EA6-45053A6FC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ECD81A16-1FA6-4DA2-992E-0A3BE7D0E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9225 h 9226"/>
                  <a:gd name="T4" fmla="*/ 18186 w 18186"/>
                  <a:gd name="T5" fmla="*/ 9225 h 9226"/>
                  <a:gd name="T6" fmla="*/ 16824 w 18186"/>
                  <a:gd name="T7" fmla="*/ 4462 h 9226"/>
                  <a:gd name="T8" fmla="*/ 18186 w 18186"/>
                  <a:gd name="T9" fmla="*/ 0 h 9226"/>
                  <a:gd name="T10" fmla="*/ 0 w 18186"/>
                  <a:gd name="T11" fmla="*/ 0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87B51A4-490A-49F0-AA88-ECF1611FD3B6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4A21130-BC60-40C2-B306-C8E424FDE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67EB335E-7D37-4B82-AFBA-DAB974ED1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DDCBA578-20DC-4412-AE14-DAA4E353E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9452 h 9453"/>
                  <a:gd name="T4" fmla="*/ 18148 w 18148"/>
                  <a:gd name="T5" fmla="*/ 9452 h 9453"/>
                  <a:gd name="T6" fmla="*/ 16787 w 18148"/>
                  <a:gd name="T7" fmla="*/ 4688 h 9453"/>
                  <a:gd name="T8" fmla="*/ 18148 w 18148"/>
                  <a:gd name="T9" fmla="*/ 0 h 9453"/>
                  <a:gd name="T10" fmla="*/ 0 w 18148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AFFACA6-BA2B-46D4-B3E0-BE1DBD985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E1D9D08-2F69-48BC-8ECB-99AF8624B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9452 h 9453"/>
                  <a:gd name="T4" fmla="*/ 18186 w 18186"/>
                  <a:gd name="T5" fmla="*/ 9452 h 9453"/>
                  <a:gd name="T6" fmla="*/ 16824 w 18186"/>
                  <a:gd name="T7" fmla="*/ 4613 h 9453"/>
                  <a:gd name="T8" fmla="*/ 18186 w 18186"/>
                  <a:gd name="T9" fmla="*/ 0 h 9453"/>
                  <a:gd name="T10" fmla="*/ 0 w 18186"/>
                  <a:gd name="T11" fmla="*/ 0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9C9B3408-96A7-4181-8DF3-70AD983EB94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8E93677-4A3B-4F10-AA64-6BE90BBD7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584A7F62-B7C4-4F0A-BD3E-70B9EF4F5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1F450062-5BEF-445F-B383-D77B6645B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597DA7B-686F-485C-9798-7E4DB965E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3760757-09FB-417F-B4BA-D6924413C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 h 9226"/>
                  <a:gd name="T2" fmla="*/ 0 w 18186"/>
                  <a:gd name="T3" fmla="*/ 9226 h 9226"/>
                  <a:gd name="T4" fmla="*/ 18186 w 18186"/>
                  <a:gd name="T5" fmla="*/ 9226 h 9226"/>
                  <a:gd name="T6" fmla="*/ 16673 w 18186"/>
                  <a:gd name="T7" fmla="*/ 4462 h 9226"/>
                  <a:gd name="T8" fmla="*/ 18186 w 18186"/>
                  <a:gd name="T9" fmla="*/ 1 h 9226"/>
                  <a:gd name="T10" fmla="*/ 0 w 18186"/>
                  <a:gd name="T11" fmla="*/ 1 h 9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4F917F2E-A2F9-424D-9D6B-575A780E2FC1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8C935EEC-9AA9-4D55-BDFE-7C8B1D642A3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4386AF71-877D-4275-9EF8-72B95CC4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7146 w 257093"/>
                <a:gd name="T1" fmla="*/ 1 h 146846"/>
                <a:gd name="T2" fmla="*/ 1 w 257093"/>
                <a:gd name="T3" fmla="*/ 7146 h 146846"/>
                <a:gd name="T4" fmla="*/ 1 w 257093"/>
                <a:gd name="T5" fmla="*/ 139700 h 146846"/>
                <a:gd name="T6" fmla="*/ 7146 w 257093"/>
                <a:gd name="T7" fmla="*/ 146845 h 146846"/>
                <a:gd name="T8" fmla="*/ 249947 w 257093"/>
                <a:gd name="T9" fmla="*/ 146845 h 146846"/>
                <a:gd name="T10" fmla="*/ 257093 w 257093"/>
                <a:gd name="T11" fmla="*/ 139700 h 146846"/>
                <a:gd name="T12" fmla="*/ 257093 w 257093"/>
                <a:gd name="T13" fmla="*/ 7146 h 146846"/>
                <a:gd name="T14" fmla="*/ 249947 w 257093"/>
                <a:gd name="T15" fmla="*/ 1 h 146846"/>
                <a:gd name="T16" fmla="*/ 7146 w 257093"/>
                <a:gd name="T17" fmla="*/ 1 h 146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4DBCB093-329E-4DAE-8D53-59E9016D7E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BEF5DD76-9134-4990-B6FC-5DDD9F5F86A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83E18E84-9E12-4CCF-86AA-ABE321B6ED4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0107897-B127-4505-A8F5-CA42ED6E9D3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3DD879C-2BB8-4C62-95A3-3A9CB1FAEB2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AC536BD-136C-4DEC-BB6C-186D77A94BD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1B3CDC0-CF95-4D4E-84A5-3E51B939E57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D2B5E11-0501-41DF-A91A-FFA41C6CF2E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DEE8225-5308-46DC-AB10-A3A26077452C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E063651-4C79-4A62-9A54-6D58FA2142EC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304A7D0-29D1-424B-B282-FA871EE6330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32B4753-78E5-4138-A6BC-B6ECF8C5F4D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106D3AB-8CB7-41F7-8122-F956E9AF0F5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E4E6750E-A9D5-45FB-B71C-33FD698C09C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562F684-539F-4344-9C9A-2F6D2D7C641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C94BA66-D4E1-4FDF-B37D-E83EF38CB8F1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7B28589-B7E8-40C6-A871-5519F7B3E1B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15ECF16-B075-4EF1-B191-CC75D5F605A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519833C3-B333-49C7-A462-25A98F8CC1A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6E66008-85BC-4229-A893-DE2FF82D9A3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15945B0-8071-46A7-97B6-0B4B189207F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6A345D9-2AB0-4A9D-9EAD-5A81F1850F0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46A48DA7-9E57-42A4-91C6-10A127A0BB8A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4C3B0CB-5D76-4E48-9DA0-5A2DB9906C4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3326286D-5422-495A-B36B-15B21E89C29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3C0C9839-722C-4F05-8CF7-B2B66B51A671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D76D491A-2AEF-4245-8D55-735854FE34F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78AC6DEA-5E85-4889-9564-0CE39265C82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16DA99A7-94CC-4B6E-827C-1299EC5FF7E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C00F2DC-4B33-48FF-860C-9CFFF526217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67B82BBC-E709-4873-986B-93A95A42B42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5714762-5D2D-44DA-B308-F955483C2CE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8666B36B-D64C-47E0-B0C1-1C5884EFFD32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20148DDD-D23D-442C-B82E-D04DECAEFB7E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48CCB84-8640-41BD-BA47-BCB2217F9F2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6D5DFB9-5412-4AFE-90B5-97033350B86C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377BEF4-A990-413E-B5A4-DC82F09086C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BF5EB314-9932-4158-87AA-0768FEEFE56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9884EB1-D84E-46FF-AF81-96314717EAC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E649A0DB-09B6-497F-914B-85A1B777AA0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B3CE2971-A839-4735-A0B1-FBCE180D3A71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1286 w 2534"/>
              <a:gd name="T1" fmla="*/ 1 h 4047"/>
              <a:gd name="T2" fmla="*/ 0 w 2534"/>
              <a:gd name="T3" fmla="*/ 2042 h 4047"/>
              <a:gd name="T4" fmla="*/ 1286 w 2534"/>
              <a:gd name="T5" fmla="*/ 4046 h 4047"/>
              <a:gd name="T6" fmla="*/ 2533 w 2534"/>
              <a:gd name="T7" fmla="*/ 2042 h 4047"/>
              <a:gd name="T8" fmla="*/ 1286 w 2534"/>
              <a:gd name="T9" fmla="*/ 1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252D8995-80F3-442D-9921-C99A800877B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794 w 10360"/>
              <a:gd name="T1" fmla="*/ 1 h 2534"/>
              <a:gd name="T2" fmla="*/ 0 w 10360"/>
              <a:gd name="T3" fmla="*/ 1286 h 2534"/>
              <a:gd name="T4" fmla="*/ 794 w 10360"/>
              <a:gd name="T5" fmla="*/ 2534 h 2534"/>
              <a:gd name="T6" fmla="*/ 9566 w 10360"/>
              <a:gd name="T7" fmla="*/ 2534 h 2534"/>
              <a:gd name="T8" fmla="*/ 10360 w 10360"/>
              <a:gd name="T9" fmla="*/ 1286 h 2534"/>
              <a:gd name="T10" fmla="*/ 9566 w 10360"/>
              <a:gd name="T11" fmla="*/ 1 h 2534"/>
              <a:gd name="T12" fmla="*/ 794 w 10360"/>
              <a:gd name="T13" fmla="*/ 1 h 2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088DC965-4C3D-4F67-8792-7118EA32A32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1021 w 1022"/>
              <a:gd name="T1" fmla="*/ 1 h 1"/>
              <a:gd name="T2" fmla="*/ 38 w 1022"/>
              <a:gd name="T3" fmla="*/ 1 h 1"/>
              <a:gd name="T4" fmla="*/ 38 w 1022"/>
              <a:gd name="T5" fmla="*/ 1 h 1"/>
              <a:gd name="T6" fmla="*/ 38 w 1022"/>
              <a:gd name="T7" fmla="*/ 1 h 1"/>
              <a:gd name="T8" fmla="*/ 1021 w 1022"/>
              <a:gd name="T9" fmla="*/ 1 h 1"/>
              <a:gd name="T10" fmla="*/ 1021 w 1022"/>
              <a:gd name="T11" fmla="*/ 1 h 1"/>
              <a:gd name="T12" fmla="*/ 1 w 1022"/>
              <a:gd name="T13" fmla="*/ 1 h 1"/>
              <a:gd name="T14" fmla="*/ 1 w 1022"/>
              <a:gd name="T15" fmla="*/ 1 h 1"/>
              <a:gd name="T16" fmla="*/ 1 w 1022"/>
              <a:gd name="T17" fmla="*/ 1 h 1"/>
              <a:gd name="T18" fmla="*/ 1 w 1022"/>
              <a:gd name="T19" fmla="*/ 1 h 1"/>
              <a:gd name="T20" fmla="*/ 1 w 1022"/>
              <a:gd name="T21" fmla="*/ 1 h 1"/>
              <a:gd name="T22" fmla="*/ 1 w 1022"/>
              <a:gd name="T23" fmla="*/ 1 h 1"/>
              <a:gd name="T24" fmla="*/ 1 w 1022"/>
              <a:gd name="T25" fmla="*/ 1 h 1"/>
              <a:gd name="T26" fmla="*/ 1 w 1022"/>
              <a:gd name="T27" fmla="*/ 1 h 1"/>
              <a:gd name="T28" fmla="*/ 1 w 1022"/>
              <a:gd name="T29" fmla="*/ 1 h 1"/>
              <a:gd name="T30" fmla="*/ 1 w 1022"/>
              <a:gd name="T31" fmla="*/ 1 h 1"/>
              <a:gd name="T32" fmla="*/ 1 w 1022"/>
              <a:gd name="T33" fmla="*/ 1 h 1"/>
              <a:gd name="T34" fmla="*/ 1 w 1022"/>
              <a:gd name="T35" fmla="*/ 1 h 1"/>
              <a:gd name="T36" fmla="*/ 1 w 1022"/>
              <a:gd name="T37" fmla="*/ 1 h 1"/>
              <a:gd name="T38" fmla="*/ 1 w 1022"/>
              <a:gd name="T39" fmla="*/ 1 h 1"/>
              <a:gd name="T40" fmla="*/ 1 w 1022"/>
              <a:gd name="T4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143ED8A8-C7A2-4151-8CA3-2C2FE4B0291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1 w 1"/>
              <a:gd name="T1" fmla="*/ 0 h 1"/>
              <a:gd name="T2" fmla="*/ 1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1 w 1"/>
              <a:gd name="T1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3B8EB39-468C-44E0-BB82-80AF2B770CA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10057 w 10322"/>
              <a:gd name="T1" fmla="*/ 0 h 2193"/>
              <a:gd name="T2" fmla="*/ 10057 w 10322"/>
              <a:gd name="T3" fmla="*/ 0 h 2193"/>
              <a:gd name="T4" fmla="*/ 10095 w 10322"/>
              <a:gd name="T5" fmla="*/ 340 h 2193"/>
              <a:gd name="T6" fmla="*/ 9301 w 10322"/>
              <a:gd name="T7" fmla="*/ 1588 h 2193"/>
              <a:gd name="T8" fmla="*/ 530 w 10322"/>
              <a:gd name="T9" fmla="*/ 1588 h 2193"/>
              <a:gd name="T10" fmla="*/ 0 w 10322"/>
              <a:gd name="T11" fmla="*/ 1248 h 2193"/>
              <a:gd name="T12" fmla="*/ 0 w 10322"/>
              <a:gd name="T13" fmla="*/ 1248 h 2193"/>
              <a:gd name="T14" fmla="*/ 719 w 10322"/>
              <a:gd name="T15" fmla="*/ 2193 h 2193"/>
              <a:gd name="T16" fmla="*/ 9528 w 10322"/>
              <a:gd name="T17" fmla="*/ 2193 h 2193"/>
              <a:gd name="T18" fmla="*/ 10322 w 10322"/>
              <a:gd name="T19" fmla="*/ 945 h 2193"/>
              <a:gd name="T20" fmla="*/ 10322 w 10322"/>
              <a:gd name="T21" fmla="*/ 907 h 2193"/>
              <a:gd name="T22" fmla="*/ 10057 w 10322"/>
              <a:gd name="T23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06A1E0-D719-4461-82B3-84AD6B746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7A8C57-2930-47ED-B494-C15A94235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5378A4-4BCC-4C3E-A6DE-9D3EEC716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ECC8-1215-49C1-8F8B-69C24383C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48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122A2C-78B3-4E4C-9584-372914541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53A2D9-FEDE-4EA4-AEC2-13422E2EA5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C69A5-6C8F-4956-B927-D2884D3C0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9CBDC-5D71-4509-A78C-45752E7C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34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C68E56-EA5F-4886-ACCE-C07D415AB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62762-4B0D-48F5-8FD5-7BE0D6EFC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5FCF1-FD4A-4D2A-B6FE-D6D6669258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5C339-8A77-4357-B2DF-FD5C64EF20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80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5D1251-6DB1-4B8C-8A05-E8531D206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C6410DB-437B-4F89-9486-089320409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704A5C-18B2-4613-945B-02F30E91F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CA15-E0F9-47B6-BEBC-AF95A41ED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AC59BF-26F6-4556-8D0C-C2316AEA89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1E321A-EEFC-456B-85A7-DC6687FD60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8EB45D-C07D-496D-82A6-F74A31425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42ED1-730D-422F-91E3-DC92ED56F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29AEEB-802E-4AEF-BCBE-FD7139408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30A997-27D6-4C63-BBD2-12B7E1621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E3C76D-7E0F-49C4-BB46-66F8D4ABC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1B09-5A1D-4A54-B024-8FF62F37E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08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08D89-5A9F-48E2-A370-A674F79AC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11FFE-C4EE-4126-80FE-56431F94B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6D5BA-267B-4DC0-ACEC-E7C892F4D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63B24-3654-4600-A402-BE734EB10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69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678FE-9AB7-4481-90EE-FB3760715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F6BB2-CB48-42EE-B451-217EE056E5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CB236-880C-4341-B47E-6EF180764B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1BB4-4771-47BC-9143-1657AEC8E1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7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994FFF-E783-48B0-8BA5-DC857AE02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9B810A-1F9F-422F-87CA-B6FFD3173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FCA2FBE-BA93-4CB0-8FEE-B081EC29FA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A4C998-D252-4EEF-8A3B-FF8D4972F3A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76E113-1C04-4EA6-A18A-03D1327977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C2E2D2E-9BB5-47AB-8766-343BEB51C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A27CD4E-240A-4E36-98BD-B5B913CA9181}"/>
              </a:ext>
            </a:extLst>
          </p:cNvPr>
          <p:cNvGrpSpPr>
            <a:grpSpLocks/>
          </p:cNvGrpSpPr>
          <p:nvPr/>
        </p:nvGrpSpPr>
        <p:grpSpPr bwMode="auto">
          <a:xfrm>
            <a:off x="571500" y="260350"/>
            <a:ext cx="11049000" cy="5889625"/>
            <a:chOff x="280219" y="102086"/>
            <a:chExt cx="11631561" cy="6184490"/>
          </a:xfrm>
        </p:grpSpPr>
        <p:pic>
          <p:nvPicPr>
            <p:cNvPr id="4109" name="图片 4">
              <a:extLst>
                <a:ext uri="{FF2B5EF4-FFF2-40B4-BE49-F238E27FC236}">
                  <a16:creationId xmlns:a16="http://schemas.microsoft.com/office/drawing/2014/main" id="{1E98B8D1-6637-4EC4-BAAE-6C3924AF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 bwMode="auto">
            <a:xfrm>
              <a:off x="280219" y="102086"/>
              <a:ext cx="11631561" cy="6184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图片 21">
              <a:extLst>
                <a:ext uri="{FF2B5EF4-FFF2-40B4-BE49-F238E27FC236}">
                  <a16:creationId xmlns:a16="http://schemas.microsoft.com/office/drawing/2014/main" id="{15FE5B3A-25CF-435C-A211-2521E27B3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 bwMode="auto">
            <a:xfrm>
              <a:off x="595310" y="658721"/>
              <a:ext cx="11001375" cy="397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0E3C676A-4EF3-443B-BBF8-911B777D4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 bwMode="auto">
          <a:xfrm>
            <a:off x="269875" y="3941763"/>
            <a:ext cx="1158240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53DAB-3653-49D8-9115-A95A5BF0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4" b="32813"/>
          <a:stretch>
            <a:fillRect/>
          </a:stretch>
        </p:blipFill>
        <p:spPr bwMode="auto">
          <a:xfrm>
            <a:off x="7991475" y="-114300"/>
            <a:ext cx="3133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1383A6A-B160-41E5-9ADA-16DF23A5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2" r="49139"/>
          <a:stretch>
            <a:fillRect/>
          </a:stretch>
        </p:blipFill>
        <p:spPr bwMode="auto">
          <a:xfrm rot="-1122958">
            <a:off x="1866900" y="3378200"/>
            <a:ext cx="8191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24424D-C957-41C3-BD2C-B0E79710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 bwMode="auto">
          <a:xfrm>
            <a:off x="101600" y="319088"/>
            <a:ext cx="23558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F000E9C-3342-4777-9723-18802DD9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3"/>
          <a:stretch>
            <a:fillRect/>
          </a:stretch>
        </p:blipFill>
        <p:spPr bwMode="auto">
          <a:xfrm>
            <a:off x="10274300" y="854075"/>
            <a:ext cx="10477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3E0ED9D-4F45-459D-AB0B-4F7F24A2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3" r="32031" b="7401"/>
          <a:stretch>
            <a:fillRect/>
          </a:stretch>
        </p:blipFill>
        <p:spPr bwMode="auto">
          <a:xfrm>
            <a:off x="8442325" y="638175"/>
            <a:ext cx="649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2F6619-C216-4380-8324-3AB457C4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4270375"/>
            <a:ext cx="229552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32B2F-4588-488D-9145-8E08E5785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2328863"/>
            <a:ext cx="1427163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6">
            <a:extLst>
              <a:ext uri="{FF2B5EF4-FFF2-40B4-BE49-F238E27FC236}">
                <a16:creationId xmlns:a16="http://schemas.microsoft.com/office/drawing/2014/main" id="{05DE3450-4FB2-41FF-BF22-5F078FAF4E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1225" y="2068513"/>
            <a:ext cx="8350250" cy="383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694"/>
              </a:avLst>
            </a:prstTxWarp>
          </a:bodyPr>
          <a:lstStyle/>
          <a:p>
            <a:pPr algn="ctr"/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VÀ CÁC EM </a:t>
            </a:r>
          </a:p>
          <a:p>
            <a:pPr algn="ctr"/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sp>
        <p:nvSpPr>
          <p:cNvPr id="18" name="圆角矩形 1">
            <a:extLst>
              <a:ext uri="{FF2B5EF4-FFF2-40B4-BE49-F238E27FC236}">
                <a16:creationId xmlns:a16="http://schemas.microsoft.com/office/drawing/2014/main" id="{8B9292F5-64C2-47AF-833E-DF8201E7DCD2}"/>
              </a:ext>
            </a:extLst>
          </p:cNvPr>
          <p:cNvSpPr/>
          <p:nvPr/>
        </p:nvSpPr>
        <p:spPr>
          <a:xfrm>
            <a:off x="1819275" y="3981450"/>
            <a:ext cx="9288463" cy="103822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3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6672EC9-D478-402D-BA70-475D6445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79376" y="396874"/>
            <a:ext cx="4402187" cy="483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BA588-2A04-42DE-B9EB-5657B3BFF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457" y="2082369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quả cà chua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8BB9E-010A-445F-BC3E-0CEFEC4B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260" y="3065326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= 1 chục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7184E-EB7E-47B5-A782-FB60B941F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3859187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9CD79-A0B8-463D-A802-92B374175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451" y="3849607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C3AE0-6B6F-42DF-9ED7-1A968DF1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2" y="384906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C7E2F-7207-4301-9226-CA33D066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836" y="3825397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03374-9C8E-4F0E-81BA-D61BE94C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857" y="31410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378B6-2C69-400C-AA97-FADF58841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889" y="3120440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9BE44-CC4E-485F-96E7-425FE3C94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849" y="3112143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6BCBD-0F5F-46E0-BE61-33A2B2C68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522" y="2538332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90D489-30C8-494A-9EE6-4A5514D74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281" y="2538332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54969-A75F-4104-9250-7889ACE5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108" y="1941807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2AE8E-2319-4FD0-8BE6-DD54E113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88" y="5170462"/>
            <a:ext cx="2278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mười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CAC176-4A1B-4D04-91F9-6EF742095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575" y="5102200"/>
            <a:ext cx="1065213" cy="1016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E9F245A-BB63-45DE-BA9D-6FC1F750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95325" y="977900"/>
            <a:ext cx="298291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730F2-3D38-4741-BE34-1B03D1C59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36" y="3960813"/>
            <a:ext cx="3492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8517C-2C18-49D4-8501-054A62BB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694113" y="982663"/>
            <a:ext cx="2982912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DA576-5B0F-4775-8979-19528402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048" y="1908834"/>
            <a:ext cx="489673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F4C06-F173-47C4-AA94-65CFCECB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353" y="2678772"/>
            <a:ext cx="3528119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=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3812D-42EA-42E3-99ED-67E9C027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488" y="3925707"/>
            <a:ext cx="922263" cy="8318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3A9A3F-D81C-43AA-9F6E-C5CE89D3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07569" y="292594"/>
            <a:ext cx="2420758" cy="254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C25EA-E2E9-4292-8147-F5C3C04A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5218447"/>
            <a:ext cx="3490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3CDC1-7225-4B52-B956-C759BCB2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371831" y="292594"/>
            <a:ext cx="2502481" cy="253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4C51E-FE6D-40E2-8E2E-A010E978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948" y="2570577"/>
            <a:ext cx="6156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9340E-3938-400D-B9AA-E4A470D10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204" y="3473309"/>
            <a:ext cx="4341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= 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2F6FD-F982-424F-94D2-7ED139A06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948" y="5206186"/>
            <a:ext cx="973200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0A09A4-19AE-4DC2-B95A-6C942700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024052" y="2570577"/>
            <a:ext cx="2502853" cy="254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6AA3022-70D1-40BA-B1E4-9595D631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65875" y="440668"/>
            <a:ext cx="1979724" cy="208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089D5-5196-4295-9EFF-08D3F7E5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684" y="4727903"/>
            <a:ext cx="34909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0E520-8F45-4BC1-BFC4-A2266676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1681163" y="2273702"/>
            <a:ext cx="2212975" cy="221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B1780-BCBC-4BFC-B666-4952C155D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004" y="1132006"/>
            <a:ext cx="547228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740DA-8669-4B2A-A42B-6A24E4E9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108" y="2282120"/>
            <a:ext cx="37801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chục =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A9176-4BC2-4A55-B85C-F22B7C2DA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728" y="4689140"/>
            <a:ext cx="882047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1893C-4FEB-4184-B9F3-A0893509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152775" y="489186"/>
            <a:ext cx="2115400" cy="211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795374-D5C4-4A01-9D0F-0D2AE8DB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693019" y="2361402"/>
            <a:ext cx="2177312" cy="217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E7D8D7C-1B2F-44B2-B62D-424DD4BB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15800" y="381248"/>
            <a:ext cx="2117065" cy="233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F0009-6B17-4AA2-B059-21559162A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750" y="5051881"/>
            <a:ext cx="447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5B414-46BF-48E1-9BD8-73A77B5D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44637" y="2651125"/>
            <a:ext cx="2175613" cy="23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06C31-AAE6-4ED0-846B-9320A896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8" y="2572535"/>
            <a:ext cx="6156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71C41-85CE-4448-9C15-CF2FCA2C0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3459907"/>
            <a:ext cx="32404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chục = 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5CB7D-E9FA-4DB3-907F-FE70ADC65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171" y="4977172"/>
            <a:ext cx="885689" cy="83026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2C1AC-0FF8-42A7-B179-41F89348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743855" y="402165"/>
            <a:ext cx="2138323" cy="230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4952AA-E328-4D86-95CE-7C0C613F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920250" y="2651804"/>
            <a:ext cx="2203641" cy="230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FC626-EBB6-4D8B-A589-B99D778C3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733052" y="402165"/>
            <a:ext cx="2192908" cy="226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CF2D104-FCC4-4D5A-B1D0-A658641F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15403" y="567209"/>
            <a:ext cx="2253730" cy="21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03EBB-76AC-4A8B-9DDF-1F462E845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5394564"/>
            <a:ext cx="343425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F2976-2099-4C05-9C75-E0C0D92A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00224" y="2966843"/>
            <a:ext cx="2268909" cy="227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31EB7-E0FC-4546-9D25-8907695F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738" y="2612900"/>
            <a:ext cx="44079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75433-8F25-4D3B-ACE7-5FC2FFA24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020" y="3418682"/>
            <a:ext cx="33489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= 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A1444-63B1-4AEB-98E9-D8974BDC1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578" y="5382047"/>
            <a:ext cx="1065213" cy="10144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E0F5B-5157-4317-9123-EAB5F591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531604" y="569377"/>
            <a:ext cx="2253730" cy="219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7E493-2C61-4EB0-BFAE-5E846330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516425" y="2886892"/>
            <a:ext cx="2268909" cy="238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AD861-3B78-40B7-802C-ED6E8316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647805" y="624512"/>
            <a:ext cx="2253730" cy="219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F954F2-38B5-4272-A43D-16A06A5B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632626" y="2951040"/>
            <a:ext cx="2268909" cy="235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C388A83-15E4-4175-B11B-B32A3E6D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89758" y="473026"/>
            <a:ext cx="2254758" cy="22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4FFFFC-4F0C-4646-BAE1-B134904A0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345654"/>
            <a:ext cx="447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70BC-DC11-48BB-BDBD-886706D1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90582" y="2894128"/>
            <a:ext cx="2334803" cy="214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8F8DD-3D56-4921-81D9-F2732C87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641" y="984774"/>
            <a:ext cx="43557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EAAA6-A0C6-4768-AB37-1DBC70397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505" y="1840397"/>
            <a:ext cx="29156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chục = 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9541D-FCF3-4AB3-B103-87E5F5FE3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377" y="5339231"/>
            <a:ext cx="1065212" cy="1016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3D4731-BB47-4149-B3B5-571E3FA2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480812" y="504299"/>
            <a:ext cx="2254758" cy="22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8E8EB1-914F-487A-A6A2-4A0B1976A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519131" y="2962275"/>
            <a:ext cx="2337109" cy="21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AD7AF9-A8BF-471C-AEA1-151D0C28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614059" y="519002"/>
            <a:ext cx="2254758" cy="22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60D88-C304-4F3D-8863-AF44BFC9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735570" y="2926759"/>
            <a:ext cx="2334803" cy="21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3F6CB-D201-4194-8CA7-7AD764A7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947166" y="2878342"/>
            <a:ext cx="2334803" cy="21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E4E46E4-6872-43B8-BAF2-6013A32E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79425" y="692150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A37E2-6884-41E1-BDF1-D38EF459D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019" y="4178300"/>
            <a:ext cx="357911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E93CF-FB68-40BC-92C0-037259FD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628650" y="23002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72973-B874-4715-94B1-DFA23824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1" y="1376363"/>
            <a:ext cx="439939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D2C92-5DD3-4D0B-BEDF-198EF325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819" y="2400300"/>
            <a:ext cx="264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chục =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C2E86-3BAB-4992-A824-CB64455F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178300"/>
            <a:ext cx="1066800" cy="10144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35F11-3D07-4227-8CF8-EFEC51DB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070100" y="63500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03116-4649-4B66-B5A0-05BAFDFF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54263" y="23050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09761-028C-414B-AE5E-044DE85F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660775" y="573088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AF2B86-3C16-4765-B402-3F91B540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078288" y="2295525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7401B2-539C-4487-A678-1393B6C63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668963" y="2254250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A14C1-7CFE-4A44-8330-805518DB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454650" y="604838"/>
            <a:ext cx="16065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A070BAC-60BF-43DC-B18A-98A7D760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13517" y="1084126"/>
            <a:ext cx="16081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B64BEA-8116-4646-BA8E-479CBAC73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856" y="4895713"/>
            <a:ext cx="4468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mươi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40166-FB9F-4240-9C3F-77BD5E99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462692" y="2993451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C01B1-FCEA-4E97-9BBF-248158509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9554" y="2708349"/>
            <a:ext cx="459999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chục 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6BC2C-7DCA-4AAA-88CC-692259DD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220" y="3447475"/>
            <a:ext cx="287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chục = 90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BD70E-8801-4FAC-9585-32D1D17C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660" y="4865824"/>
            <a:ext cx="935348" cy="9239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99C56-0B73-429C-987D-E944B0D64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304192" y="1026976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9FFDB-E3EE-4692-86FF-C630BCCD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2188304" y="2998213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0C8222-E26B-4922-AFDB-3B4AA733D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894867" y="965064"/>
            <a:ext cx="160813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8A2DEB-47F0-4B18-AF49-AE847F20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3913917" y="2988688"/>
            <a:ext cx="16065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F6619-EFA7-470B-9F80-9BC511F8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503004" y="2947413"/>
            <a:ext cx="16081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E0DC3-7527-455C-B7BD-FF59E575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5688742" y="996814"/>
            <a:ext cx="16081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2C863-D2DD-4017-83F2-60C2716B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54910"/>
          <a:stretch>
            <a:fillRect/>
          </a:stretch>
        </p:blipFill>
        <p:spPr bwMode="auto">
          <a:xfrm>
            <a:off x="7466742" y="996814"/>
            <a:ext cx="16065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3">
            <a:extLst>
              <a:ext uri="{FF2B5EF4-FFF2-40B4-BE49-F238E27FC236}">
                <a16:creationId xmlns:a16="http://schemas.microsoft.com/office/drawing/2014/main" id="{FE5B98B9-6BEC-438F-A598-D6B80621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21532" r="1547" b="-723"/>
          <a:stretch>
            <a:fillRect/>
          </a:stretch>
        </p:blipFill>
        <p:spPr bwMode="auto">
          <a:xfrm>
            <a:off x="587388" y="260648"/>
            <a:ext cx="10621180" cy="61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2" y="-332509"/>
            <a:ext cx="12256655" cy="6872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5620" y="1664804"/>
            <a:ext cx="6368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1">
            <a:extLst>
              <a:ext uri="{FF2B5EF4-FFF2-40B4-BE49-F238E27FC236}">
                <a16:creationId xmlns:a16="http://schemas.microsoft.com/office/drawing/2014/main" id="{2F1778DF-D96F-442D-8B1E-5567C937C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2168860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C90C7BA9-C215-40C6-9A7C-0DB989F3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2168859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99489D86-4010-46B2-A952-F80F5E77D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010" y="2168860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7" name="Oval 15">
            <a:extLst>
              <a:ext uri="{FF2B5EF4-FFF2-40B4-BE49-F238E27FC236}">
                <a16:creationId xmlns:a16="http://schemas.microsoft.com/office/drawing/2014/main" id="{8194D6CE-05ED-49D6-B721-82EC833BD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5964" y="2168858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8" name="Oval 16">
            <a:extLst>
              <a:ext uri="{FF2B5EF4-FFF2-40B4-BE49-F238E27FC236}">
                <a16:creationId xmlns:a16="http://schemas.microsoft.com/office/drawing/2014/main" id="{1B9F7D19-B0F3-47A0-AA8E-E2316601D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328" y="2168857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9" name="Oval 17">
            <a:extLst>
              <a:ext uri="{FF2B5EF4-FFF2-40B4-BE49-F238E27FC236}">
                <a16:creationId xmlns:a16="http://schemas.microsoft.com/office/drawing/2014/main" id="{E31E84A6-372A-48E4-BFF4-5F61105D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282" y="2168856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8926A34F-0628-4060-9934-D50EFF2AA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0646" y="2168856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4910A085-3D6E-47DF-A971-FBB69A673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432" y="2168856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C13176A2-4CCD-42EA-A922-19A5E66EA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7663" y="2168856"/>
            <a:ext cx="1045604" cy="8130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E547779-4E24-4B06-9C1E-25217F5EC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6" y="2613993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CC8D9D-74B7-45D0-83B5-A4F63064F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769" y="2665925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0868C7-8DC0-4333-9922-D4752F1A8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519" y="2697875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E54512-B7F3-44EB-91E7-42EE0D8E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1269" y="2677354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8E43E1-0D4F-46EC-B9D5-87DD94E5F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148" y="2673968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E87B0B-95CA-472E-BBA6-BD441DF48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028" y="2714466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ADA695-8074-4C5E-94E3-CAF9390C2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8899" y="2747927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6A87E5-6911-4A24-8916-7B9D3730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889" y="2729343"/>
            <a:ext cx="865460" cy="72041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B5B2C5-8EDD-4FF5-8310-CA12E0B0F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6770" y="2752097"/>
            <a:ext cx="865460" cy="71207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0701DADE-97F4-4103-8792-6F33916A5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378977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tròn chục có chữ số cuối là 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B0AAA176-02AB-404E-9B35-88C6F7CBD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64" y="1424140"/>
            <a:ext cx="893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số tròn chục có gì giống nhau?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9B4340-7727-42A0-AF36-0925C7498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87" y="2578325"/>
            <a:ext cx="970806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FA327-CDBC-4EA8-9B5E-0DCC9F44A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294" y="2626322"/>
            <a:ext cx="970805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914BC0-0B44-4DA2-98CD-62C2EC66C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882" y="2664982"/>
            <a:ext cx="970806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A87E9D-36BD-424B-A627-1C9A6846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685" y="2641686"/>
            <a:ext cx="970805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D8C34B-03F6-496A-A92A-23CF30C4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475" y="2653403"/>
            <a:ext cx="970805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DE3AB2-636A-4B90-B153-063934EA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337" y="2687085"/>
            <a:ext cx="970805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0C87E3-2AA8-430E-A37C-A4FD4BEB7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77" y="2730093"/>
            <a:ext cx="970806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B585C4-2311-4427-A734-E7697BC24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5457" y="2729343"/>
            <a:ext cx="970806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E1E156-4985-40AC-9ADE-B897083E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1698" y="2714466"/>
            <a:ext cx="970805" cy="75608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>
            <a:extLst>
              <a:ext uri="{FF2B5EF4-FFF2-40B4-BE49-F238E27FC236}">
                <a16:creationId xmlns:a16="http://schemas.microsoft.com/office/drawing/2014/main" id="{497583A0-FC53-4C27-9BBA-96C57B35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009" y="2120495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EDC301-B5A9-46BD-9152-E05AEDE3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5313" y="2200651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578CA3-3571-45B7-8192-E1481EB16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428" y="2190287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6D2854-35CC-4896-9967-0873C25C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901" y="2197784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2534" name="Oval 6">
            <a:extLst>
              <a:ext uri="{FF2B5EF4-FFF2-40B4-BE49-F238E27FC236}">
                <a16:creationId xmlns:a16="http://schemas.microsoft.com/office/drawing/2014/main" id="{FBBFCBA3-FDD6-4C9D-B6E3-F9FE0982D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051" y="2181624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6A0155-D293-4CE3-9A8C-98E6E3AB0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524" y="2157007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8979B2-5CE4-49E7-8558-EE3F52862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1432" y="2228445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B69F33-5F39-44EB-BFF7-965A7B74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813" y="2240868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538" name="Oval 10">
            <a:extLst>
              <a:ext uri="{FF2B5EF4-FFF2-40B4-BE49-F238E27FC236}">
                <a16:creationId xmlns:a16="http://schemas.microsoft.com/office/drawing/2014/main" id="{AD285264-27F2-4AF7-920C-9DB4B8928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0747" y="2261251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49A87B42-7900-49A7-A8EB-F97531419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81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22540" name="Line 12">
            <a:extLst>
              <a:ext uri="{FF2B5EF4-FFF2-40B4-BE49-F238E27FC236}">
                <a16:creationId xmlns:a16="http://schemas.microsoft.com/office/drawing/2014/main" id="{4A532932-13CA-44E2-85A8-D2E796EB63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3619" y="2533187"/>
            <a:ext cx="4932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13">
            <a:extLst>
              <a:ext uri="{FF2B5EF4-FFF2-40B4-BE49-F238E27FC236}">
                <a16:creationId xmlns:a16="http://schemas.microsoft.com/office/drawing/2014/main" id="{B1B3F47E-7CCC-4CA6-ABE3-6B38719FE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0573" y="2493069"/>
            <a:ext cx="504627" cy="128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4">
            <a:extLst>
              <a:ext uri="{FF2B5EF4-FFF2-40B4-BE49-F238E27FC236}">
                <a16:creationId xmlns:a16="http://schemas.microsoft.com/office/drawing/2014/main" id="{8CFF9711-CF0C-40EF-BCEB-5BC1D12FE8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0701" y="2522913"/>
            <a:ext cx="526730" cy="206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5">
            <a:extLst>
              <a:ext uri="{FF2B5EF4-FFF2-40B4-BE49-F238E27FC236}">
                <a16:creationId xmlns:a16="http://schemas.microsoft.com/office/drawing/2014/main" id="{B7B713ED-CC3F-4595-9960-3D7D78B346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1732" y="2522913"/>
            <a:ext cx="508000" cy="206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>
            <a:extLst>
              <a:ext uri="{FF2B5EF4-FFF2-40B4-BE49-F238E27FC236}">
                <a16:creationId xmlns:a16="http://schemas.microsoft.com/office/drawing/2014/main" id="{B78E33FC-A146-4D90-8CBE-2757DC0EE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0958" y="2533187"/>
            <a:ext cx="451639" cy="1036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FB4991DD-2A1A-4D6E-A0A6-C10AF5EE0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0244" y="2566628"/>
            <a:ext cx="548443" cy="3428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>
            <a:extLst>
              <a:ext uri="{FF2B5EF4-FFF2-40B4-BE49-F238E27FC236}">
                <a16:creationId xmlns:a16="http://schemas.microsoft.com/office/drawing/2014/main" id="{B1646781-92EB-4EAC-846A-19E5104BB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9378" y="2530589"/>
            <a:ext cx="568000" cy="2779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>
            <a:extLst>
              <a:ext uri="{FF2B5EF4-FFF2-40B4-BE49-F238E27FC236}">
                <a16:creationId xmlns:a16="http://schemas.microsoft.com/office/drawing/2014/main" id="{7F87F6C2-20B6-453C-A488-BCAF90185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64017" y="2600908"/>
            <a:ext cx="554481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" name="Group 42">
            <a:extLst>
              <a:ext uri="{FF2B5EF4-FFF2-40B4-BE49-F238E27FC236}">
                <a16:creationId xmlns:a16="http://schemas.microsoft.com/office/drawing/2014/main" id="{C69BEE73-DEA1-47BC-987E-5B4BBC686EBD}"/>
              </a:ext>
            </a:extLst>
          </p:cNvPr>
          <p:cNvGraphicFramePr>
            <a:graphicFrameLocks/>
          </p:cNvGraphicFramePr>
          <p:nvPr/>
        </p:nvGraphicFramePr>
        <p:xfrm>
          <a:off x="1751013" y="3721100"/>
          <a:ext cx="8686800" cy="106680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Oval 44">
            <a:extLst>
              <a:ext uri="{FF2B5EF4-FFF2-40B4-BE49-F238E27FC236}">
                <a16:creationId xmlns:a16="http://schemas.microsoft.com/office/drawing/2014/main" id="{BD9D7079-EBCB-41EF-8126-5730BC6E4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3924300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3" name="Oval 45">
            <a:extLst>
              <a:ext uri="{FF2B5EF4-FFF2-40B4-BE49-F238E27FC236}">
                <a16:creationId xmlns:a16="http://schemas.microsoft.com/office/drawing/2014/main" id="{56D16E78-A4BB-4E70-8E44-B0AC4FE9C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914775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4" name="Oval 46">
            <a:extLst>
              <a:ext uri="{FF2B5EF4-FFF2-40B4-BE49-F238E27FC236}">
                <a16:creationId xmlns:a16="http://schemas.microsoft.com/office/drawing/2014/main" id="{205B3546-6740-451E-B7CB-FBE48440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3951288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5" name="Oval 47">
            <a:extLst>
              <a:ext uri="{FF2B5EF4-FFF2-40B4-BE49-F238E27FC236}">
                <a16:creationId xmlns:a16="http://schemas.microsoft.com/office/drawing/2014/main" id="{9184AF26-123B-401D-A560-F59B40D31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888" y="3922713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6" name="Oval 48">
            <a:extLst>
              <a:ext uri="{FF2B5EF4-FFF2-40B4-BE49-F238E27FC236}">
                <a16:creationId xmlns:a16="http://schemas.microsoft.com/office/drawing/2014/main" id="{F5DC909A-43C9-4E5F-B8EC-D1B88B14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3" y="3914775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7" name="Oval 49">
            <a:extLst>
              <a:ext uri="{FF2B5EF4-FFF2-40B4-BE49-F238E27FC236}">
                <a16:creationId xmlns:a16="http://schemas.microsoft.com/office/drawing/2014/main" id="{A5827F74-3CB9-49B1-824A-01DED49F6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914775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8" name="Oval 50">
            <a:extLst>
              <a:ext uri="{FF2B5EF4-FFF2-40B4-BE49-F238E27FC236}">
                <a16:creationId xmlns:a16="http://schemas.microsoft.com/office/drawing/2014/main" id="{83F892D1-9760-45CD-ADF0-34B86DEE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3914775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9" name="Oval 51">
            <a:extLst>
              <a:ext uri="{FF2B5EF4-FFF2-40B4-BE49-F238E27FC236}">
                <a16:creationId xmlns:a16="http://schemas.microsoft.com/office/drawing/2014/main" id="{A75F1ECC-8EBB-4A51-8F54-40A458217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3113" y="3878263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Oval 52">
            <a:extLst>
              <a:ext uri="{FF2B5EF4-FFF2-40B4-BE49-F238E27FC236}">
                <a16:creationId xmlns:a16="http://schemas.microsoft.com/office/drawing/2014/main" id="{1B9A42C7-B97B-4B1D-9BDF-144B61C50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3914775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4644"/>
            <a:ext cx="11449272" cy="6300700"/>
          </a:xfrm>
          <a:prstGeom prst="rect">
            <a:avLst/>
          </a:prstGeom>
        </p:spPr>
      </p:pic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931F8DC0-DD93-4C80-A721-8D1AC4D1B513}"/>
              </a:ext>
            </a:extLst>
          </p:cNvPr>
          <p:cNvSpPr/>
          <p:nvPr/>
        </p:nvSpPr>
        <p:spPr>
          <a:xfrm>
            <a:off x="4367808" y="2888940"/>
            <a:ext cx="6408737" cy="22685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4">
            <a:extLst>
              <a:ext uri="{FF2B5EF4-FFF2-40B4-BE49-F238E27FC236}">
                <a16:creationId xmlns:a16="http://schemas.microsoft.com/office/drawing/2014/main" id="{D93FDF42-4FD1-47C4-B103-C1BE3633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22769" r="13274" b="54462"/>
          <a:stretch>
            <a:fillRect/>
          </a:stretch>
        </p:blipFill>
        <p:spPr bwMode="auto">
          <a:xfrm>
            <a:off x="587388" y="746178"/>
            <a:ext cx="1076519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A9D6B7-ACB8-4290-AFCA-3E315A6B3AF8}"/>
              </a:ext>
            </a:extLst>
          </p:cNvPr>
          <p:cNvSpPr/>
          <p:nvPr/>
        </p:nvSpPr>
        <p:spPr>
          <a:xfrm>
            <a:off x="4079776" y="1556792"/>
            <a:ext cx="792087" cy="93935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B78B5-0285-4D1F-9CA3-DAE0F3A9F652}"/>
              </a:ext>
            </a:extLst>
          </p:cNvPr>
          <p:cNvSpPr/>
          <p:nvPr/>
        </p:nvSpPr>
        <p:spPr>
          <a:xfrm>
            <a:off x="5763570" y="2058245"/>
            <a:ext cx="7620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F8A5A1-E1FA-48A0-81F9-33FEE9F034F1}"/>
              </a:ext>
            </a:extLst>
          </p:cNvPr>
          <p:cNvSpPr/>
          <p:nvPr/>
        </p:nvSpPr>
        <p:spPr>
          <a:xfrm>
            <a:off x="6655277" y="2160831"/>
            <a:ext cx="7620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7FA84C-BB3E-498B-BD6B-58FFB962DBEE}"/>
              </a:ext>
            </a:extLst>
          </p:cNvPr>
          <p:cNvSpPr/>
          <p:nvPr/>
        </p:nvSpPr>
        <p:spPr>
          <a:xfrm>
            <a:off x="7546984" y="1868833"/>
            <a:ext cx="7620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AF8226-A6FA-4C62-8473-62C6A7710B3B}"/>
              </a:ext>
            </a:extLst>
          </p:cNvPr>
          <p:cNvSpPr/>
          <p:nvPr/>
        </p:nvSpPr>
        <p:spPr>
          <a:xfrm>
            <a:off x="10222105" y="1703631"/>
            <a:ext cx="7620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1713" y="-703536"/>
            <a:ext cx="6001131" cy="80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4">
            <a:extLst>
              <a:ext uri="{FF2B5EF4-FFF2-40B4-BE49-F238E27FC236}">
                <a16:creationId xmlns:a16="http://schemas.microsoft.com/office/drawing/2014/main" id="{9FF4F6A5-9015-43F3-8AB8-C6ADBA6B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46352" r="9157" b="3233"/>
          <a:stretch>
            <a:fillRect/>
          </a:stretch>
        </p:blipFill>
        <p:spPr bwMode="auto">
          <a:xfrm>
            <a:off x="551384" y="404664"/>
            <a:ext cx="1072919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4B0847-1824-474D-ABEB-10142F6F36E7}"/>
              </a:ext>
            </a:extLst>
          </p:cNvPr>
          <p:cNvCxnSpPr/>
          <p:nvPr/>
        </p:nvCxnSpPr>
        <p:spPr>
          <a:xfrm>
            <a:off x="5889219" y="3122022"/>
            <a:ext cx="1202908" cy="174713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7CB33B-CDA8-49E6-95D5-014689CFCADF}"/>
              </a:ext>
            </a:extLst>
          </p:cNvPr>
          <p:cNvCxnSpPr/>
          <p:nvPr/>
        </p:nvCxnSpPr>
        <p:spPr>
          <a:xfrm flipH="1">
            <a:off x="5301833" y="3086099"/>
            <a:ext cx="1491021" cy="178306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4">
            <a:extLst>
              <a:ext uri="{FF2B5EF4-FFF2-40B4-BE49-F238E27FC236}">
                <a16:creationId xmlns:a16="http://schemas.microsoft.com/office/drawing/2014/main" id="{A0175148-AD87-4D53-A046-D806193405A1}"/>
              </a:ext>
            </a:extLst>
          </p:cNvPr>
          <p:cNvSpPr/>
          <p:nvPr/>
        </p:nvSpPr>
        <p:spPr>
          <a:xfrm>
            <a:off x="7788188" y="3122022"/>
            <a:ext cx="2052228" cy="800100"/>
          </a:xfrm>
          <a:custGeom>
            <a:avLst/>
            <a:gdLst>
              <a:gd name="connsiteX0" fmla="*/ 0 w 1676400"/>
              <a:gd name="connsiteY0" fmla="*/ 0 h 800100"/>
              <a:gd name="connsiteX1" fmla="*/ 952500 w 1676400"/>
              <a:gd name="connsiteY1" fmla="*/ 781050 h 800100"/>
              <a:gd name="connsiteX2" fmla="*/ 1676400 w 1676400"/>
              <a:gd name="connsiteY2" fmla="*/ 1143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800100">
                <a:moveTo>
                  <a:pt x="0" y="0"/>
                </a:moveTo>
                <a:cubicBezTo>
                  <a:pt x="336550" y="381000"/>
                  <a:pt x="673100" y="762000"/>
                  <a:pt x="952500" y="781050"/>
                </a:cubicBezTo>
                <a:cubicBezTo>
                  <a:pt x="1231900" y="800100"/>
                  <a:pt x="1454150" y="457200"/>
                  <a:pt x="1676400" y="114300"/>
                </a:cubicBez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4B5559-98CD-4E28-B070-9C7B40AAD8E2}"/>
              </a:ext>
            </a:extLst>
          </p:cNvPr>
          <p:cNvCxnSpPr/>
          <p:nvPr/>
        </p:nvCxnSpPr>
        <p:spPr>
          <a:xfrm>
            <a:off x="8644885" y="3096140"/>
            <a:ext cx="1195531" cy="191703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4C32F0-DC59-45E0-BACF-FB25FC888740}"/>
              </a:ext>
            </a:extLst>
          </p:cNvPr>
          <p:cNvCxnSpPr/>
          <p:nvPr/>
        </p:nvCxnSpPr>
        <p:spPr>
          <a:xfrm flipH="1" flipV="1">
            <a:off x="3035660" y="2913027"/>
            <a:ext cx="900100" cy="21602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168860"/>
            <a:ext cx="7632848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2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AEB77851-CED1-4B39-B953-2851CFBD8D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0"/>
            <a:ext cx="7772400" cy="468846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điệu 6 bước rửa tay</a:t>
            </a:r>
          </a:p>
        </p:txBody>
      </p:sp>
      <p:pic>
        <p:nvPicPr>
          <p:cNvPr id="2" name="Vũ điệu 6 bước rửa tay đúng cách vui nhộn - Cùng Lifebuoy phòng chống virus Corona (2019-nCoV).mp4">
            <a:hlinkClick r:id="" action="ppaction://media"/>
            <a:extLst>
              <a:ext uri="{FF2B5EF4-FFF2-40B4-BE49-F238E27FC236}">
                <a16:creationId xmlns:a16="http://schemas.microsoft.com/office/drawing/2014/main" id="{B9C2FFD1-1846-4945-92D3-CDC98A6D66FF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692"/>
            <a:ext cx="12192000" cy="62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370" objId="2"/>
        <p14:triggerEvt type="onClick" time="7371" objId="2"/>
        <p14:stopEvt time="88743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8D4F16B3-9E59-4A7A-88CC-A888CB8E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6218" r="7779"/>
          <a:stretch>
            <a:fillRect/>
          </a:stretch>
        </p:blipFill>
        <p:spPr bwMode="auto">
          <a:xfrm>
            <a:off x="623392" y="224644"/>
            <a:ext cx="10729192" cy="628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289BA3-DA9A-4DBE-AC74-F85AAFFED771}"/>
              </a:ext>
            </a:extLst>
          </p:cNvPr>
          <p:cNvSpPr/>
          <p:nvPr/>
        </p:nvSpPr>
        <p:spPr>
          <a:xfrm>
            <a:off x="4884579" y="2938554"/>
            <a:ext cx="584294" cy="52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?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DB2AC8-E8C1-44D5-8B5C-75DCE5CFEA36}"/>
              </a:ext>
            </a:extLst>
          </p:cNvPr>
          <p:cNvSpPr/>
          <p:nvPr/>
        </p:nvSpPr>
        <p:spPr>
          <a:xfrm>
            <a:off x="1307468" y="1023938"/>
            <a:ext cx="612775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BDB203-A8B2-4307-ADF1-5074000D8E5E}"/>
              </a:ext>
            </a:extLst>
          </p:cNvPr>
          <p:cNvSpPr/>
          <p:nvPr/>
        </p:nvSpPr>
        <p:spPr>
          <a:xfrm>
            <a:off x="1288916" y="5234034"/>
            <a:ext cx="612775" cy="611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E76596-6A80-4A5A-B687-D4091F4B6B90}"/>
              </a:ext>
            </a:extLst>
          </p:cNvPr>
          <p:cNvSpPr/>
          <p:nvPr/>
        </p:nvSpPr>
        <p:spPr>
          <a:xfrm>
            <a:off x="6414717" y="5265738"/>
            <a:ext cx="611187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B708CD-3FAF-45F1-828A-606109822629}"/>
              </a:ext>
            </a:extLst>
          </p:cNvPr>
          <p:cNvSpPr/>
          <p:nvPr/>
        </p:nvSpPr>
        <p:spPr>
          <a:xfrm>
            <a:off x="6240463" y="836613"/>
            <a:ext cx="611187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F72CC4-1C45-4D32-9C04-7141E48D9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764" y="1790655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609146-0279-4A4E-9B71-2732A3063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734" y="23733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29BE9E-A4AE-4F82-9704-D1575EE13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547" y="1867807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AF8716-4476-4074-895D-4416D1115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088" y="237331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014F5C-F436-42F5-8863-424C05F40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702606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50A977-6ED6-4021-9ED5-91D2F2B1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219" y="4695031"/>
            <a:ext cx="706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5F676EA-06DA-43B4-A43C-4755BD63DD9C}"/>
              </a:ext>
            </a:extLst>
          </p:cNvPr>
          <p:cNvSpPr/>
          <p:nvPr/>
        </p:nvSpPr>
        <p:spPr>
          <a:xfrm>
            <a:off x="4884579" y="5589240"/>
            <a:ext cx="612775" cy="52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3CB4"/>
                </a:solidFill>
                <a:latin typeface=".VnArial" panose="020B7200000000000000" pitchFamily="34" charset="0"/>
              </a:rPr>
              <a:t>20</a:t>
            </a:r>
            <a:endParaRPr lang="en-US" b="1" dirty="0">
              <a:solidFill>
                <a:srgbClr val="003CB4"/>
              </a:solidFill>
              <a:latin typeface=".VnArial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653470-631D-484F-AC0D-80AAC60A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769" y="4697361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68FAC2-81E7-4FCE-9BA9-3D83DDCD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3444" y="5456600"/>
            <a:ext cx="7064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05E252-00D9-4C3B-89D1-C50ACD7C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1370" y="4695031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E38B14-AE45-4D79-85C6-91F16C0C0FB5}"/>
              </a:ext>
            </a:extLst>
          </p:cNvPr>
          <p:cNvSpPr/>
          <p:nvPr/>
        </p:nvSpPr>
        <p:spPr>
          <a:xfrm>
            <a:off x="10381356" y="5572125"/>
            <a:ext cx="611188" cy="52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3CB4"/>
                </a:solidFill>
                <a:latin typeface=".VnArial" panose="020B7200000000000000" pitchFamily="34" charset="0"/>
              </a:rPr>
              <a:t>30</a:t>
            </a:r>
            <a:endParaRPr lang="en-US" b="1" dirty="0">
              <a:solidFill>
                <a:srgbClr val="003CB4"/>
              </a:solidFill>
              <a:latin typeface=".VnArial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FF3C1A-0016-41E1-8090-5C87D870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638" y="24923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A1ED05-5EC6-4B8A-9D86-0F08934DA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3331" y="2604311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024E8C-CA5C-4465-8344-DE4499A9E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3948" y="2559818"/>
            <a:ext cx="706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E5AA62-B2E1-4B40-8F75-8531975AB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670" y="18383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3E805-52A5-4ECA-905C-BAD794B94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682" y="1700616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A71781-2C08-4B64-A83A-7FFAE74C6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1884" y="166528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7BB6AC-370B-48C5-BF74-AFF60207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7234" y="1874112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/>
              <a:t>👆</a:t>
            </a:r>
            <a:r>
              <a:rPr lang="en-US" altLang="en-US"/>
              <a:t>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2344DDC-52EA-4178-A018-E8E5104369BC}"/>
              </a:ext>
            </a:extLst>
          </p:cNvPr>
          <p:cNvSpPr/>
          <p:nvPr/>
        </p:nvSpPr>
        <p:spPr>
          <a:xfrm>
            <a:off x="10381356" y="2938554"/>
            <a:ext cx="611188" cy="520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3CB4"/>
                </a:solidFill>
                <a:latin typeface=".VnArial" panose="020B7200000000000000" pitchFamily="34" charset="0"/>
              </a:rPr>
              <a:t>70</a:t>
            </a:r>
            <a:endParaRPr lang="en-US" b="1" dirty="0">
              <a:solidFill>
                <a:srgbClr val="003CB4"/>
              </a:solidFill>
              <a:latin typeface=".VnArial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6" grpId="0" animBg="1"/>
      <p:bldP spid="17" grpId="0" animBg="1"/>
      <p:bldP spid="18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 animBg="1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00400" y="37121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10128448" y="5562600"/>
            <a:ext cx="1905000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2713" y="1132157"/>
            <a:ext cx="5671374" cy="830997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hãy giúp ông lão câu được cá bằng cách trả lời đúng các câu hỏi nhé!</a:t>
            </a:r>
          </a:p>
        </p:txBody>
      </p:sp>
    </p:spTree>
    <p:extLst>
      <p:ext uri="{BB962C8B-B14F-4D97-AF65-F5344CB8AC3E}">
        <p14:creationId xmlns:p14="http://schemas.microsoft.com/office/powerpoint/2010/main" val="268781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>
            <a:extLst>
              <a:ext uri="{FF2B5EF4-FFF2-40B4-BE49-F238E27FC236}">
                <a16:creationId xmlns:a16="http://schemas.microsoft.com/office/drawing/2014/main" id="{4705F1A1-2ADD-4DAC-A5EA-862E91282E96}"/>
              </a:ext>
            </a:extLst>
          </p:cNvPr>
          <p:cNvGrpSpPr>
            <a:grpSpLocks/>
          </p:cNvGrpSpPr>
          <p:nvPr/>
        </p:nvGrpSpPr>
        <p:grpSpPr bwMode="auto">
          <a:xfrm>
            <a:off x="731404" y="287338"/>
            <a:ext cx="10477164" cy="6129994"/>
            <a:chOff x="762000" y="0"/>
            <a:chExt cx="7315200" cy="5029200"/>
          </a:xfrm>
        </p:grpSpPr>
        <p:pic>
          <p:nvPicPr>
            <p:cNvPr id="27655" name="Picture 29">
              <a:extLst>
                <a:ext uri="{FF2B5EF4-FFF2-40B4-BE49-F238E27FC236}">
                  <a16:creationId xmlns:a16="http://schemas.microsoft.com/office/drawing/2014/main" id="{B30AAC94-20F5-4818-8DC2-3FF030E30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3" r="7642"/>
            <a:stretch>
              <a:fillRect/>
            </a:stretch>
          </p:blipFill>
          <p:spPr bwMode="auto">
            <a:xfrm>
              <a:off x="762000" y="0"/>
              <a:ext cx="7315200" cy="4130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31">
              <a:extLst>
                <a:ext uri="{FF2B5EF4-FFF2-40B4-BE49-F238E27FC236}">
                  <a16:creationId xmlns:a16="http://schemas.microsoft.com/office/drawing/2014/main" id="{86DBD1C8-3093-49F3-934D-731C7B2C6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7" t="31609" r="7841" b="34482"/>
            <a:stretch>
              <a:fillRect/>
            </a:stretch>
          </p:blipFill>
          <p:spPr bwMode="auto">
            <a:xfrm>
              <a:off x="914400" y="4130002"/>
              <a:ext cx="7162800" cy="89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F06563C-C2A1-4A52-B836-C78D43433AA2}"/>
              </a:ext>
            </a:extLst>
          </p:cNvPr>
          <p:cNvSpPr/>
          <p:nvPr/>
        </p:nvSpPr>
        <p:spPr>
          <a:xfrm>
            <a:off x="1467485" y="2384884"/>
            <a:ext cx="1136127" cy="640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949469A-F016-4B73-8027-DF46F2936484}"/>
              </a:ext>
            </a:extLst>
          </p:cNvPr>
          <p:cNvSpPr/>
          <p:nvPr/>
        </p:nvSpPr>
        <p:spPr>
          <a:xfrm>
            <a:off x="1480278" y="3429000"/>
            <a:ext cx="1204184" cy="640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583A6AF2-ED12-477C-99B6-ECA4F97ED986}"/>
              </a:ext>
            </a:extLst>
          </p:cNvPr>
          <p:cNvSpPr/>
          <p:nvPr/>
        </p:nvSpPr>
        <p:spPr>
          <a:xfrm>
            <a:off x="1480278" y="4437112"/>
            <a:ext cx="1204184" cy="6959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98B14D9-CAD6-4F5E-BEF9-6D9C8B93DCD6}"/>
              </a:ext>
            </a:extLst>
          </p:cNvPr>
          <p:cNvSpPr/>
          <p:nvPr/>
        </p:nvSpPr>
        <p:spPr>
          <a:xfrm>
            <a:off x="1520792" y="5463968"/>
            <a:ext cx="1163669" cy="7013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ADA9CDFB-0974-4B0D-BE8E-168A676F9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-30569"/>
            <a:ext cx="12247563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35F7D-5C86-4237-BA77-58B652E9012C}"/>
              </a:ext>
            </a:extLst>
          </p:cNvPr>
          <p:cNvSpPr txBox="1"/>
          <p:nvPr/>
        </p:nvSpPr>
        <p:spPr>
          <a:xfrm>
            <a:off x="1703512" y="1988840"/>
            <a:ext cx="77035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7078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Xin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chào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hẹn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gặp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!</a:t>
            </a:r>
            <a:endParaRPr lang="en-US" sz="54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710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" y="0"/>
            <a:ext cx="12165680" cy="6843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-1448802"/>
            <a:ext cx="9433048" cy="7686113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3735390" y="4823564"/>
            <a:ext cx="3381297" cy="166857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cái kẹo</a:t>
            </a:r>
            <a:endParaRPr lang="en-US" sz="4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531">
            <a:off x="6263400" y="2284441"/>
            <a:ext cx="2772308" cy="2368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7981">
            <a:off x="4792684" y="1910810"/>
            <a:ext cx="2772308" cy="2368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9439">
            <a:off x="3233487" y="1975872"/>
            <a:ext cx="2772308" cy="2368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9439">
            <a:off x="1581164" y="2126393"/>
            <a:ext cx="2772308" cy="23684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43050" y="1279494"/>
            <a:ext cx="546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cái kẹo 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" y="0"/>
            <a:ext cx="12165680" cy="6843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7" y="-133357"/>
            <a:ext cx="8892988" cy="5123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4460468" y="1720349"/>
            <a:ext cx="2290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 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413401" y="2613982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78858" y="2610403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37637" y="2610403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45729" y="2630226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05263" y="2647664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80176" y="2621538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3726482" y="4136133"/>
            <a:ext cx="3381297" cy="166857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và 17</a:t>
            </a:r>
            <a:endParaRPr lang="en-US" sz="4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" y="0"/>
            <a:ext cx="12165680" cy="6843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0" y="-567444"/>
            <a:ext cx="9836883" cy="5537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632811" y="1324225"/>
            <a:ext cx="5062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theo thứ tự từ bé đến lớn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259462" y="2850046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24919" y="2846467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83698" y="2846467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91790" y="2866290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51324" y="2883728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26237" y="2857602"/>
            <a:ext cx="93610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3600" b="1">
              <a:solidFill>
                <a:srgbClr val="003C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2888467" y="3971889"/>
            <a:ext cx="5105822" cy="176609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6, 9, 12, 14, 18, 19</a:t>
            </a:r>
            <a:endParaRPr lang="en-US" sz="4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0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91" y="2728956"/>
            <a:ext cx="1619863" cy="2727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72" y="2521099"/>
            <a:ext cx="1619863" cy="2727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64" y="2714541"/>
            <a:ext cx="1619863" cy="2727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76" y="2936813"/>
            <a:ext cx="1619863" cy="2727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68" y="2936813"/>
            <a:ext cx="1619863" cy="2727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32" y="2575772"/>
            <a:ext cx="1619863" cy="2727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12257"/>
            <a:ext cx="3096344" cy="4039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69860" y="37495"/>
            <a:ext cx="6715735" cy="1323439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 nhỏ đã giúp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ông lão câu được cá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71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9">
            <a:extLst>
              <a:ext uri="{FF2B5EF4-FFF2-40B4-BE49-F238E27FC236}">
                <a16:creationId xmlns:a16="http://schemas.microsoft.com/office/drawing/2014/main" id="{06E9BCF7-8896-47DA-9CAB-C56A596B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-2312"/>
            <a:ext cx="12161837" cy="6858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79AEBFFB-D637-4087-BDF9-F71796AF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946650"/>
            <a:ext cx="1905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9575963-5AF1-4A52-952A-46F78706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4197350"/>
            <a:ext cx="518160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10E848-F257-4115-93B2-6713F6C3CEA9}"/>
              </a:ext>
            </a:extLst>
          </p:cNvPr>
          <p:cNvSpPr txBox="1"/>
          <p:nvPr/>
        </p:nvSpPr>
        <p:spPr>
          <a:xfrm>
            <a:off x="334963" y="1425575"/>
            <a:ext cx="10944225" cy="1671638"/>
          </a:xfrm>
          <a:prstGeom prst="rect">
            <a:avLst/>
          </a:prstGeom>
          <a:noFill/>
        </p:spPr>
        <p:txBody>
          <a:bodyPr lIns="91404" tIns="45701" rIns="91404" bIns="45701">
            <a:spAutoFit/>
          </a:bodyPr>
          <a:lstStyle/>
          <a:p>
            <a:pPr algn="ctr">
              <a:defRPr/>
            </a:pPr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SỐ CÓ HAI CHỮ SỐ</a:t>
            </a:r>
          </a:p>
          <a:p>
            <a:pPr algn="ctr">
              <a:defRPr/>
            </a:pPr>
            <a:r>
              <a:rPr lang="en-US" sz="5133" b="1" dirty="0" err="1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Tiết</a:t>
            </a:r>
            <a:r>
              <a:rPr lang="en-US" sz="5133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96E44-A78D-459C-83D5-BEE7225C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07975"/>
            <a:ext cx="510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1" rIns="91404" bIns="4570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latin typeface="Arial-Rounded"/>
                <a:ea typeface="Arial-Rounded"/>
                <a:cs typeface="Arial-Rounded"/>
              </a:rPr>
              <a:t>BÀI 21</a:t>
            </a:r>
          </a:p>
        </p:txBody>
      </p:sp>
      <p:sp>
        <p:nvSpPr>
          <p:cNvPr id="13" name="Google Shape;459;p21">
            <a:extLst>
              <a:ext uri="{FF2B5EF4-FFF2-40B4-BE49-F238E27FC236}">
                <a16:creationId xmlns:a16="http://schemas.microsoft.com/office/drawing/2014/main" id="{B1226284-9607-43DF-B9F2-5843332ACD52}"/>
              </a:ext>
            </a:extLst>
          </p:cNvPr>
          <p:cNvSpPr/>
          <p:nvPr/>
        </p:nvSpPr>
        <p:spPr>
          <a:xfrm>
            <a:off x="2689225" y="3302000"/>
            <a:ext cx="6992938" cy="80645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91388" tIns="91388" rIns="91388" bIns="91388" anchor="ctr"/>
          <a:lstStyle/>
          <a:p>
            <a:pPr>
              <a:defRPr/>
            </a:pPr>
            <a:endParaRPr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4" name="Google Shape;462;p21">
            <a:extLst>
              <a:ext uri="{FF2B5EF4-FFF2-40B4-BE49-F238E27FC236}">
                <a16:creationId xmlns:a16="http://schemas.microsoft.com/office/drawing/2014/main" id="{2B7E38B5-A3D6-45E6-B760-1F70BE15F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3271838"/>
            <a:ext cx="69913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91388" rIns="91388" bIns="9138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SzPts val="3000"/>
              <a:buFont typeface="Odibee Sans"/>
              <a:buNone/>
            </a:pPr>
            <a:r>
              <a:rPr lang="en-US" altLang="en-US" sz="4000" b="1">
                <a:solidFill>
                  <a:schemeClr val="bg1"/>
                </a:solidFill>
                <a:latin typeface="Arial-Rounded"/>
                <a:ea typeface="Arial-Rounded"/>
                <a:cs typeface="Arial-Rounded"/>
                <a:sym typeface="Odibee Sans"/>
              </a:rPr>
              <a:t>( TRANG 8 + 9)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831AFE38-7565-4B69-8558-35B2A5AB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1082">
            <a:off x="9136063" y="3632200"/>
            <a:ext cx="7032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F0609B80-C36C-4F8C-9423-C075783B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91082">
            <a:off x="2473325" y="2949575"/>
            <a:ext cx="704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4" y="188640"/>
            <a:ext cx="11017224" cy="6300700"/>
          </a:xfrm>
          <a:prstGeom prst="rect">
            <a:avLst/>
          </a:prstGeom>
        </p:spPr>
      </p:pic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521DFEF1-A9AD-4298-BEBF-3BBDB0C0EB5A}"/>
              </a:ext>
            </a:extLst>
          </p:cNvPr>
          <p:cNvSpPr/>
          <p:nvPr/>
        </p:nvSpPr>
        <p:spPr>
          <a:xfrm>
            <a:off x="4295800" y="1916832"/>
            <a:ext cx="5795962" cy="22685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rgbClr val="003C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|2.4|4.2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9|1.8|1.8|1.7|1.8|2|1.6|1.9|2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1|2.9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|1.7|3|1.9|3.3|9.1|1.1|2.5|1.8|1.9|2|2|2|1.9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5.6|1.5|1.4|1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2.2|1.3|1.5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2.1|1.5|1|1|17.8|1.8|1.9|2|6.5|29.1|2|2.9|12.7|1.5|1.3|3.2|11.3|1.7|1.5|1.7|1.7|1.5|1.5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|5.8|6.5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4.1|1.4|1.8|1.7|1.9|1.5|2.1|1.8|1.8|1.7|3.7|4.1|17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3|16.1|3.4|4.5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|4.5|9.9|4.3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4|1.1|4.2|11.6|9.2|6.9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|0.8|0.7|7.5|12.3|4.9|5.8|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7|1.5|1.4|1.4|1.5|13.3|3.5|5.9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|3.5|12.9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5|2.2|4|5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366</Words>
  <Application>Microsoft Office PowerPoint</Application>
  <PresentationFormat>Widescreen</PresentationFormat>
  <Paragraphs>162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宋体</vt:lpstr>
      <vt:lpstr>.VnArial</vt:lpstr>
      <vt:lpstr>.VnAvant</vt:lpstr>
      <vt:lpstr>Arial</vt:lpstr>
      <vt:lpstr>Arial-Rounded</vt:lpstr>
      <vt:lpstr>Odibee Sans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Vũ điệu 6 bước rửa tay</vt:lpstr>
      <vt:lpstr>PowerPoint Presentation</vt:lpstr>
      <vt:lpstr>PowerPoint Presentation</vt:lpstr>
      <vt:lpstr>PowerPoint Presentation</vt:lpstr>
    </vt:vector>
  </TitlesOfParts>
  <Company>Hoan Cau JSC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 Trong Nghia</dc:creator>
  <cp:lastModifiedBy>Windows User</cp:lastModifiedBy>
  <cp:revision>69</cp:revision>
  <dcterms:created xsi:type="dcterms:W3CDTF">2008-02-18T01:36:07Z</dcterms:created>
  <dcterms:modified xsi:type="dcterms:W3CDTF">2022-02-20T03:05:32Z</dcterms:modified>
</cp:coreProperties>
</file>