
<file path=[Content_Types].xml><?xml version="1.0" encoding="utf-8"?>
<Types xmlns="http://schemas.openxmlformats.org/package/2006/content-types">
  <Default Extension="jpeg" ContentType="image/jpeg"/>
  <Default Extension="jpg" ContentType="image/jpeg"/>
  <Default Extension="mp4" ContentType="video/mp4"/>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theme/theme4.xml" ContentType="application/vnd.openxmlformats-officedocument.theme+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theme/theme7.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72" r:id="rId3"/>
    <p:sldMasterId id="2147483684" r:id="rId4"/>
    <p:sldMasterId id="2147483686" r:id="rId5"/>
  </p:sldMasterIdLst>
  <p:notesMasterIdLst>
    <p:notesMasterId r:id="rId33"/>
  </p:notesMasterIdLst>
  <p:handoutMasterIdLst>
    <p:handoutMasterId r:id="rId34"/>
  </p:handoutMasterIdLst>
  <p:sldIdLst>
    <p:sldId id="330" r:id="rId6"/>
    <p:sldId id="7334" r:id="rId7"/>
    <p:sldId id="331" r:id="rId8"/>
    <p:sldId id="7336" r:id="rId9"/>
    <p:sldId id="7337" r:id="rId10"/>
    <p:sldId id="7333" r:id="rId11"/>
    <p:sldId id="7335" r:id="rId12"/>
    <p:sldId id="332" r:id="rId13"/>
    <p:sldId id="7304" r:id="rId14"/>
    <p:sldId id="7338" r:id="rId15"/>
    <p:sldId id="7339" r:id="rId16"/>
    <p:sldId id="7306" r:id="rId17"/>
    <p:sldId id="7307" r:id="rId18"/>
    <p:sldId id="7340" r:id="rId19"/>
    <p:sldId id="7341" r:id="rId20"/>
    <p:sldId id="7325" r:id="rId21"/>
    <p:sldId id="333" r:id="rId22"/>
    <p:sldId id="7311" r:id="rId23"/>
    <p:sldId id="7313" r:id="rId24"/>
    <p:sldId id="7312" r:id="rId25"/>
    <p:sldId id="7326" r:id="rId26"/>
    <p:sldId id="7329" r:id="rId27"/>
    <p:sldId id="7327" r:id="rId28"/>
    <p:sldId id="7342" r:id="rId29"/>
    <p:sldId id="7343" r:id="rId30"/>
    <p:sldId id="7322" r:id="rId31"/>
    <p:sldId id="256" r:id="rId3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82AA52"/>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79" d="100"/>
          <a:sy n="79" d="100"/>
        </p:scale>
        <p:origin x="816" y="797"/>
      </p:cViewPr>
      <p:guideLst/>
    </p:cSldViewPr>
  </p:slideViewPr>
  <p:notesTextViewPr>
    <p:cViewPr>
      <p:scale>
        <a:sx n="1" d="1"/>
        <a:sy n="1" d="1"/>
      </p:scale>
      <p:origin x="0" y="0"/>
    </p:cViewPr>
  </p:notesTextViewPr>
  <p:notesViewPr>
    <p:cSldViewPr snapToGrid="0">
      <p:cViewPr varScale="1">
        <p:scale>
          <a:sx n="46" d="100"/>
          <a:sy n="46" d="100"/>
        </p:scale>
        <p:origin x="2728" y="52"/>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21" Type="http://schemas.openxmlformats.org/officeDocument/2006/relationships/slide" Target="slides/slide16.xml"/><Relationship Id="rId34" Type="http://schemas.openxmlformats.org/officeDocument/2006/relationships/handoutMaster" Target="handoutMasters/handoutMaster1.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notesMaster" Target="notesMasters/notesMaster1.xml"/><Relationship Id="rId38"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1" Type="http://schemas.openxmlformats.org/officeDocument/2006/relationships/slideMaster" Target="slideMasters/slideMaster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theme" Target="theme/theme1.xml"/><Relationship Id="rId5" Type="http://schemas.openxmlformats.org/officeDocument/2006/relationships/slideMaster" Target="slideMasters/slideMaster5.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viewProps" Target="viewProps.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presProps" Target="presProps.xml"/><Relationship Id="rId8" Type="http://schemas.openxmlformats.org/officeDocument/2006/relationships/slide" Target="slides/slide3.xml"/><Relationship Id="rId3" Type="http://schemas.openxmlformats.org/officeDocument/2006/relationships/slideMaster" Target="slideMasters/slideMaster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7.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0BEE5CCF-B606-F55B-69B6-AA6B9A1A7F22}"/>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vi-VN"/>
          </a:p>
        </p:txBody>
      </p:sp>
      <p:sp>
        <p:nvSpPr>
          <p:cNvPr id="3" name="Date Placeholder 2">
            <a:extLst>
              <a:ext uri="{FF2B5EF4-FFF2-40B4-BE49-F238E27FC236}">
                <a16:creationId xmlns:a16="http://schemas.microsoft.com/office/drawing/2014/main" id="{E023ED3C-9124-6420-8453-0FDE1FC838D8}"/>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55237A3B-97C8-4BF3-98E8-5FF5F56EB871}" type="datetimeFigureOut">
              <a:rPr lang="vi-VN" smtClean="0"/>
              <a:t>25/01/2024</a:t>
            </a:fld>
            <a:endParaRPr lang="vi-VN"/>
          </a:p>
        </p:txBody>
      </p:sp>
      <p:sp>
        <p:nvSpPr>
          <p:cNvPr id="4" name="Footer Placeholder 3">
            <a:extLst>
              <a:ext uri="{FF2B5EF4-FFF2-40B4-BE49-F238E27FC236}">
                <a16:creationId xmlns:a16="http://schemas.microsoft.com/office/drawing/2014/main" id="{0F1F9DED-5859-EE7A-75E3-EBD3EFCA67DA}"/>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vi-VN"/>
          </a:p>
        </p:txBody>
      </p:sp>
      <p:sp>
        <p:nvSpPr>
          <p:cNvPr id="5" name="Slide Number Placeholder 4">
            <a:extLst>
              <a:ext uri="{FF2B5EF4-FFF2-40B4-BE49-F238E27FC236}">
                <a16:creationId xmlns:a16="http://schemas.microsoft.com/office/drawing/2014/main" id="{4CD7A681-6E09-ECBF-759B-3A4497D050FC}"/>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4D8696A2-19D7-4AE4-B56C-6A0080BFDC7F}" type="slidenum">
              <a:rPr lang="vi-VN" smtClean="0"/>
              <a:t>‹#›</a:t>
            </a:fld>
            <a:endParaRPr lang="vi-VN"/>
          </a:p>
        </p:txBody>
      </p:sp>
    </p:spTree>
    <p:extLst>
      <p:ext uri="{BB962C8B-B14F-4D97-AF65-F5344CB8AC3E}">
        <p14:creationId xmlns:p14="http://schemas.microsoft.com/office/powerpoint/2010/main" val="218373187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C5AA887-0DD8-4D91-87DB-FCC35B198F5D}" type="datetimeFigureOut">
              <a:rPr lang="en-US" smtClean="0"/>
              <a:t>1/25/2024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7512039-1DD3-4B63-AD2A-00D1E9639D7E}" type="slidenum">
              <a:rPr lang="en-US" smtClean="0"/>
              <a:t>‹#›</a:t>
            </a:fld>
            <a:endParaRPr lang="en-US"/>
          </a:p>
        </p:txBody>
      </p:sp>
    </p:spTree>
    <p:extLst>
      <p:ext uri="{BB962C8B-B14F-4D97-AF65-F5344CB8AC3E}">
        <p14:creationId xmlns:p14="http://schemas.microsoft.com/office/powerpoint/2010/main" val="109831335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7ADED12-EDFD-4CA8-98F9-366E15986E68}"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extLst>
      <p:ext uri="{BB962C8B-B14F-4D97-AF65-F5344CB8AC3E}">
        <p14:creationId xmlns:p14="http://schemas.microsoft.com/office/powerpoint/2010/main" val="369521479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7ADED12-EDFD-4CA8-98F9-366E15986E68}"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extLst>
      <p:ext uri="{BB962C8B-B14F-4D97-AF65-F5344CB8AC3E}">
        <p14:creationId xmlns:p14="http://schemas.microsoft.com/office/powerpoint/2010/main" val="409762343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7ADED12-EDFD-4CA8-98F9-366E15986E68}"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extLst>
      <p:ext uri="{BB962C8B-B14F-4D97-AF65-F5344CB8AC3E}">
        <p14:creationId xmlns:p14="http://schemas.microsoft.com/office/powerpoint/2010/main" val="146709504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0395FF-8E41-EAC6-77C8-7B021FC09858}"/>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303E85FD-6F89-B039-0F16-71344FADBA9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05F9F232-0F47-84A4-A428-C5DB42976290}"/>
              </a:ext>
            </a:extLst>
          </p:cNvPr>
          <p:cNvSpPr>
            <a:spLocks noGrp="1"/>
          </p:cNvSpPr>
          <p:nvPr>
            <p:ph type="dt" sz="half" idx="10"/>
          </p:nvPr>
        </p:nvSpPr>
        <p:spPr/>
        <p:txBody>
          <a:bodyPr/>
          <a:lstStyle/>
          <a:p>
            <a:fld id="{36851B7C-F504-44BE-83C9-783E1933D3FF}" type="datetimeFigureOut">
              <a:rPr lang="en-US" smtClean="0"/>
              <a:t>1/25/2024</a:t>
            </a:fld>
            <a:endParaRPr lang="en-US"/>
          </a:p>
        </p:txBody>
      </p:sp>
      <p:sp>
        <p:nvSpPr>
          <p:cNvPr id="5" name="Footer Placeholder 4">
            <a:extLst>
              <a:ext uri="{FF2B5EF4-FFF2-40B4-BE49-F238E27FC236}">
                <a16:creationId xmlns:a16="http://schemas.microsoft.com/office/drawing/2014/main" id="{7AFE8C0B-15F1-1F5C-C147-FE1996E10E7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DBBE617-20A6-E1EF-08C1-25B833E8F723}"/>
              </a:ext>
            </a:extLst>
          </p:cNvPr>
          <p:cNvSpPr>
            <a:spLocks noGrp="1"/>
          </p:cNvSpPr>
          <p:nvPr>
            <p:ph type="sldNum" sz="quarter" idx="12"/>
          </p:nvPr>
        </p:nvSpPr>
        <p:spPr/>
        <p:txBody>
          <a:bodyPr/>
          <a:lstStyle/>
          <a:p>
            <a:fld id="{9589824C-513C-438E-8040-5ED003DD40C6}" type="slidenum">
              <a:rPr lang="en-US" smtClean="0"/>
              <a:t>‹#›</a:t>
            </a:fld>
            <a:endParaRPr lang="en-US"/>
          </a:p>
        </p:txBody>
      </p:sp>
    </p:spTree>
    <p:extLst>
      <p:ext uri="{BB962C8B-B14F-4D97-AF65-F5344CB8AC3E}">
        <p14:creationId xmlns:p14="http://schemas.microsoft.com/office/powerpoint/2010/main" val="75258110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856519-6078-3667-7AE1-1244796A8780}"/>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55DE3BF2-D1F7-64A4-759D-9EEAE0C253F4}"/>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856A782-679D-1F81-E44E-3D81C381F49F}"/>
              </a:ext>
            </a:extLst>
          </p:cNvPr>
          <p:cNvSpPr>
            <a:spLocks noGrp="1"/>
          </p:cNvSpPr>
          <p:nvPr>
            <p:ph type="dt" sz="half" idx="10"/>
          </p:nvPr>
        </p:nvSpPr>
        <p:spPr/>
        <p:txBody>
          <a:bodyPr/>
          <a:lstStyle/>
          <a:p>
            <a:fld id="{36851B7C-F504-44BE-83C9-783E1933D3FF}" type="datetimeFigureOut">
              <a:rPr lang="en-US" smtClean="0"/>
              <a:t>1/25/2024</a:t>
            </a:fld>
            <a:endParaRPr lang="en-US"/>
          </a:p>
        </p:txBody>
      </p:sp>
      <p:sp>
        <p:nvSpPr>
          <p:cNvPr id="5" name="Footer Placeholder 4">
            <a:extLst>
              <a:ext uri="{FF2B5EF4-FFF2-40B4-BE49-F238E27FC236}">
                <a16:creationId xmlns:a16="http://schemas.microsoft.com/office/drawing/2014/main" id="{CD3AD5E7-9D61-CC79-4A3A-918634C4723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860BF6C-AD45-380E-4EFF-01523A416ACE}"/>
              </a:ext>
            </a:extLst>
          </p:cNvPr>
          <p:cNvSpPr>
            <a:spLocks noGrp="1"/>
          </p:cNvSpPr>
          <p:nvPr>
            <p:ph type="sldNum" sz="quarter" idx="12"/>
          </p:nvPr>
        </p:nvSpPr>
        <p:spPr/>
        <p:txBody>
          <a:bodyPr/>
          <a:lstStyle/>
          <a:p>
            <a:fld id="{9589824C-513C-438E-8040-5ED003DD40C6}" type="slidenum">
              <a:rPr lang="en-US" smtClean="0"/>
              <a:t>‹#›</a:t>
            </a:fld>
            <a:endParaRPr lang="en-US"/>
          </a:p>
        </p:txBody>
      </p:sp>
    </p:spTree>
    <p:extLst>
      <p:ext uri="{BB962C8B-B14F-4D97-AF65-F5344CB8AC3E}">
        <p14:creationId xmlns:p14="http://schemas.microsoft.com/office/powerpoint/2010/main" val="201432336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12BEEE68-5A59-AE3F-FC66-EFC3865C9575}"/>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F9BECD99-7C48-DB61-1DB0-21C506B6D0C7}"/>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31DE146-BCB5-A3D0-2627-4F2A671B9718}"/>
              </a:ext>
            </a:extLst>
          </p:cNvPr>
          <p:cNvSpPr>
            <a:spLocks noGrp="1"/>
          </p:cNvSpPr>
          <p:nvPr>
            <p:ph type="dt" sz="half" idx="10"/>
          </p:nvPr>
        </p:nvSpPr>
        <p:spPr/>
        <p:txBody>
          <a:bodyPr/>
          <a:lstStyle/>
          <a:p>
            <a:fld id="{36851B7C-F504-44BE-83C9-783E1933D3FF}" type="datetimeFigureOut">
              <a:rPr lang="en-US" smtClean="0"/>
              <a:t>1/25/2024</a:t>
            </a:fld>
            <a:endParaRPr lang="en-US"/>
          </a:p>
        </p:txBody>
      </p:sp>
      <p:sp>
        <p:nvSpPr>
          <p:cNvPr id="5" name="Footer Placeholder 4">
            <a:extLst>
              <a:ext uri="{FF2B5EF4-FFF2-40B4-BE49-F238E27FC236}">
                <a16:creationId xmlns:a16="http://schemas.microsoft.com/office/drawing/2014/main" id="{605F325F-9932-8F35-2728-A0222C3955F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98EF39A-F7EA-2EF9-DC3C-6E8DF18DD74E}"/>
              </a:ext>
            </a:extLst>
          </p:cNvPr>
          <p:cNvSpPr>
            <a:spLocks noGrp="1"/>
          </p:cNvSpPr>
          <p:nvPr>
            <p:ph type="sldNum" sz="quarter" idx="12"/>
          </p:nvPr>
        </p:nvSpPr>
        <p:spPr/>
        <p:txBody>
          <a:bodyPr/>
          <a:lstStyle/>
          <a:p>
            <a:fld id="{9589824C-513C-438E-8040-5ED003DD40C6}" type="slidenum">
              <a:rPr lang="en-US" smtClean="0"/>
              <a:t>‹#›</a:t>
            </a:fld>
            <a:endParaRPr lang="en-US"/>
          </a:p>
        </p:txBody>
      </p:sp>
    </p:spTree>
    <p:extLst>
      <p:ext uri="{BB962C8B-B14F-4D97-AF65-F5344CB8AC3E}">
        <p14:creationId xmlns:p14="http://schemas.microsoft.com/office/powerpoint/2010/main" val="15434036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EFC8653D-1AAC-2A58-3ED8-18031A87F3CA}"/>
              </a:ext>
            </a:extLst>
          </p:cNvPr>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a:extLst>
              <a:ext uri="{FF2B5EF4-FFF2-40B4-BE49-F238E27FC236}">
                <a16:creationId xmlns:a16="http://schemas.microsoft.com/office/drawing/2014/main" id="{D16BD241-6A3A-4798-111F-BD0C76BD175E}"/>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a:extLst>
              <a:ext uri="{FF2B5EF4-FFF2-40B4-BE49-F238E27FC236}">
                <a16:creationId xmlns:a16="http://schemas.microsoft.com/office/drawing/2014/main" id="{BC44FDC1-6AD3-B9C3-6DB1-1E5FEB550318}"/>
              </a:ext>
            </a:extLst>
          </p:cNvPr>
          <p:cNvSpPr>
            <a:spLocks noGrp="1"/>
          </p:cNvSpPr>
          <p:nvPr>
            <p:ph type="dt" sz="half" idx="10"/>
          </p:nvPr>
        </p:nvSpPr>
        <p:spPr/>
        <p:txBody>
          <a:bodyPr/>
          <a:lstStyle/>
          <a:p>
            <a:fld id="{3DFE48A3-FBB0-4D53-AD96-BBA31C39C62D}" type="datetimeFigureOut">
              <a:rPr lang="zh-CN" altLang="en-US" smtClean="0"/>
              <a:t>2024/1/25</a:t>
            </a:fld>
            <a:endParaRPr lang="zh-CN" altLang="en-US"/>
          </a:p>
        </p:txBody>
      </p:sp>
      <p:sp>
        <p:nvSpPr>
          <p:cNvPr id="5" name="页脚占位符 4">
            <a:extLst>
              <a:ext uri="{FF2B5EF4-FFF2-40B4-BE49-F238E27FC236}">
                <a16:creationId xmlns:a16="http://schemas.microsoft.com/office/drawing/2014/main" id="{A4461ED2-F9BA-2E5C-B97E-D81C5EA90260}"/>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A00F9390-D8D5-69BE-78AD-4A13A2D0813C}"/>
              </a:ext>
            </a:extLst>
          </p:cNvPr>
          <p:cNvSpPr>
            <a:spLocks noGrp="1"/>
          </p:cNvSpPr>
          <p:nvPr>
            <p:ph type="sldNum" sz="quarter" idx="12"/>
          </p:nvPr>
        </p:nvSpPr>
        <p:spPr/>
        <p:txBody>
          <a:bodyPr/>
          <a:lstStyle/>
          <a:p>
            <a:fld id="{1DB713A8-A7D8-4655-9856-7687D49ACF6C}" type="slidenum">
              <a:rPr lang="zh-CN" altLang="en-US" smtClean="0"/>
              <a:t>‹#›</a:t>
            </a:fld>
            <a:endParaRPr lang="zh-CN" altLang="en-US"/>
          </a:p>
        </p:txBody>
      </p:sp>
    </p:spTree>
    <p:extLst>
      <p:ext uri="{BB962C8B-B14F-4D97-AF65-F5344CB8AC3E}">
        <p14:creationId xmlns:p14="http://schemas.microsoft.com/office/powerpoint/2010/main" val="427623296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82D43E7A-2ECD-0311-FA89-43B676DB7633}"/>
              </a:ext>
            </a:extLst>
          </p:cNvPr>
          <p:cNvSpPr>
            <a:spLocks noGrp="1"/>
          </p:cNvSpPr>
          <p:nvPr>
            <p:ph type="title"/>
          </p:nvPr>
        </p:nvSpPr>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id="{2907CEAC-DD1A-2FAC-B529-DA682FAC4EED}"/>
              </a:ext>
            </a:extLst>
          </p:cNvPr>
          <p:cNvSpPr>
            <a:spLocks noGrp="1"/>
          </p:cNvSpPr>
          <p:nvPr>
            <p:ph idx="1"/>
          </p:nvPr>
        </p:nvSpPr>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6C271071-C2B3-847B-4D82-B9109C1A9F69}"/>
              </a:ext>
            </a:extLst>
          </p:cNvPr>
          <p:cNvSpPr>
            <a:spLocks noGrp="1"/>
          </p:cNvSpPr>
          <p:nvPr>
            <p:ph type="dt" sz="half" idx="10"/>
          </p:nvPr>
        </p:nvSpPr>
        <p:spPr/>
        <p:txBody>
          <a:bodyPr/>
          <a:lstStyle/>
          <a:p>
            <a:fld id="{3DFE48A3-FBB0-4D53-AD96-BBA31C39C62D}" type="datetimeFigureOut">
              <a:rPr lang="zh-CN" altLang="en-US" smtClean="0"/>
              <a:t>2024/1/25</a:t>
            </a:fld>
            <a:endParaRPr lang="zh-CN" altLang="en-US"/>
          </a:p>
        </p:txBody>
      </p:sp>
      <p:sp>
        <p:nvSpPr>
          <p:cNvPr id="5" name="页脚占位符 4">
            <a:extLst>
              <a:ext uri="{FF2B5EF4-FFF2-40B4-BE49-F238E27FC236}">
                <a16:creationId xmlns:a16="http://schemas.microsoft.com/office/drawing/2014/main" id="{C8D655E2-6FE4-366D-B391-675C9DC0F48A}"/>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778A218D-9DF4-2948-83E4-8FC7CBD6C1DF}"/>
              </a:ext>
            </a:extLst>
          </p:cNvPr>
          <p:cNvSpPr>
            <a:spLocks noGrp="1"/>
          </p:cNvSpPr>
          <p:nvPr>
            <p:ph type="sldNum" sz="quarter" idx="12"/>
          </p:nvPr>
        </p:nvSpPr>
        <p:spPr/>
        <p:txBody>
          <a:bodyPr/>
          <a:lstStyle/>
          <a:p>
            <a:fld id="{1DB713A8-A7D8-4655-9856-7687D49ACF6C}" type="slidenum">
              <a:rPr lang="zh-CN" altLang="en-US" smtClean="0"/>
              <a:t>‹#›</a:t>
            </a:fld>
            <a:endParaRPr lang="zh-CN" altLang="en-US"/>
          </a:p>
        </p:txBody>
      </p:sp>
    </p:spTree>
    <p:extLst>
      <p:ext uri="{BB962C8B-B14F-4D97-AF65-F5344CB8AC3E}">
        <p14:creationId xmlns:p14="http://schemas.microsoft.com/office/powerpoint/2010/main" val="120110660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A4889154-3CEE-BCB0-278E-8BBFDE6D1811}"/>
              </a:ext>
            </a:extLst>
          </p:cNvPr>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a:extLst>
              <a:ext uri="{FF2B5EF4-FFF2-40B4-BE49-F238E27FC236}">
                <a16:creationId xmlns:a16="http://schemas.microsoft.com/office/drawing/2014/main" id="{B87BB737-98C0-1325-6699-66221D5C7BD6}"/>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p>
        </p:txBody>
      </p:sp>
      <p:sp>
        <p:nvSpPr>
          <p:cNvPr id="4" name="日期占位符 3">
            <a:extLst>
              <a:ext uri="{FF2B5EF4-FFF2-40B4-BE49-F238E27FC236}">
                <a16:creationId xmlns:a16="http://schemas.microsoft.com/office/drawing/2014/main" id="{3DF4A89A-FF0B-1EB3-B5D2-4E3B73A29ED0}"/>
              </a:ext>
            </a:extLst>
          </p:cNvPr>
          <p:cNvSpPr>
            <a:spLocks noGrp="1"/>
          </p:cNvSpPr>
          <p:nvPr>
            <p:ph type="dt" sz="half" idx="10"/>
          </p:nvPr>
        </p:nvSpPr>
        <p:spPr/>
        <p:txBody>
          <a:bodyPr/>
          <a:lstStyle/>
          <a:p>
            <a:fld id="{3DFE48A3-FBB0-4D53-AD96-BBA31C39C62D}" type="datetimeFigureOut">
              <a:rPr lang="zh-CN" altLang="en-US" smtClean="0"/>
              <a:t>2024/1/25</a:t>
            </a:fld>
            <a:endParaRPr lang="zh-CN" altLang="en-US"/>
          </a:p>
        </p:txBody>
      </p:sp>
      <p:sp>
        <p:nvSpPr>
          <p:cNvPr id="5" name="页脚占位符 4">
            <a:extLst>
              <a:ext uri="{FF2B5EF4-FFF2-40B4-BE49-F238E27FC236}">
                <a16:creationId xmlns:a16="http://schemas.microsoft.com/office/drawing/2014/main" id="{8DE735F0-81C8-CBD2-4EBC-FF3BE8A8A749}"/>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EA9017BC-0C3F-ABCD-4FE7-97F5465CF769}"/>
              </a:ext>
            </a:extLst>
          </p:cNvPr>
          <p:cNvSpPr>
            <a:spLocks noGrp="1"/>
          </p:cNvSpPr>
          <p:nvPr>
            <p:ph type="sldNum" sz="quarter" idx="12"/>
          </p:nvPr>
        </p:nvSpPr>
        <p:spPr/>
        <p:txBody>
          <a:bodyPr/>
          <a:lstStyle/>
          <a:p>
            <a:fld id="{1DB713A8-A7D8-4655-9856-7687D49ACF6C}" type="slidenum">
              <a:rPr lang="zh-CN" altLang="en-US" smtClean="0"/>
              <a:t>‹#›</a:t>
            </a:fld>
            <a:endParaRPr lang="zh-CN" altLang="en-US"/>
          </a:p>
        </p:txBody>
      </p:sp>
    </p:spTree>
    <p:extLst>
      <p:ext uri="{BB962C8B-B14F-4D97-AF65-F5344CB8AC3E}">
        <p14:creationId xmlns:p14="http://schemas.microsoft.com/office/powerpoint/2010/main" val="264664326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0B582C9C-6A91-82C2-5875-3EDD03A5011F}"/>
              </a:ext>
            </a:extLst>
          </p:cNvPr>
          <p:cNvSpPr>
            <a:spLocks noGrp="1"/>
          </p:cNvSpPr>
          <p:nvPr>
            <p:ph type="title"/>
          </p:nvPr>
        </p:nvSpPr>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id="{468D0BE9-BD01-0389-6B9F-1A36B8BD574B}"/>
              </a:ext>
            </a:extLst>
          </p:cNvPr>
          <p:cNvSpPr>
            <a:spLocks noGrp="1"/>
          </p:cNvSpPr>
          <p:nvPr>
            <p:ph sz="half" idx="1"/>
          </p:nvPr>
        </p:nvSpPr>
        <p:spPr>
          <a:xfrm>
            <a:off x="838200" y="1825625"/>
            <a:ext cx="5181600" cy="435133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内容占位符 3">
            <a:extLst>
              <a:ext uri="{FF2B5EF4-FFF2-40B4-BE49-F238E27FC236}">
                <a16:creationId xmlns:a16="http://schemas.microsoft.com/office/drawing/2014/main" id="{21A4798F-3D42-45CE-93EA-1807567BC9F1}"/>
              </a:ext>
            </a:extLst>
          </p:cNvPr>
          <p:cNvSpPr>
            <a:spLocks noGrp="1"/>
          </p:cNvSpPr>
          <p:nvPr>
            <p:ph sz="half" idx="2"/>
          </p:nvPr>
        </p:nvSpPr>
        <p:spPr>
          <a:xfrm>
            <a:off x="6172200" y="1825625"/>
            <a:ext cx="5181600" cy="435133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日期占位符 4">
            <a:extLst>
              <a:ext uri="{FF2B5EF4-FFF2-40B4-BE49-F238E27FC236}">
                <a16:creationId xmlns:a16="http://schemas.microsoft.com/office/drawing/2014/main" id="{38602E7C-EF32-E013-D266-615F3CE25468}"/>
              </a:ext>
            </a:extLst>
          </p:cNvPr>
          <p:cNvSpPr>
            <a:spLocks noGrp="1"/>
          </p:cNvSpPr>
          <p:nvPr>
            <p:ph type="dt" sz="half" idx="10"/>
          </p:nvPr>
        </p:nvSpPr>
        <p:spPr/>
        <p:txBody>
          <a:bodyPr/>
          <a:lstStyle/>
          <a:p>
            <a:fld id="{3DFE48A3-FBB0-4D53-AD96-BBA31C39C62D}" type="datetimeFigureOut">
              <a:rPr lang="zh-CN" altLang="en-US" smtClean="0"/>
              <a:t>2024/1/25</a:t>
            </a:fld>
            <a:endParaRPr lang="zh-CN" altLang="en-US"/>
          </a:p>
        </p:txBody>
      </p:sp>
      <p:sp>
        <p:nvSpPr>
          <p:cNvPr id="6" name="页脚占位符 5">
            <a:extLst>
              <a:ext uri="{FF2B5EF4-FFF2-40B4-BE49-F238E27FC236}">
                <a16:creationId xmlns:a16="http://schemas.microsoft.com/office/drawing/2014/main" id="{4519819A-E46B-A265-39F9-AE62D8A5603F}"/>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a16="http://schemas.microsoft.com/office/drawing/2014/main" id="{EB59B5CB-07CD-B25A-713D-A330999374C8}"/>
              </a:ext>
            </a:extLst>
          </p:cNvPr>
          <p:cNvSpPr>
            <a:spLocks noGrp="1"/>
          </p:cNvSpPr>
          <p:nvPr>
            <p:ph type="sldNum" sz="quarter" idx="12"/>
          </p:nvPr>
        </p:nvSpPr>
        <p:spPr/>
        <p:txBody>
          <a:bodyPr/>
          <a:lstStyle/>
          <a:p>
            <a:fld id="{1DB713A8-A7D8-4655-9856-7687D49ACF6C}" type="slidenum">
              <a:rPr lang="zh-CN" altLang="en-US" smtClean="0"/>
              <a:t>‹#›</a:t>
            </a:fld>
            <a:endParaRPr lang="zh-CN" altLang="en-US"/>
          </a:p>
        </p:txBody>
      </p:sp>
    </p:spTree>
    <p:extLst>
      <p:ext uri="{BB962C8B-B14F-4D97-AF65-F5344CB8AC3E}">
        <p14:creationId xmlns:p14="http://schemas.microsoft.com/office/powerpoint/2010/main" val="409246507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13E91590-807E-9FB2-93BC-DB5CC94FC582}"/>
              </a:ext>
            </a:extLst>
          </p:cNvPr>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a:extLst>
              <a:ext uri="{FF2B5EF4-FFF2-40B4-BE49-F238E27FC236}">
                <a16:creationId xmlns:a16="http://schemas.microsoft.com/office/drawing/2014/main" id="{85C6A7BF-3BFE-CCE7-C295-754777F79473}"/>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a:extLst>
              <a:ext uri="{FF2B5EF4-FFF2-40B4-BE49-F238E27FC236}">
                <a16:creationId xmlns:a16="http://schemas.microsoft.com/office/drawing/2014/main" id="{30061596-6169-23AC-B9EA-AFD704A783DD}"/>
              </a:ext>
            </a:extLst>
          </p:cNvPr>
          <p:cNvSpPr>
            <a:spLocks noGrp="1"/>
          </p:cNvSpPr>
          <p:nvPr>
            <p:ph sz="half" idx="2"/>
          </p:nvPr>
        </p:nvSpPr>
        <p:spPr>
          <a:xfrm>
            <a:off x="839788" y="2505075"/>
            <a:ext cx="5157787" cy="368458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文本占位符 4">
            <a:extLst>
              <a:ext uri="{FF2B5EF4-FFF2-40B4-BE49-F238E27FC236}">
                <a16:creationId xmlns:a16="http://schemas.microsoft.com/office/drawing/2014/main" id="{2010E1EA-D636-C3CE-5F70-04E0923E59C0}"/>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a:extLst>
              <a:ext uri="{FF2B5EF4-FFF2-40B4-BE49-F238E27FC236}">
                <a16:creationId xmlns:a16="http://schemas.microsoft.com/office/drawing/2014/main" id="{D2C54F5D-6AD9-6693-9015-5E02376802C3}"/>
              </a:ext>
            </a:extLst>
          </p:cNvPr>
          <p:cNvSpPr>
            <a:spLocks noGrp="1"/>
          </p:cNvSpPr>
          <p:nvPr>
            <p:ph sz="quarter" idx="4"/>
          </p:nvPr>
        </p:nvSpPr>
        <p:spPr>
          <a:xfrm>
            <a:off x="6172200" y="2505075"/>
            <a:ext cx="5183188" cy="368458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7" name="日期占位符 6">
            <a:extLst>
              <a:ext uri="{FF2B5EF4-FFF2-40B4-BE49-F238E27FC236}">
                <a16:creationId xmlns:a16="http://schemas.microsoft.com/office/drawing/2014/main" id="{DA709FF9-DBC2-3B14-9CD9-2FF0448E2E26}"/>
              </a:ext>
            </a:extLst>
          </p:cNvPr>
          <p:cNvSpPr>
            <a:spLocks noGrp="1"/>
          </p:cNvSpPr>
          <p:nvPr>
            <p:ph type="dt" sz="half" idx="10"/>
          </p:nvPr>
        </p:nvSpPr>
        <p:spPr/>
        <p:txBody>
          <a:bodyPr/>
          <a:lstStyle/>
          <a:p>
            <a:fld id="{3DFE48A3-FBB0-4D53-AD96-BBA31C39C62D}" type="datetimeFigureOut">
              <a:rPr lang="zh-CN" altLang="en-US" smtClean="0"/>
              <a:t>2024/1/25</a:t>
            </a:fld>
            <a:endParaRPr lang="zh-CN" altLang="en-US"/>
          </a:p>
        </p:txBody>
      </p:sp>
      <p:sp>
        <p:nvSpPr>
          <p:cNvPr id="8" name="页脚占位符 7">
            <a:extLst>
              <a:ext uri="{FF2B5EF4-FFF2-40B4-BE49-F238E27FC236}">
                <a16:creationId xmlns:a16="http://schemas.microsoft.com/office/drawing/2014/main" id="{BB472B02-D717-F49F-B8E2-281EE4AF809F}"/>
              </a:ext>
            </a:extLst>
          </p:cNvPr>
          <p:cNvSpPr>
            <a:spLocks noGrp="1"/>
          </p:cNvSpPr>
          <p:nvPr>
            <p:ph type="ftr" sz="quarter" idx="11"/>
          </p:nvPr>
        </p:nvSpPr>
        <p:spPr/>
        <p:txBody>
          <a:bodyPr/>
          <a:lstStyle/>
          <a:p>
            <a:endParaRPr lang="zh-CN" altLang="en-US"/>
          </a:p>
        </p:txBody>
      </p:sp>
      <p:sp>
        <p:nvSpPr>
          <p:cNvPr id="9" name="灯片编号占位符 8">
            <a:extLst>
              <a:ext uri="{FF2B5EF4-FFF2-40B4-BE49-F238E27FC236}">
                <a16:creationId xmlns:a16="http://schemas.microsoft.com/office/drawing/2014/main" id="{3EE019EC-E0E3-48E5-B089-695AF1113C74}"/>
              </a:ext>
            </a:extLst>
          </p:cNvPr>
          <p:cNvSpPr>
            <a:spLocks noGrp="1"/>
          </p:cNvSpPr>
          <p:nvPr>
            <p:ph type="sldNum" sz="quarter" idx="12"/>
          </p:nvPr>
        </p:nvSpPr>
        <p:spPr/>
        <p:txBody>
          <a:bodyPr/>
          <a:lstStyle/>
          <a:p>
            <a:fld id="{1DB713A8-A7D8-4655-9856-7687D49ACF6C}" type="slidenum">
              <a:rPr lang="zh-CN" altLang="en-US" smtClean="0"/>
              <a:t>‹#›</a:t>
            </a:fld>
            <a:endParaRPr lang="zh-CN" altLang="en-US"/>
          </a:p>
        </p:txBody>
      </p:sp>
    </p:spTree>
    <p:extLst>
      <p:ext uri="{BB962C8B-B14F-4D97-AF65-F5344CB8AC3E}">
        <p14:creationId xmlns:p14="http://schemas.microsoft.com/office/powerpoint/2010/main" val="216184528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178C049B-4035-8CF4-AE0A-D01DF1229CCF}"/>
              </a:ext>
            </a:extLst>
          </p:cNvPr>
          <p:cNvSpPr>
            <a:spLocks noGrp="1"/>
          </p:cNvSpPr>
          <p:nvPr>
            <p:ph type="title"/>
          </p:nvPr>
        </p:nvSpPr>
        <p:spPr/>
        <p:txBody>
          <a:bodyPr/>
          <a:lstStyle/>
          <a:p>
            <a:r>
              <a:rPr lang="zh-CN" altLang="en-US"/>
              <a:t>单击此处编辑母版标题样式</a:t>
            </a:r>
          </a:p>
        </p:txBody>
      </p:sp>
      <p:sp>
        <p:nvSpPr>
          <p:cNvPr id="3" name="日期占位符 2">
            <a:extLst>
              <a:ext uri="{FF2B5EF4-FFF2-40B4-BE49-F238E27FC236}">
                <a16:creationId xmlns:a16="http://schemas.microsoft.com/office/drawing/2014/main" id="{77542121-0C07-CFC2-1FA2-98737B88E576}"/>
              </a:ext>
            </a:extLst>
          </p:cNvPr>
          <p:cNvSpPr>
            <a:spLocks noGrp="1"/>
          </p:cNvSpPr>
          <p:nvPr>
            <p:ph type="dt" sz="half" idx="10"/>
          </p:nvPr>
        </p:nvSpPr>
        <p:spPr/>
        <p:txBody>
          <a:bodyPr/>
          <a:lstStyle/>
          <a:p>
            <a:fld id="{3DFE48A3-FBB0-4D53-AD96-BBA31C39C62D}" type="datetimeFigureOut">
              <a:rPr lang="zh-CN" altLang="en-US" smtClean="0"/>
              <a:t>2024/1/25</a:t>
            </a:fld>
            <a:endParaRPr lang="zh-CN" altLang="en-US"/>
          </a:p>
        </p:txBody>
      </p:sp>
      <p:sp>
        <p:nvSpPr>
          <p:cNvPr id="4" name="页脚占位符 3">
            <a:extLst>
              <a:ext uri="{FF2B5EF4-FFF2-40B4-BE49-F238E27FC236}">
                <a16:creationId xmlns:a16="http://schemas.microsoft.com/office/drawing/2014/main" id="{2DDC370A-8772-270E-AD98-4C1EBE69B048}"/>
              </a:ext>
            </a:extLst>
          </p:cNvPr>
          <p:cNvSpPr>
            <a:spLocks noGrp="1"/>
          </p:cNvSpPr>
          <p:nvPr>
            <p:ph type="ftr" sz="quarter" idx="11"/>
          </p:nvPr>
        </p:nvSpPr>
        <p:spPr/>
        <p:txBody>
          <a:bodyPr/>
          <a:lstStyle/>
          <a:p>
            <a:endParaRPr lang="zh-CN" altLang="en-US"/>
          </a:p>
        </p:txBody>
      </p:sp>
      <p:sp>
        <p:nvSpPr>
          <p:cNvPr id="5" name="灯片编号占位符 4">
            <a:extLst>
              <a:ext uri="{FF2B5EF4-FFF2-40B4-BE49-F238E27FC236}">
                <a16:creationId xmlns:a16="http://schemas.microsoft.com/office/drawing/2014/main" id="{7C3E068B-845C-5635-7997-8EE4E5E4D886}"/>
              </a:ext>
            </a:extLst>
          </p:cNvPr>
          <p:cNvSpPr>
            <a:spLocks noGrp="1"/>
          </p:cNvSpPr>
          <p:nvPr>
            <p:ph type="sldNum" sz="quarter" idx="12"/>
          </p:nvPr>
        </p:nvSpPr>
        <p:spPr/>
        <p:txBody>
          <a:bodyPr/>
          <a:lstStyle/>
          <a:p>
            <a:fld id="{1DB713A8-A7D8-4655-9856-7687D49ACF6C}" type="slidenum">
              <a:rPr lang="zh-CN" altLang="en-US" smtClean="0"/>
              <a:t>‹#›</a:t>
            </a:fld>
            <a:endParaRPr lang="zh-CN" altLang="en-US"/>
          </a:p>
        </p:txBody>
      </p:sp>
    </p:spTree>
    <p:extLst>
      <p:ext uri="{BB962C8B-B14F-4D97-AF65-F5344CB8AC3E}">
        <p14:creationId xmlns:p14="http://schemas.microsoft.com/office/powerpoint/2010/main" val="55866102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id="{6B9DCB2F-0E63-43C6-1C15-5B69F167C5AD}"/>
              </a:ext>
            </a:extLst>
          </p:cNvPr>
          <p:cNvSpPr>
            <a:spLocks noGrp="1"/>
          </p:cNvSpPr>
          <p:nvPr>
            <p:ph type="dt" sz="half" idx="10"/>
          </p:nvPr>
        </p:nvSpPr>
        <p:spPr/>
        <p:txBody>
          <a:bodyPr/>
          <a:lstStyle/>
          <a:p>
            <a:fld id="{3DFE48A3-FBB0-4D53-AD96-BBA31C39C62D}" type="datetimeFigureOut">
              <a:rPr lang="zh-CN" altLang="en-US" smtClean="0"/>
              <a:t>2024/1/25</a:t>
            </a:fld>
            <a:endParaRPr lang="zh-CN" altLang="en-US"/>
          </a:p>
        </p:txBody>
      </p:sp>
      <p:sp>
        <p:nvSpPr>
          <p:cNvPr id="3" name="页脚占位符 2">
            <a:extLst>
              <a:ext uri="{FF2B5EF4-FFF2-40B4-BE49-F238E27FC236}">
                <a16:creationId xmlns:a16="http://schemas.microsoft.com/office/drawing/2014/main" id="{36F49A97-4B52-6698-29C9-2D5C833C9F36}"/>
              </a:ext>
            </a:extLst>
          </p:cNvPr>
          <p:cNvSpPr>
            <a:spLocks noGrp="1"/>
          </p:cNvSpPr>
          <p:nvPr>
            <p:ph type="ftr" sz="quarter" idx="11"/>
          </p:nvPr>
        </p:nvSpPr>
        <p:spPr/>
        <p:txBody>
          <a:bodyPr/>
          <a:lstStyle/>
          <a:p>
            <a:endParaRPr lang="zh-CN" altLang="en-US"/>
          </a:p>
        </p:txBody>
      </p:sp>
      <p:sp>
        <p:nvSpPr>
          <p:cNvPr id="4" name="灯片编号占位符 3">
            <a:extLst>
              <a:ext uri="{FF2B5EF4-FFF2-40B4-BE49-F238E27FC236}">
                <a16:creationId xmlns:a16="http://schemas.microsoft.com/office/drawing/2014/main" id="{EF99A02B-28DD-B88C-50F5-A74623BEF11A}"/>
              </a:ext>
            </a:extLst>
          </p:cNvPr>
          <p:cNvSpPr>
            <a:spLocks noGrp="1"/>
          </p:cNvSpPr>
          <p:nvPr>
            <p:ph type="sldNum" sz="quarter" idx="12"/>
          </p:nvPr>
        </p:nvSpPr>
        <p:spPr/>
        <p:txBody>
          <a:bodyPr/>
          <a:lstStyle/>
          <a:p>
            <a:fld id="{1DB713A8-A7D8-4655-9856-7687D49ACF6C}" type="slidenum">
              <a:rPr lang="zh-CN" altLang="en-US" smtClean="0"/>
              <a:t>‹#›</a:t>
            </a:fld>
            <a:endParaRPr lang="zh-CN" altLang="en-US"/>
          </a:p>
        </p:txBody>
      </p:sp>
    </p:spTree>
    <p:extLst>
      <p:ext uri="{BB962C8B-B14F-4D97-AF65-F5344CB8AC3E}">
        <p14:creationId xmlns:p14="http://schemas.microsoft.com/office/powerpoint/2010/main" val="35087276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29A6B9CD-039A-CC8D-E0CB-FD28E7A45C6A}"/>
              </a:ext>
            </a:extLst>
          </p:cNvPr>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a:extLst>
              <a:ext uri="{FF2B5EF4-FFF2-40B4-BE49-F238E27FC236}">
                <a16:creationId xmlns:a16="http://schemas.microsoft.com/office/drawing/2014/main" id="{890893F2-6370-4A6A-690D-E337DE3DF1E0}"/>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文本占位符 3">
            <a:extLst>
              <a:ext uri="{FF2B5EF4-FFF2-40B4-BE49-F238E27FC236}">
                <a16:creationId xmlns:a16="http://schemas.microsoft.com/office/drawing/2014/main" id="{CEF17896-3A86-5246-57EB-7459876B53F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a:extLst>
              <a:ext uri="{FF2B5EF4-FFF2-40B4-BE49-F238E27FC236}">
                <a16:creationId xmlns:a16="http://schemas.microsoft.com/office/drawing/2014/main" id="{489137CE-BA9F-AC6A-CEE9-C82603AD06B0}"/>
              </a:ext>
            </a:extLst>
          </p:cNvPr>
          <p:cNvSpPr>
            <a:spLocks noGrp="1"/>
          </p:cNvSpPr>
          <p:nvPr>
            <p:ph type="dt" sz="half" idx="10"/>
          </p:nvPr>
        </p:nvSpPr>
        <p:spPr/>
        <p:txBody>
          <a:bodyPr/>
          <a:lstStyle/>
          <a:p>
            <a:fld id="{3DFE48A3-FBB0-4D53-AD96-BBA31C39C62D}" type="datetimeFigureOut">
              <a:rPr lang="zh-CN" altLang="en-US" smtClean="0"/>
              <a:t>2024/1/25</a:t>
            </a:fld>
            <a:endParaRPr lang="zh-CN" altLang="en-US"/>
          </a:p>
        </p:txBody>
      </p:sp>
      <p:sp>
        <p:nvSpPr>
          <p:cNvPr id="6" name="页脚占位符 5">
            <a:extLst>
              <a:ext uri="{FF2B5EF4-FFF2-40B4-BE49-F238E27FC236}">
                <a16:creationId xmlns:a16="http://schemas.microsoft.com/office/drawing/2014/main" id="{5A8BCE36-605C-35F7-58EF-5E5E86D7DC5A}"/>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a16="http://schemas.microsoft.com/office/drawing/2014/main" id="{5897D35D-0690-A4F5-8EEC-BE1E893BEDE8}"/>
              </a:ext>
            </a:extLst>
          </p:cNvPr>
          <p:cNvSpPr>
            <a:spLocks noGrp="1"/>
          </p:cNvSpPr>
          <p:nvPr>
            <p:ph type="sldNum" sz="quarter" idx="12"/>
          </p:nvPr>
        </p:nvSpPr>
        <p:spPr/>
        <p:txBody>
          <a:bodyPr/>
          <a:lstStyle/>
          <a:p>
            <a:fld id="{1DB713A8-A7D8-4655-9856-7687D49ACF6C}" type="slidenum">
              <a:rPr lang="zh-CN" altLang="en-US" smtClean="0"/>
              <a:t>‹#›</a:t>
            </a:fld>
            <a:endParaRPr lang="zh-CN" altLang="en-US"/>
          </a:p>
        </p:txBody>
      </p:sp>
    </p:spTree>
    <p:extLst>
      <p:ext uri="{BB962C8B-B14F-4D97-AF65-F5344CB8AC3E}">
        <p14:creationId xmlns:p14="http://schemas.microsoft.com/office/powerpoint/2010/main" val="384955575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212616-6567-A868-9768-645D0BC35E4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1C18F32F-9067-55CC-6761-FC14214A0C22}"/>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47DB88C-1734-2B5B-DD9B-2964344AE8B8}"/>
              </a:ext>
            </a:extLst>
          </p:cNvPr>
          <p:cNvSpPr>
            <a:spLocks noGrp="1"/>
          </p:cNvSpPr>
          <p:nvPr>
            <p:ph type="dt" sz="half" idx="10"/>
          </p:nvPr>
        </p:nvSpPr>
        <p:spPr/>
        <p:txBody>
          <a:bodyPr/>
          <a:lstStyle/>
          <a:p>
            <a:fld id="{36851B7C-F504-44BE-83C9-783E1933D3FF}" type="datetimeFigureOut">
              <a:rPr lang="en-US" smtClean="0"/>
              <a:t>1/25/2024</a:t>
            </a:fld>
            <a:endParaRPr lang="en-US"/>
          </a:p>
        </p:txBody>
      </p:sp>
      <p:sp>
        <p:nvSpPr>
          <p:cNvPr id="5" name="Footer Placeholder 4">
            <a:extLst>
              <a:ext uri="{FF2B5EF4-FFF2-40B4-BE49-F238E27FC236}">
                <a16:creationId xmlns:a16="http://schemas.microsoft.com/office/drawing/2014/main" id="{D380C5E3-14D9-B577-5819-534044F8628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A89BCFE-3A1F-7A2D-B5E4-202B1E0C6D9D}"/>
              </a:ext>
            </a:extLst>
          </p:cNvPr>
          <p:cNvSpPr>
            <a:spLocks noGrp="1"/>
          </p:cNvSpPr>
          <p:nvPr>
            <p:ph type="sldNum" sz="quarter" idx="12"/>
          </p:nvPr>
        </p:nvSpPr>
        <p:spPr/>
        <p:txBody>
          <a:bodyPr/>
          <a:lstStyle/>
          <a:p>
            <a:fld id="{9589824C-513C-438E-8040-5ED003DD40C6}" type="slidenum">
              <a:rPr lang="en-US" smtClean="0"/>
              <a:t>‹#›</a:t>
            </a:fld>
            <a:endParaRPr lang="en-US"/>
          </a:p>
        </p:txBody>
      </p:sp>
    </p:spTree>
    <p:extLst>
      <p:ext uri="{BB962C8B-B14F-4D97-AF65-F5344CB8AC3E}">
        <p14:creationId xmlns:p14="http://schemas.microsoft.com/office/powerpoint/2010/main" val="235092135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F0A7A04F-C78E-2830-AE51-F9F6D568E9EA}"/>
              </a:ext>
            </a:extLst>
          </p:cNvPr>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a:extLst>
              <a:ext uri="{FF2B5EF4-FFF2-40B4-BE49-F238E27FC236}">
                <a16:creationId xmlns:a16="http://schemas.microsoft.com/office/drawing/2014/main" id="{A873ED9D-4D2F-B804-7EFC-226496BE8AF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a:extLst>
              <a:ext uri="{FF2B5EF4-FFF2-40B4-BE49-F238E27FC236}">
                <a16:creationId xmlns:a16="http://schemas.microsoft.com/office/drawing/2014/main" id="{7F41D5FE-6BC3-82E1-F126-DDA98E3F253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a:extLst>
              <a:ext uri="{FF2B5EF4-FFF2-40B4-BE49-F238E27FC236}">
                <a16:creationId xmlns:a16="http://schemas.microsoft.com/office/drawing/2014/main" id="{891E9A09-40DB-3C90-AE60-B6800C483A85}"/>
              </a:ext>
            </a:extLst>
          </p:cNvPr>
          <p:cNvSpPr>
            <a:spLocks noGrp="1"/>
          </p:cNvSpPr>
          <p:nvPr>
            <p:ph type="dt" sz="half" idx="10"/>
          </p:nvPr>
        </p:nvSpPr>
        <p:spPr/>
        <p:txBody>
          <a:bodyPr/>
          <a:lstStyle/>
          <a:p>
            <a:fld id="{3DFE48A3-FBB0-4D53-AD96-BBA31C39C62D}" type="datetimeFigureOut">
              <a:rPr lang="zh-CN" altLang="en-US" smtClean="0"/>
              <a:t>2024/1/25</a:t>
            </a:fld>
            <a:endParaRPr lang="zh-CN" altLang="en-US"/>
          </a:p>
        </p:txBody>
      </p:sp>
      <p:sp>
        <p:nvSpPr>
          <p:cNvPr id="6" name="页脚占位符 5">
            <a:extLst>
              <a:ext uri="{FF2B5EF4-FFF2-40B4-BE49-F238E27FC236}">
                <a16:creationId xmlns:a16="http://schemas.microsoft.com/office/drawing/2014/main" id="{99853511-BB64-0F50-6D73-ED9024EDCE5D}"/>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a16="http://schemas.microsoft.com/office/drawing/2014/main" id="{52C8C800-86D9-5425-7922-045146373956}"/>
              </a:ext>
            </a:extLst>
          </p:cNvPr>
          <p:cNvSpPr>
            <a:spLocks noGrp="1"/>
          </p:cNvSpPr>
          <p:nvPr>
            <p:ph type="sldNum" sz="quarter" idx="12"/>
          </p:nvPr>
        </p:nvSpPr>
        <p:spPr/>
        <p:txBody>
          <a:bodyPr/>
          <a:lstStyle/>
          <a:p>
            <a:fld id="{1DB713A8-A7D8-4655-9856-7687D49ACF6C}" type="slidenum">
              <a:rPr lang="zh-CN" altLang="en-US" smtClean="0"/>
              <a:t>‹#›</a:t>
            </a:fld>
            <a:endParaRPr lang="zh-CN" altLang="en-US"/>
          </a:p>
        </p:txBody>
      </p:sp>
    </p:spTree>
    <p:extLst>
      <p:ext uri="{BB962C8B-B14F-4D97-AF65-F5344CB8AC3E}">
        <p14:creationId xmlns:p14="http://schemas.microsoft.com/office/powerpoint/2010/main" val="146287310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7781E655-0645-20F5-A282-5804D3EFF750}"/>
              </a:ext>
            </a:extLst>
          </p:cNvPr>
          <p:cNvSpPr>
            <a:spLocks noGrp="1"/>
          </p:cNvSpPr>
          <p:nvPr>
            <p:ph type="title"/>
          </p:nvPr>
        </p:nvSpPr>
        <p:spPr/>
        <p:txBody>
          <a:bodyPr/>
          <a:lstStyle/>
          <a:p>
            <a:r>
              <a:rPr lang="zh-CN" altLang="en-US"/>
              <a:t>单击此处编辑母版标题样式</a:t>
            </a:r>
          </a:p>
        </p:txBody>
      </p:sp>
      <p:sp>
        <p:nvSpPr>
          <p:cNvPr id="3" name="竖排文字占位符 2">
            <a:extLst>
              <a:ext uri="{FF2B5EF4-FFF2-40B4-BE49-F238E27FC236}">
                <a16:creationId xmlns:a16="http://schemas.microsoft.com/office/drawing/2014/main" id="{3A7A49EC-CC95-3534-2021-5D5AB581E314}"/>
              </a:ext>
            </a:extLst>
          </p:cNvPr>
          <p:cNvSpPr>
            <a:spLocks noGrp="1"/>
          </p:cNvSpPr>
          <p:nvPr>
            <p:ph type="body" orient="vert" idx="1"/>
          </p:nvPr>
        </p:nvSpPr>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D0EA78DC-6AB6-C391-6F14-39D6BCA7BCD9}"/>
              </a:ext>
            </a:extLst>
          </p:cNvPr>
          <p:cNvSpPr>
            <a:spLocks noGrp="1"/>
          </p:cNvSpPr>
          <p:nvPr>
            <p:ph type="dt" sz="half" idx="10"/>
          </p:nvPr>
        </p:nvSpPr>
        <p:spPr/>
        <p:txBody>
          <a:bodyPr/>
          <a:lstStyle/>
          <a:p>
            <a:fld id="{3DFE48A3-FBB0-4D53-AD96-BBA31C39C62D}" type="datetimeFigureOut">
              <a:rPr lang="zh-CN" altLang="en-US" smtClean="0"/>
              <a:t>2024/1/25</a:t>
            </a:fld>
            <a:endParaRPr lang="zh-CN" altLang="en-US"/>
          </a:p>
        </p:txBody>
      </p:sp>
      <p:sp>
        <p:nvSpPr>
          <p:cNvPr id="5" name="页脚占位符 4">
            <a:extLst>
              <a:ext uri="{FF2B5EF4-FFF2-40B4-BE49-F238E27FC236}">
                <a16:creationId xmlns:a16="http://schemas.microsoft.com/office/drawing/2014/main" id="{B11A2051-C9C3-1389-F8E6-643B44475FB8}"/>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4D682550-6AE2-72EF-646F-BC29645B9B1A}"/>
              </a:ext>
            </a:extLst>
          </p:cNvPr>
          <p:cNvSpPr>
            <a:spLocks noGrp="1"/>
          </p:cNvSpPr>
          <p:nvPr>
            <p:ph type="sldNum" sz="quarter" idx="12"/>
          </p:nvPr>
        </p:nvSpPr>
        <p:spPr/>
        <p:txBody>
          <a:bodyPr/>
          <a:lstStyle/>
          <a:p>
            <a:fld id="{1DB713A8-A7D8-4655-9856-7687D49ACF6C}" type="slidenum">
              <a:rPr lang="zh-CN" altLang="en-US" smtClean="0"/>
              <a:t>‹#›</a:t>
            </a:fld>
            <a:endParaRPr lang="zh-CN" altLang="en-US"/>
          </a:p>
        </p:txBody>
      </p:sp>
    </p:spTree>
    <p:extLst>
      <p:ext uri="{BB962C8B-B14F-4D97-AF65-F5344CB8AC3E}">
        <p14:creationId xmlns:p14="http://schemas.microsoft.com/office/powerpoint/2010/main" val="399935990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a:extLst>
              <a:ext uri="{FF2B5EF4-FFF2-40B4-BE49-F238E27FC236}">
                <a16:creationId xmlns:a16="http://schemas.microsoft.com/office/drawing/2014/main" id="{8F0B682B-2CED-8309-F8D3-9AD5F67E5AD4}"/>
              </a:ext>
            </a:extLst>
          </p:cNvPr>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a:extLst>
              <a:ext uri="{FF2B5EF4-FFF2-40B4-BE49-F238E27FC236}">
                <a16:creationId xmlns:a16="http://schemas.microsoft.com/office/drawing/2014/main" id="{1C331169-908A-8037-29FB-579E3DE94463}"/>
              </a:ext>
            </a:extLst>
          </p:cNvPr>
          <p:cNvSpPr>
            <a:spLocks noGrp="1"/>
          </p:cNvSpPr>
          <p:nvPr>
            <p:ph type="body" orient="vert" idx="1"/>
          </p:nvPr>
        </p:nvSpPr>
        <p:spPr>
          <a:xfrm>
            <a:off x="838200" y="365125"/>
            <a:ext cx="7734300" cy="5811838"/>
          </a:xfrm>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F00AB5B4-E318-C83D-7BDB-2F6AC03EF818}"/>
              </a:ext>
            </a:extLst>
          </p:cNvPr>
          <p:cNvSpPr>
            <a:spLocks noGrp="1"/>
          </p:cNvSpPr>
          <p:nvPr>
            <p:ph type="dt" sz="half" idx="10"/>
          </p:nvPr>
        </p:nvSpPr>
        <p:spPr/>
        <p:txBody>
          <a:bodyPr/>
          <a:lstStyle/>
          <a:p>
            <a:fld id="{3DFE48A3-FBB0-4D53-AD96-BBA31C39C62D}" type="datetimeFigureOut">
              <a:rPr lang="zh-CN" altLang="en-US" smtClean="0"/>
              <a:t>2024/1/25</a:t>
            </a:fld>
            <a:endParaRPr lang="zh-CN" altLang="en-US"/>
          </a:p>
        </p:txBody>
      </p:sp>
      <p:sp>
        <p:nvSpPr>
          <p:cNvPr id="5" name="页脚占位符 4">
            <a:extLst>
              <a:ext uri="{FF2B5EF4-FFF2-40B4-BE49-F238E27FC236}">
                <a16:creationId xmlns:a16="http://schemas.microsoft.com/office/drawing/2014/main" id="{79FF14A4-9183-3C5B-0030-4723822EF37E}"/>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67772AA5-3A5A-298E-6374-FAC381AFC353}"/>
              </a:ext>
            </a:extLst>
          </p:cNvPr>
          <p:cNvSpPr>
            <a:spLocks noGrp="1"/>
          </p:cNvSpPr>
          <p:nvPr>
            <p:ph type="sldNum" sz="quarter" idx="12"/>
          </p:nvPr>
        </p:nvSpPr>
        <p:spPr/>
        <p:txBody>
          <a:bodyPr/>
          <a:lstStyle/>
          <a:p>
            <a:fld id="{1DB713A8-A7D8-4655-9856-7687D49ACF6C}" type="slidenum">
              <a:rPr lang="zh-CN" altLang="en-US" smtClean="0"/>
              <a:t>‹#›</a:t>
            </a:fld>
            <a:endParaRPr lang="zh-CN" altLang="en-US"/>
          </a:p>
        </p:txBody>
      </p:sp>
    </p:spTree>
    <p:extLst>
      <p:ext uri="{BB962C8B-B14F-4D97-AF65-F5344CB8AC3E}">
        <p14:creationId xmlns:p14="http://schemas.microsoft.com/office/powerpoint/2010/main" val="333659191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40841180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内容占位符 2"/>
          <p:cNvSpPr>
            <a:spLocks noGrp="1"/>
          </p:cNvSpPr>
          <p:nvPr>
            <p:ph idx="1"/>
          </p:nvPr>
        </p:nvSpPr>
        <p:spPr>
          <a:xfrm>
            <a:off x="838200" y="1825625"/>
            <a:ext cx="10515600" cy="4351338"/>
          </a:xfrm>
          <a:prstGeom prst="rect">
            <a:avLst/>
          </a:prstGeo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A47C9D82-4541-49E7-A5F3-91E633D828EC}" type="datetimeFigureOut">
              <a:rPr kumimoji="0" lang="zh-CN" altLang="en-US" sz="1200" b="0" i="0" u="none" strike="noStrike" kern="1200" cap="none" spc="0" normalizeH="0" baseline="0" noProof="0" smtClean="0">
                <a:ln>
                  <a:noFill/>
                </a:ln>
                <a:solidFill>
                  <a:prstClr val="black">
                    <a:tint val="75000"/>
                  </a:prstClr>
                </a:solidFill>
                <a:effectLst/>
                <a:uLnTx/>
                <a:uFillTx/>
                <a:latin typeface="字魂27号-布丁体" panose="020F0502020204030204"/>
                <a:ea typeface="字魂27号-布丁体"/>
                <a:cs typeface="+mn-cs"/>
              </a:rPr>
              <a:pPr marL="0" marR="0" lvl="0" indent="0" algn="l" defTabSz="914400" rtl="0" eaLnBrk="1" fontAlgn="auto" latinLnBrk="0" hangingPunct="1">
                <a:lnSpc>
                  <a:spcPct val="100000"/>
                </a:lnSpc>
                <a:spcBef>
                  <a:spcPts val="0"/>
                </a:spcBef>
                <a:spcAft>
                  <a:spcPts val="0"/>
                </a:spcAft>
                <a:buClrTx/>
                <a:buSzTx/>
                <a:buFontTx/>
                <a:buNone/>
                <a:tabLst/>
                <a:defRPr/>
              </a:pPr>
              <a:t>2024/1/25</a:t>
            </a:fld>
            <a:endParaRPr kumimoji="0" lang="zh-CN" altLang="en-US" sz="1200" b="0" i="0" u="none" strike="noStrike" kern="1200" cap="none" spc="0" normalizeH="0" baseline="0" noProof="0">
              <a:ln>
                <a:noFill/>
              </a:ln>
              <a:solidFill>
                <a:prstClr val="black">
                  <a:tint val="75000"/>
                </a:prstClr>
              </a:solidFill>
              <a:effectLst/>
              <a:uLnTx/>
              <a:uFillTx/>
              <a:latin typeface="字魂27号-布丁体" panose="020F0502020204030204"/>
              <a:ea typeface="字魂27号-布丁体"/>
              <a:cs typeface="+mn-cs"/>
            </a:endParaRPr>
          </a:p>
        </p:txBody>
      </p:sp>
      <p:sp>
        <p:nvSpPr>
          <p:cNvPr id="5" name="页脚占位符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字魂27号-布丁体" panose="020F0502020204030204"/>
              <a:ea typeface="字魂27号-布丁体"/>
              <a:cs typeface="+mn-cs"/>
            </a:endParaRPr>
          </a:p>
        </p:txBody>
      </p:sp>
      <p:sp>
        <p:nvSpPr>
          <p:cNvPr id="6" name="灯片编号占位符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4A060B2-762C-4B9A-8DFE-14D1103F064C}" type="slidenum">
              <a:rPr kumimoji="0" lang="zh-CN" altLang="en-US" sz="1200" b="0" i="0" u="none" strike="noStrike" kern="1200" cap="none" spc="0" normalizeH="0" baseline="0" noProof="0" smtClean="0">
                <a:ln>
                  <a:noFill/>
                </a:ln>
                <a:solidFill>
                  <a:prstClr val="black">
                    <a:tint val="75000"/>
                  </a:prstClr>
                </a:solidFill>
                <a:effectLst/>
                <a:uLnTx/>
                <a:uFillTx/>
                <a:latin typeface="字魂27号-布丁体" panose="020F0502020204030204"/>
                <a:ea typeface="字魂27号-布丁体"/>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字魂27号-布丁体" panose="020F0502020204030204"/>
              <a:ea typeface="字魂27号-布丁体"/>
              <a:cs typeface="+mn-cs"/>
            </a:endParaRPr>
          </a:p>
        </p:txBody>
      </p:sp>
    </p:spTree>
    <p:extLst>
      <p:ext uri="{BB962C8B-B14F-4D97-AF65-F5344CB8AC3E}">
        <p14:creationId xmlns:p14="http://schemas.microsoft.com/office/powerpoint/2010/main" val="71866919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a:prstGeom prst="rect">
            <a:avLst/>
          </a:prstGeom>
        </p:spPr>
        <p:txBody>
          <a:bodyPr anchor="b"/>
          <a:lstStyle>
            <a:lvl1pPr>
              <a:defRPr sz="6000"/>
            </a:lvl1pPr>
          </a:lstStyle>
          <a:p>
            <a:r>
              <a:rPr lang="zh-CN" altLang="en-US"/>
              <a:t>单击此处编辑母版标题样式</a:t>
            </a:r>
          </a:p>
        </p:txBody>
      </p:sp>
      <p:sp>
        <p:nvSpPr>
          <p:cNvPr id="3" name="文本占位符 2"/>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p>
        </p:txBody>
      </p:sp>
      <p:sp>
        <p:nvSpPr>
          <p:cNvPr id="4" name="日期占位符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A47C9D82-4541-49E7-A5F3-91E633D828EC}" type="datetimeFigureOut">
              <a:rPr kumimoji="0" lang="zh-CN" altLang="en-US" sz="1200" b="0" i="0" u="none" strike="noStrike" kern="1200" cap="none" spc="0" normalizeH="0" baseline="0" noProof="0" smtClean="0">
                <a:ln>
                  <a:noFill/>
                </a:ln>
                <a:solidFill>
                  <a:prstClr val="black">
                    <a:tint val="75000"/>
                  </a:prstClr>
                </a:solidFill>
                <a:effectLst/>
                <a:uLnTx/>
                <a:uFillTx/>
                <a:latin typeface="字魂27号-布丁体" panose="020F0502020204030204"/>
                <a:ea typeface="字魂27号-布丁体"/>
                <a:cs typeface="+mn-cs"/>
              </a:rPr>
              <a:pPr marL="0" marR="0" lvl="0" indent="0" algn="l" defTabSz="914400" rtl="0" eaLnBrk="1" fontAlgn="auto" latinLnBrk="0" hangingPunct="1">
                <a:lnSpc>
                  <a:spcPct val="100000"/>
                </a:lnSpc>
                <a:spcBef>
                  <a:spcPts val="0"/>
                </a:spcBef>
                <a:spcAft>
                  <a:spcPts val="0"/>
                </a:spcAft>
                <a:buClrTx/>
                <a:buSzTx/>
                <a:buFontTx/>
                <a:buNone/>
                <a:tabLst/>
                <a:defRPr/>
              </a:pPr>
              <a:t>2024/1/25</a:t>
            </a:fld>
            <a:endParaRPr kumimoji="0" lang="zh-CN" altLang="en-US" sz="1200" b="0" i="0" u="none" strike="noStrike" kern="1200" cap="none" spc="0" normalizeH="0" baseline="0" noProof="0">
              <a:ln>
                <a:noFill/>
              </a:ln>
              <a:solidFill>
                <a:prstClr val="black">
                  <a:tint val="75000"/>
                </a:prstClr>
              </a:solidFill>
              <a:effectLst/>
              <a:uLnTx/>
              <a:uFillTx/>
              <a:latin typeface="字魂27号-布丁体" panose="020F0502020204030204"/>
              <a:ea typeface="字魂27号-布丁体"/>
              <a:cs typeface="+mn-cs"/>
            </a:endParaRPr>
          </a:p>
        </p:txBody>
      </p:sp>
      <p:sp>
        <p:nvSpPr>
          <p:cNvPr id="5" name="页脚占位符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字魂27号-布丁体" panose="020F0502020204030204"/>
              <a:ea typeface="字魂27号-布丁体"/>
              <a:cs typeface="+mn-cs"/>
            </a:endParaRPr>
          </a:p>
        </p:txBody>
      </p:sp>
      <p:sp>
        <p:nvSpPr>
          <p:cNvPr id="6" name="灯片编号占位符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4A060B2-762C-4B9A-8DFE-14D1103F064C}" type="slidenum">
              <a:rPr kumimoji="0" lang="zh-CN" altLang="en-US" sz="1200" b="0" i="0" u="none" strike="noStrike" kern="1200" cap="none" spc="0" normalizeH="0" baseline="0" noProof="0" smtClean="0">
                <a:ln>
                  <a:noFill/>
                </a:ln>
                <a:solidFill>
                  <a:prstClr val="black">
                    <a:tint val="75000"/>
                  </a:prstClr>
                </a:solidFill>
                <a:effectLst/>
                <a:uLnTx/>
                <a:uFillTx/>
                <a:latin typeface="字魂27号-布丁体" panose="020F0502020204030204"/>
                <a:ea typeface="字魂27号-布丁体"/>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字魂27号-布丁体" panose="020F0502020204030204"/>
              <a:ea typeface="字魂27号-布丁体"/>
              <a:cs typeface="+mn-cs"/>
            </a:endParaRPr>
          </a:p>
        </p:txBody>
      </p:sp>
    </p:spTree>
    <p:extLst>
      <p:ext uri="{BB962C8B-B14F-4D97-AF65-F5344CB8AC3E}">
        <p14:creationId xmlns:p14="http://schemas.microsoft.com/office/powerpoint/2010/main" val="160867963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内容占位符 2"/>
          <p:cNvSpPr>
            <a:spLocks noGrp="1"/>
          </p:cNvSpPr>
          <p:nvPr>
            <p:ph sz="half" idx="1"/>
          </p:nvPr>
        </p:nvSpPr>
        <p:spPr>
          <a:xfrm>
            <a:off x="838200" y="1825625"/>
            <a:ext cx="5181600" cy="4351338"/>
          </a:xfrm>
          <a:prstGeom prst="rect">
            <a:avLst/>
          </a:prstGeo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172200" y="1825625"/>
            <a:ext cx="5181600" cy="4351338"/>
          </a:xfrm>
          <a:prstGeom prst="rect">
            <a:avLst/>
          </a:prstGeo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A47C9D82-4541-49E7-A5F3-91E633D828EC}" type="datetimeFigureOut">
              <a:rPr kumimoji="0" lang="zh-CN" altLang="en-US" sz="1200" b="0" i="0" u="none" strike="noStrike" kern="1200" cap="none" spc="0" normalizeH="0" baseline="0" noProof="0" smtClean="0">
                <a:ln>
                  <a:noFill/>
                </a:ln>
                <a:solidFill>
                  <a:prstClr val="black">
                    <a:tint val="75000"/>
                  </a:prstClr>
                </a:solidFill>
                <a:effectLst/>
                <a:uLnTx/>
                <a:uFillTx/>
                <a:latin typeface="字魂27号-布丁体" panose="020F0502020204030204"/>
                <a:ea typeface="字魂27号-布丁体"/>
                <a:cs typeface="+mn-cs"/>
              </a:rPr>
              <a:pPr marL="0" marR="0" lvl="0" indent="0" algn="l" defTabSz="914400" rtl="0" eaLnBrk="1" fontAlgn="auto" latinLnBrk="0" hangingPunct="1">
                <a:lnSpc>
                  <a:spcPct val="100000"/>
                </a:lnSpc>
                <a:spcBef>
                  <a:spcPts val="0"/>
                </a:spcBef>
                <a:spcAft>
                  <a:spcPts val="0"/>
                </a:spcAft>
                <a:buClrTx/>
                <a:buSzTx/>
                <a:buFontTx/>
                <a:buNone/>
                <a:tabLst/>
                <a:defRPr/>
              </a:pPr>
              <a:t>2024/1/25</a:t>
            </a:fld>
            <a:endParaRPr kumimoji="0" lang="zh-CN" altLang="en-US" sz="1200" b="0" i="0" u="none" strike="noStrike" kern="1200" cap="none" spc="0" normalizeH="0" baseline="0" noProof="0">
              <a:ln>
                <a:noFill/>
              </a:ln>
              <a:solidFill>
                <a:prstClr val="black">
                  <a:tint val="75000"/>
                </a:prstClr>
              </a:solidFill>
              <a:effectLst/>
              <a:uLnTx/>
              <a:uFillTx/>
              <a:latin typeface="字魂27号-布丁体" panose="020F0502020204030204"/>
              <a:ea typeface="字魂27号-布丁体"/>
              <a:cs typeface="+mn-cs"/>
            </a:endParaRPr>
          </a:p>
        </p:txBody>
      </p:sp>
      <p:sp>
        <p:nvSpPr>
          <p:cNvPr id="6" name="页脚占位符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字魂27号-布丁体" panose="020F0502020204030204"/>
              <a:ea typeface="字魂27号-布丁体"/>
              <a:cs typeface="+mn-cs"/>
            </a:endParaRPr>
          </a:p>
        </p:txBody>
      </p:sp>
      <p:sp>
        <p:nvSpPr>
          <p:cNvPr id="7" name="灯片编号占位符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4A060B2-762C-4B9A-8DFE-14D1103F064C}" type="slidenum">
              <a:rPr kumimoji="0" lang="zh-CN" altLang="en-US" sz="1200" b="0" i="0" u="none" strike="noStrike" kern="1200" cap="none" spc="0" normalizeH="0" baseline="0" noProof="0" smtClean="0">
                <a:ln>
                  <a:noFill/>
                </a:ln>
                <a:solidFill>
                  <a:prstClr val="black">
                    <a:tint val="75000"/>
                  </a:prstClr>
                </a:solidFill>
                <a:effectLst/>
                <a:uLnTx/>
                <a:uFillTx/>
                <a:latin typeface="字魂27号-布丁体" panose="020F0502020204030204"/>
                <a:ea typeface="字魂27号-布丁体"/>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字魂27号-布丁体" panose="020F0502020204030204"/>
              <a:ea typeface="字魂27号-布丁体"/>
              <a:cs typeface="+mn-cs"/>
            </a:endParaRPr>
          </a:p>
        </p:txBody>
      </p:sp>
    </p:spTree>
    <p:extLst>
      <p:ext uri="{BB962C8B-B14F-4D97-AF65-F5344CB8AC3E}">
        <p14:creationId xmlns:p14="http://schemas.microsoft.com/office/powerpoint/2010/main" val="256575461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a:prstGeom prst="rect">
            <a:avLst/>
          </a:prstGeom>
        </p:spPr>
        <p:txBody>
          <a:bodyPr/>
          <a:lstStyle/>
          <a:p>
            <a:r>
              <a:rPr lang="zh-CN" altLang="en-US"/>
              <a:t>单击此处编辑母版标题样式</a:t>
            </a:r>
          </a:p>
        </p:txBody>
      </p:sp>
      <p:sp>
        <p:nvSpPr>
          <p:cNvPr id="3" name="文本占位符 2"/>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839788" y="2505075"/>
            <a:ext cx="5157787" cy="3684588"/>
          </a:xfrm>
          <a:prstGeom prst="rect">
            <a:avLst/>
          </a:prstGeo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72200" y="2505075"/>
            <a:ext cx="5183188" cy="3684588"/>
          </a:xfrm>
          <a:prstGeom prst="rect">
            <a:avLst/>
          </a:prstGeo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A47C9D82-4541-49E7-A5F3-91E633D828EC}" type="datetimeFigureOut">
              <a:rPr kumimoji="0" lang="zh-CN" altLang="en-US" sz="1200" b="0" i="0" u="none" strike="noStrike" kern="1200" cap="none" spc="0" normalizeH="0" baseline="0" noProof="0" smtClean="0">
                <a:ln>
                  <a:noFill/>
                </a:ln>
                <a:solidFill>
                  <a:prstClr val="black">
                    <a:tint val="75000"/>
                  </a:prstClr>
                </a:solidFill>
                <a:effectLst/>
                <a:uLnTx/>
                <a:uFillTx/>
                <a:latin typeface="字魂27号-布丁体" panose="020F0502020204030204"/>
                <a:ea typeface="字魂27号-布丁体"/>
                <a:cs typeface="+mn-cs"/>
              </a:rPr>
              <a:pPr marL="0" marR="0" lvl="0" indent="0" algn="l" defTabSz="914400" rtl="0" eaLnBrk="1" fontAlgn="auto" latinLnBrk="0" hangingPunct="1">
                <a:lnSpc>
                  <a:spcPct val="100000"/>
                </a:lnSpc>
                <a:spcBef>
                  <a:spcPts val="0"/>
                </a:spcBef>
                <a:spcAft>
                  <a:spcPts val="0"/>
                </a:spcAft>
                <a:buClrTx/>
                <a:buSzTx/>
                <a:buFontTx/>
                <a:buNone/>
                <a:tabLst/>
                <a:defRPr/>
              </a:pPr>
              <a:t>2024/1/25</a:t>
            </a:fld>
            <a:endParaRPr kumimoji="0" lang="zh-CN" altLang="en-US" sz="1200" b="0" i="0" u="none" strike="noStrike" kern="1200" cap="none" spc="0" normalizeH="0" baseline="0" noProof="0">
              <a:ln>
                <a:noFill/>
              </a:ln>
              <a:solidFill>
                <a:prstClr val="black">
                  <a:tint val="75000"/>
                </a:prstClr>
              </a:solidFill>
              <a:effectLst/>
              <a:uLnTx/>
              <a:uFillTx/>
              <a:latin typeface="字魂27号-布丁体" panose="020F0502020204030204"/>
              <a:ea typeface="字魂27号-布丁体"/>
              <a:cs typeface="+mn-cs"/>
            </a:endParaRPr>
          </a:p>
        </p:txBody>
      </p:sp>
      <p:sp>
        <p:nvSpPr>
          <p:cNvPr id="8" name="页脚占位符 7"/>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字魂27号-布丁体" panose="020F0502020204030204"/>
              <a:ea typeface="字魂27号-布丁体"/>
              <a:cs typeface="+mn-cs"/>
            </a:endParaRPr>
          </a:p>
        </p:txBody>
      </p:sp>
      <p:sp>
        <p:nvSpPr>
          <p:cNvPr id="9" name="灯片编号占位符 8"/>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4A060B2-762C-4B9A-8DFE-14D1103F064C}" type="slidenum">
              <a:rPr kumimoji="0" lang="zh-CN" altLang="en-US" sz="1200" b="0" i="0" u="none" strike="noStrike" kern="1200" cap="none" spc="0" normalizeH="0" baseline="0" noProof="0" smtClean="0">
                <a:ln>
                  <a:noFill/>
                </a:ln>
                <a:solidFill>
                  <a:prstClr val="black">
                    <a:tint val="75000"/>
                  </a:prstClr>
                </a:solidFill>
                <a:effectLst/>
                <a:uLnTx/>
                <a:uFillTx/>
                <a:latin typeface="字魂27号-布丁体" panose="020F0502020204030204"/>
                <a:ea typeface="字魂27号-布丁体"/>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字魂27号-布丁体" panose="020F0502020204030204"/>
              <a:ea typeface="字魂27号-布丁体"/>
              <a:cs typeface="+mn-cs"/>
            </a:endParaRPr>
          </a:p>
        </p:txBody>
      </p:sp>
    </p:spTree>
    <p:extLst>
      <p:ext uri="{BB962C8B-B14F-4D97-AF65-F5344CB8AC3E}">
        <p14:creationId xmlns:p14="http://schemas.microsoft.com/office/powerpoint/2010/main" val="157851030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A47C9D82-4541-49E7-A5F3-91E633D828EC}" type="datetimeFigureOut">
              <a:rPr kumimoji="0" lang="zh-CN" altLang="en-US" sz="1200" b="0" i="0" u="none" strike="noStrike" kern="1200" cap="none" spc="0" normalizeH="0" baseline="0" noProof="0" smtClean="0">
                <a:ln>
                  <a:noFill/>
                </a:ln>
                <a:solidFill>
                  <a:prstClr val="black">
                    <a:tint val="75000"/>
                  </a:prstClr>
                </a:solidFill>
                <a:effectLst/>
                <a:uLnTx/>
                <a:uFillTx/>
                <a:latin typeface="字魂27号-布丁体" panose="020F0502020204030204"/>
                <a:ea typeface="字魂27号-布丁体"/>
                <a:cs typeface="+mn-cs"/>
              </a:rPr>
              <a:pPr marL="0" marR="0" lvl="0" indent="0" algn="l" defTabSz="914400" rtl="0" eaLnBrk="1" fontAlgn="auto" latinLnBrk="0" hangingPunct="1">
                <a:lnSpc>
                  <a:spcPct val="100000"/>
                </a:lnSpc>
                <a:spcBef>
                  <a:spcPts val="0"/>
                </a:spcBef>
                <a:spcAft>
                  <a:spcPts val="0"/>
                </a:spcAft>
                <a:buClrTx/>
                <a:buSzTx/>
                <a:buFontTx/>
                <a:buNone/>
                <a:tabLst/>
                <a:defRPr/>
              </a:pPr>
              <a:t>2024/1/25</a:t>
            </a:fld>
            <a:endParaRPr kumimoji="0" lang="zh-CN" altLang="en-US" sz="1200" b="0" i="0" u="none" strike="noStrike" kern="1200" cap="none" spc="0" normalizeH="0" baseline="0" noProof="0">
              <a:ln>
                <a:noFill/>
              </a:ln>
              <a:solidFill>
                <a:prstClr val="black">
                  <a:tint val="75000"/>
                </a:prstClr>
              </a:solidFill>
              <a:effectLst/>
              <a:uLnTx/>
              <a:uFillTx/>
              <a:latin typeface="字魂27号-布丁体" panose="020F0502020204030204"/>
              <a:ea typeface="字魂27号-布丁体"/>
              <a:cs typeface="+mn-cs"/>
            </a:endParaRPr>
          </a:p>
        </p:txBody>
      </p:sp>
      <p:sp>
        <p:nvSpPr>
          <p:cNvPr id="4" name="页脚占位符 3"/>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字魂27号-布丁体" panose="020F0502020204030204"/>
              <a:ea typeface="字魂27号-布丁体"/>
              <a:cs typeface="+mn-cs"/>
            </a:endParaRPr>
          </a:p>
        </p:txBody>
      </p:sp>
      <p:sp>
        <p:nvSpPr>
          <p:cNvPr id="5" name="灯片编号占位符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4A060B2-762C-4B9A-8DFE-14D1103F064C}" type="slidenum">
              <a:rPr kumimoji="0" lang="zh-CN" altLang="en-US" sz="1200" b="0" i="0" u="none" strike="noStrike" kern="1200" cap="none" spc="0" normalizeH="0" baseline="0" noProof="0" smtClean="0">
                <a:ln>
                  <a:noFill/>
                </a:ln>
                <a:solidFill>
                  <a:prstClr val="black">
                    <a:tint val="75000"/>
                  </a:prstClr>
                </a:solidFill>
                <a:effectLst/>
                <a:uLnTx/>
                <a:uFillTx/>
                <a:latin typeface="字魂27号-布丁体" panose="020F0502020204030204"/>
                <a:ea typeface="字魂27号-布丁体"/>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字魂27号-布丁体" panose="020F0502020204030204"/>
              <a:ea typeface="字魂27号-布丁体"/>
              <a:cs typeface="+mn-cs"/>
            </a:endParaRPr>
          </a:p>
        </p:txBody>
      </p:sp>
    </p:spTree>
    <p:extLst>
      <p:ext uri="{BB962C8B-B14F-4D97-AF65-F5344CB8AC3E}">
        <p14:creationId xmlns:p14="http://schemas.microsoft.com/office/powerpoint/2010/main" val="175375232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A47C9D82-4541-49E7-A5F3-91E633D828EC}" type="datetimeFigureOut">
              <a:rPr kumimoji="0" lang="zh-CN" altLang="en-US" sz="1200" b="0" i="0" u="none" strike="noStrike" kern="1200" cap="none" spc="0" normalizeH="0" baseline="0" noProof="0" smtClean="0">
                <a:ln>
                  <a:noFill/>
                </a:ln>
                <a:solidFill>
                  <a:prstClr val="black">
                    <a:tint val="75000"/>
                  </a:prstClr>
                </a:solidFill>
                <a:effectLst/>
                <a:uLnTx/>
                <a:uFillTx/>
                <a:latin typeface="字魂27号-布丁体" panose="020F0502020204030204"/>
                <a:ea typeface="字魂27号-布丁体"/>
                <a:cs typeface="+mn-cs"/>
              </a:rPr>
              <a:pPr marL="0" marR="0" lvl="0" indent="0" algn="l" defTabSz="914400" rtl="0" eaLnBrk="1" fontAlgn="auto" latinLnBrk="0" hangingPunct="1">
                <a:lnSpc>
                  <a:spcPct val="100000"/>
                </a:lnSpc>
                <a:spcBef>
                  <a:spcPts val="0"/>
                </a:spcBef>
                <a:spcAft>
                  <a:spcPts val="0"/>
                </a:spcAft>
                <a:buClrTx/>
                <a:buSzTx/>
                <a:buFontTx/>
                <a:buNone/>
                <a:tabLst/>
                <a:defRPr/>
              </a:pPr>
              <a:t>2024/1/25</a:t>
            </a:fld>
            <a:endParaRPr kumimoji="0" lang="zh-CN" altLang="en-US" sz="1200" b="0" i="0" u="none" strike="noStrike" kern="1200" cap="none" spc="0" normalizeH="0" baseline="0" noProof="0">
              <a:ln>
                <a:noFill/>
              </a:ln>
              <a:solidFill>
                <a:prstClr val="black">
                  <a:tint val="75000"/>
                </a:prstClr>
              </a:solidFill>
              <a:effectLst/>
              <a:uLnTx/>
              <a:uFillTx/>
              <a:latin typeface="字魂27号-布丁体" panose="020F0502020204030204"/>
              <a:ea typeface="字魂27号-布丁体"/>
              <a:cs typeface="+mn-cs"/>
            </a:endParaRPr>
          </a:p>
        </p:txBody>
      </p:sp>
      <p:sp>
        <p:nvSpPr>
          <p:cNvPr id="3" name="页脚占位符 2"/>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字魂27号-布丁体" panose="020F0502020204030204"/>
              <a:ea typeface="字魂27号-布丁体"/>
              <a:cs typeface="+mn-cs"/>
            </a:endParaRPr>
          </a:p>
        </p:txBody>
      </p:sp>
      <p:sp>
        <p:nvSpPr>
          <p:cNvPr id="4" name="灯片编号占位符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4A060B2-762C-4B9A-8DFE-14D1103F064C}" type="slidenum">
              <a:rPr kumimoji="0" lang="zh-CN" altLang="en-US" sz="1200" b="0" i="0" u="none" strike="noStrike" kern="1200" cap="none" spc="0" normalizeH="0" baseline="0" noProof="0" smtClean="0">
                <a:ln>
                  <a:noFill/>
                </a:ln>
                <a:solidFill>
                  <a:prstClr val="black">
                    <a:tint val="75000"/>
                  </a:prstClr>
                </a:solidFill>
                <a:effectLst/>
                <a:uLnTx/>
                <a:uFillTx/>
                <a:latin typeface="字魂27号-布丁体" panose="020F0502020204030204"/>
                <a:ea typeface="字魂27号-布丁体"/>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字魂27号-布丁体" panose="020F0502020204030204"/>
              <a:ea typeface="字魂27号-布丁体"/>
              <a:cs typeface="+mn-cs"/>
            </a:endParaRPr>
          </a:p>
        </p:txBody>
      </p:sp>
    </p:spTree>
    <p:extLst>
      <p:ext uri="{BB962C8B-B14F-4D97-AF65-F5344CB8AC3E}">
        <p14:creationId xmlns:p14="http://schemas.microsoft.com/office/powerpoint/2010/main" val="305618542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AD5923-DB2C-E327-18EE-9F48E0C59465}"/>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8ECB7CEA-17E2-B932-E2D6-9EB860EA8BC1}"/>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04C66A3B-5B5F-2CAE-619D-718E50B19490}"/>
              </a:ext>
            </a:extLst>
          </p:cNvPr>
          <p:cNvSpPr>
            <a:spLocks noGrp="1"/>
          </p:cNvSpPr>
          <p:nvPr>
            <p:ph type="dt" sz="half" idx="10"/>
          </p:nvPr>
        </p:nvSpPr>
        <p:spPr/>
        <p:txBody>
          <a:bodyPr/>
          <a:lstStyle/>
          <a:p>
            <a:fld id="{36851B7C-F504-44BE-83C9-783E1933D3FF}" type="datetimeFigureOut">
              <a:rPr lang="en-US" smtClean="0"/>
              <a:t>1/25/2024</a:t>
            </a:fld>
            <a:endParaRPr lang="en-US"/>
          </a:p>
        </p:txBody>
      </p:sp>
      <p:sp>
        <p:nvSpPr>
          <p:cNvPr id="5" name="Footer Placeholder 4">
            <a:extLst>
              <a:ext uri="{FF2B5EF4-FFF2-40B4-BE49-F238E27FC236}">
                <a16:creationId xmlns:a16="http://schemas.microsoft.com/office/drawing/2014/main" id="{AAA04557-3C9B-1A40-1065-E85EE8277C1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4C626EC-D946-1FA9-2092-D6249EBEE65B}"/>
              </a:ext>
            </a:extLst>
          </p:cNvPr>
          <p:cNvSpPr>
            <a:spLocks noGrp="1"/>
          </p:cNvSpPr>
          <p:nvPr>
            <p:ph type="sldNum" sz="quarter" idx="12"/>
          </p:nvPr>
        </p:nvSpPr>
        <p:spPr/>
        <p:txBody>
          <a:bodyPr/>
          <a:lstStyle/>
          <a:p>
            <a:fld id="{9589824C-513C-438E-8040-5ED003DD40C6}" type="slidenum">
              <a:rPr lang="en-US" smtClean="0"/>
              <a:t>‹#›</a:t>
            </a:fld>
            <a:endParaRPr lang="en-US"/>
          </a:p>
        </p:txBody>
      </p:sp>
    </p:spTree>
    <p:extLst>
      <p:ext uri="{BB962C8B-B14F-4D97-AF65-F5344CB8AC3E}">
        <p14:creationId xmlns:p14="http://schemas.microsoft.com/office/powerpoint/2010/main" val="1891323757"/>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a:prstGeom prst="rect">
            <a:avLst/>
          </a:prstGeom>
        </p:spPr>
        <p:txBody>
          <a:bodyPr anchor="b"/>
          <a:lstStyle>
            <a:lvl1pPr>
              <a:defRPr sz="3200"/>
            </a:lvl1pPr>
          </a:lstStyle>
          <a:p>
            <a:r>
              <a:rPr lang="zh-CN" altLang="en-US"/>
              <a:t>单击此处编辑母版标题样式</a:t>
            </a:r>
          </a:p>
        </p:txBody>
      </p:sp>
      <p:sp>
        <p:nvSpPr>
          <p:cNvPr id="3" name="内容占位符 2"/>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A47C9D82-4541-49E7-A5F3-91E633D828EC}" type="datetimeFigureOut">
              <a:rPr kumimoji="0" lang="zh-CN" altLang="en-US" sz="1200" b="0" i="0" u="none" strike="noStrike" kern="1200" cap="none" spc="0" normalizeH="0" baseline="0" noProof="0" smtClean="0">
                <a:ln>
                  <a:noFill/>
                </a:ln>
                <a:solidFill>
                  <a:prstClr val="black">
                    <a:tint val="75000"/>
                  </a:prstClr>
                </a:solidFill>
                <a:effectLst/>
                <a:uLnTx/>
                <a:uFillTx/>
                <a:latin typeface="字魂27号-布丁体" panose="020F0502020204030204"/>
                <a:ea typeface="字魂27号-布丁体"/>
                <a:cs typeface="+mn-cs"/>
              </a:rPr>
              <a:pPr marL="0" marR="0" lvl="0" indent="0" algn="l" defTabSz="914400" rtl="0" eaLnBrk="1" fontAlgn="auto" latinLnBrk="0" hangingPunct="1">
                <a:lnSpc>
                  <a:spcPct val="100000"/>
                </a:lnSpc>
                <a:spcBef>
                  <a:spcPts val="0"/>
                </a:spcBef>
                <a:spcAft>
                  <a:spcPts val="0"/>
                </a:spcAft>
                <a:buClrTx/>
                <a:buSzTx/>
                <a:buFontTx/>
                <a:buNone/>
                <a:tabLst/>
                <a:defRPr/>
              </a:pPr>
              <a:t>2024/1/25</a:t>
            </a:fld>
            <a:endParaRPr kumimoji="0" lang="zh-CN" altLang="en-US" sz="1200" b="0" i="0" u="none" strike="noStrike" kern="1200" cap="none" spc="0" normalizeH="0" baseline="0" noProof="0">
              <a:ln>
                <a:noFill/>
              </a:ln>
              <a:solidFill>
                <a:prstClr val="black">
                  <a:tint val="75000"/>
                </a:prstClr>
              </a:solidFill>
              <a:effectLst/>
              <a:uLnTx/>
              <a:uFillTx/>
              <a:latin typeface="字魂27号-布丁体" panose="020F0502020204030204"/>
              <a:ea typeface="字魂27号-布丁体"/>
              <a:cs typeface="+mn-cs"/>
            </a:endParaRPr>
          </a:p>
        </p:txBody>
      </p:sp>
      <p:sp>
        <p:nvSpPr>
          <p:cNvPr id="6" name="页脚占位符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字魂27号-布丁体" panose="020F0502020204030204"/>
              <a:ea typeface="字魂27号-布丁体"/>
              <a:cs typeface="+mn-cs"/>
            </a:endParaRPr>
          </a:p>
        </p:txBody>
      </p:sp>
      <p:sp>
        <p:nvSpPr>
          <p:cNvPr id="7" name="灯片编号占位符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4A060B2-762C-4B9A-8DFE-14D1103F064C}" type="slidenum">
              <a:rPr kumimoji="0" lang="zh-CN" altLang="en-US" sz="1200" b="0" i="0" u="none" strike="noStrike" kern="1200" cap="none" spc="0" normalizeH="0" baseline="0" noProof="0" smtClean="0">
                <a:ln>
                  <a:noFill/>
                </a:ln>
                <a:solidFill>
                  <a:prstClr val="black">
                    <a:tint val="75000"/>
                  </a:prstClr>
                </a:solidFill>
                <a:effectLst/>
                <a:uLnTx/>
                <a:uFillTx/>
                <a:latin typeface="字魂27号-布丁体" panose="020F0502020204030204"/>
                <a:ea typeface="字魂27号-布丁体"/>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字魂27号-布丁体" panose="020F0502020204030204"/>
              <a:ea typeface="字魂27号-布丁体"/>
              <a:cs typeface="+mn-cs"/>
            </a:endParaRPr>
          </a:p>
        </p:txBody>
      </p:sp>
    </p:spTree>
    <p:extLst>
      <p:ext uri="{BB962C8B-B14F-4D97-AF65-F5344CB8AC3E}">
        <p14:creationId xmlns:p14="http://schemas.microsoft.com/office/powerpoint/2010/main" val="244111698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a:prstGeom prst="rect">
            <a:avLst/>
          </a:prstGeom>
        </p:spPr>
        <p:txBody>
          <a:bodyPr anchor="b"/>
          <a:lstStyle>
            <a:lvl1pPr>
              <a:defRPr sz="3200"/>
            </a:lvl1pPr>
          </a:lstStyle>
          <a:p>
            <a:r>
              <a:rPr lang="zh-CN" altLang="en-US"/>
              <a:t>单击此处编辑母版标题样式</a:t>
            </a:r>
          </a:p>
        </p:txBody>
      </p:sp>
      <p:sp>
        <p:nvSpPr>
          <p:cNvPr id="3" name="图片占位符 2"/>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A47C9D82-4541-49E7-A5F3-91E633D828EC}" type="datetimeFigureOut">
              <a:rPr kumimoji="0" lang="zh-CN" altLang="en-US" sz="1200" b="0" i="0" u="none" strike="noStrike" kern="1200" cap="none" spc="0" normalizeH="0" baseline="0" noProof="0" smtClean="0">
                <a:ln>
                  <a:noFill/>
                </a:ln>
                <a:solidFill>
                  <a:prstClr val="black">
                    <a:tint val="75000"/>
                  </a:prstClr>
                </a:solidFill>
                <a:effectLst/>
                <a:uLnTx/>
                <a:uFillTx/>
                <a:latin typeface="字魂27号-布丁体" panose="020F0502020204030204"/>
                <a:ea typeface="字魂27号-布丁体"/>
                <a:cs typeface="+mn-cs"/>
              </a:rPr>
              <a:pPr marL="0" marR="0" lvl="0" indent="0" algn="l" defTabSz="914400" rtl="0" eaLnBrk="1" fontAlgn="auto" latinLnBrk="0" hangingPunct="1">
                <a:lnSpc>
                  <a:spcPct val="100000"/>
                </a:lnSpc>
                <a:spcBef>
                  <a:spcPts val="0"/>
                </a:spcBef>
                <a:spcAft>
                  <a:spcPts val="0"/>
                </a:spcAft>
                <a:buClrTx/>
                <a:buSzTx/>
                <a:buFontTx/>
                <a:buNone/>
                <a:tabLst/>
                <a:defRPr/>
              </a:pPr>
              <a:t>2024/1/25</a:t>
            </a:fld>
            <a:endParaRPr kumimoji="0" lang="zh-CN" altLang="en-US" sz="1200" b="0" i="0" u="none" strike="noStrike" kern="1200" cap="none" spc="0" normalizeH="0" baseline="0" noProof="0">
              <a:ln>
                <a:noFill/>
              </a:ln>
              <a:solidFill>
                <a:prstClr val="black">
                  <a:tint val="75000"/>
                </a:prstClr>
              </a:solidFill>
              <a:effectLst/>
              <a:uLnTx/>
              <a:uFillTx/>
              <a:latin typeface="字魂27号-布丁体" panose="020F0502020204030204"/>
              <a:ea typeface="字魂27号-布丁体"/>
              <a:cs typeface="+mn-cs"/>
            </a:endParaRPr>
          </a:p>
        </p:txBody>
      </p:sp>
      <p:sp>
        <p:nvSpPr>
          <p:cNvPr id="6" name="页脚占位符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字魂27号-布丁体" panose="020F0502020204030204"/>
              <a:ea typeface="字魂27号-布丁体"/>
              <a:cs typeface="+mn-cs"/>
            </a:endParaRPr>
          </a:p>
        </p:txBody>
      </p:sp>
      <p:sp>
        <p:nvSpPr>
          <p:cNvPr id="7" name="灯片编号占位符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4A060B2-762C-4B9A-8DFE-14D1103F064C}" type="slidenum">
              <a:rPr kumimoji="0" lang="zh-CN" altLang="en-US" sz="1200" b="0" i="0" u="none" strike="noStrike" kern="1200" cap="none" spc="0" normalizeH="0" baseline="0" noProof="0" smtClean="0">
                <a:ln>
                  <a:noFill/>
                </a:ln>
                <a:solidFill>
                  <a:prstClr val="black">
                    <a:tint val="75000"/>
                  </a:prstClr>
                </a:solidFill>
                <a:effectLst/>
                <a:uLnTx/>
                <a:uFillTx/>
                <a:latin typeface="字魂27号-布丁体" panose="020F0502020204030204"/>
                <a:ea typeface="字魂27号-布丁体"/>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字魂27号-布丁体" panose="020F0502020204030204"/>
              <a:ea typeface="字魂27号-布丁体"/>
              <a:cs typeface="+mn-cs"/>
            </a:endParaRPr>
          </a:p>
        </p:txBody>
      </p:sp>
    </p:spTree>
    <p:extLst>
      <p:ext uri="{BB962C8B-B14F-4D97-AF65-F5344CB8AC3E}">
        <p14:creationId xmlns:p14="http://schemas.microsoft.com/office/powerpoint/2010/main" val="109302193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竖排文字占位符 2"/>
          <p:cNvSpPr>
            <a:spLocks noGrp="1"/>
          </p:cNvSpPr>
          <p:nvPr>
            <p:ph type="body" orient="vert" idx="1"/>
          </p:nvPr>
        </p:nvSpPr>
        <p:spPr>
          <a:xfrm>
            <a:off x="838200" y="1825625"/>
            <a:ext cx="10515600" cy="4351338"/>
          </a:xfrm>
          <a:prstGeom prst="rect">
            <a:avLst/>
          </a:prstGeo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A47C9D82-4541-49E7-A5F3-91E633D828EC}" type="datetimeFigureOut">
              <a:rPr kumimoji="0" lang="zh-CN" altLang="en-US" sz="1200" b="0" i="0" u="none" strike="noStrike" kern="1200" cap="none" spc="0" normalizeH="0" baseline="0" noProof="0" smtClean="0">
                <a:ln>
                  <a:noFill/>
                </a:ln>
                <a:solidFill>
                  <a:prstClr val="black">
                    <a:tint val="75000"/>
                  </a:prstClr>
                </a:solidFill>
                <a:effectLst/>
                <a:uLnTx/>
                <a:uFillTx/>
                <a:latin typeface="字魂27号-布丁体" panose="020F0502020204030204"/>
                <a:ea typeface="字魂27号-布丁体"/>
                <a:cs typeface="+mn-cs"/>
              </a:rPr>
              <a:pPr marL="0" marR="0" lvl="0" indent="0" algn="l" defTabSz="914400" rtl="0" eaLnBrk="1" fontAlgn="auto" latinLnBrk="0" hangingPunct="1">
                <a:lnSpc>
                  <a:spcPct val="100000"/>
                </a:lnSpc>
                <a:spcBef>
                  <a:spcPts val="0"/>
                </a:spcBef>
                <a:spcAft>
                  <a:spcPts val="0"/>
                </a:spcAft>
                <a:buClrTx/>
                <a:buSzTx/>
                <a:buFontTx/>
                <a:buNone/>
                <a:tabLst/>
                <a:defRPr/>
              </a:pPr>
              <a:t>2024/1/25</a:t>
            </a:fld>
            <a:endParaRPr kumimoji="0" lang="zh-CN" altLang="en-US" sz="1200" b="0" i="0" u="none" strike="noStrike" kern="1200" cap="none" spc="0" normalizeH="0" baseline="0" noProof="0">
              <a:ln>
                <a:noFill/>
              </a:ln>
              <a:solidFill>
                <a:prstClr val="black">
                  <a:tint val="75000"/>
                </a:prstClr>
              </a:solidFill>
              <a:effectLst/>
              <a:uLnTx/>
              <a:uFillTx/>
              <a:latin typeface="字魂27号-布丁体" panose="020F0502020204030204"/>
              <a:ea typeface="字魂27号-布丁体"/>
              <a:cs typeface="+mn-cs"/>
            </a:endParaRPr>
          </a:p>
        </p:txBody>
      </p:sp>
      <p:sp>
        <p:nvSpPr>
          <p:cNvPr id="5" name="页脚占位符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字魂27号-布丁体" panose="020F0502020204030204"/>
              <a:ea typeface="字魂27号-布丁体"/>
              <a:cs typeface="+mn-cs"/>
            </a:endParaRPr>
          </a:p>
        </p:txBody>
      </p:sp>
      <p:sp>
        <p:nvSpPr>
          <p:cNvPr id="6" name="灯片编号占位符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4A060B2-762C-4B9A-8DFE-14D1103F064C}" type="slidenum">
              <a:rPr kumimoji="0" lang="zh-CN" altLang="en-US" sz="1200" b="0" i="0" u="none" strike="noStrike" kern="1200" cap="none" spc="0" normalizeH="0" baseline="0" noProof="0" smtClean="0">
                <a:ln>
                  <a:noFill/>
                </a:ln>
                <a:solidFill>
                  <a:prstClr val="black">
                    <a:tint val="75000"/>
                  </a:prstClr>
                </a:solidFill>
                <a:effectLst/>
                <a:uLnTx/>
                <a:uFillTx/>
                <a:latin typeface="字魂27号-布丁体" panose="020F0502020204030204"/>
                <a:ea typeface="字魂27号-布丁体"/>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字魂27号-布丁体" panose="020F0502020204030204"/>
              <a:ea typeface="字魂27号-布丁体"/>
              <a:cs typeface="+mn-cs"/>
            </a:endParaRPr>
          </a:p>
        </p:txBody>
      </p:sp>
    </p:spTree>
    <p:extLst>
      <p:ext uri="{BB962C8B-B14F-4D97-AF65-F5344CB8AC3E}">
        <p14:creationId xmlns:p14="http://schemas.microsoft.com/office/powerpoint/2010/main" val="300771218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a:prstGeom prst="rect">
            <a:avLst/>
          </a:prstGeo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838200" y="365125"/>
            <a:ext cx="7734300" cy="5811838"/>
          </a:xfrm>
          <a:prstGeom prst="rect">
            <a:avLst/>
          </a:prstGeo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A47C9D82-4541-49E7-A5F3-91E633D828EC}" type="datetimeFigureOut">
              <a:rPr kumimoji="0" lang="zh-CN" altLang="en-US" sz="1200" b="0" i="0" u="none" strike="noStrike" kern="1200" cap="none" spc="0" normalizeH="0" baseline="0" noProof="0" smtClean="0">
                <a:ln>
                  <a:noFill/>
                </a:ln>
                <a:solidFill>
                  <a:prstClr val="black">
                    <a:tint val="75000"/>
                  </a:prstClr>
                </a:solidFill>
                <a:effectLst/>
                <a:uLnTx/>
                <a:uFillTx/>
                <a:latin typeface="字魂27号-布丁体" panose="020F0502020204030204"/>
                <a:ea typeface="字魂27号-布丁体"/>
                <a:cs typeface="+mn-cs"/>
              </a:rPr>
              <a:pPr marL="0" marR="0" lvl="0" indent="0" algn="l" defTabSz="914400" rtl="0" eaLnBrk="1" fontAlgn="auto" latinLnBrk="0" hangingPunct="1">
                <a:lnSpc>
                  <a:spcPct val="100000"/>
                </a:lnSpc>
                <a:spcBef>
                  <a:spcPts val="0"/>
                </a:spcBef>
                <a:spcAft>
                  <a:spcPts val="0"/>
                </a:spcAft>
                <a:buClrTx/>
                <a:buSzTx/>
                <a:buFontTx/>
                <a:buNone/>
                <a:tabLst/>
                <a:defRPr/>
              </a:pPr>
              <a:t>2024/1/25</a:t>
            </a:fld>
            <a:endParaRPr kumimoji="0" lang="zh-CN" altLang="en-US" sz="1200" b="0" i="0" u="none" strike="noStrike" kern="1200" cap="none" spc="0" normalizeH="0" baseline="0" noProof="0">
              <a:ln>
                <a:noFill/>
              </a:ln>
              <a:solidFill>
                <a:prstClr val="black">
                  <a:tint val="75000"/>
                </a:prstClr>
              </a:solidFill>
              <a:effectLst/>
              <a:uLnTx/>
              <a:uFillTx/>
              <a:latin typeface="字魂27号-布丁体" panose="020F0502020204030204"/>
              <a:ea typeface="字魂27号-布丁体"/>
              <a:cs typeface="+mn-cs"/>
            </a:endParaRPr>
          </a:p>
        </p:txBody>
      </p:sp>
      <p:sp>
        <p:nvSpPr>
          <p:cNvPr id="5" name="页脚占位符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字魂27号-布丁体" panose="020F0502020204030204"/>
              <a:ea typeface="字魂27号-布丁体"/>
              <a:cs typeface="+mn-cs"/>
            </a:endParaRPr>
          </a:p>
        </p:txBody>
      </p:sp>
      <p:sp>
        <p:nvSpPr>
          <p:cNvPr id="6" name="灯片编号占位符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4A060B2-762C-4B9A-8DFE-14D1103F064C}" type="slidenum">
              <a:rPr kumimoji="0" lang="zh-CN" altLang="en-US" sz="1200" b="0" i="0" u="none" strike="noStrike" kern="1200" cap="none" spc="0" normalizeH="0" baseline="0" noProof="0" smtClean="0">
                <a:ln>
                  <a:noFill/>
                </a:ln>
                <a:solidFill>
                  <a:prstClr val="black">
                    <a:tint val="75000"/>
                  </a:prstClr>
                </a:solidFill>
                <a:effectLst/>
                <a:uLnTx/>
                <a:uFillTx/>
                <a:latin typeface="字魂27号-布丁体" panose="020F0502020204030204"/>
                <a:ea typeface="字魂27号-布丁体"/>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字魂27号-布丁体" panose="020F0502020204030204"/>
              <a:ea typeface="字魂27号-布丁体"/>
              <a:cs typeface="+mn-cs"/>
            </a:endParaRPr>
          </a:p>
        </p:txBody>
      </p:sp>
    </p:spTree>
    <p:extLst>
      <p:ext uri="{BB962C8B-B14F-4D97-AF65-F5344CB8AC3E}">
        <p14:creationId xmlns:p14="http://schemas.microsoft.com/office/powerpoint/2010/main" val="54955548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34.xml><?xml version="1.0" encoding="utf-8"?>
<p:sldLayout xmlns:a="http://schemas.openxmlformats.org/drawingml/2006/main" xmlns:r="http://schemas.openxmlformats.org/officeDocument/2006/relationships" xmlns:p="http://schemas.openxmlformats.org/presentationml/2006/main" userDrawn="1">
  <p:cSld name="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310376482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3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71285" y="3873503"/>
            <a:ext cx="17807885" cy="2672773"/>
          </a:xfrm>
          <a:prstGeom prst="rect">
            <a:avLst/>
          </a:prstGeom>
        </p:spPr>
        <p:txBody>
          <a:bodyPr/>
          <a:lstStyle/>
          <a:p>
            <a:r>
              <a:rPr lang="en-US"/>
              <a:t>Click to edit Master title style</a:t>
            </a:r>
          </a:p>
        </p:txBody>
      </p:sp>
      <p:sp>
        <p:nvSpPr>
          <p:cNvPr id="3" name="Subtitle 2"/>
          <p:cNvSpPr>
            <a:spLocks noGrp="1"/>
          </p:cNvSpPr>
          <p:nvPr>
            <p:ph type="subTitle" idx="1"/>
          </p:nvPr>
        </p:nvSpPr>
        <p:spPr>
          <a:xfrm>
            <a:off x="3142568" y="7065818"/>
            <a:ext cx="14665318" cy="3186545"/>
          </a:xfrm>
          <a:prstGeom prst="rect">
            <a:avLst/>
          </a:prstGeom>
        </p:spPr>
        <p:txBody>
          <a:bodyPr/>
          <a:lstStyle>
            <a:lvl1pPr marL="0" indent="0" algn="ctr">
              <a:buNone/>
              <a:defRPr>
                <a:solidFill>
                  <a:schemeClr val="tx1">
                    <a:tint val="75000"/>
                  </a:schemeClr>
                </a:solidFill>
              </a:defRPr>
            </a:lvl1pPr>
            <a:lvl2pPr marL="831281" indent="0" algn="ctr">
              <a:buNone/>
              <a:defRPr>
                <a:solidFill>
                  <a:schemeClr val="tx1">
                    <a:tint val="75000"/>
                  </a:schemeClr>
                </a:solidFill>
              </a:defRPr>
            </a:lvl2pPr>
            <a:lvl3pPr marL="1662562" indent="0" algn="ctr">
              <a:buNone/>
              <a:defRPr>
                <a:solidFill>
                  <a:schemeClr val="tx1">
                    <a:tint val="75000"/>
                  </a:schemeClr>
                </a:solidFill>
              </a:defRPr>
            </a:lvl3pPr>
            <a:lvl4pPr marL="2493843" indent="0" algn="ctr">
              <a:buNone/>
              <a:defRPr>
                <a:solidFill>
                  <a:schemeClr val="tx1">
                    <a:tint val="75000"/>
                  </a:schemeClr>
                </a:solidFill>
              </a:defRPr>
            </a:lvl4pPr>
            <a:lvl5pPr marL="3325124" indent="0" algn="ctr">
              <a:buNone/>
              <a:defRPr>
                <a:solidFill>
                  <a:schemeClr val="tx1">
                    <a:tint val="75000"/>
                  </a:schemeClr>
                </a:solidFill>
              </a:defRPr>
            </a:lvl5pPr>
            <a:lvl6pPr marL="4156405" indent="0" algn="ctr">
              <a:buNone/>
              <a:defRPr>
                <a:solidFill>
                  <a:schemeClr val="tx1">
                    <a:tint val="75000"/>
                  </a:schemeClr>
                </a:solidFill>
              </a:defRPr>
            </a:lvl6pPr>
            <a:lvl7pPr marL="4987686" indent="0" algn="ctr">
              <a:buNone/>
              <a:defRPr>
                <a:solidFill>
                  <a:schemeClr val="tx1">
                    <a:tint val="75000"/>
                  </a:schemeClr>
                </a:solidFill>
              </a:defRPr>
            </a:lvl7pPr>
            <a:lvl8pPr marL="5818967" indent="0" algn="ctr">
              <a:buNone/>
              <a:defRPr>
                <a:solidFill>
                  <a:schemeClr val="tx1">
                    <a:tint val="75000"/>
                  </a:schemeClr>
                </a:solidFill>
              </a:defRPr>
            </a:lvl8pPr>
            <a:lvl9pPr marL="6650248"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a:xfrm>
            <a:off x="1047522" y="11557003"/>
            <a:ext cx="4888440" cy="663864"/>
          </a:xfrm>
          <a:prstGeom prst="rect">
            <a:avLst/>
          </a:prstGeom>
        </p:spPr>
        <p:txBody>
          <a:bodyPr/>
          <a:lstStyle/>
          <a:p>
            <a:fld id="{1D8BD707-D9CF-40AE-B4C6-C98DA3205C09}" type="datetimeFigureOut">
              <a:rPr lang="en-US" smtClean="0"/>
              <a:pPr/>
              <a:t>1/25/2024</a:t>
            </a:fld>
            <a:endParaRPr lang="en-US"/>
          </a:p>
        </p:txBody>
      </p:sp>
      <p:sp>
        <p:nvSpPr>
          <p:cNvPr id="5" name="Footer Placeholder 4"/>
          <p:cNvSpPr>
            <a:spLocks noGrp="1"/>
          </p:cNvSpPr>
          <p:nvPr>
            <p:ph type="ftr" sz="quarter" idx="11"/>
          </p:nvPr>
        </p:nvSpPr>
        <p:spPr>
          <a:xfrm>
            <a:off x="7158072" y="11557003"/>
            <a:ext cx="6634311" cy="663864"/>
          </a:xfrm>
          <a:prstGeom prst="rect">
            <a:avLst/>
          </a:prstGeom>
        </p:spPr>
        <p:txBody>
          <a:bodyPr/>
          <a:lstStyle/>
          <a:p>
            <a:endParaRPr lang="en-US"/>
          </a:p>
        </p:txBody>
      </p:sp>
      <p:sp>
        <p:nvSpPr>
          <p:cNvPr id="6" name="Slide Number Placeholder 5"/>
          <p:cNvSpPr>
            <a:spLocks noGrp="1"/>
          </p:cNvSpPr>
          <p:nvPr>
            <p:ph type="sldNum" sz="quarter" idx="12"/>
          </p:nvPr>
        </p:nvSpPr>
        <p:spPr>
          <a:xfrm>
            <a:off x="15014491" y="11557003"/>
            <a:ext cx="4888440" cy="663864"/>
          </a:xfrm>
          <a:prstGeom prst="rect">
            <a:avLst/>
          </a:prstGeom>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533830994"/>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047524" y="499342"/>
            <a:ext cx="18855407" cy="2078182"/>
          </a:xfrm>
          <a:prstGeom prst="rect">
            <a:avLst/>
          </a:prstGeom>
        </p:spPr>
        <p:txBody>
          <a:bodyPr/>
          <a:lstStyle/>
          <a:p>
            <a:r>
              <a:rPr lang="en-US"/>
              <a:t>Click to edit Master title style</a:t>
            </a:r>
          </a:p>
        </p:txBody>
      </p:sp>
      <p:sp>
        <p:nvSpPr>
          <p:cNvPr id="3" name="Content Placeholder 2"/>
          <p:cNvSpPr>
            <a:spLocks noGrp="1"/>
          </p:cNvSpPr>
          <p:nvPr>
            <p:ph idx="1"/>
          </p:nvPr>
        </p:nvSpPr>
        <p:spPr>
          <a:xfrm>
            <a:off x="1047524" y="2909457"/>
            <a:ext cx="18855407" cy="8229024"/>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1047522" y="11557003"/>
            <a:ext cx="4888440" cy="663864"/>
          </a:xfrm>
          <a:prstGeom prst="rect">
            <a:avLst/>
          </a:prstGeom>
        </p:spPr>
        <p:txBody>
          <a:bodyPr/>
          <a:lstStyle/>
          <a:p>
            <a:fld id="{1D8BD707-D9CF-40AE-B4C6-C98DA3205C09}" type="datetimeFigureOut">
              <a:rPr lang="en-US" smtClean="0"/>
              <a:pPr/>
              <a:t>1/25/2024</a:t>
            </a:fld>
            <a:endParaRPr lang="en-US"/>
          </a:p>
        </p:txBody>
      </p:sp>
      <p:sp>
        <p:nvSpPr>
          <p:cNvPr id="5" name="Footer Placeholder 4"/>
          <p:cNvSpPr>
            <a:spLocks noGrp="1"/>
          </p:cNvSpPr>
          <p:nvPr>
            <p:ph type="ftr" sz="quarter" idx="11"/>
          </p:nvPr>
        </p:nvSpPr>
        <p:spPr>
          <a:xfrm>
            <a:off x="7158072" y="11557003"/>
            <a:ext cx="6634311" cy="663864"/>
          </a:xfrm>
          <a:prstGeom prst="rect">
            <a:avLst/>
          </a:prstGeom>
        </p:spPr>
        <p:txBody>
          <a:bodyPr/>
          <a:lstStyle/>
          <a:p>
            <a:endParaRPr lang="en-US"/>
          </a:p>
        </p:txBody>
      </p:sp>
      <p:sp>
        <p:nvSpPr>
          <p:cNvPr id="6" name="Slide Number Placeholder 5"/>
          <p:cNvSpPr>
            <a:spLocks noGrp="1"/>
          </p:cNvSpPr>
          <p:nvPr>
            <p:ph type="sldNum" sz="quarter" idx="12"/>
          </p:nvPr>
        </p:nvSpPr>
        <p:spPr>
          <a:xfrm>
            <a:off x="15014491" y="11557003"/>
            <a:ext cx="4888440" cy="663864"/>
          </a:xfrm>
          <a:prstGeom prst="rect">
            <a:avLst/>
          </a:prstGeom>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969915582"/>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654943" y="8012548"/>
            <a:ext cx="17807885" cy="2476500"/>
          </a:xfrm>
          <a:prstGeom prst="rect">
            <a:avLst/>
          </a:prstGeom>
        </p:spPr>
        <p:txBody>
          <a:bodyPr anchor="t"/>
          <a:lstStyle>
            <a:lvl1pPr algn="l">
              <a:defRPr sz="7273" b="1" cap="all"/>
            </a:lvl1pPr>
          </a:lstStyle>
          <a:p>
            <a:r>
              <a:rPr lang="en-US"/>
              <a:t>Click to edit Master title style</a:t>
            </a:r>
          </a:p>
        </p:txBody>
      </p:sp>
      <p:sp>
        <p:nvSpPr>
          <p:cNvPr id="3" name="Text Placeholder 2"/>
          <p:cNvSpPr>
            <a:spLocks noGrp="1"/>
          </p:cNvSpPr>
          <p:nvPr>
            <p:ph type="body" idx="1"/>
          </p:nvPr>
        </p:nvSpPr>
        <p:spPr>
          <a:xfrm>
            <a:off x="1654943" y="5284935"/>
            <a:ext cx="17807885" cy="2727613"/>
          </a:xfrm>
          <a:prstGeom prst="rect">
            <a:avLst/>
          </a:prstGeom>
        </p:spPr>
        <p:txBody>
          <a:bodyPr anchor="b"/>
          <a:lstStyle>
            <a:lvl1pPr marL="0" indent="0">
              <a:buNone/>
              <a:defRPr sz="3636">
                <a:solidFill>
                  <a:schemeClr val="tx1">
                    <a:tint val="75000"/>
                  </a:schemeClr>
                </a:solidFill>
              </a:defRPr>
            </a:lvl1pPr>
            <a:lvl2pPr marL="831281" indent="0">
              <a:buNone/>
              <a:defRPr sz="3273">
                <a:solidFill>
                  <a:schemeClr val="tx1">
                    <a:tint val="75000"/>
                  </a:schemeClr>
                </a:solidFill>
              </a:defRPr>
            </a:lvl2pPr>
            <a:lvl3pPr marL="1662562" indent="0">
              <a:buNone/>
              <a:defRPr sz="2909">
                <a:solidFill>
                  <a:schemeClr val="tx1">
                    <a:tint val="75000"/>
                  </a:schemeClr>
                </a:solidFill>
              </a:defRPr>
            </a:lvl3pPr>
            <a:lvl4pPr marL="2493843" indent="0">
              <a:buNone/>
              <a:defRPr sz="2545">
                <a:solidFill>
                  <a:schemeClr val="tx1">
                    <a:tint val="75000"/>
                  </a:schemeClr>
                </a:solidFill>
              </a:defRPr>
            </a:lvl4pPr>
            <a:lvl5pPr marL="3325124" indent="0">
              <a:buNone/>
              <a:defRPr sz="2545">
                <a:solidFill>
                  <a:schemeClr val="tx1">
                    <a:tint val="75000"/>
                  </a:schemeClr>
                </a:solidFill>
              </a:defRPr>
            </a:lvl5pPr>
            <a:lvl6pPr marL="4156405" indent="0">
              <a:buNone/>
              <a:defRPr sz="2545">
                <a:solidFill>
                  <a:schemeClr val="tx1">
                    <a:tint val="75000"/>
                  </a:schemeClr>
                </a:solidFill>
              </a:defRPr>
            </a:lvl6pPr>
            <a:lvl7pPr marL="4987686" indent="0">
              <a:buNone/>
              <a:defRPr sz="2545">
                <a:solidFill>
                  <a:schemeClr val="tx1">
                    <a:tint val="75000"/>
                  </a:schemeClr>
                </a:solidFill>
              </a:defRPr>
            </a:lvl7pPr>
            <a:lvl8pPr marL="5818967" indent="0">
              <a:buNone/>
              <a:defRPr sz="2545">
                <a:solidFill>
                  <a:schemeClr val="tx1">
                    <a:tint val="75000"/>
                  </a:schemeClr>
                </a:solidFill>
              </a:defRPr>
            </a:lvl8pPr>
            <a:lvl9pPr marL="6650248" indent="0">
              <a:buNone/>
              <a:defRPr sz="2545">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1047522" y="11557003"/>
            <a:ext cx="4888440" cy="663864"/>
          </a:xfrm>
          <a:prstGeom prst="rect">
            <a:avLst/>
          </a:prstGeom>
        </p:spPr>
        <p:txBody>
          <a:bodyPr/>
          <a:lstStyle/>
          <a:p>
            <a:fld id="{1D8BD707-D9CF-40AE-B4C6-C98DA3205C09}" type="datetimeFigureOut">
              <a:rPr lang="en-US" smtClean="0"/>
              <a:pPr/>
              <a:t>1/25/2024</a:t>
            </a:fld>
            <a:endParaRPr lang="en-US"/>
          </a:p>
        </p:txBody>
      </p:sp>
      <p:sp>
        <p:nvSpPr>
          <p:cNvPr id="5" name="Footer Placeholder 4"/>
          <p:cNvSpPr>
            <a:spLocks noGrp="1"/>
          </p:cNvSpPr>
          <p:nvPr>
            <p:ph type="ftr" sz="quarter" idx="11"/>
          </p:nvPr>
        </p:nvSpPr>
        <p:spPr>
          <a:xfrm>
            <a:off x="7158072" y="11557003"/>
            <a:ext cx="6634311" cy="663864"/>
          </a:xfrm>
          <a:prstGeom prst="rect">
            <a:avLst/>
          </a:prstGeom>
        </p:spPr>
        <p:txBody>
          <a:bodyPr/>
          <a:lstStyle/>
          <a:p>
            <a:endParaRPr lang="en-US"/>
          </a:p>
        </p:txBody>
      </p:sp>
      <p:sp>
        <p:nvSpPr>
          <p:cNvPr id="6" name="Slide Number Placeholder 5"/>
          <p:cNvSpPr>
            <a:spLocks noGrp="1"/>
          </p:cNvSpPr>
          <p:nvPr>
            <p:ph type="sldNum" sz="quarter" idx="12"/>
          </p:nvPr>
        </p:nvSpPr>
        <p:spPr>
          <a:xfrm>
            <a:off x="15014491" y="11557003"/>
            <a:ext cx="4888440" cy="663864"/>
          </a:xfrm>
          <a:prstGeom prst="rect">
            <a:avLst/>
          </a:prstGeom>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895075182"/>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047524" y="499342"/>
            <a:ext cx="18855407" cy="2078182"/>
          </a:xfrm>
          <a:prstGeom prst="rect">
            <a:avLst/>
          </a:prstGeom>
        </p:spPr>
        <p:txBody>
          <a:bodyPr/>
          <a:lstStyle/>
          <a:p>
            <a:r>
              <a:rPr lang="en-US"/>
              <a:t>Click to edit Master title style</a:t>
            </a:r>
          </a:p>
        </p:txBody>
      </p:sp>
      <p:sp>
        <p:nvSpPr>
          <p:cNvPr id="3" name="Content Placeholder 2"/>
          <p:cNvSpPr>
            <a:spLocks noGrp="1"/>
          </p:cNvSpPr>
          <p:nvPr>
            <p:ph sz="half" idx="1"/>
          </p:nvPr>
        </p:nvSpPr>
        <p:spPr>
          <a:xfrm>
            <a:off x="1047524" y="2909457"/>
            <a:ext cx="9253116" cy="8229024"/>
          </a:xfrm>
          <a:prstGeom prst="rect">
            <a:avLst/>
          </a:prstGeom>
        </p:spPr>
        <p:txBody>
          <a:bodyPr/>
          <a:lstStyle>
            <a:lvl1pPr>
              <a:defRPr sz="5091"/>
            </a:lvl1pPr>
            <a:lvl2pPr>
              <a:defRPr sz="4364"/>
            </a:lvl2pPr>
            <a:lvl3pPr>
              <a:defRPr sz="3636"/>
            </a:lvl3pPr>
            <a:lvl4pPr>
              <a:defRPr sz="3273"/>
            </a:lvl4pPr>
            <a:lvl5pPr>
              <a:defRPr sz="3273"/>
            </a:lvl5pPr>
            <a:lvl6pPr>
              <a:defRPr sz="3273"/>
            </a:lvl6pPr>
            <a:lvl7pPr>
              <a:defRPr sz="3273"/>
            </a:lvl7pPr>
            <a:lvl8pPr>
              <a:defRPr sz="3273"/>
            </a:lvl8pPr>
            <a:lvl9pPr>
              <a:defRPr sz="327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10649815" y="2909457"/>
            <a:ext cx="9253116" cy="8229024"/>
          </a:xfrm>
          <a:prstGeom prst="rect">
            <a:avLst/>
          </a:prstGeom>
        </p:spPr>
        <p:txBody>
          <a:bodyPr/>
          <a:lstStyle>
            <a:lvl1pPr>
              <a:defRPr sz="5091"/>
            </a:lvl1pPr>
            <a:lvl2pPr>
              <a:defRPr sz="4364"/>
            </a:lvl2pPr>
            <a:lvl3pPr>
              <a:defRPr sz="3636"/>
            </a:lvl3pPr>
            <a:lvl4pPr>
              <a:defRPr sz="3273"/>
            </a:lvl4pPr>
            <a:lvl5pPr>
              <a:defRPr sz="3273"/>
            </a:lvl5pPr>
            <a:lvl6pPr>
              <a:defRPr sz="3273"/>
            </a:lvl6pPr>
            <a:lvl7pPr>
              <a:defRPr sz="3273"/>
            </a:lvl7pPr>
            <a:lvl8pPr>
              <a:defRPr sz="3273"/>
            </a:lvl8pPr>
            <a:lvl9pPr>
              <a:defRPr sz="327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1047522" y="11557003"/>
            <a:ext cx="4888440" cy="663864"/>
          </a:xfrm>
          <a:prstGeom prst="rect">
            <a:avLst/>
          </a:prstGeom>
        </p:spPr>
        <p:txBody>
          <a:bodyPr/>
          <a:lstStyle/>
          <a:p>
            <a:fld id="{1D8BD707-D9CF-40AE-B4C6-C98DA3205C09}" type="datetimeFigureOut">
              <a:rPr lang="en-US" smtClean="0"/>
              <a:pPr/>
              <a:t>1/25/2024</a:t>
            </a:fld>
            <a:endParaRPr lang="en-US"/>
          </a:p>
        </p:txBody>
      </p:sp>
      <p:sp>
        <p:nvSpPr>
          <p:cNvPr id="6" name="Footer Placeholder 5"/>
          <p:cNvSpPr>
            <a:spLocks noGrp="1"/>
          </p:cNvSpPr>
          <p:nvPr>
            <p:ph type="ftr" sz="quarter" idx="11"/>
          </p:nvPr>
        </p:nvSpPr>
        <p:spPr>
          <a:xfrm>
            <a:off x="7158072" y="11557003"/>
            <a:ext cx="6634311" cy="663864"/>
          </a:xfrm>
          <a:prstGeom prst="rect">
            <a:avLst/>
          </a:prstGeom>
        </p:spPr>
        <p:txBody>
          <a:bodyPr/>
          <a:lstStyle/>
          <a:p>
            <a:endParaRPr lang="en-US"/>
          </a:p>
        </p:txBody>
      </p:sp>
      <p:sp>
        <p:nvSpPr>
          <p:cNvPr id="7" name="Slide Number Placeholder 6"/>
          <p:cNvSpPr>
            <a:spLocks noGrp="1"/>
          </p:cNvSpPr>
          <p:nvPr>
            <p:ph type="sldNum" sz="quarter" idx="12"/>
          </p:nvPr>
        </p:nvSpPr>
        <p:spPr>
          <a:xfrm>
            <a:off x="15014491" y="11557003"/>
            <a:ext cx="4888440" cy="663864"/>
          </a:xfrm>
          <a:prstGeom prst="rect">
            <a:avLst/>
          </a:prstGeom>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031622309"/>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047524" y="499342"/>
            <a:ext cx="18855407" cy="2078182"/>
          </a:xfrm>
          <a:prstGeom prst="rect">
            <a:avLst/>
          </a:prstGeo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1047524" y="2791114"/>
            <a:ext cx="9256755" cy="1163204"/>
          </a:xfrm>
          <a:prstGeom prst="rect">
            <a:avLst/>
          </a:prstGeom>
        </p:spPr>
        <p:txBody>
          <a:bodyPr anchor="b"/>
          <a:lstStyle>
            <a:lvl1pPr marL="0" indent="0">
              <a:buNone/>
              <a:defRPr sz="4364" b="1"/>
            </a:lvl1pPr>
            <a:lvl2pPr marL="831281" indent="0">
              <a:buNone/>
              <a:defRPr sz="3636" b="1"/>
            </a:lvl2pPr>
            <a:lvl3pPr marL="1662562" indent="0">
              <a:buNone/>
              <a:defRPr sz="3273" b="1"/>
            </a:lvl3pPr>
            <a:lvl4pPr marL="2493843" indent="0">
              <a:buNone/>
              <a:defRPr sz="2909" b="1"/>
            </a:lvl4pPr>
            <a:lvl5pPr marL="3325124" indent="0">
              <a:buNone/>
              <a:defRPr sz="2909" b="1"/>
            </a:lvl5pPr>
            <a:lvl6pPr marL="4156405" indent="0">
              <a:buNone/>
              <a:defRPr sz="2909" b="1"/>
            </a:lvl6pPr>
            <a:lvl7pPr marL="4987686" indent="0">
              <a:buNone/>
              <a:defRPr sz="2909" b="1"/>
            </a:lvl7pPr>
            <a:lvl8pPr marL="5818967" indent="0">
              <a:buNone/>
              <a:defRPr sz="2909" b="1"/>
            </a:lvl8pPr>
            <a:lvl9pPr marL="6650248" indent="0">
              <a:buNone/>
              <a:defRPr sz="2909" b="1"/>
            </a:lvl9pPr>
          </a:lstStyle>
          <a:p>
            <a:pPr lvl="0"/>
            <a:r>
              <a:rPr lang="en-US"/>
              <a:t>Click to edit Master text styles</a:t>
            </a:r>
          </a:p>
        </p:txBody>
      </p:sp>
      <p:sp>
        <p:nvSpPr>
          <p:cNvPr id="4" name="Content Placeholder 3"/>
          <p:cNvSpPr>
            <a:spLocks noGrp="1"/>
          </p:cNvSpPr>
          <p:nvPr>
            <p:ph sz="half" idx="2"/>
          </p:nvPr>
        </p:nvSpPr>
        <p:spPr>
          <a:xfrm>
            <a:off x="1047524" y="3954318"/>
            <a:ext cx="9256755" cy="7184160"/>
          </a:xfrm>
          <a:prstGeom prst="rect">
            <a:avLst/>
          </a:prstGeom>
        </p:spPr>
        <p:txBody>
          <a:bodyPr/>
          <a:lstStyle>
            <a:lvl1pPr>
              <a:defRPr sz="4364"/>
            </a:lvl1pPr>
            <a:lvl2pPr>
              <a:defRPr sz="3636"/>
            </a:lvl2pPr>
            <a:lvl3pPr>
              <a:defRPr sz="3273"/>
            </a:lvl3pPr>
            <a:lvl4pPr>
              <a:defRPr sz="2909"/>
            </a:lvl4pPr>
            <a:lvl5pPr>
              <a:defRPr sz="2909"/>
            </a:lvl5pPr>
            <a:lvl6pPr>
              <a:defRPr sz="2909"/>
            </a:lvl6pPr>
            <a:lvl7pPr>
              <a:defRPr sz="2909"/>
            </a:lvl7pPr>
            <a:lvl8pPr>
              <a:defRPr sz="2909"/>
            </a:lvl8pPr>
            <a:lvl9pPr>
              <a:defRPr sz="2909"/>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10642541" y="2791114"/>
            <a:ext cx="9260391" cy="1163204"/>
          </a:xfrm>
          <a:prstGeom prst="rect">
            <a:avLst/>
          </a:prstGeom>
        </p:spPr>
        <p:txBody>
          <a:bodyPr anchor="b"/>
          <a:lstStyle>
            <a:lvl1pPr marL="0" indent="0">
              <a:buNone/>
              <a:defRPr sz="4364" b="1"/>
            </a:lvl1pPr>
            <a:lvl2pPr marL="831281" indent="0">
              <a:buNone/>
              <a:defRPr sz="3636" b="1"/>
            </a:lvl2pPr>
            <a:lvl3pPr marL="1662562" indent="0">
              <a:buNone/>
              <a:defRPr sz="3273" b="1"/>
            </a:lvl3pPr>
            <a:lvl4pPr marL="2493843" indent="0">
              <a:buNone/>
              <a:defRPr sz="2909" b="1"/>
            </a:lvl4pPr>
            <a:lvl5pPr marL="3325124" indent="0">
              <a:buNone/>
              <a:defRPr sz="2909" b="1"/>
            </a:lvl5pPr>
            <a:lvl6pPr marL="4156405" indent="0">
              <a:buNone/>
              <a:defRPr sz="2909" b="1"/>
            </a:lvl6pPr>
            <a:lvl7pPr marL="4987686" indent="0">
              <a:buNone/>
              <a:defRPr sz="2909" b="1"/>
            </a:lvl7pPr>
            <a:lvl8pPr marL="5818967" indent="0">
              <a:buNone/>
              <a:defRPr sz="2909" b="1"/>
            </a:lvl8pPr>
            <a:lvl9pPr marL="6650248" indent="0">
              <a:buNone/>
              <a:defRPr sz="2909" b="1"/>
            </a:lvl9pPr>
          </a:lstStyle>
          <a:p>
            <a:pPr lvl="0"/>
            <a:r>
              <a:rPr lang="en-US"/>
              <a:t>Click to edit Master text styles</a:t>
            </a:r>
          </a:p>
        </p:txBody>
      </p:sp>
      <p:sp>
        <p:nvSpPr>
          <p:cNvPr id="6" name="Content Placeholder 5"/>
          <p:cNvSpPr>
            <a:spLocks noGrp="1"/>
          </p:cNvSpPr>
          <p:nvPr>
            <p:ph sz="quarter" idx="4"/>
          </p:nvPr>
        </p:nvSpPr>
        <p:spPr>
          <a:xfrm>
            <a:off x="10642541" y="3954318"/>
            <a:ext cx="9260391" cy="7184160"/>
          </a:xfrm>
          <a:prstGeom prst="rect">
            <a:avLst/>
          </a:prstGeom>
        </p:spPr>
        <p:txBody>
          <a:bodyPr/>
          <a:lstStyle>
            <a:lvl1pPr>
              <a:defRPr sz="4364"/>
            </a:lvl1pPr>
            <a:lvl2pPr>
              <a:defRPr sz="3636"/>
            </a:lvl2pPr>
            <a:lvl3pPr>
              <a:defRPr sz="3273"/>
            </a:lvl3pPr>
            <a:lvl4pPr>
              <a:defRPr sz="2909"/>
            </a:lvl4pPr>
            <a:lvl5pPr>
              <a:defRPr sz="2909"/>
            </a:lvl5pPr>
            <a:lvl6pPr>
              <a:defRPr sz="2909"/>
            </a:lvl6pPr>
            <a:lvl7pPr>
              <a:defRPr sz="2909"/>
            </a:lvl7pPr>
            <a:lvl8pPr>
              <a:defRPr sz="2909"/>
            </a:lvl8pPr>
            <a:lvl9pPr>
              <a:defRPr sz="2909"/>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a:off x="1047522" y="11557003"/>
            <a:ext cx="4888440" cy="663864"/>
          </a:xfrm>
          <a:prstGeom prst="rect">
            <a:avLst/>
          </a:prstGeom>
        </p:spPr>
        <p:txBody>
          <a:bodyPr/>
          <a:lstStyle/>
          <a:p>
            <a:fld id="{1D8BD707-D9CF-40AE-B4C6-C98DA3205C09}" type="datetimeFigureOut">
              <a:rPr lang="en-US" smtClean="0"/>
              <a:pPr/>
              <a:t>1/25/2024</a:t>
            </a:fld>
            <a:endParaRPr lang="en-US"/>
          </a:p>
        </p:txBody>
      </p:sp>
      <p:sp>
        <p:nvSpPr>
          <p:cNvPr id="8" name="Footer Placeholder 7"/>
          <p:cNvSpPr>
            <a:spLocks noGrp="1"/>
          </p:cNvSpPr>
          <p:nvPr>
            <p:ph type="ftr" sz="quarter" idx="11"/>
          </p:nvPr>
        </p:nvSpPr>
        <p:spPr>
          <a:xfrm>
            <a:off x="7158072" y="11557003"/>
            <a:ext cx="6634311" cy="663864"/>
          </a:xfrm>
          <a:prstGeom prst="rect">
            <a:avLst/>
          </a:prstGeom>
        </p:spPr>
        <p:txBody>
          <a:bodyPr/>
          <a:lstStyle/>
          <a:p>
            <a:endParaRPr lang="en-US"/>
          </a:p>
        </p:txBody>
      </p:sp>
      <p:sp>
        <p:nvSpPr>
          <p:cNvPr id="9" name="Slide Number Placeholder 8"/>
          <p:cNvSpPr>
            <a:spLocks noGrp="1"/>
          </p:cNvSpPr>
          <p:nvPr>
            <p:ph type="sldNum" sz="quarter" idx="12"/>
          </p:nvPr>
        </p:nvSpPr>
        <p:spPr>
          <a:xfrm>
            <a:off x="15014491" y="11557003"/>
            <a:ext cx="4888440" cy="663864"/>
          </a:xfrm>
          <a:prstGeom prst="rect">
            <a:avLst/>
          </a:prstGeom>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21300140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3CE1DA-8608-C81A-138A-7B2FCCBB949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DC0109E-44A7-5D68-4578-A68D3723B081}"/>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D41EFDE0-DC19-F73B-A160-190A002FAB31}"/>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9B0C93B8-7133-6639-7437-9FC7900B8EE1}"/>
              </a:ext>
            </a:extLst>
          </p:cNvPr>
          <p:cNvSpPr>
            <a:spLocks noGrp="1"/>
          </p:cNvSpPr>
          <p:nvPr>
            <p:ph type="dt" sz="half" idx="10"/>
          </p:nvPr>
        </p:nvSpPr>
        <p:spPr/>
        <p:txBody>
          <a:bodyPr/>
          <a:lstStyle/>
          <a:p>
            <a:fld id="{36851B7C-F504-44BE-83C9-783E1933D3FF}" type="datetimeFigureOut">
              <a:rPr lang="en-US" smtClean="0"/>
              <a:t>1/25/2024</a:t>
            </a:fld>
            <a:endParaRPr lang="en-US"/>
          </a:p>
        </p:txBody>
      </p:sp>
      <p:sp>
        <p:nvSpPr>
          <p:cNvPr id="6" name="Footer Placeholder 5">
            <a:extLst>
              <a:ext uri="{FF2B5EF4-FFF2-40B4-BE49-F238E27FC236}">
                <a16:creationId xmlns:a16="http://schemas.microsoft.com/office/drawing/2014/main" id="{A672BA62-9375-254F-FFDF-62AD6A1C6C8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FBB779E-97E4-5CB8-8A17-EFBD3E284D5C}"/>
              </a:ext>
            </a:extLst>
          </p:cNvPr>
          <p:cNvSpPr>
            <a:spLocks noGrp="1"/>
          </p:cNvSpPr>
          <p:nvPr>
            <p:ph type="sldNum" sz="quarter" idx="12"/>
          </p:nvPr>
        </p:nvSpPr>
        <p:spPr/>
        <p:txBody>
          <a:bodyPr/>
          <a:lstStyle/>
          <a:p>
            <a:fld id="{9589824C-513C-438E-8040-5ED003DD40C6}" type="slidenum">
              <a:rPr lang="en-US" smtClean="0"/>
              <a:t>‹#›</a:t>
            </a:fld>
            <a:endParaRPr lang="en-US"/>
          </a:p>
        </p:txBody>
      </p:sp>
    </p:spTree>
    <p:extLst>
      <p:ext uri="{BB962C8B-B14F-4D97-AF65-F5344CB8AC3E}">
        <p14:creationId xmlns:p14="http://schemas.microsoft.com/office/powerpoint/2010/main" val="3978911289"/>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047524" y="499342"/>
            <a:ext cx="18855407" cy="2078182"/>
          </a:xfrm>
          <a:prstGeom prst="rect">
            <a:avLst/>
          </a:prstGeom>
        </p:spPr>
        <p:txBody>
          <a:bodyPr/>
          <a:lstStyle/>
          <a:p>
            <a:r>
              <a:rPr lang="en-US"/>
              <a:t>Click to edit Master title style</a:t>
            </a:r>
          </a:p>
        </p:txBody>
      </p:sp>
      <p:sp>
        <p:nvSpPr>
          <p:cNvPr id="3" name="Date Placeholder 2"/>
          <p:cNvSpPr>
            <a:spLocks noGrp="1"/>
          </p:cNvSpPr>
          <p:nvPr>
            <p:ph type="dt" sz="half" idx="10"/>
          </p:nvPr>
        </p:nvSpPr>
        <p:spPr>
          <a:xfrm>
            <a:off x="1047522" y="11557003"/>
            <a:ext cx="4888440" cy="663864"/>
          </a:xfrm>
          <a:prstGeom prst="rect">
            <a:avLst/>
          </a:prstGeom>
        </p:spPr>
        <p:txBody>
          <a:bodyPr/>
          <a:lstStyle/>
          <a:p>
            <a:fld id="{1D8BD707-D9CF-40AE-B4C6-C98DA3205C09}" type="datetimeFigureOut">
              <a:rPr lang="en-US" smtClean="0"/>
              <a:pPr/>
              <a:t>1/25/2024</a:t>
            </a:fld>
            <a:endParaRPr lang="en-US"/>
          </a:p>
        </p:txBody>
      </p:sp>
      <p:sp>
        <p:nvSpPr>
          <p:cNvPr id="4" name="Footer Placeholder 3"/>
          <p:cNvSpPr>
            <a:spLocks noGrp="1"/>
          </p:cNvSpPr>
          <p:nvPr>
            <p:ph type="ftr" sz="quarter" idx="11"/>
          </p:nvPr>
        </p:nvSpPr>
        <p:spPr>
          <a:xfrm>
            <a:off x="7158072" y="11557003"/>
            <a:ext cx="6634311" cy="663864"/>
          </a:xfrm>
          <a:prstGeom prst="rect">
            <a:avLst/>
          </a:prstGeom>
        </p:spPr>
        <p:txBody>
          <a:bodyPr/>
          <a:lstStyle/>
          <a:p>
            <a:endParaRPr lang="en-US"/>
          </a:p>
        </p:txBody>
      </p:sp>
      <p:sp>
        <p:nvSpPr>
          <p:cNvPr id="5" name="Slide Number Placeholder 4"/>
          <p:cNvSpPr>
            <a:spLocks noGrp="1"/>
          </p:cNvSpPr>
          <p:nvPr>
            <p:ph type="sldNum" sz="quarter" idx="12"/>
          </p:nvPr>
        </p:nvSpPr>
        <p:spPr>
          <a:xfrm>
            <a:off x="15014491" y="11557003"/>
            <a:ext cx="4888440" cy="663864"/>
          </a:xfrm>
          <a:prstGeom prst="rect">
            <a:avLst/>
          </a:prstGeom>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970691294"/>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1047522" y="11557003"/>
            <a:ext cx="4888440" cy="663864"/>
          </a:xfrm>
          <a:prstGeom prst="rect">
            <a:avLst/>
          </a:prstGeom>
        </p:spPr>
        <p:txBody>
          <a:bodyPr/>
          <a:lstStyle/>
          <a:p>
            <a:fld id="{1D8BD707-D9CF-40AE-B4C6-C98DA3205C09}" type="datetimeFigureOut">
              <a:rPr lang="en-US" smtClean="0"/>
              <a:pPr/>
              <a:t>1/25/2024</a:t>
            </a:fld>
            <a:endParaRPr lang="en-US"/>
          </a:p>
        </p:txBody>
      </p:sp>
      <p:sp>
        <p:nvSpPr>
          <p:cNvPr id="3" name="Footer Placeholder 2"/>
          <p:cNvSpPr>
            <a:spLocks noGrp="1"/>
          </p:cNvSpPr>
          <p:nvPr>
            <p:ph type="ftr" sz="quarter" idx="11"/>
          </p:nvPr>
        </p:nvSpPr>
        <p:spPr>
          <a:xfrm>
            <a:off x="7158072" y="11557003"/>
            <a:ext cx="6634311" cy="663864"/>
          </a:xfrm>
          <a:prstGeom prst="rect">
            <a:avLst/>
          </a:prstGeom>
        </p:spPr>
        <p:txBody>
          <a:bodyPr/>
          <a:lstStyle/>
          <a:p>
            <a:endParaRPr lang="en-US"/>
          </a:p>
        </p:txBody>
      </p:sp>
      <p:sp>
        <p:nvSpPr>
          <p:cNvPr id="4" name="Slide Number Placeholder 3"/>
          <p:cNvSpPr>
            <a:spLocks noGrp="1"/>
          </p:cNvSpPr>
          <p:nvPr>
            <p:ph type="sldNum" sz="quarter" idx="12"/>
          </p:nvPr>
        </p:nvSpPr>
        <p:spPr>
          <a:xfrm>
            <a:off x="15014491" y="11557003"/>
            <a:ext cx="4888440" cy="663864"/>
          </a:xfrm>
          <a:prstGeom prst="rect">
            <a:avLst/>
          </a:prstGeom>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81147708"/>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047524" y="496455"/>
            <a:ext cx="6892555" cy="2112818"/>
          </a:xfrm>
          <a:prstGeom prst="rect">
            <a:avLst/>
          </a:prstGeom>
        </p:spPr>
        <p:txBody>
          <a:bodyPr anchor="b"/>
          <a:lstStyle>
            <a:lvl1pPr algn="l">
              <a:defRPr sz="3636" b="1"/>
            </a:lvl1pPr>
          </a:lstStyle>
          <a:p>
            <a:r>
              <a:rPr lang="en-US"/>
              <a:t>Click to edit Master title style</a:t>
            </a:r>
          </a:p>
        </p:txBody>
      </p:sp>
      <p:sp>
        <p:nvSpPr>
          <p:cNvPr id="3" name="Content Placeholder 2"/>
          <p:cNvSpPr>
            <a:spLocks noGrp="1"/>
          </p:cNvSpPr>
          <p:nvPr>
            <p:ph idx="1"/>
          </p:nvPr>
        </p:nvSpPr>
        <p:spPr>
          <a:xfrm>
            <a:off x="8191047" y="496457"/>
            <a:ext cx="11711885" cy="10642024"/>
          </a:xfrm>
          <a:prstGeom prst="rect">
            <a:avLst/>
          </a:prstGeom>
        </p:spPr>
        <p:txBody>
          <a:bodyPr/>
          <a:lstStyle>
            <a:lvl1pPr>
              <a:defRPr sz="5818"/>
            </a:lvl1pPr>
            <a:lvl2pPr>
              <a:defRPr sz="5091"/>
            </a:lvl2pPr>
            <a:lvl3pPr>
              <a:defRPr sz="4364"/>
            </a:lvl3pPr>
            <a:lvl4pPr>
              <a:defRPr sz="3636"/>
            </a:lvl4pPr>
            <a:lvl5pPr>
              <a:defRPr sz="3636"/>
            </a:lvl5pPr>
            <a:lvl6pPr>
              <a:defRPr sz="3636"/>
            </a:lvl6pPr>
            <a:lvl7pPr>
              <a:defRPr sz="3636"/>
            </a:lvl7pPr>
            <a:lvl8pPr>
              <a:defRPr sz="3636"/>
            </a:lvl8pPr>
            <a:lvl9pPr>
              <a:defRPr sz="3636"/>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1047524" y="2609276"/>
            <a:ext cx="6892555" cy="8529205"/>
          </a:xfrm>
          <a:prstGeom prst="rect">
            <a:avLst/>
          </a:prstGeom>
        </p:spPr>
        <p:txBody>
          <a:bodyPr/>
          <a:lstStyle>
            <a:lvl1pPr marL="0" indent="0">
              <a:buNone/>
              <a:defRPr sz="2545"/>
            </a:lvl1pPr>
            <a:lvl2pPr marL="831281" indent="0">
              <a:buNone/>
              <a:defRPr sz="2182"/>
            </a:lvl2pPr>
            <a:lvl3pPr marL="1662562" indent="0">
              <a:buNone/>
              <a:defRPr sz="1818"/>
            </a:lvl3pPr>
            <a:lvl4pPr marL="2493843" indent="0">
              <a:buNone/>
              <a:defRPr sz="1636"/>
            </a:lvl4pPr>
            <a:lvl5pPr marL="3325124" indent="0">
              <a:buNone/>
              <a:defRPr sz="1636"/>
            </a:lvl5pPr>
            <a:lvl6pPr marL="4156405" indent="0">
              <a:buNone/>
              <a:defRPr sz="1636"/>
            </a:lvl6pPr>
            <a:lvl7pPr marL="4987686" indent="0">
              <a:buNone/>
              <a:defRPr sz="1636"/>
            </a:lvl7pPr>
            <a:lvl8pPr marL="5818967" indent="0">
              <a:buNone/>
              <a:defRPr sz="1636"/>
            </a:lvl8pPr>
            <a:lvl9pPr marL="6650248" indent="0">
              <a:buNone/>
              <a:defRPr sz="1636"/>
            </a:lvl9pPr>
          </a:lstStyle>
          <a:p>
            <a:pPr lvl="0"/>
            <a:r>
              <a:rPr lang="en-US"/>
              <a:t>Click to edit Master text styles</a:t>
            </a:r>
          </a:p>
        </p:txBody>
      </p:sp>
      <p:sp>
        <p:nvSpPr>
          <p:cNvPr id="5" name="Date Placeholder 4"/>
          <p:cNvSpPr>
            <a:spLocks noGrp="1"/>
          </p:cNvSpPr>
          <p:nvPr>
            <p:ph type="dt" sz="half" idx="10"/>
          </p:nvPr>
        </p:nvSpPr>
        <p:spPr>
          <a:xfrm>
            <a:off x="1047522" y="11557003"/>
            <a:ext cx="4888440" cy="663864"/>
          </a:xfrm>
          <a:prstGeom prst="rect">
            <a:avLst/>
          </a:prstGeom>
        </p:spPr>
        <p:txBody>
          <a:bodyPr/>
          <a:lstStyle/>
          <a:p>
            <a:fld id="{1D8BD707-D9CF-40AE-B4C6-C98DA3205C09}" type="datetimeFigureOut">
              <a:rPr lang="en-US" smtClean="0"/>
              <a:pPr/>
              <a:t>1/25/2024</a:t>
            </a:fld>
            <a:endParaRPr lang="en-US"/>
          </a:p>
        </p:txBody>
      </p:sp>
      <p:sp>
        <p:nvSpPr>
          <p:cNvPr id="6" name="Footer Placeholder 5"/>
          <p:cNvSpPr>
            <a:spLocks noGrp="1"/>
          </p:cNvSpPr>
          <p:nvPr>
            <p:ph type="ftr" sz="quarter" idx="11"/>
          </p:nvPr>
        </p:nvSpPr>
        <p:spPr>
          <a:xfrm>
            <a:off x="7158072" y="11557003"/>
            <a:ext cx="6634311" cy="663864"/>
          </a:xfrm>
          <a:prstGeom prst="rect">
            <a:avLst/>
          </a:prstGeom>
        </p:spPr>
        <p:txBody>
          <a:bodyPr/>
          <a:lstStyle/>
          <a:p>
            <a:endParaRPr lang="en-US"/>
          </a:p>
        </p:txBody>
      </p:sp>
      <p:sp>
        <p:nvSpPr>
          <p:cNvPr id="7" name="Slide Number Placeholder 6"/>
          <p:cNvSpPr>
            <a:spLocks noGrp="1"/>
          </p:cNvSpPr>
          <p:nvPr>
            <p:ph type="sldNum" sz="quarter" idx="12"/>
          </p:nvPr>
        </p:nvSpPr>
        <p:spPr>
          <a:xfrm>
            <a:off x="15014491" y="11557003"/>
            <a:ext cx="4888440" cy="663864"/>
          </a:xfrm>
          <a:prstGeom prst="rect">
            <a:avLst/>
          </a:prstGeom>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906646665"/>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106434" y="8728364"/>
            <a:ext cx="12570273" cy="1030433"/>
          </a:xfrm>
          <a:prstGeom prst="rect">
            <a:avLst/>
          </a:prstGeom>
        </p:spPr>
        <p:txBody>
          <a:bodyPr anchor="b"/>
          <a:lstStyle>
            <a:lvl1pPr algn="l">
              <a:defRPr sz="3636" b="1"/>
            </a:lvl1pPr>
          </a:lstStyle>
          <a:p>
            <a:r>
              <a:rPr lang="en-US"/>
              <a:t>Click to edit Master title style</a:t>
            </a:r>
          </a:p>
        </p:txBody>
      </p:sp>
      <p:sp>
        <p:nvSpPr>
          <p:cNvPr id="3" name="Picture Placeholder 2"/>
          <p:cNvSpPr>
            <a:spLocks noGrp="1"/>
          </p:cNvSpPr>
          <p:nvPr>
            <p:ph type="pic" idx="1"/>
          </p:nvPr>
        </p:nvSpPr>
        <p:spPr>
          <a:xfrm>
            <a:off x="4106434" y="1114136"/>
            <a:ext cx="12570273" cy="7481455"/>
          </a:xfrm>
          <a:prstGeom prst="rect">
            <a:avLst/>
          </a:prstGeom>
        </p:spPr>
        <p:txBody>
          <a:bodyPr/>
          <a:lstStyle>
            <a:lvl1pPr marL="0" indent="0">
              <a:buNone/>
              <a:defRPr sz="5818"/>
            </a:lvl1pPr>
            <a:lvl2pPr marL="831281" indent="0">
              <a:buNone/>
              <a:defRPr sz="5091"/>
            </a:lvl2pPr>
            <a:lvl3pPr marL="1662562" indent="0">
              <a:buNone/>
              <a:defRPr sz="4364"/>
            </a:lvl3pPr>
            <a:lvl4pPr marL="2493843" indent="0">
              <a:buNone/>
              <a:defRPr sz="3636"/>
            </a:lvl4pPr>
            <a:lvl5pPr marL="3325124" indent="0">
              <a:buNone/>
              <a:defRPr sz="3636"/>
            </a:lvl5pPr>
            <a:lvl6pPr marL="4156405" indent="0">
              <a:buNone/>
              <a:defRPr sz="3636"/>
            </a:lvl6pPr>
            <a:lvl7pPr marL="4987686" indent="0">
              <a:buNone/>
              <a:defRPr sz="3636"/>
            </a:lvl7pPr>
            <a:lvl8pPr marL="5818967" indent="0">
              <a:buNone/>
              <a:defRPr sz="3636"/>
            </a:lvl8pPr>
            <a:lvl9pPr marL="6650248" indent="0">
              <a:buNone/>
              <a:defRPr sz="3636"/>
            </a:lvl9pPr>
          </a:lstStyle>
          <a:p>
            <a:endParaRPr lang="en-US"/>
          </a:p>
        </p:txBody>
      </p:sp>
      <p:sp>
        <p:nvSpPr>
          <p:cNvPr id="4" name="Text Placeholder 3"/>
          <p:cNvSpPr>
            <a:spLocks noGrp="1"/>
          </p:cNvSpPr>
          <p:nvPr>
            <p:ph type="body" sz="half" idx="2"/>
          </p:nvPr>
        </p:nvSpPr>
        <p:spPr>
          <a:xfrm>
            <a:off x="4106434" y="9758797"/>
            <a:ext cx="12570273" cy="1463385"/>
          </a:xfrm>
          <a:prstGeom prst="rect">
            <a:avLst/>
          </a:prstGeom>
        </p:spPr>
        <p:txBody>
          <a:bodyPr/>
          <a:lstStyle>
            <a:lvl1pPr marL="0" indent="0">
              <a:buNone/>
              <a:defRPr sz="2545"/>
            </a:lvl1pPr>
            <a:lvl2pPr marL="831281" indent="0">
              <a:buNone/>
              <a:defRPr sz="2182"/>
            </a:lvl2pPr>
            <a:lvl3pPr marL="1662562" indent="0">
              <a:buNone/>
              <a:defRPr sz="1818"/>
            </a:lvl3pPr>
            <a:lvl4pPr marL="2493843" indent="0">
              <a:buNone/>
              <a:defRPr sz="1636"/>
            </a:lvl4pPr>
            <a:lvl5pPr marL="3325124" indent="0">
              <a:buNone/>
              <a:defRPr sz="1636"/>
            </a:lvl5pPr>
            <a:lvl6pPr marL="4156405" indent="0">
              <a:buNone/>
              <a:defRPr sz="1636"/>
            </a:lvl6pPr>
            <a:lvl7pPr marL="4987686" indent="0">
              <a:buNone/>
              <a:defRPr sz="1636"/>
            </a:lvl7pPr>
            <a:lvl8pPr marL="5818967" indent="0">
              <a:buNone/>
              <a:defRPr sz="1636"/>
            </a:lvl8pPr>
            <a:lvl9pPr marL="6650248" indent="0">
              <a:buNone/>
              <a:defRPr sz="1636"/>
            </a:lvl9pPr>
          </a:lstStyle>
          <a:p>
            <a:pPr lvl="0"/>
            <a:r>
              <a:rPr lang="en-US"/>
              <a:t>Click to edit Master text styles</a:t>
            </a:r>
          </a:p>
        </p:txBody>
      </p:sp>
      <p:sp>
        <p:nvSpPr>
          <p:cNvPr id="5" name="Date Placeholder 4"/>
          <p:cNvSpPr>
            <a:spLocks noGrp="1"/>
          </p:cNvSpPr>
          <p:nvPr>
            <p:ph type="dt" sz="half" idx="10"/>
          </p:nvPr>
        </p:nvSpPr>
        <p:spPr>
          <a:xfrm>
            <a:off x="1047522" y="11557003"/>
            <a:ext cx="4888440" cy="663864"/>
          </a:xfrm>
          <a:prstGeom prst="rect">
            <a:avLst/>
          </a:prstGeom>
        </p:spPr>
        <p:txBody>
          <a:bodyPr/>
          <a:lstStyle/>
          <a:p>
            <a:fld id="{1D8BD707-D9CF-40AE-B4C6-C98DA3205C09}" type="datetimeFigureOut">
              <a:rPr lang="en-US" smtClean="0"/>
              <a:pPr/>
              <a:t>1/25/2024</a:t>
            </a:fld>
            <a:endParaRPr lang="en-US"/>
          </a:p>
        </p:txBody>
      </p:sp>
      <p:sp>
        <p:nvSpPr>
          <p:cNvPr id="6" name="Footer Placeholder 5"/>
          <p:cNvSpPr>
            <a:spLocks noGrp="1"/>
          </p:cNvSpPr>
          <p:nvPr>
            <p:ph type="ftr" sz="quarter" idx="11"/>
          </p:nvPr>
        </p:nvSpPr>
        <p:spPr>
          <a:xfrm>
            <a:off x="7158072" y="11557003"/>
            <a:ext cx="6634311" cy="663864"/>
          </a:xfrm>
          <a:prstGeom prst="rect">
            <a:avLst/>
          </a:prstGeom>
        </p:spPr>
        <p:txBody>
          <a:bodyPr/>
          <a:lstStyle/>
          <a:p>
            <a:endParaRPr lang="en-US"/>
          </a:p>
        </p:txBody>
      </p:sp>
      <p:sp>
        <p:nvSpPr>
          <p:cNvPr id="7" name="Slide Number Placeholder 6"/>
          <p:cNvSpPr>
            <a:spLocks noGrp="1"/>
          </p:cNvSpPr>
          <p:nvPr>
            <p:ph type="sldNum" sz="quarter" idx="12"/>
          </p:nvPr>
        </p:nvSpPr>
        <p:spPr>
          <a:xfrm>
            <a:off x="15014491" y="11557003"/>
            <a:ext cx="4888440" cy="663864"/>
          </a:xfrm>
          <a:prstGeom prst="rect">
            <a:avLst/>
          </a:prstGeom>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311763017"/>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1047524" y="499342"/>
            <a:ext cx="18855407" cy="2078182"/>
          </a:xfrm>
          <a:prstGeom prst="rect">
            <a:avLst/>
          </a:prstGeom>
        </p:spPr>
        <p:txBody>
          <a:bodyPr/>
          <a:lstStyle/>
          <a:p>
            <a:r>
              <a:rPr lang="en-US"/>
              <a:t>Click to edit Master title style</a:t>
            </a:r>
          </a:p>
        </p:txBody>
      </p:sp>
      <p:sp>
        <p:nvSpPr>
          <p:cNvPr id="3" name="Vertical Text Placeholder 2"/>
          <p:cNvSpPr>
            <a:spLocks noGrp="1"/>
          </p:cNvSpPr>
          <p:nvPr>
            <p:ph type="body" orient="vert" idx="1"/>
          </p:nvPr>
        </p:nvSpPr>
        <p:spPr>
          <a:xfrm>
            <a:off x="1047524" y="2909457"/>
            <a:ext cx="18855407" cy="8229024"/>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1047522" y="11557003"/>
            <a:ext cx="4888440" cy="663864"/>
          </a:xfrm>
          <a:prstGeom prst="rect">
            <a:avLst/>
          </a:prstGeom>
        </p:spPr>
        <p:txBody>
          <a:bodyPr/>
          <a:lstStyle/>
          <a:p>
            <a:fld id="{1D8BD707-D9CF-40AE-B4C6-C98DA3205C09}" type="datetimeFigureOut">
              <a:rPr lang="en-US" smtClean="0"/>
              <a:pPr/>
              <a:t>1/25/2024</a:t>
            </a:fld>
            <a:endParaRPr lang="en-US"/>
          </a:p>
        </p:txBody>
      </p:sp>
      <p:sp>
        <p:nvSpPr>
          <p:cNvPr id="5" name="Footer Placeholder 4"/>
          <p:cNvSpPr>
            <a:spLocks noGrp="1"/>
          </p:cNvSpPr>
          <p:nvPr>
            <p:ph type="ftr" sz="quarter" idx="11"/>
          </p:nvPr>
        </p:nvSpPr>
        <p:spPr>
          <a:xfrm>
            <a:off x="7158072" y="11557003"/>
            <a:ext cx="6634311" cy="663864"/>
          </a:xfrm>
          <a:prstGeom prst="rect">
            <a:avLst/>
          </a:prstGeom>
        </p:spPr>
        <p:txBody>
          <a:bodyPr/>
          <a:lstStyle/>
          <a:p>
            <a:endParaRPr lang="en-US"/>
          </a:p>
        </p:txBody>
      </p:sp>
      <p:sp>
        <p:nvSpPr>
          <p:cNvPr id="6" name="Slide Number Placeholder 5"/>
          <p:cNvSpPr>
            <a:spLocks noGrp="1"/>
          </p:cNvSpPr>
          <p:nvPr>
            <p:ph type="sldNum" sz="quarter" idx="12"/>
          </p:nvPr>
        </p:nvSpPr>
        <p:spPr>
          <a:xfrm>
            <a:off x="15014491" y="11557003"/>
            <a:ext cx="4888440" cy="663864"/>
          </a:xfrm>
          <a:prstGeom prst="rect">
            <a:avLst/>
          </a:prstGeom>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229392029"/>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5189079" y="499345"/>
            <a:ext cx="4713853" cy="10639136"/>
          </a:xfrm>
          <a:prstGeom prst="rect">
            <a:avLst/>
          </a:prstGeom>
        </p:spPr>
        <p:txBody>
          <a:bodyPr vert="eaVert"/>
          <a:lstStyle/>
          <a:p>
            <a:r>
              <a:rPr lang="en-US"/>
              <a:t>Click to edit Master title style</a:t>
            </a:r>
          </a:p>
        </p:txBody>
      </p:sp>
      <p:sp>
        <p:nvSpPr>
          <p:cNvPr id="3" name="Vertical Text Placeholder 2"/>
          <p:cNvSpPr>
            <a:spLocks noGrp="1"/>
          </p:cNvSpPr>
          <p:nvPr>
            <p:ph type="body" orient="vert" idx="1"/>
          </p:nvPr>
        </p:nvSpPr>
        <p:spPr>
          <a:xfrm>
            <a:off x="1047522" y="499345"/>
            <a:ext cx="13792382" cy="10639136"/>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1047522" y="11557003"/>
            <a:ext cx="4888440" cy="663864"/>
          </a:xfrm>
          <a:prstGeom prst="rect">
            <a:avLst/>
          </a:prstGeom>
        </p:spPr>
        <p:txBody>
          <a:bodyPr/>
          <a:lstStyle/>
          <a:p>
            <a:fld id="{1D8BD707-D9CF-40AE-B4C6-C98DA3205C09}" type="datetimeFigureOut">
              <a:rPr lang="en-US" smtClean="0"/>
              <a:pPr/>
              <a:t>1/25/2024</a:t>
            </a:fld>
            <a:endParaRPr lang="en-US"/>
          </a:p>
        </p:txBody>
      </p:sp>
      <p:sp>
        <p:nvSpPr>
          <p:cNvPr id="5" name="Footer Placeholder 4"/>
          <p:cNvSpPr>
            <a:spLocks noGrp="1"/>
          </p:cNvSpPr>
          <p:nvPr>
            <p:ph type="ftr" sz="quarter" idx="11"/>
          </p:nvPr>
        </p:nvSpPr>
        <p:spPr>
          <a:xfrm>
            <a:off x="7158072" y="11557003"/>
            <a:ext cx="6634311" cy="663864"/>
          </a:xfrm>
          <a:prstGeom prst="rect">
            <a:avLst/>
          </a:prstGeom>
        </p:spPr>
        <p:txBody>
          <a:bodyPr/>
          <a:lstStyle/>
          <a:p>
            <a:endParaRPr lang="en-US"/>
          </a:p>
        </p:txBody>
      </p:sp>
      <p:sp>
        <p:nvSpPr>
          <p:cNvPr id="6" name="Slide Number Placeholder 5"/>
          <p:cNvSpPr>
            <a:spLocks noGrp="1"/>
          </p:cNvSpPr>
          <p:nvPr>
            <p:ph type="sldNum" sz="quarter" idx="12"/>
          </p:nvPr>
        </p:nvSpPr>
        <p:spPr>
          <a:xfrm>
            <a:off x="15014491" y="11557003"/>
            <a:ext cx="4888440" cy="663864"/>
          </a:xfrm>
          <a:prstGeom prst="rect">
            <a:avLst/>
          </a:prstGeom>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67286701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5CF556-4A2C-EE8B-525E-73E092FE4694}"/>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A3BE0C9B-E634-DBE5-62CC-5116D8BF633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1777981E-788B-EDCD-CE7D-6577B02B03DC}"/>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A2243B13-8952-A9BD-EAB8-2C4CFEA8ACBF}"/>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EFAC2EFA-1BF1-2C5D-1630-52036285C7F0}"/>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8D0DF2DE-E38D-138F-815A-EB3707CA4871}"/>
              </a:ext>
            </a:extLst>
          </p:cNvPr>
          <p:cNvSpPr>
            <a:spLocks noGrp="1"/>
          </p:cNvSpPr>
          <p:nvPr>
            <p:ph type="dt" sz="half" idx="10"/>
          </p:nvPr>
        </p:nvSpPr>
        <p:spPr/>
        <p:txBody>
          <a:bodyPr/>
          <a:lstStyle/>
          <a:p>
            <a:fld id="{36851B7C-F504-44BE-83C9-783E1933D3FF}" type="datetimeFigureOut">
              <a:rPr lang="en-US" smtClean="0"/>
              <a:t>1/25/2024</a:t>
            </a:fld>
            <a:endParaRPr lang="en-US"/>
          </a:p>
        </p:txBody>
      </p:sp>
      <p:sp>
        <p:nvSpPr>
          <p:cNvPr id="8" name="Footer Placeholder 7">
            <a:extLst>
              <a:ext uri="{FF2B5EF4-FFF2-40B4-BE49-F238E27FC236}">
                <a16:creationId xmlns:a16="http://schemas.microsoft.com/office/drawing/2014/main" id="{B5B7F2E9-57A6-20FC-728A-DEA777868A3A}"/>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421D510D-06AF-13D5-4B37-EA16D131AF66}"/>
              </a:ext>
            </a:extLst>
          </p:cNvPr>
          <p:cNvSpPr>
            <a:spLocks noGrp="1"/>
          </p:cNvSpPr>
          <p:nvPr>
            <p:ph type="sldNum" sz="quarter" idx="12"/>
          </p:nvPr>
        </p:nvSpPr>
        <p:spPr/>
        <p:txBody>
          <a:bodyPr/>
          <a:lstStyle/>
          <a:p>
            <a:fld id="{9589824C-513C-438E-8040-5ED003DD40C6}" type="slidenum">
              <a:rPr lang="en-US" smtClean="0"/>
              <a:t>‹#›</a:t>
            </a:fld>
            <a:endParaRPr lang="en-US"/>
          </a:p>
        </p:txBody>
      </p:sp>
    </p:spTree>
    <p:extLst>
      <p:ext uri="{BB962C8B-B14F-4D97-AF65-F5344CB8AC3E}">
        <p14:creationId xmlns:p14="http://schemas.microsoft.com/office/powerpoint/2010/main" val="187515338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A530FB-1C21-0815-9EDD-E25443C9E28E}"/>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0FCF4937-EC26-B420-D0DE-181F3843D0B1}"/>
              </a:ext>
            </a:extLst>
          </p:cNvPr>
          <p:cNvSpPr>
            <a:spLocks noGrp="1"/>
          </p:cNvSpPr>
          <p:nvPr>
            <p:ph type="dt" sz="half" idx="10"/>
          </p:nvPr>
        </p:nvSpPr>
        <p:spPr/>
        <p:txBody>
          <a:bodyPr/>
          <a:lstStyle/>
          <a:p>
            <a:fld id="{36851B7C-F504-44BE-83C9-783E1933D3FF}" type="datetimeFigureOut">
              <a:rPr lang="en-US" smtClean="0"/>
              <a:t>1/25/2024</a:t>
            </a:fld>
            <a:endParaRPr lang="en-US"/>
          </a:p>
        </p:txBody>
      </p:sp>
      <p:sp>
        <p:nvSpPr>
          <p:cNvPr id="4" name="Footer Placeholder 3">
            <a:extLst>
              <a:ext uri="{FF2B5EF4-FFF2-40B4-BE49-F238E27FC236}">
                <a16:creationId xmlns:a16="http://schemas.microsoft.com/office/drawing/2014/main" id="{0BBC502B-C2D4-F95C-62C2-26399DE994CC}"/>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A9375CEA-5D21-EC17-8EF3-F1A8719D345E}"/>
              </a:ext>
            </a:extLst>
          </p:cNvPr>
          <p:cNvSpPr>
            <a:spLocks noGrp="1"/>
          </p:cNvSpPr>
          <p:nvPr>
            <p:ph type="sldNum" sz="quarter" idx="12"/>
          </p:nvPr>
        </p:nvSpPr>
        <p:spPr/>
        <p:txBody>
          <a:bodyPr/>
          <a:lstStyle/>
          <a:p>
            <a:fld id="{9589824C-513C-438E-8040-5ED003DD40C6}" type="slidenum">
              <a:rPr lang="en-US" smtClean="0"/>
              <a:t>‹#›</a:t>
            </a:fld>
            <a:endParaRPr lang="en-US"/>
          </a:p>
        </p:txBody>
      </p:sp>
    </p:spTree>
    <p:extLst>
      <p:ext uri="{BB962C8B-B14F-4D97-AF65-F5344CB8AC3E}">
        <p14:creationId xmlns:p14="http://schemas.microsoft.com/office/powerpoint/2010/main" val="277105956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43F02BD-30E4-34D3-9A03-664AD74DB178}"/>
              </a:ext>
            </a:extLst>
          </p:cNvPr>
          <p:cNvSpPr>
            <a:spLocks noGrp="1"/>
          </p:cNvSpPr>
          <p:nvPr>
            <p:ph type="dt" sz="half" idx="10"/>
          </p:nvPr>
        </p:nvSpPr>
        <p:spPr/>
        <p:txBody>
          <a:bodyPr/>
          <a:lstStyle/>
          <a:p>
            <a:fld id="{36851B7C-F504-44BE-83C9-783E1933D3FF}" type="datetimeFigureOut">
              <a:rPr lang="en-US" smtClean="0"/>
              <a:t>1/25/2024</a:t>
            </a:fld>
            <a:endParaRPr lang="en-US"/>
          </a:p>
        </p:txBody>
      </p:sp>
      <p:sp>
        <p:nvSpPr>
          <p:cNvPr id="3" name="Footer Placeholder 2">
            <a:extLst>
              <a:ext uri="{FF2B5EF4-FFF2-40B4-BE49-F238E27FC236}">
                <a16:creationId xmlns:a16="http://schemas.microsoft.com/office/drawing/2014/main" id="{D7F5D2D3-D89C-D1E2-6C2F-8A43B2D9617E}"/>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F4816DD6-3F0C-E9AD-6389-84FE2F76E808}"/>
              </a:ext>
            </a:extLst>
          </p:cNvPr>
          <p:cNvSpPr>
            <a:spLocks noGrp="1"/>
          </p:cNvSpPr>
          <p:nvPr>
            <p:ph type="sldNum" sz="quarter" idx="12"/>
          </p:nvPr>
        </p:nvSpPr>
        <p:spPr/>
        <p:txBody>
          <a:bodyPr/>
          <a:lstStyle/>
          <a:p>
            <a:fld id="{9589824C-513C-438E-8040-5ED003DD40C6}" type="slidenum">
              <a:rPr lang="en-US" smtClean="0"/>
              <a:t>‹#›</a:t>
            </a:fld>
            <a:endParaRPr lang="en-US"/>
          </a:p>
        </p:txBody>
      </p:sp>
    </p:spTree>
    <p:extLst>
      <p:ext uri="{BB962C8B-B14F-4D97-AF65-F5344CB8AC3E}">
        <p14:creationId xmlns:p14="http://schemas.microsoft.com/office/powerpoint/2010/main" val="232803246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1CAD1B-41B6-BFF2-C536-8723612BED9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5624E7EF-D4F8-C45F-2ABF-DEFC002213C5}"/>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E52E4AF5-E1D2-0BFC-EF03-1D78EBBCA3D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B3FD88A-B80F-A1A8-985A-BC6B6031C73A}"/>
              </a:ext>
            </a:extLst>
          </p:cNvPr>
          <p:cNvSpPr>
            <a:spLocks noGrp="1"/>
          </p:cNvSpPr>
          <p:nvPr>
            <p:ph type="dt" sz="half" idx="10"/>
          </p:nvPr>
        </p:nvSpPr>
        <p:spPr/>
        <p:txBody>
          <a:bodyPr/>
          <a:lstStyle/>
          <a:p>
            <a:fld id="{36851B7C-F504-44BE-83C9-783E1933D3FF}" type="datetimeFigureOut">
              <a:rPr lang="en-US" smtClean="0"/>
              <a:t>1/25/2024</a:t>
            </a:fld>
            <a:endParaRPr lang="en-US"/>
          </a:p>
        </p:txBody>
      </p:sp>
      <p:sp>
        <p:nvSpPr>
          <p:cNvPr id="6" name="Footer Placeholder 5">
            <a:extLst>
              <a:ext uri="{FF2B5EF4-FFF2-40B4-BE49-F238E27FC236}">
                <a16:creationId xmlns:a16="http://schemas.microsoft.com/office/drawing/2014/main" id="{F0A3158C-E091-A632-4959-57F350113E7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6333851-3A3F-5745-F986-F158CBB5DFE4}"/>
              </a:ext>
            </a:extLst>
          </p:cNvPr>
          <p:cNvSpPr>
            <a:spLocks noGrp="1"/>
          </p:cNvSpPr>
          <p:nvPr>
            <p:ph type="sldNum" sz="quarter" idx="12"/>
          </p:nvPr>
        </p:nvSpPr>
        <p:spPr/>
        <p:txBody>
          <a:bodyPr/>
          <a:lstStyle/>
          <a:p>
            <a:fld id="{9589824C-513C-438E-8040-5ED003DD40C6}" type="slidenum">
              <a:rPr lang="en-US" smtClean="0"/>
              <a:t>‹#›</a:t>
            </a:fld>
            <a:endParaRPr lang="en-US"/>
          </a:p>
        </p:txBody>
      </p:sp>
    </p:spTree>
    <p:extLst>
      <p:ext uri="{BB962C8B-B14F-4D97-AF65-F5344CB8AC3E}">
        <p14:creationId xmlns:p14="http://schemas.microsoft.com/office/powerpoint/2010/main" val="274430015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FBB017-D09C-523F-3B2F-3999E9A62AD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09127264-A25D-E146-8000-3427EB47BAD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2545454E-63FE-9F90-8D03-DE851504667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3D10C4C-51E6-C1FB-8CED-299B1C718DCC}"/>
              </a:ext>
            </a:extLst>
          </p:cNvPr>
          <p:cNvSpPr>
            <a:spLocks noGrp="1"/>
          </p:cNvSpPr>
          <p:nvPr>
            <p:ph type="dt" sz="half" idx="10"/>
          </p:nvPr>
        </p:nvSpPr>
        <p:spPr/>
        <p:txBody>
          <a:bodyPr/>
          <a:lstStyle/>
          <a:p>
            <a:fld id="{36851B7C-F504-44BE-83C9-783E1933D3FF}" type="datetimeFigureOut">
              <a:rPr lang="en-US" smtClean="0"/>
              <a:t>1/25/2024</a:t>
            </a:fld>
            <a:endParaRPr lang="en-US"/>
          </a:p>
        </p:txBody>
      </p:sp>
      <p:sp>
        <p:nvSpPr>
          <p:cNvPr id="6" name="Footer Placeholder 5">
            <a:extLst>
              <a:ext uri="{FF2B5EF4-FFF2-40B4-BE49-F238E27FC236}">
                <a16:creationId xmlns:a16="http://schemas.microsoft.com/office/drawing/2014/main" id="{EB84ABDF-2CE9-A942-4DB8-C7A347339BF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72DC4A4-B453-A4DC-AAB5-31928ADA6912}"/>
              </a:ext>
            </a:extLst>
          </p:cNvPr>
          <p:cNvSpPr>
            <a:spLocks noGrp="1"/>
          </p:cNvSpPr>
          <p:nvPr>
            <p:ph type="sldNum" sz="quarter" idx="12"/>
          </p:nvPr>
        </p:nvSpPr>
        <p:spPr/>
        <p:txBody>
          <a:bodyPr/>
          <a:lstStyle/>
          <a:p>
            <a:fld id="{9589824C-513C-438E-8040-5ED003DD40C6}" type="slidenum">
              <a:rPr lang="en-US" smtClean="0"/>
              <a:t>‹#›</a:t>
            </a:fld>
            <a:endParaRPr lang="en-US"/>
          </a:p>
        </p:txBody>
      </p:sp>
    </p:spTree>
    <p:extLst>
      <p:ext uri="{BB962C8B-B14F-4D97-AF65-F5344CB8AC3E}">
        <p14:creationId xmlns:p14="http://schemas.microsoft.com/office/powerpoint/2010/main" val="67748187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hyperlink" Target="https://www.facebook.com/groups/629898828017053" TargetMode="Externa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3.jp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17" Type="http://schemas.openxmlformats.org/officeDocument/2006/relationships/image" Target="../media/image4.png"/><Relationship Id="rId2" Type="http://schemas.openxmlformats.org/officeDocument/2006/relationships/slideLayout" Target="../slideLayouts/slideLayout13.xml"/><Relationship Id="rId16" Type="http://schemas.openxmlformats.org/officeDocument/2006/relationships/hyperlink" Target="https://www.facebook.com/groups/629898828017053" TargetMode="Externa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image" Target="../media/image2.png"/><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image" Target="../media/image1.pn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3.jp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17" Type="http://schemas.openxmlformats.org/officeDocument/2006/relationships/image" Target="../media/image4.png"/><Relationship Id="rId2" Type="http://schemas.openxmlformats.org/officeDocument/2006/relationships/slideLayout" Target="../slideLayouts/slideLayout24.xml"/><Relationship Id="rId16" Type="http://schemas.openxmlformats.org/officeDocument/2006/relationships/hyperlink" Target="https://www.facebook.com/groups/629898828017053" TargetMode="Externa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5" Type="http://schemas.openxmlformats.org/officeDocument/2006/relationships/image" Target="../media/image2.png"/><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 Id="rId14" Type="http://schemas.openxmlformats.org/officeDocument/2006/relationships/image" Target="../media/image1.png"/></Relationships>
</file>

<file path=ppt/slideMasters/_rels/slideMaster4.xml.rels><?xml version="1.0" encoding="UTF-8" standalone="yes"?>
<Relationships xmlns="http://schemas.openxmlformats.org/package/2006/relationships"><Relationship Id="rId3" Type="http://schemas.openxmlformats.org/officeDocument/2006/relationships/image" Target="../media/image3.jpg"/><Relationship Id="rId7" Type="http://schemas.openxmlformats.org/officeDocument/2006/relationships/image" Target="../media/image4.png"/><Relationship Id="rId2" Type="http://schemas.openxmlformats.org/officeDocument/2006/relationships/theme" Target="../theme/theme4.xml"/><Relationship Id="rId1" Type="http://schemas.openxmlformats.org/officeDocument/2006/relationships/slideLayout" Target="../slideLayouts/slideLayout34.xml"/><Relationship Id="rId6" Type="http://schemas.openxmlformats.org/officeDocument/2006/relationships/hyperlink" Target="https://www.facebook.com/groups/629898828017053" TargetMode="External"/><Relationship Id="rId5" Type="http://schemas.openxmlformats.org/officeDocument/2006/relationships/image" Target="../media/image2.png"/><Relationship Id="rId4" Type="http://schemas.openxmlformats.org/officeDocument/2006/relationships/image" Target="../media/image1.png"/></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42.xml"/><Relationship Id="rId13" Type="http://schemas.openxmlformats.org/officeDocument/2006/relationships/image" Target="../media/image5.png"/><Relationship Id="rId3" Type="http://schemas.openxmlformats.org/officeDocument/2006/relationships/slideLayout" Target="../slideLayouts/slideLayout37.xml"/><Relationship Id="rId7" Type="http://schemas.openxmlformats.org/officeDocument/2006/relationships/slideLayout" Target="../slideLayouts/slideLayout41.xml"/><Relationship Id="rId12" Type="http://schemas.openxmlformats.org/officeDocument/2006/relationships/theme" Target="../theme/theme5.xml"/><Relationship Id="rId17" Type="http://schemas.openxmlformats.org/officeDocument/2006/relationships/image" Target="../media/image8.png"/><Relationship Id="rId2" Type="http://schemas.openxmlformats.org/officeDocument/2006/relationships/slideLayout" Target="../slideLayouts/slideLayout36.xml"/><Relationship Id="rId16" Type="http://schemas.openxmlformats.org/officeDocument/2006/relationships/image" Target="../media/image7.png"/><Relationship Id="rId1" Type="http://schemas.openxmlformats.org/officeDocument/2006/relationships/slideLayout" Target="../slideLayouts/slideLayout35.xml"/><Relationship Id="rId6" Type="http://schemas.openxmlformats.org/officeDocument/2006/relationships/slideLayout" Target="../slideLayouts/slideLayout40.xml"/><Relationship Id="rId11" Type="http://schemas.openxmlformats.org/officeDocument/2006/relationships/slideLayout" Target="../slideLayouts/slideLayout45.xml"/><Relationship Id="rId5" Type="http://schemas.openxmlformats.org/officeDocument/2006/relationships/slideLayout" Target="../slideLayouts/slideLayout39.xml"/><Relationship Id="rId15" Type="http://schemas.openxmlformats.org/officeDocument/2006/relationships/hyperlink" Target="https://www.facebook.com/groups/629898828017053" TargetMode="External"/><Relationship Id="rId10" Type="http://schemas.openxmlformats.org/officeDocument/2006/relationships/slideLayout" Target="../slideLayouts/slideLayout44.xml"/><Relationship Id="rId4" Type="http://schemas.openxmlformats.org/officeDocument/2006/relationships/slideLayout" Target="../slideLayouts/slideLayout38.xml"/><Relationship Id="rId9" Type="http://schemas.openxmlformats.org/officeDocument/2006/relationships/slideLayout" Target="../slideLayouts/slideLayout43.xml"/><Relationship Id="rId14" Type="http://schemas.openxmlformats.org/officeDocument/2006/relationships/image" Target="../media/image6.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71C1742E-E2C9-2B99-9A83-1F754C7E629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0DD8C216-CDBF-781A-D3DA-0623D0F2B13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37972EF-FF8A-6285-5A3E-9C3E33CBEC4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6851B7C-F504-44BE-83C9-783E1933D3FF}" type="datetimeFigureOut">
              <a:rPr lang="en-US" smtClean="0"/>
              <a:t>1/25/2024</a:t>
            </a:fld>
            <a:endParaRPr lang="en-US"/>
          </a:p>
        </p:txBody>
      </p:sp>
      <p:sp>
        <p:nvSpPr>
          <p:cNvPr id="5" name="Footer Placeholder 4">
            <a:extLst>
              <a:ext uri="{FF2B5EF4-FFF2-40B4-BE49-F238E27FC236}">
                <a16:creationId xmlns:a16="http://schemas.microsoft.com/office/drawing/2014/main" id="{A482B9F9-C252-14E0-0DE4-09D03C7525B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A3AE917D-475E-9C8B-8008-5E101ED8427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589824C-513C-438E-8040-5ED003DD40C6}" type="slidenum">
              <a:rPr lang="en-US" smtClean="0"/>
              <a:t>‹#›</a:t>
            </a:fld>
            <a:endParaRPr lang="en-US"/>
          </a:p>
        </p:txBody>
      </p:sp>
      <p:pic>
        <p:nvPicPr>
          <p:cNvPr id="7" name="Picture 6">
            <a:extLst>
              <a:ext uri="{FF2B5EF4-FFF2-40B4-BE49-F238E27FC236}">
                <a16:creationId xmlns:a16="http://schemas.microsoft.com/office/drawing/2014/main" id="{2A230E99-5543-E3B3-4A01-DAF8F800BA07}"/>
              </a:ext>
            </a:extLst>
          </p:cNvPr>
          <p:cNvPicPr>
            <a:picLocks noChangeAspect="1"/>
          </p:cNvPicPr>
          <p:nvPr userDrawn="1"/>
        </p:nvPicPr>
        <p:blipFill rotWithShape="1">
          <a:blip r:embed="rId13" cstate="hqprint">
            <a:extLst>
              <a:ext uri="{28A0092B-C50C-407E-A947-70E740481C1C}">
                <a14:useLocalDpi xmlns:a14="http://schemas.microsoft.com/office/drawing/2010/main" val="0"/>
              </a:ext>
            </a:extLst>
          </a:blip>
          <a:srcRect t="37667"/>
          <a:stretch/>
        </p:blipFill>
        <p:spPr>
          <a:xfrm>
            <a:off x="-2052206" y="-221075"/>
            <a:ext cx="2186247" cy="2317405"/>
          </a:xfrm>
          <a:prstGeom prst="rect">
            <a:avLst/>
          </a:prstGeom>
        </p:spPr>
      </p:pic>
      <p:pic>
        <p:nvPicPr>
          <p:cNvPr id="8" name="Picture 7">
            <a:extLst>
              <a:ext uri="{FF2B5EF4-FFF2-40B4-BE49-F238E27FC236}">
                <a16:creationId xmlns:a16="http://schemas.microsoft.com/office/drawing/2014/main" id="{91F74F50-0437-A3AB-3FE7-79666C063863}"/>
              </a:ext>
            </a:extLst>
          </p:cNvPr>
          <p:cNvPicPr>
            <a:picLocks noChangeAspect="1"/>
          </p:cNvPicPr>
          <p:nvPr userDrawn="1"/>
        </p:nvPicPr>
        <p:blipFill rotWithShape="1">
          <a:blip r:embed="rId14" cstate="print">
            <a:extLst>
              <a:ext uri="{28A0092B-C50C-407E-A947-70E740481C1C}">
                <a14:useLocalDpi xmlns:a14="http://schemas.microsoft.com/office/drawing/2010/main" val="0"/>
              </a:ext>
            </a:extLst>
          </a:blip>
          <a:srcRect t="38142"/>
          <a:stretch/>
        </p:blipFill>
        <p:spPr>
          <a:xfrm>
            <a:off x="1616130" y="7791450"/>
            <a:ext cx="1824009" cy="2002485"/>
          </a:xfrm>
          <a:prstGeom prst="rect">
            <a:avLst/>
          </a:prstGeom>
        </p:spPr>
      </p:pic>
      <p:sp>
        <p:nvSpPr>
          <p:cNvPr id="9" name="TextBox 3">
            <a:extLst>
              <a:ext uri="{FF2B5EF4-FFF2-40B4-BE49-F238E27FC236}">
                <a16:creationId xmlns:a16="http://schemas.microsoft.com/office/drawing/2014/main" id="{BE7BEEA9-FC09-1468-9777-DC84C7940C62}"/>
              </a:ext>
            </a:extLst>
          </p:cNvPr>
          <p:cNvSpPr txBox="1"/>
          <p:nvPr userDrawn="1"/>
        </p:nvSpPr>
        <p:spPr>
          <a:xfrm>
            <a:off x="3048000" y="9098618"/>
            <a:ext cx="6228184" cy="923330"/>
          </a:xfrm>
          <a:prstGeom prst="rect">
            <a:avLst/>
          </a:prstGeom>
          <a:noFill/>
        </p:spPr>
        <p:txBody>
          <a:bodyPr wrap="square">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2C9430"/>
                </a:solidFill>
                <a:effectLst/>
                <a:uLnTx/>
                <a:uFillTx/>
                <a:latin typeface="SVN-Newton" panose="02040603050506020204" pitchFamily="18" charset="0"/>
                <a:ea typeface="+mn-ea"/>
                <a:cs typeface="Times New Roman" panose="02020603050405020304" pitchFamily="18" charset="0"/>
              </a:rPr>
              <a:t>MĂNG NON – TÀI LIỆU TIỂU HỌC</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rPr>
              <a:t>Mời </a:t>
            </a:r>
            <a:r>
              <a:rPr kumimoji="0" lang="en-US" sz="18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truy</a:t>
            </a:r>
            <a:r>
              <a:rPr kumimoji="0" lang="en-US" sz="18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18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cập</a:t>
            </a:r>
            <a:r>
              <a:rPr kumimoji="0" lang="en-US" sz="18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1800" b="0" i="0" u="none" strike="noStrike" kern="1200" cap="none" spc="0" normalizeH="0" baseline="0" noProof="0" dirty="0">
                <a:ln>
                  <a:noFill/>
                </a:ln>
                <a:solidFill>
                  <a:srgbClr val="FF0066"/>
                </a:solidFill>
                <a:effectLst/>
                <a:uLnTx/>
                <a:uFillTx/>
                <a:latin typeface="Times New Roman" panose="02020603050405020304" pitchFamily="18" charset="0"/>
                <a:ea typeface="+mn-ea"/>
                <a:cs typeface="Times New Roman" panose="02020603050405020304" pitchFamily="18" charset="0"/>
                <a:hlinkClick r:id="rId15">
                  <a:extLst>
                    <a:ext uri="{A12FA001-AC4F-418D-AE19-62706E023703}">
                      <ahyp:hlinkClr xmlns:ahyp="http://schemas.microsoft.com/office/drawing/2018/hyperlinkcolor" val="tx"/>
                    </a:ext>
                  </a:extLst>
                </a:hlinkClick>
              </a:rPr>
              <a:t>MĂNG NON- TÀI LIỆU TIỂU HỌC | Facebook</a:t>
            </a:r>
            <a:endParaRPr kumimoji="0" lang="en-US" sz="1800" b="0" i="0" u="none" strike="noStrike" kern="1200" cap="none" spc="0" normalizeH="0" baseline="0" noProof="0" dirty="0">
              <a:ln>
                <a:noFill/>
              </a:ln>
              <a:solidFill>
                <a:srgbClr val="FF0066"/>
              </a:solidFill>
              <a:effectLst/>
              <a:uLnTx/>
              <a:uFillTx/>
              <a:latin typeface="SVN-Newton" panose="02040603050506020204" pitchFamily="18" charset="0"/>
              <a:ea typeface="+mn-ea"/>
              <a:cs typeface="Times New Roman" panose="02020603050405020304" pitchFamily="18" charset="0"/>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0D4370"/>
                </a:solidFill>
                <a:effectLst/>
                <a:uLnTx/>
                <a:uFillTx/>
                <a:latin typeface="SVN-Newton" panose="02040603050506020204" pitchFamily="18" charset="0"/>
                <a:ea typeface="+mn-ea"/>
                <a:cs typeface="Times New Roman" panose="02020603050405020304" pitchFamily="18" charset="0"/>
              </a:rPr>
              <a:t>SĐT ZALO : </a:t>
            </a:r>
            <a:r>
              <a:rPr kumimoji="0" lang="en-US" sz="1800" b="1" i="0" u="sng" strike="noStrike" kern="1200" cap="none" spc="0" normalizeH="0" baseline="0" noProof="0" dirty="0">
                <a:ln>
                  <a:noFill/>
                </a:ln>
                <a:solidFill>
                  <a:srgbClr val="0D4370"/>
                </a:solidFill>
                <a:effectLst/>
                <a:uLnTx/>
                <a:uFillTx/>
                <a:latin typeface="SVN-Newton" panose="02040603050506020204" pitchFamily="18" charset="0"/>
                <a:ea typeface="+mn-ea"/>
                <a:cs typeface="+mn-cs"/>
              </a:rPr>
              <a:t>0382348780</a:t>
            </a:r>
            <a:r>
              <a:rPr kumimoji="0" lang="en-US" sz="1800" b="1" i="0" u="none" strike="noStrike" kern="1200" cap="none" spc="0" normalizeH="0" baseline="0" noProof="0" dirty="0">
                <a:ln>
                  <a:noFill/>
                </a:ln>
                <a:solidFill>
                  <a:srgbClr val="0D4370"/>
                </a:solidFill>
                <a:effectLst/>
                <a:uLnTx/>
                <a:uFillTx/>
                <a:latin typeface="SVN-Newton" panose="02040603050506020204" pitchFamily="18" charset="0"/>
                <a:ea typeface="+mn-ea"/>
                <a:cs typeface="+mn-cs"/>
              </a:rPr>
              <a:t> - </a:t>
            </a:r>
            <a:r>
              <a:rPr kumimoji="0" lang="en-US" sz="1800" b="1" i="0" u="sng" strike="noStrike" kern="1200" cap="none" spc="0" normalizeH="0" baseline="0" noProof="0" dirty="0">
                <a:ln>
                  <a:noFill/>
                </a:ln>
                <a:solidFill>
                  <a:srgbClr val="0D4370"/>
                </a:solidFill>
                <a:effectLst/>
                <a:uLnTx/>
                <a:uFillTx/>
                <a:latin typeface="SVN-Newton" panose="02040603050506020204" pitchFamily="18" charset="0"/>
                <a:ea typeface="+mn-ea"/>
                <a:cs typeface="+mn-cs"/>
              </a:rPr>
              <a:t>0984848929</a:t>
            </a:r>
            <a:endParaRPr kumimoji="0" lang="en-US" sz="1800" b="1" i="0" u="none" strike="noStrike" kern="1200" cap="none" spc="0" normalizeH="0" baseline="0" noProof="0" dirty="0">
              <a:ln>
                <a:noFill/>
              </a:ln>
              <a:solidFill>
                <a:srgbClr val="0D4370"/>
              </a:solidFill>
              <a:effectLst/>
              <a:uLnTx/>
              <a:uFillTx/>
              <a:latin typeface="SVN-Newton" panose="02040603050506020204" pitchFamily="18" charset="0"/>
              <a:ea typeface="+mn-ea"/>
              <a:cs typeface="Times New Roman" panose="02020603050405020304" pitchFamily="18" charset="0"/>
            </a:endParaRPr>
          </a:p>
        </p:txBody>
      </p:sp>
      <p:sp>
        <p:nvSpPr>
          <p:cNvPr id="10" name="Title 1">
            <a:extLst>
              <a:ext uri="{FF2B5EF4-FFF2-40B4-BE49-F238E27FC236}">
                <a16:creationId xmlns:a16="http://schemas.microsoft.com/office/drawing/2014/main" id="{20CE09A2-9550-6981-1390-B4334AE15CD9}"/>
              </a:ext>
            </a:extLst>
          </p:cNvPr>
          <p:cNvSpPr txBox="1">
            <a:spLocks/>
          </p:cNvSpPr>
          <p:nvPr userDrawn="1"/>
        </p:nvSpPr>
        <p:spPr>
          <a:xfrm>
            <a:off x="-2052207" y="1690688"/>
            <a:ext cx="2186247" cy="787400"/>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3200" b="0" i="0" u="none" strike="noStrike" kern="1200" cap="none" spc="0" normalizeH="0" baseline="0" noProof="0" dirty="0">
                <a:ln>
                  <a:noFill/>
                </a:ln>
                <a:solidFill>
                  <a:srgbClr val="50AE47"/>
                </a:solidFill>
                <a:effectLst/>
                <a:uLnTx/>
                <a:uFillTx/>
                <a:latin typeface="#9Slide07 HoneyCream" pitchFamily="2" charset="0"/>
                <a:ea typeface="+mj-ea"/>
                <a:cs typeface="+mj-cs"/>
              </a:rPr>
              <a:t>Măng Non</a:t>
            </a:r>
          </a:p>
        </p:txBody>
      </p:sp>
    </p:spTree>
    <p:extLst>
      <p:ext uri="{BB962C8B-B14F-4D97-AF65-F5344CB8AC3E}">
        <p14:creationId xmlns:p14="http://schemas.microsoft.com/office/powerpoint/2010/main" val="255239553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t="-9000" b="-9000"/>
          </a:stretch>
        </a:blipFill>
        <a:effectLst/>
      </p:bgPr>
    </p:bg>
    <p:spTree>
      <p:nvGrpSpPr>
        <p:cNvPr id="1" name=""/>
        <p:cNvGrpSpPr/>
        <p:nvPr/>
      </p:nvGrpSpPr>
      <p:grpSpPr>
        <a:xfrm>
          <a:off x="0" y="0"/>
          <a:ext cx="0" cy="0"/>
          <a:chOff x="0" y="0"/>
          <a:chExt cx="0" cy="0"/>
        </a:xfrm>
      </p:grpSpPr>
      <p:sp>
        <p:nvSpPr>
          <p:cNvPr id="2" name="标题占位符 1">
            <a:extLst>
              <a:ext uri="{FF2B5EF4-FFF2-40B4-BE49-F238E27FC236}">
                <a16:creationId xmlns:a16="http://schemas.microsoft.com/office/drawing/2014/main" id="{3DFE0161-04B9-2E2A-C345-91B2DF4D30D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a:extLst>
              <a:ext uri="{FF2B5EF4-FFF2-40B4-BE49-F238E27FC236}">
                <a16:creationId xmlns:a16="http://schemas.microsoft.com/office/drawing/2014/main" id="{484CC73E-C3E9-FB21-271A-091153F039A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E51E858A-B9F8-DC94-3E35-7FFA63A0AB4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DFE48A3-FBB0-4D53-AD96-BBA31C39C62D}" type="datetimeFigureOut">
              <a:rPr lang="zh-CN" altLang="en-US" smtClean="0"/>
              <a:t>2024/1/25</a:t>
            </a:fld>
            <a:endParaRPr lang="zh-CN" altLang="en-US"/>
          </a:p>
        </p:txBody>
      </p:sp>
      <p:sp>
        <p:nvSpPr>
          <p:cNvPr id="5" name="页脚占位符 4">
            <a:extLst>
              <a:ext uri="{FF2B5EF4-FFF2-40B4-BE49-F238E27FC236}">
                <a16:creationId xmlns:a16="http://schemas.microsoft.com/office/drawing/2014/main" id="{11989771-3B51-3281-4C4B-F93869444C3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a:extLst>
              <a:ext uri="{FF2B5EF4-FFF2-40B4-BE49-F238E27FC236}">
                <a16:creationId xmlns:a16="http://schemas.microsoft.com/office/drawing/2014/main" id="{C7D1990C-3DDC-D01B-7DF8-1E88E8C4F56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DB713A8-A7D8-4655-9856-7687D49ACF6C}" type="slidenum">
              <a:rPr lang="zh-CN" altLang="en-US" smtClean="0"/>
              <a:t>‹#›</a:t>
            </a:fld>
            <a:endParaRPr lang="zh-CN" altLang="en-US"/>
          </a:p>
        </p:txBody>
      </p:sp>
      <p:pic>
        <p:nvPicPr>
          <p:cNvPr id="7" name="Picture 6">
            <a:extLst>
              <a:ext uri="{FF2B5EF4-FFF2-40B4-BE49-F238E27FC236}">
                <a16:creationId xmlns:a16="http://schemas.microsoft.com/office/drawing/2014/main" id="{E601A826-9DBC-4144-A309-96D00EDA9B8E}"/>
              </a:ext>
            </a:extLst>
          </p:cNvPr>
          <p:cNvPicPr>
            <a:picLocks noChangeAspect="1"/>
          </p:cNvPicPr>
          <p:nvPr userDrawn="1"/>
        </p:nvPicPr>
        <p:blipFill rotWithShape="1">
          <a:blip r:embed="rId14" cstate="hqprint">
            <a:extLst>
              <a:ext uri="{28A0092B-C50C-407E-A947-70E740481C1C}">
                <a14:useLocalDpi xmlns:a14="http://schemas.microsoft.com/office/drawing/2010/main" val="0"/>
              </a:ext>
            </a:extLst>
          </a:blip>
          <a:srcRect t="37667"/>
          <a:stretch/>
        </p:blipFill>
        <p:spPr>
          <a:xfrm>
            <a:off x="-2052206" y="-221075"/>
            <a:ext cx="2186247" cy="2317405"/>
          </a:xfrm>
          <a:prstGeom prst="rect">
            <a:avLst/>
          </a:prstGeom>
        </p:spPr>
      </p:pic>
      <p:pic>
        <p:nvPicPr>
          <p:cNvPr id="8" name="Picture 7">
            <a:extLst>
              <a:ext uri="{FF2B5EF4-FFF2-40B4-BE49-F238E27FC236}">
                <a16:creationId xmlns:a16="http://schemas.microsoft.com/office/drawing/2014/main" id="{56EDD49C-554B-4C28-92F7-B784D7D8872A}"/>
              </a:ext>
            </a:extLst>
          </p:cNvPr>
          <p:cNvPicPr>
            <a:picLocks noChangeAspect="1"/>
          </p:cNvPicPr>
          <p:nvPr userDrawn="1"/>
        </p:nvPicPr>
        <p:blipFill rotWithShape="1">
          <a:blip r:embed="rId15" cstate="print">
            <a:extLst>
              <a:ext uri="{28A0092B-C50C-407E-A947-70E740481C1C}">
                <a14:useLocalDpi xmlns:a14="http://schemas.microsoft.com/office/drawing/2010/main" val="0"/>
              </a:ext>
            </a:extLst>
          </a:blip>
          <a:srcRect t="38142"/>
          <a:stretch/>
        </p:blipFill>
        <p:spPr>
          <a:xfrm>
            <a:off x="1616130" y="7791450"/>
            <a:ext cx="1824009" cy="2002485"/>
          </a:xfrm>
          <a:prstGeom prst="rect">
            <a:avLst/>
          </a:prstGeom>
        </p:spPr>
      </p:pic>
      <p:sp>
        <p:nvSpPr>
          <p:cNvPr id="9" name="TextBox 3">
            <a:extLst>
              <a:ext uri="{FF2B5EF4-FFF2-40B4-BE49-F238E27FC236}">
                <a16:creationId xmlns:a16="http://schemas.microsoft.com/office/drawing/2014/main" id="{F9034237-DA06-4066-849E-00A115FF4EA1}"/>
              </a:ext>
            </a:extLst>
          </p:cNvPr>
          <p:cNvSpPr txBox="1"/>
          <p:nvPr userDrawn="1"/>
        </p:nvSpPr>
        <p:spPr>
          <a:xfrm>
            <a:off x="3048000" y="9098618"/>
            <a:ext cx="6228184" cy="923330"/>
          </a:xfrm>
          <a:prstGeom prst="rect">
            <a:avLst/>
          </a:prstGeom>
          <a:noFill/>
        </p:spPr>
        <p:txBody>
          <a:bodyPr wrap="square">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2C9430"/>
                </a:solidFill>
                <a:effectLst/>
                <a:uLnTx/>
                <a:uFillTx/>
                <a:latin typeface="SVN-Newton" panose="02040603050506020204" pitchFamily="18" charset="0"/>
                <a:ea typeface="+mn-ea"/>
                <a:cs typeface="Times New Roman" panose="02020603050405020304" pitchFamily="18" charset="0"/>
              </a:rPr>
              <a:t>MĂNG NON – TÀI LIỆU TIỂU HỌC</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rPr>
              <a:t>Mời </a:t>
            </a:r>
            <a:r>
              <a:rPr kumimoji="0" lang="en-US" sz="18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truy</a:t>
            </a:r>
            <a:r>
              <a:rPr kumimoji="0" lang="en-US" sz="18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18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cập</a:t>
            </a:r>
            <a:r>
              <a:rPr kumimoji="0" lang="en-US" sz="18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1800" b="0" i="0" u="none" strike="noStrike" kern="1200" cap="none" spc="0" normalizeH="0" baseline="0" noProof="0" dirty="0">
                <a:ln>
                  <a:noFill/>
                </a:ln>
                <a:solidFill>
                  <a:srgbClr val="FF0066"/>
                </a:solidFill>
                <a:effectLst/>
                <a:uLnTx/>
                <a:uFillTx/>
                <a:latin typeface="Times New Roman" panose="02020603050405020304" pitchFamily="18" charset="0"/>
                <a:ea typeface="+mn-ea"/>
                <a:cs typeface="Times New Roman" panose="02020603050405020304" pitchFamily="18" charset="0"/>
                <a:hlinkClick r:id="rId16">
                  <a:extLst>
                    <a:ext uri="{A12FA001-AC4F-418D-AE19-62706E023703}">
                      <ahyp:hlinkClr xmlns:ahyp="http://schemas.microsoft.com/office/drawing/2018/hyperlinkcolor" val="tx"/>
                    </a:ext>
                  </a:extLst>
                </a:hlinkClick>
              </a:rPr>
              <a:t>MĂNG NON- TÀI LIỆU TIỂU HỌC | Facebook</a:t>
            </a:r>
            <a:endParaRPr kumimoji="0" lang="en-US" sz="1800" b="0" i="0" u="none" strike="noStrike" kern="1200" cap="none" spc="0" normalizeH="0" baseline="0" noProof="0" dirty="0">
              <a:ln>
                <a:noFill/>
              </a:ln>
              <a:solidFill>
                <a:srgbClr val="FF0066"/>
              </a:solidFill>
              <a:effectLst/>
              <a:uLnTx/>
              <a:uFillTx/>
              <a:latin typeface="SVN-Newton" panose="02040603050506020204" pitchFamily="18" charset="0"/>
              <a:ea typeface="+mn-ea"/>
              <a:cs typeface="Times New Roman" panose="02020603050405020304" pitchFamily="18" charset="0"/>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0D4370"/>
                </a:solidFill>
                <a:effectLst/>
                <a:uLnTx/>
                <a:uFillTx/>
                <a:latin typeface="SVN-Newton" panose="02040603050506020204" pitchFamily="18" charset="0"/>
                <a:ea typeface="+mn-ea"/>
                <a:cs typeface="Times New Roman" panose="02020603050405020304" pitchFamily="18" charset="0"/>
              </a:rPr>
              <a:t>SĐT ZALO : </a:t>
            </a:r>
            <a:r>
              <a:rPr kumimoji="0" lang="en-US" sz="1800" b="1" i="0" u="sng" strike="noStrike" kern="1200" cap="none" spc="0" normalizeH="0" baseline="0" noProof="0" dirty="0">
                <a:ln>
                  <a:noFill/>
                </a:ln>
                <a:solidFill>
                  <a:srgbClr val="0D4370"/>
                </a:solidFill>
                <a:effectLst/>
                <a:uLnTx/>
                <a:uFillTx/>
                <a:latin typeface="SVN-Newton" panose="02040603050506020204" pitchFamily="18" charset="0"/>
                <a:ea typeface="+mn-ea"/>
                <a:cs typeface="+mn-cs"/>
              </a:rPr>
              <a:t>0382348780</a:t>
            </a:r>
            <a:r>
              <a:rPr kumimoji="0" lang="en-US" sz="1800" b="1" i="0" u="none" strike="noStrike" kern="1200" cap="none" spc="0" normalizeH="0" baseline="0" noProof="0" dirty="0">
                <a:ln>
                  <a:noFill/>
                </a:ln>
                <a:solidFill>
                  <a:srgbClr val="0D4370"/>
                </a:solidFill>
                <a:effectLst/>
                <a:uLnTx/>
                <a:uFillTx/>
                <a:latin typeface="SVN-Newton" panose="02040603050506020204" pitchFamily="18" charset="0"/>
                <a:ea typeface="+mn-ea"/>
                <a:cs typeface="+mn-cs"/>
              </a:rPr>
              <a:t> - </a:t>
            </a:r>
            <a:r>
              <a:rPr kumimoji="0" lang="en-US" sz="1800" b="1" i="0" u="sng" strike="noStrike" kern="1200" cap="none" spc="0" normalizeH="0" baseline="0" noProof="0" dirty="0">
                <a:ln>
                  <a:noFill/>
                </a:ln>
                <a:solidFill>
                  <a:srgbClr val="0D4370"/>
                </a:solidFill>
                <a:effectLst/>
                <a:uLnTx/>
                <a:uFillTx/>
                <a:latin typeface="SVN-Newton" panose="02040603050506020204" pitchFamily="18" charset="0"/>
                <a:ea typeface="+mn-ea"/>
                <a:cs typeface="+mn-cs"/>
              </a:rPr>
              <a:t>0984848929</a:t>
            </a:r>
            <a:endParaRPr kumimoji="0" lang="en-US" sz="1800" b="1" i="0" u="none" strike="noStrike" kern="1200" cap="none" spc="0" normalizeH="0" baseline="0" noProof="0" dirty="0">
              <a:ln>
                <a:noFill/>
              </a:ln>
              <a:solidFill>
                <a:srgbClr val="0D4370"/>
              </a:solidFill>
              <a:effectLst/>
              <a:uLnTx/>
              <a:uFillTx/>
              <a:latin typeface="SVN-Newton" panose="02040603050506020204" pitchFamily="18" charset="0"/>
              <a:ea typeface="+mn-ea"/>
              <a:cs typeface="Times New Roman" panose="02020603050405020304" pitchFamily="18" charset="0"/>
            </a:endParaRPr>
          </a:p>
        </p:txBody>
      </p:sp>
      <p:sp>
        <p:nvSpPr>
          <p:cNvPr id="10" name="Title 1">
            <a:extLst>
              <a:ext uri="{FF2B5EF4-FFF2-40B4-BE49-F238E27FC236}">
                <a16:creationId xmlns:a16="http://schemas.microsoft.com/office/drawing/2014/main" id="{9E5F6F2C-DE77-4B3E-986A-23D69ABD846E}"/>
              </a:ext>
            </a:extLst>
          </p:cNvPr>
          <p:cNvSpPr txBox="1">
            <a:spLocks/>
          </p:cNvSpPr>
          <p:nvPr userDrawn="1"/>
        </p:nvSpPr>
        <p:spPr>
          <a:xfrm>
            <a:off x="1435012" y="9462561"/>
            <a:ext cx="2186247" cy="787400"/>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3200" b="0" i="0" u="none" strike="noStrike" kern="1200" cap="none" spc="0" normalizeH="0" baseline="0" noProof="0">
                <a:ln>
                  <a:noFill/>
                </a:ln>
                <a:solidFill>
                  <a:srgbClr val="2C9430"/>
                </a:solidFill>
                <a:effectLst/>
                <a:uLnTx/>
                <a:uFillTx/>
                <a:latin typeface="#9Slide07 HoneyCream" pitchFamily="2" charset="0"/>
                <a:ea typeface="+mj-ea"/>
                <a:cs typeface="+mj-cs"/>
              </a:rPr>
              <a:t>Măng Non</a:t>
            </a:r>
            <a:endParaRPr kumimoji="0" lang="en-US" sz="3200" b="0" i="0" u="none" strike="noStrike" kern="1200" cap="none" spc="0" normalizeH="0" baseline="0" noProof="0" dirty="0">
              <a:ln>
                <a:noFill/>
              </a:ln>
              <a:solidFill>
                <a:srgbClr val="2C9430"/>
              </a:solidFill>
              <a:effectLst/>
              <a:uLnTx/>
              <a:uFillTx/>
              <a:latin typeface="#9Slide07 HoneyCream" pitchFamily="2" charset="0"/>
              <a:ea typeface="+mj-ea"/>
              <a:cs typeface="+mj-cs"/>
            </a:endParaRPr>
          </a:p>
        </p:txBody>
      </p:sp>
      <p:pic>
        <p:nvPicPr>
          <p:cNvPr id="11" name="Picture 10">
            <a:extLst>
              <a:ext uri="{FF2B5EF4-FFF2-40B4-BE49-F238E27FC236}">
                <a16:creationId xmlns:a16="http://schemas.microsoft.com/office/drawing/2014/main" id="{2C38DA38-71FB-4CEB-B777-09292390EC4A}"/>
              </a:ext>
            </a:extLst>
          </p:cNvPr>
          <p:cNvPicPr>
            <a:picLocks noChangeAspect="1"/>
          </p:cNvPicPr>
          <p:nvPr userDrawn="1"/>
        </p:nvPicPr>
        <p:blipFill>
          <a:blip r:embed="rId14" cstate="hqprint">
            <a:extLst>
              <a:ext uri="{28A0092B-C50C-407E-A947-70E740481C1C}">
                <a14:useLocalDpi xmlns:a14="http://schemas.microsoft.com/office/drawing/2010/main" val="0"/>
              </a:ext>
            </a:extLst>
          </a:blip>
          <a:stretch>
            <a:fillRect/>
          </a:stretch>
        </p:blipFill>
        <p:spPr>
          <a:xfrm>
            <a:off x="-41976692" y="-26525564"/>
            <a:ext cx="2186247" cy="3717751"/>
          </a:xfrm>
          <a:prstGeom prst="rect">
            <a:avLst/>
          </a:prstGeom>
        </p:spPr>
      </p:pic>
      <p:pic>
        <p:nvPicPr>
          <p:cNvPr id="12" name="Picture 11">
            <a:extLst>
              <a:ext uri="{FF2B5EF4-FFF2-40B4-BE49-F238E27FC236}">
                <a16:creationId xmlns:a16="http://schemas.microsoft.com/office/drawing/2014/main" id="{7B3E06E2-B8CD-4348-A929-48748D52322A}"/>
              </a:ext>
            </a:extLst>
          </p:cNvPr>
          <p:cNvPicPr>
            <a:picLocks noChangeAspect="1"/>
          </p:cNvPicPr>
          <p:nvPr userDrawn="1"/>
        </p:nvPicPr>
        <p:blipFill>
          <a:blip r:embed="rId14" cstate="hqprint">
            <a:extLst>
              <a:ext uri="{28A0092B-C50C-407E-A947-70E740481C1C}">
                <a14:useLocalDpi xmlns:a14="http://schemas.microsoft.com/office/drawing/2010/main" val="0"/>
              </a:ext>
            </a:extLst>
          </a:blip>
          <a:stretch>
            <a:fillRect/>
          </a:stretch>
        </p:blipFill>
        <p:spPr>
          <a:xfrm>
            <a:off x="49158508" y="-26525565"/>
            <a:ext cx="2186247" cy="3717751"/>
          </a:xfrm>
          <a:prstGeom prst="rect">
            <a:avLst/>
          </a:prstGeom>
        </p:spPr>
      </p:pic>
      <p:pic>
        <p:nvPicPr>
          <p:cNvPr id="13" name="Picture 12">
            <a:extLst>
              <a:ext uri="{FF2B5EF4-FFF2-40B4-BE49-F238E27FC236}">
                <a16:creationId xmlns:a16="http://schemas.microsoft.com/office/drawing/2014/main" id="{D1A0A433-1C81-43D6-86C9-906F9D1CD5C6}"/>
              </a:ext>
            </a:extLst>
          </p:cNvPr>
          <p:cNvPicPr>
            <a:picLocks noChangeAspect="1"/>
          </p:cNvPicPr>
          <p:nvPr userDrawn="1"/>
        </p:nvPicPr>
        <p:blipFill>
          <a:blip r:embed="rId14" cstate="hqprint">
            <a:extLst>
              <a:ext uri="{28A0092B-C50C-407E-A947-70E740481C1C}">
                <a14:useLocalDpi xmlns:a14="http://schemas.microsoft.com/office/drawing/2010/main" val="0"/>
              </a:ext>
            </a:extLst>
          </a:blip>
          <a:stretch>
            <a:fillRect/>
          </a:stretch>
        </p:blipFill>
        <p:spPr>
          <a:xfrm>
            <a:off x="-40863118" y="29176636"/>
            <a:ext cx="2186247" cy="3717751"/>
          </a:xfrm>
          <a:prstGeom prst="rect">
            <a:avLst/>
          </a:prstGeom>
        </p:spPr>
      </p:pic>
      <p:pic>
        <p:nvPicPr>
          <p:cNvPr id="14" name="Picture 13">
            <a:extLst>
              <a:ext uri="{FF2B5EF4-FFF2-40B4-BE49-F238E27FC236}">
                <a16:creationId xmlns:a16="http://schemas.microsoft.com/office/drawing/2014/main" id="{57AB7940-731C-4B6C-8537-33EBAD98DEBF}"/>
              </a:ext>
            </a:extLst>
          </p:cNvPr>
          <p:cNvPicPr>
            <a:picLocks noChangeAspect="1"/>
          </p:cNvPicPr>
          <p:nvPr userDrawn="1"/>
        </p:nvPicPr>
        <p:blipFill>
          <a:blip r:embed="rId14" cstate="hqprint">
            <a:extLst>
              <a:ext uri="{28A0092B-C50C-407E-A947-70E740481C1C}">
                <a14:useLocalDpi xmlns:a14="http://schemas.microsoft.com/office/drawing/2010/main" val="0"/>
              </a:ext>
            </a:extLst>
          </a:blip>
          <a:stretch>
            <a:fillRect/>
          </a:stretch>
        </p:blipFill>
        <p:spPr>
          <a:xfrm>
            <a:off x="51382672" y="29176635"/>
            <a:ext cx="2186247" cy="3717751"/>
          </a:xfrm>
          <a:prstGeom prst="rect">
            <a:avLst/>
          </a:prstGeom>
        </p:spPr>
      </p:pic>
      <p:sp>
        <p:nvSpPr>
          <p:cNvPr id="16" name="Title 1">
            <a:extLst>
              <a:ext uri="{FF2B5EF4-FFF2-40B4-BE49-F238E27FC236}">
                <a16:creationId xmlns:a16="http://schemas.microsoft.com/office/drawing/2014/main" id="{7A218C26-69B7-499C-B190-96851A78FEC6}"/>
              </a:ext>
            </a:extLst>
          </p:cNvPr>
          <p:cNvSpPr txBox="1">
            <a:spLocks/>
          </p:cNvSpPr>
          <p:nvPr userDrawn="1"/>
        </p:nvSpPr>
        <p:spPr>
          <a:xfrm>
            <a:off x="-570117" y="6070600"/>
            <a:ext cx="2186247" cy="787400"/>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1800" b="0" i="0" u="none" strike="noStrike" kern="1200" cap="none" spc="0" normalizeH="0" baseline="0" noProof="0" dirty="0" err="1">
                <a:ln>
                  <a:noFill/>
                </a:ln>
                <a:solidFill>
                  <a:srgbClr val="A5A5A5">
                    <a:lumMod val="60000"/>
                    <a:lumOff val="40000"/>
                  </a:srgbClr>
                </a:solidFill>
                <a:effectLst/>
                <a:uLnTx/>
                <a:uFillTx/>
                <a:latin typeface="#9Slide07 HoneyCream" pitchFamily="2" charset="0"/>
                <a:ea typeface="+mj-ea"/>
                <a:cs typeface="+mj-cs"/>
              </a:rPr>
              <a:t>Măng</a:t>
            </a:r>
            <a:r>
              <a:rPr kumimoji="0" lang="en-US" sz="1800" b="0" i="0" u="none" strike="noStrike" kern="1200" cap="none" spc="0" normalizeH="0" baseline="0" noProof="0" dirty="0">
                <a:ln>
                  <a:noFill/>
                </a:ln>
                <a:solidFill>
                  <a:srgbClr val="A5A5A5">
                    <a:lumMod val="60000"/>
                    <a:lumOff val="40000"/>
                  </a:srgbClr>
                </a:solidFill>
                <a:effectLst/>
                <a:uLnTx/>
                <a:uFillTx/>
                <a:latin typeface="#9Slide07 HoneyCream" pitchFamily="2" charset="0"/>
                <a:ea typeface="+mj-ea"/>
                <a:cs typeface="+mj-cs"/>
              </a:rPr>
              <a:t> Non</a:t>
            </a:r>
          </a:p>
        </p:txBody>
      </p:sp>
      <p:sp>
        <p:nvSpPr>
          <p:cNvPr id="17" name="Title 1">
            <a:extLst>
              <a:ext uri="{FF2B5EF4-FFF2-40B4-BE49-F238E27FC236}">
                <a16:creationId xmlns:a16="http://schemas.microsoft.com/office/drawing/2014/main" id="{6AA5128D-EAF5-483C-871A-4BFED87FD86D}"/>
              </a:ext>
            </a:extLst>
          </p:cNvPr>
          <p:cNvSpPr txBox="1">
            <a:spLocks/>
          </p:cNvSpPr>
          <p:nvPr userDrawn="1"/>
        </p:nvSpPr>
        <p:spPr>
          <a:xfrm>
            <a:off x="-2052207" y="1690688"/>
            <a:ext cx="2186247" cy="787400"/>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3200" b="0" i="0" u="none" strike="noStrike" kern="1200" cap="none" spc="0" normalizeH="0" baseline="0" noProof="0" dirty="0">
                <a:ln>
                  <a:noFill/>
                </a:ln>
                <a:solidFill>
                  <a:srgbClr val="50AE47"/>
                </a:solidFill>
                <a:effectLst/>
                <a:uLnTx/>
                <a:uFillTx/>
                <a:latin typeface="#9Slide07 HoneyCream" pitchFamily="2" charset="0"/>
                <a:ea typeface="+mj-ea"/>
                <a:cs typeface="+mj-cs"/>
              </a:rPr>
              <a:t>Măng Non</a:t>
            </a:r>
          </a:p>
        </p:txBody>
      </p:sp>
      <p:pic>
        <p:nvPicPr>
          <p:cNvPr id="18" name="Picture 17">
            <a:extLst>
              <a:ext uri="{FF2B5EF4-FFF2-40B4-BE49-F238E27FC236}">
                <a16:creationId xmlns:a16="http://schemas.microsoft.com/office/drawing/2014/main" id="{EFD30DE0-A467-4251-9C3A-A1C317B49723}"/>
              </a:ext>
            </a:extLst>
          </p:cNvPr>
          <p:cNvPicPr>
            <a:picLocks noChangeAspect="1"/>
          </p:cNvPicPr>
          <p:nvPr userDrawn="1"/>
        </p:nvPicPr>
        <p:blipFill rotWithShape="1">
          <a:blip r:embed="rId17" cstate="print">
            <a:extLst>
              <a:ext uri="{28A0092B-C50C-407E-A947-70E740481C1C}">
                <a14:useLocalDpi xmlns:a14="http://schemas.microsoft.com/office/drawing/2010/main" val="0"/>
              </a:ext>
            </a:extLst>
          </a:blip>
          <a:srcRect t="30568" r="10051"/>
          <a:stretch/>
        </p:blipFill>
        <p:spPr>
          <a:xfrm>
            <a:off x="-44511100" y="-19326756"/>
            <a:ext cx="3627531" cy="4761670"/>
          </a:xfrm>
          <a:prstGeom prst="rect">
            <a:avLst/>
          </a:prstGeom>
        </p:spPr>
      </p:pic>
      <p:pic>
        <p:nvPicPr>
          <p:cNvPr id="19" name="Picture 18">
            <a:extLst>
              <a:ext uri="{FF2B5EF4-FFF2-40B4-BE49-F238E27FC236}">
                <a16:creationId xmlns:a16="http://schemas.microsoft.com/office/drawing/2014/main" id="{DAB0BDD7-87EC-486A-B615-E37ABFEB5375}"/>
              </a:ext>
            </a:extLst>
          </p:cNvPr>
          <p:cNvPicPr>
            <a:picLocks noChangeAspect="1"/>
          </p:cNvPicPr>
          <p:nvPr userDrawn="1"/>
        </p:nvPicPr>
        <p:blipFill rotWithShape="1">
          <a:blip r:embed="rId17" cstate="print">
            <a:extLst>
              <a:ext uri="{28A0092B-C50C-407E-A947-70E740481C1C}">
                <a14:useLocalDpi xmlns:a14="http://schemas.microsoft.com/office/drawing/2010/main" val="0"/>
              </a:ext>
            </a:extLst>
          </a:blip>
          <a:srcRect t="30568" r="10051"/>
          <a:stretch/>
        </p:blipFill>
        <p:spPr>
          <a:xfrm>
            <a:off x="-44511100" y="23671816"/>
            <a:ext cx="3627531" cy="4761670"/>
          </a:xfrm>
          <a:prstGeom prst="rect">
            <a:avLst/>
          </a:prstGeom>
        </p:spPr>
      </p:pic>
      <p:pic>
        <p:nvPicPr>
          <p:cNvPr id="20" name="Picture 19">
            <a:extLst>
              <a:ext uri="{FF2B5EF4-FFF2-40B4-BE49-F238E27FC236}">
                <a16:creationId xmlns:a16="http://schemas.microsoft.com/office/drawing/2014/main" id="{0A7B57CC-00D0-41DB-B5AF-37D47FB69ADE}"/>
              </a:ext>
            </a:extLst>
          </p:cNvPr>
          <p:cNvPicPr>
            <a:picLocks noChangeAspect="1"/>
          </p:cNvPicPr>
          <p:nvPr userDrawn="1"/>
        </p:nvPicPr>
        <p:blipFill rotWithShape="1">
          <a:blip r:embed="rId17" cstate="print">
            <a:extLst>
              <a:ext uri="{28A0092B-C50C-407E-A947-70E740481C1C}">
                <a14:useLocalDpi xmlns:a14="http://schemas.microsoft.com/office/drawing/2010/main" val="0"/>
              </a:ext>
            </a:extLst>
          </a:blip>
          <a:srcRect t="30568" r="10051"/>
          <a:stretch/>
        </p:blipFill>
        <p:spPr>
          <a:xfrm>
            <a:off x="52475795" y="-19326756"/>
            <a:ext cx="3627531" cy="4761670"/>
          </a:xfrm>
          <a:prstGeom prst="rect">
            <a:avLst/>
          </a:prstGeom>
        </p:spPr>
      </p:pic>
      <p:pic>
        <p:nvPicPr>
          <p:cNvPr id="21" name="Picture 20">
            <a:extLst>
              <a:ext uri="{FF2B5EF4-FFF2-40B4-BE49-F238E27FC236}">
                <a16:creationId xmlns:a16="http://schemas.microsoft.com/office/drawing/2014/main" id="{2E588B1C-8AC9-4740-A8D9-6AF0680251B0}"/>
              </a:ext>
            </a:extLst>
          </p:cNvPr>
          <p:cNvPicPr>
            <a:picLocks noChangeAspect="1"/>
          </p:cNvPicPr>
          <p:nvPr userDrawn="1"/>
        </p:nvPicPr>
        <p:blipFill rotWithShape="1">
          <a:blip r:embed="rId17" cstate="print">
            <a:extLst>
              <a:ext uri="{28A0092B-C50C-407E-A947-70E740481C1C}">
                <a14:useLocalDpi xmlns:a14="http://schemas.microsoft.com/office/drawing/2010/main" val="0"/>
              </a:ext>
            </a:extLst>
          </a:blip>
          <a:srcRect t="30568" r="10051"/>
          <a:stretch/>
        </p:blipFill>
        <p:spPr>
          <a:xfrm>
            <a:off x="52738933" y="23671816"/>
            <a:ext cx="3627531" cy="4761670"/>
          </a:xfrm>
          <a:prstGeom prst="rect">
            <a:avLst/>
          </a:prstGeom>
        </p:spPr>
      </p:pic>
    </p:spTree>
    <p:extLst>
      <p:ext uri="{BB962C8B-B14F-4D97-AF65-F5344CB8AC3E}">
        <p14:creationId xmlns:p14="http://schemas.microsoft.com/office/powerpoint/2010/main" val="42055841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t="-9000" b="-9000"/>
          </a:stretch>
        </a:blipFill>
        <a:effectLst/>
      </p:bgPr>
    </p:bg>
    <p:spTree>
      <p:nvGrpSpPr>
        <p:cNvPr id="1" name=""/>
        <p:cNvGrpSpPr/>
        <p:nvPr/>
      </p:nvGrpSpPr>
      <p:grpSpPr>
        <a:xfrm>
          <a:off x="0" y="0"/>
          <a:ext cx="0" cy="0"/>
          <a:chOff x="0" y="0"/>
          <a:chExt cx="0" cy="0"/>
        </a:xfrm>
      </p:grpSpPr>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A47C9D82-4541-49E7-A5F3-91E633D828EC}" type="datetimeFigureOut">
              <a:rPr kumimoji="0" lang="zh-CN" altLang="en-US" sz="1200" b="0" i="0" u="none" strike="noStrike" kern="1200" cap="none" spc="0" normalizeH="0" baseline="0" noProof="0" smtClean="0">
                <a:ln>
                  <a:noFill/>
                </a:ln>
                <a:solidFill>
                  <a:prstClr val="black">
                    <a:tint val="75000"/>
                  </a:prstClr>
                </a:solidFill>
                <a:effectLst/>
                <a:uLnTx/>
                <a:uFillTx/>
                <a:latin typeface="字魂27号-布丁体" panose="020F0502020204030204"/>
                <a:ea typeface="字魂27号-布丁体"/>
                <a:cs typeface="+mn-cs"/>
              </a:rPr>
              <a:pPr marL="0" marR="0" lvl="0" indent="0" algn="l" defTabSz="914400" rtl="0" eaLnBrk="1" fontAlgn="auto" latinLnBrk="0" hangingPunct="1">
                <a:lnSpc>
                  <a:spcPct val="100000"/>
                </a:lnSpc>
                <a:spcBef>
                  <a:spcPts val="0"/>
                </a:spcBef>
                <a:spcAft>
                  <a:spcPts val="0"/>
                </a:spcAft>
                <a:buClrTx/>
                <a:buSzTx/>
                <a:buFontTx/>
                <a:buNone/>
                <a:tabLst/>
                <a:defRPr/>
              </a:pPr>
              <a:t>2024/1/25</a:t>
            </a:fld>
            <a:endParaRPr kumimoji="0" lang="zh-CN" altLang="en-US" sz="1200" b="0" i="0" u="none" strike="noStrike" kern="1200" cap="none" spc="0" normalizeH="0" baseline="0" noProof="0">
              <a:ln>
                <a:noFill/>
              </a:ln>
              <a:solidFill>
                <a:prstClr val="black">
                  <a:tint val="75000"/>
                </a:prstClr>
              </a:solidFill>
              <a:effectLst/>
              <a:uLnTx/>
              <a:uFillTx/>
              <a:latin typeface="字魂27号-布丁体" panose="020F0502020204030204"/>
              <a:ea typeface="字魂27号-布丁体"/>
              <a:cs typeface="+mn-cs"/>
            </a:endParaRPr>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字魂27号-布丁体" panose="020F0502020204030204"/>
              <a:ea typeface="字魂27号-布丁体"/>
              <a:cs typeface="+mn-cs"/>
            </a:endParaRPr>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F4A060B2-762C-4B9A-8DFE-14D1103F064C}" type="slidenum">
              <a:rPr kumimoji="0" lang="zh-CN" altLang="en-US" sz="1200" b="0" i="0" u="none" strike="noStrike" kern="1200" cap="none" spc="0" normalizeH="0" baseline="0" noProof="0" smtClean="0">
                <a:ln>
                  <a:noFill/>
                </a:ln>
                <a:solidFill>
                  <a:prstClr val="black">
                    <a:tint val="75000"/>
                  </a:prstClr>
                </a:solidFill>
                <a:effectLst/>
                <a:uLnTx/>
                <a:uFillTx/>
                <a:latin typeface="字魂27号-布丁体" panose="020F0502020204030204"/>
                <a:ea typeface="字魂27号-布丁体"/>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字魂27号-布丁体" panose="020F0502020204030204"/>
              <a:ea typeface="字魂27号-布丁体"/>
              <a:cs typeface="+mn-cs"/>
            </a:endParaRPr>
          </a:p>
        </p:txBody>
      </p:sp>
      <p:pic>
        <p:nvPicPr>
          <p:cNvPr id="7" name="Picture 6">
            <a:extLst>
              <a:ext uri="{FF2B5EF4-FFF2-40B4-BE49-F238E27FC236}">
                <a16:creationId xmlns:a16="http://schemas.microsoft.com/office/drawing/2014/main" id="{E601A826-9DBC-4144-A309-96D00EDA9B8E}"/>
              </a:ext>
            </a:extLst>
          </p:cNvPr>
          <p:cNvPicPr>
            <a:picLocks noChangeAspect="1"/>
          </p:cNvPicPr>
          <p:nvPr userDrawn="1"/>
        </p:nvPicPr>
        <p:blipFill rotWithShape="1">
          <a:blip r:embed="rId14" cstate="hqprint">
            <a:extLst>
              <a:ext uri="{28A0092B-C50C-407E-A947-70E740481C1C}">
                <a14:useLocalDpi xmlns:a14="http://schemas.microsoft.com/office/drawing/2010/main" val="0"/>
              </a:ext>
            </a:extLst>
          </a:blip>
          <a:srcRect t="37667"/>
          <a:stretch/>
        </p:blipFill>
        <p:spPr>
          <a:xfrm>
            <a:off x="-2052206" y="-221075"/>
            <a:ext cx="2186247" cy="2317405"/>
          </a:xfrm>
          <a:prstGeom prst="rect">
            <a:avLst/>
          </a:prstGeom>
        </p:spPr>
      </p:pic>
      <p:pic>
        <p:nvPicPr>
          <p:cNvPr id="8" name="Picture 7">
            <a:extLst>
              <a:ext uri="{FF2B5EF4-FFF2-40B4-BE49-F238E27FC236}">
                <a16:creationId xmlns:a16="http://schemas.microsoft.com/office/drawing/2014/main" id="{56EDD49C-554B-4C28-92F7-B784D7D8872A}"/>
              </a:ext>
            </a:extLst>
          </p:cNvPr>
          <p:cNvPicPr>
            <a:picLocks noChangeAspect="1"/>
          </p:cNvPicPr>
          <p:nvPr userDrawn="1"/>
        </p:nvPicPr>
        <p:blipFill rotWithShape="1">
          <a:blip r:embed="rId15" cstate="print">
            <a:extLst>
              <a:ext uri="{28A0092B-C50C-407E-A947-70E740481C1C}">
                <a14:useLocalDpi xmlns:a14="http://schemas.microsoft.com/office/drawing/2010/main" val="0"/>
              </a:ext>
            </a:extLst>
          </a:blip>
          <a:srcRect t="38142"/>
          <a:stretch/>
        </p:blipFill>
        <p:spPr>
          <a:xfrm>
            <a:off x="1616130" y="7791450"/>
            <a:ext cx="1824009" cy="2002485"/>
          </a:xfrm>
          <a:prstGeom prst="rect">
            <a:avLst/>
          </a:prstGeom>
        </p:spPr>
      </p:pic>
      <p:sp>
        <p:nvSpPr>
          <p:cNvPr id="9" name="TextBox 3">
            <a:extLst>
              <a:ext uri="{FF2B5EF4-FFF2-40B4-BE49-F238E27FC236}">
                <a16:creationId xmlns:a16="http://schemas.microsoft.com/office/drawing/2014/main" id="{F9034237-DA06-4066-849E-00A115FF4EA1}"/>
              </a:ext>
            </a:extLst>
          </p:cNvPr>
          <p:cNvSpPr txBox="1"/>
          <p:nvPr userDrawn="1"/>
        </p:nvSpPr>
        <p:spPr>
          <a:xfrm>
            <a:off x="3048000" y="9098618"/>
            <a:ext cx="6228184" cy="923330"/>
          </a:xfrm>
          <a:prstGeom prst="rect">
            <a:avLst/>
          </a:prstGeom>
          <a:noFill/>
        </p:spPr>
        <p:txBody>
          <a:bodyPr wrap="square">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2C9430"/>
                </a:solidFill>
                <a:effectLst/>
                <a:uLnTx/>
                <a:uFillTx/>
                <a:latin typeface="SVN-Newton" panose="02040603050506020204" pitchFamily="18" charset="0"/>
                <a:ea typeface="+mn-ea"/>
                <a:cs typeface="Times New Roman" panose="02020603050405020304" pitchFamily="18" charset="0"/>
              </a:rPr>
              <a:t>MĂNG NON – TÀI LIỆU TIỂU HỌC</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rPr>
              <a:t>Mời </a:t>
            </a:r>
            <a:r>
              <a:rPr kumimoji="0" lang="en-US" sz="18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truy</a:t>
            </a:r>
            <a:r>
              <a:rPr kumimoji="0" lang="en-US" sz="18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18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cập</a:t>
            </a:r>
            <a:r>
              <a:rPr kumimoji="0" lang="en-US" sz="18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1800" b="0" i="0" u="none" strike="noStrike" kern="1200" cap="none" spc="0" normalizeH="0" baseline="0" noProof="0" dirty="0">
                <a:ln>
                  <a:noFill/>
                </a:ln>
                <a:solidFill>
                  <a:srgbClr val="FF0066"/>
                </a:solidFill>
                <a:effectLst/>
                <a:uLnTx/>
                <a:uFillTx/>
                <a:latin typeface="Times New Roman" panose="02020603050405020304" pitchFamily="18" charset="0"/>
                <a:ea typeface="+mn-ea"/>
                <a:cs typeface="Times New Roman" panose="02020603050405020304" pitchFamily="18" charset="0"/>
                <a:hlinkClick r:id="rId16">
                  <a:extLst>
                    <a:ext uri="{A12FA001-AC4F-418D-AE19-62706E023703}">
                      <ahyp:hlinkClr xmlns:ahyp="http://schemas.microsoft.com/office/drawing/2018/hyperlinkcolor" val="tx"/>
                    </a:ext>
                  </a:extLst>
                </a:hlinkClick>
              </a:rPr>
              <a:t>MĂNG NON- TÀI LIỆU TIỂU HỌC | Facebook</a:t>
            </a:r>
            <a:endParaRPr kumimoji="0" lang="en-US" sz="1800" b="0" i="0" u="none" strike="noStrike" kern="1200" cap="none" spc="0" normalizeH="0" baseline="0" noProof="0" dirty="0">
              <a:ln>
                <a:noFill/>
              </a:ln>
              <a:solidFill>
                <a:srgbClr val="FF0066"/>
              </a:solidFill>
              <a:effectLst/>
              <a:uLnTx/>
              <a:uFillTx/>
              <a:latin typeface="SVN-Newton" panose="02040603050506020204" pitchFamily="18" charset="0"/>
              <a:ea typeface="+mn-ea"/>
              <a:cs typeface="Times New Roman" panose="02020603050405020304" pitchFamily="18" charset="0"/>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0D4370"/>
                </a:solidFill>
                <a:effectLst/>
                <a:uLnTx/>
                <a:uFillTx/>
                <a:latin typeface="SVN-Newton" panose="02040603050506020204" pitchFamily="18" charset="0"/>
                <a:ea typeface="+mn-ea"/>
                <a:cs typeface="Times New Roman" panose="02020603050405020304" pitchFamily="18" charset="0"/>
              </a:rPr>
              <a:t>SĐT ZALO : </a:t>
            </a:r>
            <a:r>
              <a:rPr kumimoji="0" lang="en-US" sz="1800" b="1" i="0" u="sng" strike="noStrike" kern="1200" cap="none" spc="0" normalizeH="0" baseline="0" noProof="0" dirty="0">
                <a:ln>
                  <a:noFill/>
                </a:ln>
                <a:solidFill>
                  <a:srgbClr val="0D4370"/>
                </a:solidFill>
                <a:effectLst/>
                <a:uLnTx/>
                <a:uFillTx/>
                <a:latin typeface="SVN-Newton" panose="02040603050506020204" pitchFamily="18" charset="0"/>
                <a:ea typeface="+mn-ea"/>
                <a:cs typeface="+mn-cs"/>
              </a:rPr>
              <a:t>0382348780</a:t>
            </a:r>
            <a:r>
              <a:rPr kumimoji="0" lang="en-US" sz="1800" b="1" i="0" u="none" strike="noStrike" kern="1200" cap="none" spc="0" normalizeH="0" baseline="0" noProof="0" dirty="0">
                <a:ln>
                  <a:noFill/>
                </a:ln>
                <a:solidFill>
                  <a:srgbClr val="0D4370"/>
                </a:solidFill>
                <a:effectLst/>
                <a:uLnTx/>
                <a:uFillTx/>
                <a:latin typeface="SVN-Newton" panose="02040603050506020204" pitchFamily="18" charset="0"/>
                <a:ea typeface="+mn-ea"/>
                <a:cs typeface="+mn-cs"/>
              </a:rPr>
              <a:t> - </a:t>
            </a:r>
            <a:r>
              <a:rPr kumimoji="0" lang="en-US" sz="1800" b="1" i="0" u="sng" strike="noStrike" kern="1200" cap="none" spc="0" normalizeH="0" baseline="0" noProof="0" dirty="0">
                <a:ln>
                  <a:noFill/>
                </a:ln>
                <a:solidFill>
                  <a:srgbClr val="0D4370"/>
                </a:solidFill>
                <a:effectLst/>
                <a:uLnTx/>
                <a:uFillTx/>
                <a:latin typeface="SVN-Newton" panose="02040603050506020204" pitchFamily="18" charset="0"/>
                <a:ea typeface="+mn-ea"/>
                <a:cs typeface="+mn-cs"/>
              </a:rPr>
              <a:t>0984848929</a:t>
            </a:r>
            <a:endParaRPr kumimoji="0" lang="en-US" sz="1800" b="1" i="0" u="none" strike="noStrike" kern="1200" cap="none" spc="0" normalizeH="0" baseline="0" noProof="0" dirty="0">
              <a:ln>
                <a:noFill/>
              </a:ln>
              <a:solidFill>
                <a:srgbClr val="0D4370"/>
              </a:solidFill>
              <a:effectLst/>
              <a:uLnTx/>
              <a:uFillTx/>
              <a:latin typeface="SVN-Newton" panose="02040603050506020204" pitchFamily="18" charset="0"/>
              <a:ea typeface="+mn-ea"/>
              <a:cs typeface="Times New Roman" panose="02020603050405020304" pitchFamily="18" charset="0"/>
            </a:endParaRPr>
          </a:p>
        </p:txBody>
      </p:sp>
      <p:sp>
        <p:nvSpPr>
          <p:cNvPr id="10" name="Title 1">
            <a:extLst>
              <a:ext uri="{FF2B5EF4-FFF2-40B4-BE49-F238E27FC236}">
                <a16:creationId xmlns:a16="http://schemas.microsoft.com/office/drawing/2014/main" id="{9E5F6F2C-DE77-4B3E-986A-23D69ABD846E}"/>
              </a:ext>
            </a:extLst>
          </p:cNvPr>
          <p:cNvSpPr txBox="1">
            <a:spLocks/>
          </p:cNvSpPr>
          <p:nvPr userDrawn="1"/>
        </p:nvSpPr>
        <p:spPr>
          <a:xfrm>
            <a:off x="1435012" y="9462561"/>
            <a:ext cx="2186247" cy="787400"/>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3200" b="0" i="0" u="none" strike="noStrike" kern="1200" cap="none" spc="0" normalizeH="0" baseline="0" noProof="0">
                <a:ln>
                  <a:noFill/>
                </a:ln>
                <a:solidFill>
                  <a:srgbClr val="2C9430"/>
                </a:solidFill>
                <a:effectLst/>
                <a:uLnTx/>
                <a:uFillTx/>
                <a:latin typeface="#9Slide07 HoneyCream" pitchFamily="2" charset="0"/>
                <a:ea typeface="+mj-ea"/>
                <a:cs typeface="+mj-cs"/>
              </a:rPr>
              <a:t>Măng Non</a:t>
            </a:r>
            <a:endParaRPr kumimoji="0" lang="en-US" sz="3200" b="0" i="0" u="none" strike="noStrike" kern="1200" cap="none" spc="0" normalizeH="0" baseline="0" noProof="0" dirty="0">
              <a:ln>
                <a:noFill/>
              </a:ln>
              <a:solidFill>
                <a:srgbClr val="2C9430"/>
              </a:solidFill>
              <a:effectLst/>
              <a:uLnTx/>
              <a:uFillTx/>
              <a:latin typeface="#9Slide07 HoneyCream" pitchFamily="2" charset="0"/>
              <a:ea typeface="+mj-ea"/>
              <a:cs typeface="+mj-cs"/>
            </a:endParaRPr>
          </a:p>
        </p:txBody>
      </p:sp>
      <p:pic>
        <p:nvPicPr>
          <p:cNvPr id="11" name="Picture 10">
            <a:extLst>
              <a:ext uri="{FF2B5EF4-FFF2-40B4-BE49-F238E27FC236}">
                <a16:creationId xmlns:a16="http://schemas.microsoft.com/office/drawing/2014/main" id="{2C38DA38-71FB-4CEB-B777-09292390EC4A}"/>
              </a:ext>
            </a:extLst>
          </p:cNvPr>
          <p:cNvPicPr>
            <a:picLocks noChangeAspect="1"/>
          </p:cNvPicPr>
          <p:nvPr userDrawn="1"/>
        </p:nvPicPr>
        <p:blipFill>
          <a:blip r:embed="rId14" cstate="hqprint">
            <a:extLst>
              <a:ext uri="{28A0092B-C50C-407E-A947-70E740481C1C}">
                <a14:useLocalDpi xmlns:a14="http://schemas.microsoft.com/office/drawing/2010/main" val="0"/>
              </a:ext>
            </a:extLst>
          </a:blip>
          <a:stretch>
            <a:fillRect/>
          </a:stretch>
        </p:blipFill>
        <p:spPr>
          <a:xfrm>
            <a:off x="-41976692" y="-26525564"/>
            <a:ext cx="2186247" cy="3717751"/>
          </a:xfrm>
          <a:prstGeom prst="rect">
            <a:avLst/>
          </a:prstGeom>
        </p:spPr>
      </p:pic>
      <p:pic>
        <p:nvPicPr>
          <p:cNvPr id="12" name="Picture 11">
            <a:extLst>
              <a:ext uri="{FF2B5EF4-FFF2-40B4-BE49-F238E27FC236}">
                <a16:creationId xmlns:a16="http://schemas.microsoft.com/office/drawing/2014/main" id="{7B3E06E2-B8CD-4348-A929-48748D52322A}"/>
              </a:ext>
            </a:extLst>
          </p:cNvPr>
          <p:cNvPicPr>
            <a:picLocks noChangeAspect="1"/>
          </p:cNvPicPr>
          <p:nvPr userDrawn="1"/>
        </p:nvPicPr>
        <p:blipFill>
          <a:blip r:embed="rId14" cstate="hqprint">
            <a:extLst>
              <a:ext uri="{28A0092B-C50C-407E-A947-70E740481C1C}">
                <a14:useLocalDpi xmlns:a14="http://schemas.microsoft.com/office/drawing/2010/main" val="0"/>
              </a:ext>
            </a:extLst>
          </a:blip>
          <a:stretch>
            <a:fillRect/>
          </a:stretch>
        </p:blipFill>
        <p:spPr>
          <a:xfrm>
            <a:off x="49158508" y="-26525565"/>
            <a:ext cx="2186247" cy="3717751"/>
          </a:xfrm>
          <a:prstGeom prst="rect">
            <a:avLst/>
          </a:prstGeom>
        </p:spPr>
      </p:pic>
      <p:pic>
        <p:nvPicPr>
          <p:cNvPr id="13" name="Picture 12">
            <a:extLst>
              <a:ext uri="{FF2B5EF4-FFF2-40B4-BE49-F238E27FC236}">
                <a16:creationId xmlns:a16="http://schemas.microsoft.com/office/drawing/2014/main" id="{D1A0A433-1C81-43D6-86C9-906F9D1CD5C6}"/>
              </a:ext>
            </a:extLst>
          </p:cNvPr>
          <p:cNvPicPr>
            <a:picLocks noChangeAspect="1"/>
          </p:cNvPicPr>
          <p:nvPr userDrawn="1"/>
        </p:nvPicPr>
        <p:blipFill>
          <a:blip r:embed="rId14" cstate="hqprint">
            <a:extLst>
              <a:ext uri="{28A0092B-C50C-407E-A947-70E740481C1C}">
                <a14:useLocalDpi xmlns:a14="http://schemas.microsoft.com/office/drawing/2010/main" val="0"/>
              </a:ext>
            </a:extLst>
          </a:blip>
          <a:stretch>
            <a:fillRect/>
          </a:stretch>
        </p:blipFill>
        <p:spPr>
          <a:xfrm>
            <a:off x="-40863118" y="29176636"/>
            <a:ext cx="2186247" cy="3717751"/>
          </a:xfrm>
          <a:prstGeom prst="rect">
            <a:avLst/>
          </a:prstGeom>
        </p:spPr>
      </p:pic>
      <p:pic>
        <p:nvPicPr>
          <p:cNvPr id="14" name="Picture 13">
            <a:extLst>
              <a:ext uri="{FF2B5EF4-FFF2-40B4-BE49-F238E27FC236}">
                <a16:creationId xmlns:a16="http://schemas.microsoft.com/office/drawing/2014/main" id="{57AB7940-731C-4B6C-8537-33EBAD98DEBF}"/>
              </a:ext>
            </a:extLst>
          </p:cNvPr>
          <p:cNvPicPr>
            <a:picLocks noChangeAspect="1"/>
          </p:cNvPicPr>
          <p:nvPr userDrawn="1"/>
        </p:nvPicPr>
        <p:blipFill>
          <a:blip r:embed="rId14" cstate="hqprint">
            <a:extLst>
              <a:ext uri="{28A0092B-C50C-407E-A947-70E740481C1C}">
                <a14:useLocalDpi xmlns:a14="http://schemas.microsoft.com/office/drawing/2010/main" val="0"/>
              </a:ext>
            </a:extLst>
          </a:blip>
          <a:stretch>
            <a:fillRect/>
          </a:stretch>
        </p:blipFill>
        <p:spPr>
          <a:xfrm>
            <a:off x="51382672" y="29176635"/>
            <a:ext cx="2186247" cy="3717751"/>
          </a:xfrm>
          <a:prstGeom prst="rect">
            <a:avLst/>
          </a:prstGeom>
        </p:spPr>
      </p:pic>
      <p:sp>
        <p:nvSpPr>
          <p:cNvPr id="16" name="Title 1">
            <a:extLst>
              <a:ext uri="{FF2B5EF4-FFF2-40B4-BE49-F238E27FC236}">
                <a16:creationId xmlns:a16="http://schemas.microsoft.com/office/drawing/2014/main" id="{7A218C26-69B7-499C-B190-96851A78FEC6}"/>
              </a:ext>
            </a:extLst>
          </p:cNvPr>
          <p:cNvSpPr txBox="1">
            <a:spLocks/>
          </p:cNvSpPr>
          <p:nvPr userDrawn="1"/>
        </p:nvSpPr>
        <p:spPr>
          <a:xfrm>
            <a:off x="-570117" y="6070600"/>
            <a:ext cx="2186247" cy="787400"/>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1800" b="0" i="0" u="none" strike="noStrike" kern="1200" cap="none" spc="0" normalizeH="0" baseline="0" noProof="0">
                <a:ln>
                  <a:noFill/>
                </a:ln>
                <a:solidFill>
                  <a:srgbClr val="A5A5A5">
                    <a:lumMod val="60000"/>
                    <a:lumOff val="40000"/>
                  </a:srgbClr>
                </a:solidFill>
                <a:effectLst/>
                <a:uLnTx/>
                <a:uFillTx/>
                <a:latin typeface="#9Slide07 HoneyCream" pitchFamily="2" charset="0"/>
                <a:ea typeface="+mj-ea"/>
                <a:cs typeface="+mj-cs"/>
              </a:rPr>
              <a:t>Măng Non</a:t>
            </a:r>
            <a:endParaRPr kumimoji="0" lang="en-US" sz="1800" b="0" i="0" u="none" strike="noStrike" kern="1200" cap="none" spc="0" normalizeH="0" baseline="0" noProof="0" dirty="0">
              <a:ln>
                <a:noFill/>
              </a:ln>
              <a:solidFill>
                <a:srgbClr val="A5A5A5">
                  <a:lumMod val="60000"/>
                  <a:lumOff val="40000"/>
                </a:srgbClr>
              </a:solidFill>
              <a:effectLst/>
              <a:uLnTx/>
              <a:uFillTx/>
              <a:latin typeface="#9Slide07 HoneyCream" pitchFamily="2" charset="0"/>
              <a:ea typeface="+mj-ea"/>
              <a:cs typeface="+mj-cs"/>
            </a:endParaRPr>
          </a:p>
        </p:txBody>
      </p:sp>
      <p:sp>
        <p:nvSpPr>
          <p:cNvPr id="17" name="Title 1">
            <a:extLst>
              <a:ext uri="{FF2B5EF4-FFF2-40B4-BE49-F238E27FC236}">
                <a16:creationId xmlns:a16="http://schemas.microsoft.com/office/drawing/2014/main" id="{6AA5128D-EAF5-483C-871A-4BFED87FD86D}"/>
              </a:ext>
            </a:extLst>
          </p:cNvPr>
          <p:cNvSpPr txBox="1">
            <a:spLocks/>
          </p:cNvSpPr>
          <p:nvPr userDrawn="1"/>
        </p:nvSpPr>
        <p:spPr>
          <a:xfrm>
            <a:off x="-2052207" y="1690688"/>
            <a:ext cx="2186247" cy="787400"/>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3200" b="0" i="0" u="none" strike="noStrike" kern="1200" cap="none" spc="0" normalizeH="0" baseline="0" noProof="0">
                <a:ln>
                  <a:noFill/>
                </a:ln>
                <a:solidFill>
                  <a:srgbClr val="50AE47"/>
                </a:solidFill>
                <a:effectLst/>
                <a:uLnTx/>
                <a:uFillTx/>
                <a:latin typeface="#9Slide07 HoneyCream" pitchFamily="2" charset="0"/>
                <a:ea typeface="+mj-ea"/>
                <a:cs typeface="+mj-cs"/>
              </a:rPr>
              <a:t>Măng Non</a:t>
            </a:r>
            <a:endParaRPr kumimoji="0" lang="en-US" sz="3200" b="0" i="0" u="none" strike="noStrike" kern="1200" cap="none" spc="0" normalizeH="0" baseline="0" noProof="0" dirty="0">
              <a:ln>
                <a:noFill/>
              </a:ln>
              <a:solidFill>
                <a:srgbClr val="50AE47"/>
              </a:solidFill>
              <a:effectLst/>
              <a:uLnTx/>
              <a:uFillTx/>
              <a:latin typeface="#9Slide07 HoneyCream" pitchFamily="2" charset="0"/>
              <a:ea typeface="+mj-ea"/>
              <a:cs typeface="+mj-cs"/>
            </a:endParaRPr>
          </a:p>
        </p:txBody>
      </p:sp>
      <p:pic>
        <p:nvPicPr>
          <p:cNvPr id="18" name="Picture 17">
            <a:extLst>
              <a:ext uri="{FF2B5EF4-FFF2-40B4-BE49-F238E27FC236}">
                <a16:creationId xmlns:a16="http://schemas.microsoft.com/office/drawing/2014/main" id="{EFD30DE0-A467-4251-9C3A-A1C317B49723}"/>
              </a:ext>
            </a:extLst>
          </p:cNvPr>
          <p:cNvPicPr>
            <a:picLocks noChangeAspect="1"/>
          </p:cNvPicPr>
          <p:nvPr userDrawn="1"/>
        </p:nvPicPr>
        <p:blipFill rotWithShape="1">
          <a:blip r:embed="rId17" cstate="print">
            <a:extLst>
              <a:ext uri="{28A0092B-C50C-407E-A947-70E740481C1C}">
                <a14:useLocalDpi xmlns:a14="http://schemas.microsoft.com/office/drawing/2010/main" val="0"/>
              </a:ext>
            </a:extLst>
          </a:blip>
          <a:srcRect t="30568" r="10051"/>
          <a:stretch/>
        </p:blipFill>
        <p:spPr>
          <a:xfrm>
            <a:off x="-44511100" y="-19326756"/>
            <a:ext cx="3627531" cy="4761670"/>
          </a:xfrm>
          <a:prstGeom prst="rect">
            <a:avLst/>
          </a:prstGeom>
        </p:spPr>
      </p:pic>
      <p:pic>
        <p:nvPicPr>
          <p:cNvPr id="19" name="Picture 18">
            <a:extLst>
              <a:ext uri="{FF2B5EF4-FFF2-40B4-BE49-F238E27FC236}">
                <a16:creationId xmlns:a16="http://schemas.microsoft.com/office/drawing/2014/main" id="{DAB0BDD7-87EC-486A-B615-E37ABFEB5375}"/>
              </a:ext>
            </a:extLst>
          </p:cNvPr>
          <p:cNvPicPr>
            <a:picLocks noChangeAspect="1"/>
          </p:cNvPicPr>
          <p:nvPr userDrawn="1"/>
        </p:nvPicPr>
        <p:blipFill rotWithShape="1">
          <a:blip r:embed="rId17" cstate="print">
            <a:extLst>
              <a:ext uri="{28A0092B-C50C-407E-A947-70E740481C1C}">
                <a14:useLocalDpi xmlns:a14="http://schemas.microsoft.com/office/drawing/2010/main" val="0"/>
              </a:ext>
            </a:extLst>
          </a:blip>
          <a:srcRect t="30568" r="10051"/>
          <a:stretch/>
        </p:blipFill>
        <p:spPr>
          <a:xfrm>
            <a:off x="-44511100" y="23671816"/>
            <a:ext cx="3627531" cy="4761670"/>
          </a:xfrm>
          <a:prstGeom prst="rect">
            <a:avLst/>
          </a:prstGeom>
        </p:spPr>
      </p:pic>
      <p:pic>
        <p:nvPicPr>
          <p:cNvPr id="20" name="Picture 19">
            <a:extLst>
              <a:ext uri="{FF2B5EF4-FFF2-40B4-BE49-F238E27FC236}">
                <a16:creationId xmlns:a16="http://schemas.microsoft.com/office/drawing/2014/main" id="{0A7B57CC-00D0-41DB-B5AF-37D47FB69ADE}"/>
              </a:ext>
            </a:extLst>
          </p:cNvPr>
          <p:cNvPicPr>
            <a:picLocks noChangeAspect="1"/>
          </p:cNvPicPr>
          <p:nvPr userDrawn="1"/>
        </p:nvPicPr>
        <p:blipFill rotWithShape="1">
          <a:blip r:embed="rId17" cstate="print">
            <a:extLst>
              <a:ext uri="{28A0092B-C50C-407E-A947-70E740481C1C}">
                <a14:useLocalDpi xmlns:a14="http://schemas.microsoft.com/office/drawing/2010/main" val="0"/>
              </a:ext>
            </a:extLst>
          </a:blip>
          <a:srcRect t="30568" r="10051"/>
          <a:stretch/>
        </p:blipFill>
        <p:spPr>
          <a:xfrm>
            <a:off x="52475795" y="-19326756"/>
            <a:ext cx="3627531" cy="4761670"/>
          </a:xfrm>
          <a:prstGeom prst="rect">
            <a:avLst/>
          </a:prstGeom>
        </p:spPr>
      </p:pic>
      <p:pic>
        <p:nvPicPr>
          <p:cNvPr id="21" name="Picture 20">
            <a:extLst>
              <a:ext uri="{FF2B5EF4-FFF2-40B4-BE49-F238E27FC236}">
                <a16:creationId xmlns:a16="http://schemas.microsoft.com/office/drawing/2014/main" id="{2E588B1C-8AC9-4740-A8D9-6AF0680251B0}"/>
              </a:ext>
            </a:extLst>
          </p:cNvPr>
          <p:cNvPicPr>
            <a:picLocks noChangeAspect="1"/>
          </p:cNvPicPr>
          <p:nvPr userDrawn="1"/>
        </p:nvPicPr>
        <p:blipFill rotWithShape="1">
          <a:blip r:embed="rId17" cstate="print">
            <a:extLst>
              <a:ext uri="{28A0092B-C50C-407E-A947-70E740481C1C}">
                <a14:useLocalDpi xmlns:a14="http://schemas.microsoft.com/office/drawing/2010/main" val="0"/>
              </a:ext>
            </a:extLst>
          </a:blip>
          <a:srcRect t="30568" r="10051"/>
          <a:stretch/>
        </p:blipFill>
        <p:spPr>
          <a:xfrm>
            <a:off x="52738933" y="23671816"/>
            <a:ext cx="3627531" cy="4761670"/>
          </a:xfrm>
          <a:prstGeom prst="rect">
            <a:avLst/>
          </a:prstGeom>
        </p:spPr>
      </p:pic>
      <p:pic>
        <p:nvPicPr>
          <p:cNvPr id="22" name="Picture 21">
            <a:extLst>
              <a:ext uri="{FF2B5EF4-FFF2-40B4-BE49-F238E27FC236}">
                <a16:creationId xmlns:a16="http://schemas.microsoft.com/office/drawing/2014/main" id="{E601A826-9DBC-4144-A309-96D00EDA9B8E}"/>
              </a:ext>
            </a:extLst>
          </p:cNvPr>
          <p:cNvPicPr>
            <a:picLocks noChangeAspect="1"/>
          </p:cNvPicPr>
          <p:nvPr userDrawn="1"/>
        </p:nvPicPr>
        <p:blipFill rotWithShape="1">
          <a:blip r:embed="rId14" cstate="hqprint">
            <a:extLst>
              <a:ext uri="{28A0092B-C50C-407E-A947-70E740481C1C}">
                <a14:useLocalDpi xmlns:a14="http://schemas.microsoft.com/office/drawing/2010/main" val="0"/>
              </a:ext>
            </a:extLst>
          </a:blip>
          <a:srcRect t="37667"/>
          <a:stretch/>
        </p:blipFill>
        <p:spPr>
          <a:xfrm>
            <a:off x="-1899806" y="-68675"/>
            <a:ext cx="2186247" cy="2317405"/>
          </a:xfrm>
          <a:prstGeom prst="rect">
            <a:avLst/>
          </a:prstGeom>
        </p:spPr>
      </p:pic>
      <p:pic>
        <p:nvPicPr>
          <p:cNvPr id="23" name="Picture 22">
            <a:extLst>
              <a:ext uri="{FF2B5EF4-FFF2-40B4-BE49-F238E27FC236}">
                <a16:creationId xmlns:a16="http://schemas.microsoft.com/office/drawing/2014/main" id="{56EDD49C-554B-4C28-92F7-B784D7D8872A}"/>
              </a:ext>
            </a:extLst>
          </p:cNvPr>
          <p:cNvPicPr>
            <a:picLocks noChangeAspect="1"/>
          </p:cNvPicPr>
          <p:nvPr userDrawn="1"/>
        </p:nvPicPr>
        <p:blipFill rotWithShape="1">
          <a:blip r:embed="rId15" cstate="print">
            <a:extLst>
              <a:ext uri="{28A0092B-C50C-407E-A947-70E740481C1C}">
                <a14:useLocalDpi xmlns:a14="http://schemas.microsoft.com/office/drawing/2010/main" val="0"/>
              </a:ext>
            </a:extLst>
          </a:blip>
          <a:srcRect t="38142"/>
          <a:stretch/>
        </p:blipFill>
        <p:spPr>
          <a:xfrm>
            <a:off x="1768530" y="7943850"/>
            <a:ext cx="1824009" cy="2002485"/>
          </a:xfrm>
          <a:prstGeom prst="rect">
            <a:avLst/>
          </a:prstGeom>
        </p:spPr>
      </p:pic>
      <p:sp>
        <p:nvSpPr>
          <p:cNvPr id="24" name="TextBox 3">
            <a:extLst>
              <a:ext uri="{FF2B5EF4-FFF2-40B4-BE49-F238E27FC236}">
                <a16:creationId xmlns:a16="http://schemas.microsoft.com/office/drawing/2014/main" id="{F9034237-DA06-4066-849E-00A115FF4EA1}"/>
              </a:ext>
            </a:extLst>
          </p:cNvPr>
          <p:cNvSpPr txBox="1"/>
          <p:nvPr userDrawn="1"/>
        </p:nvSpPr>
        <p:spPr>
          <a:xfrm>
            <a:off x="3200400" y="9251018"/>
            <a:ext cx="6228184" cy="923330"/>
          </a:xfrm>
          <a:prstGeom prst="rect">
            <a:avLst/>
          </a:prstGeom>
          <a:noFill/>
        </p:spPr>
        <p:txBody>
          <a:bodyPr wrap="square">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2C9430"/>
                </a:solidFill>
                <a:effectLst/>
                <a:uLnTx/>
                <a:uFillTx/>
                <a:latin typeface="SVN-Newton" panose="02040603050506020204" pitchFamily="18" charset="0"/>
                <a:ea typeface="+mn-ea"/>
                <a:cs typeface="Times New Roman" panose="02020603050405020304" pitchFamily="18" charset="0"/>
              </a:rPr>
              <a:t>MĂNG NON – TÀI LIỆU TIỂU HỌC</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rPr>
              <a:t>Mời </a:t>
            </a:r>
            <a:r>
              <a:rPr kumimoji="0" lang="en-US" sz="18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truy</a:t>
            </a:r>
            <a:r>
              <a:rPr kumimoji="0" lang="en-US" sz="18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18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cập</a:t>
            </a:r>
            <a:r>
              <a:rPr kumimoji="0" lang="en-US" sz="18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1800" b="0" i="0" u="none" strike="noStrike" kern="1200" cap="none" spc="0" normalizeH="0" baseline="0" noProof="0" dirty="0">
                <a:ln>
                  <a:noFill/>
                </a:ln>
                <a:solidFill>
                  <a:srgbClr val="FF0066"/>
                </a:solidFill>
                <a:effectLst/>
                <a:uLnTx/>
                <a:uFillTx/>
                <a:latin typeface="Times New Roman" panose="02020603050405020304" pitchFamily="18" charset="0"/>
                <a:ea typeface="+mn-ea"/>
                <a:cs typeface="Times New Roman" panose="02020603050405020304" pitchFamily="18" charset="0"/>
                <a:hlinkClick r:id="rId16">
                  <a:extLst>
                    <a:ext uri="{A12FA001-AC4F-418D-AE19-62706E023703}">
                      <ahyp:hlinkClr xmlns:ahyp="http://schemas.microsoft.com/office/drawing/2018/hyperlinkcolor" val="tx"/>
                    </a:ext>
                  </a:extLst>
                </a:hlinkClick>
              </a:rPr>
              <a:t>MĂNG NON- TÀI LIỆU TIỂU HỌC | Facebook</a:t>
            </a:r>
            <a:endParaRPr kumimoji="0" lang="en-US" sz="1800" b="0" i="0" u="none" strike="noStrike" kern="1200" cap="none" spc="0" normalizeH="0" baseline="0" noProof="0" dirty="0">
              <a:ln>
                <a:noFill/>
              </a:ln>
              <a:solidFill>
                <a:srgbClr val="FF0066"/>
              </a:solidFill>
              <a:effectLst/>
              <a:uLnTx/>
              <a:uFillTx/>
              <a:latin typeface="SVN-Newton" panose="02040603050506020204" pitchFamily="18" charset="0"/>
              <a:ea typeface="+mn-ea"/>
              <a:cs typeface="Times New Roman" panose="02020603050405020304" pitchFamily="18" charset="0"/>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0D4370"/>
                </a:solidFill>
                <a:effectLst/>
                <a:uLnTx/>
                <a:uFillTx/>
                <a:latin typeface="SVN-Newton" panose="02040603050506020204" pitchFamily="18" charset="0"/>
                <a:ea typeface="+mn-ea"/>
                <a:cs typeface="Times New Roman" panose="02020603050405020304" pitchFamily="18" charset="0"/>
              </a:rPr>
              <a:t>SĐT ZALO : </a:t>
            </a:r>
            <a:r>
              <a:rPr kumimoji="0" lang="en-US" sz="1800" b="1" i="0" u="sng" strike="noStrike" kern="1200" cap="none" spc="0" normalizeH="0" baseline="0" noProof="0" dirty="0">
                <a:ln>
                  <a:noFill/>
                </a:ln>
                <a:solidFill>
                  <a:srgbClr val="0D4370"/>
                </a:solidFill>
                <a:effectLst/>
                <a:uLnTx/>
                <a:uFillTx/>
                <a:latin typeface="SVN-Newton" panose="02040603050506020204" pitchFamily="18" charset="0"/>
                <a:ea typeface="+mn-ea"/>
                <a:cs typeface="+mn-cs"/>
              </a:rPr>
              <a:t>0382348780</a:t>
            </a:r>
            <a:r>
              <a:rPr kumimoji="0" lang="en-US" sz="1800" b="1" i="0" u="none" strike="noStrike" kern="1200" cap="none" spc="0" normalizeH="0" baseline="0" noProof="0" dirty="0">
                <a:ln>
                  <a:noFill/>
                </a:ln>
                <a:solidFill>
                  <a:srgbClr val="0D4370"/>
                </a:solidFill>
                <a:effectLst/>
                <a:uLnTx/>
                <a:uFillTx/>
                <a:latin typeface="SVN-Newton" panose="02040603050506020204" pitchFamily="18" charset="0"/>
                <a:ea typeface="+mn-ea"/>
                <a:cs typeface="+mn-cs"/>
              </a:rPr>
              <a:t> - </a:t>
            </a:r>
            <a:r>
              <a:rPr kumimoji="0" lang="en-US" sz="1800" b="1" i="0" u="sng" strike="noStrike" kern="1200" cap="none" spc="0" normalizeH="0" baseline="0" noProof="0" dirty="0">
                <a:ln>
                  <a:noFill/>
                </a:ln>
                <a:solidFill>
                  <a:srgbClr val="0D4370"/>
                </a:solidFill>
                <a:effectLst/>
                <a:uLnTx/>
                <a:uFillTx/>
                <a:latin typeface="SVN-Newton" panose="02040603050506020204" pitchFamily="18" charset="0"/>
                <a:ea typeface="+mn-ea"/>
                <a:cs typeface="+mn-cs"/>
              </a:rPr>
              <a:t>0984848929</a:t>
            </a:r>
            <a:endParaRPr kumimoji="0" lang="en-US" sz="1800" b="1" i="0" u="none" strike="noStrike" kern="1200" cap="none" spc="0" normalizeH="0" baseline="0" noProof="0" dirty="0">
              <a:ln>
                <a:noFill/>
              </a:ln>
              <a:solidFill>
                <a:srgbClr val="0D4370"/>
              </a:solidFill>
              <a:effectLst/>
              <a:uLnTx/>
              <a:uFillTx/>
              <a:latin typeface="SVN-Newton" panose="02040603050506020204" pitchFamily="18" charset="0"/>
              <a:ea typeface="+mn-ea"/>
              <a:cs typeface="Times New Roman" panose="02020603050405020304" pitchFamily="18" charset="0"/>
            </a:endParaRPr>
          </a:p>
        </p:txBody>
      </p:sp>
      <p:sp>
        <p:nvSpPr>
          <p:cNvPr id="25" name="Title 1">
            <a:extLst>
              <a:ext uri="{FF2B5EF4-FFF2-40B4-BE49-F238E27FC236}">
                <a16:creationId xmlns:a16="http://schemas.microsoft.com/office/drawing/2014/main" id="{9E5F6F2C-DE77-4B3E-986A-23D69ABD846E}"/>
              </a:ext>
            </a:extLst>
          </p:cNvPr>
          <p:cNvSpPr txBox="1">
            <a:spLocks/>
          </p:cNvSpPr>
          <p:nvPr userDrawn="1"/>
        </p:nvSpPr>
        <p:spPr>
          <a:xfrm>
            <a:off x="1587412" y="9614961"/>
            <a:ext cx="2186247" cy="787400"/>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3200" b="0" i="0" u="none" strike="noStrike" kern="1200" cap="none" spc="0" normalizeH="0" baseline="0" noProof="0">
                <a:ln>
                  <a:noFill/>
                </a:ln>
                <a:solidFill>
                  <a:srgbClr val="2C9430"/>
                </a:solidFill>
                <a:effectLst/>
                <a:uLnTx/>
                <a:uFillTx/>
                <a:latin typeface="#9Slide07 HoneyCream" pitchFamily="2" charset="0"/>
                <a:ea typeface="+mj-ea"/>
                <a:cs typeface="+mj-cs"/>
              </a:rPr>
              <a:t>Măng Non</a:t>
            </a:r>
            <a:endParaRPr kumimoji="0" lang="en-US" sz="3200" b="0" i="0" u="none" strike="noStrike" kern="1200" cap="none" spc="0" normalizeH="0" baseline="0" noProof="0" dirty="0">
              <a:ln>
                <a:noFill/>
              </a:ln>
              <a:solidFill>
                <a:srgbClr val="2C9430"/>
              </a:solidFill>
              <a:effectLst/>
              <a:uLnTx/>
              <a:uFillTx/>
              <a:latin typeface="#9Slide07 HoneyCream" pitchFamily="2" charset="0"/>
              <a:ea typeface="+mj-ea"/>
              <a:cs typeface="+mj-cs"/>
            </a:endParaRPr>
          </a:p>
        </p:txBody>
      </p:sp>
      <p:pic>
        <p:nvPicPr>
          <p:cNvPr id="26" name="Picture 25">
            <a:extLst>
              <a:ext uri="{FF2B5EF4-FFF2-40B4-BE49-F238E27FC236}">
                <a16:creationId xmlns:a16="http://schemas.microsoft.com/office/drawing/2014/main" id="{2C38DA38-71FB-4CEB-B777-09292390EC4A}"/>
              </a:ext>
            </a:extLst>
          </p:cNvPr>
          <p:cNvPicPr>
            <a:picLocks noChangeAspect="1"/>
          </p:cNvPicPr>
          <p:nvPr userDrawn="1"/>
        </p:nvPicPr>
        <p:blipFill>
          <a:blip r:embed="rId14" cstate="hqprint">
            <a:extLst>
              <a:ext uri="{28A0092B-C50C-407E-A947-70E740481C1C}">
                <a14:useLocalDpi xmlns:a14="http://schemas.microsoft.com/office/drawing/2010/main" val="0"/>
              </a:ext>
            </a:extLst>
          </a:blip>
          <a:stretch>
            <a:fillRect/>
          </a:stretch>
        </p:blipFill>
        <p:spPr>
          <a:xfrm>
            <a:off x="-41824292" y="-26373164"/>
            <a:ext cx="2186247" cy="3717751"/>
          </a:xfrm>
          <a:prstGeom prst="rect">
            <a:avLst/>
          </a:prstGeom>
        </p:spPr>
      </p:pic>
      <p:pic>
        <p:nvPicPr>
          <p:cNvPr id="27" name="Picture 26">
            <a:extLst>
              <a:ext uri="{FF2B5EF4-FFF2-40B4-BE49-F238E27FC236}">
                <a16:creationId xmlns:a16="http://schemas.microsoft.com/office/drawing/2014/main" id="{7B3E06E2-B8CD-4348-A929-48748D52322A}"/>
              </a:ext>
            </a:extLst>
          </p:cNvPr>
          <p:cNvPicPr>
            <a:picLocks noChangeAspect="1"/>
          </p:cNvPicPr>
          <p:nvPr userDrawn="1"/>
        </p:nvPicPr>
        <p:blipFill>
          <a:blip r:embed="rId14" cstate="hqprint">
            <a:extLst>
              <a:ext uri="{28A0092B-C50C-407E-A947-70E740481C1C}">
                <a14:useLocalDpi xmlns:a14="http://schemas.microsoft.com/office/drawing/2010/main" val="0"/>
              </a:ext>
            </a:extLst>
          </a:blip>
          <a:stretch>
            <a:fillRect/>
          </a:stretch>
        </p:blipFill>
        <p:spPr>
          <a:xfrm>
            <a:off x="49310908" y="-26373165"/>
            <a:ext cx="2186247" cy="3717751"/>
          </a:xfrm>
          <a:prstGeom prst="rect">
            <a:avLst/>
          </a:prstGeom>
        </p:spPr>
      </p:pic>
      <p:pic>
        <p:nvPicPr>
          <p:cNvPr id="28" name="Picture 27">
            <a:extLst>
              <a:ext uri="{FF2B5EF4-FFF2-40B4-BE49-F238E27FC236}">
                <a16:creationId xmlns:a16="http://schemas.microsoft.com/office/drawing/2014/main" id="{D1A0A433-1C81-43D6-86C9-906F9D1CD5C6}"/>
              </a:ext>
            </a:extLst>
          </p:cNvPr>
          <p:cNvPicPr>
            <a:picLocks noChangeAspect="1"/>
          </p:cNvPicPr>
          <p:nvPr userDrawn="1"/>
        </p:nvPicPr>
        <p:blipFill>
          <a:blip r:embed="rId14" cstate="hqprint">
            <a:extLst>
              <a:ext uri="{28A0092B-C50C-407E-A947-70E740481C1C}">
                <a14:useLocalDpi xmlns:a14="http://schemas.microsoft.com/office/drawing/2010/main" val="0"/>
              </a:ext>
            </a:extLst>
          </a:blip>
          <a:stretch>
            <a:fillRect/>
          </a:stretch>
        </p:blipFill>
        <p:spPr>
          <a:xfrm>
            <a:off x="-40710718" y="29329036"/>
            <a:ext cx="2186247" cy="3717751"/>
          </a:xfrm>
          <a:prstGeom prst="rect">
            <a:avLst/>
          </a:prstGeom>
        </p:spPr>
      </p:pic>
      <p:pic>
        <p:nvPicPr>
          <p:cNvPr id="29" name="Picture 28">
            <a:extLst>
              <a:ext uri="{FF2B5EF4-FFF2-40B4-BE49-F238E27FC236}">
                <a16:creationId xmlns:a16="http://schemas.microsoft.com/office/drawing/2014/main" id="{57AB7940-731C-4B6C-8537-33EBAD98DEBF}"/>
              </a:ext>
            </a:extLst>
          </p:cNvPr>
          <p:cNvPicPr>
            <a:picLocks noChangeAspect="1"/>
          </p:cNvPicPr>
          <p:nvPr userDrawn="1"/>
        </p:nvPicPr>
        <p:blipFill>
          <a:blip r:embed="rId14" cstate="hqprint">
            <a:extLst>
              <a:ext uri="{28A0092B-C50C-407E-A947-70E740481C1C}">
                <a14:useLocalDpi xmlns:a14="http://schemas.microsoft.com/office/drawing/2010/main" val="0"/>
              </a:ext>
            </a:extLst>
          </a:blip>
          <a:stretch>
            <a:fillRect/>
          </a:stretch>
        </p:blipFill>
        <p:spPr>
          <a:xfrm>
            <a:off x="51535072" y="29329035"/>
            <a:ext cx="2186247" cy="3717751"/>
          </a:xfrm>
          <a:prstGeom prst="rect">
            <a:avLst/>
          </a:prstGeom>
        </p:spPr>
      </p:pic>
      <p:sp>
        <p:nvSpPr>
          <p:cNvPr id="31" name="Title 1">
            <a:extLst>
              <a:ext uri="{FF2B5EF4-FFF2-40B4-BE49-F238E27FC236}">
                <a16:creationId xmlns:a16="http://schemas.microsoft.com/office/drawing/2014/main" id="{7A218C26-69B7-499C-B190-96851A78FEC6}"/>
              </a:ext>
            </a:extLst>
          </p:cNvPr>
          <p:cNvSpPr txBox="1">
            <a:spLocks/>
          </p:cNvSpPr>
          <p:nvPr userDrawn="1"/>
        </p:nvSpPr>
        <p:spPr>
          <a:xfrm>
            <a:off x="-417717" y="6223000"/>
            <a:ext cx="2186247" cy="787400"/>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1800" b="0" i="0" u="none" strike="noStrike" kern="1200" cap="none" spc="0" normalizeH="0" baseline="0" noProof="0" dirty="0" err="1">
                <a:ln>
                  <a:noFill/>
                </a:ln>
                <a:solidFill>
                  <a:srgbClr val="A5A5A5">
                    <a:lumMod val="60000"/>
                    <a:lumOff val="40000"/>
                  </a:srgbClr>
                </a:solidFill>
                <a:effectLst/>
                <a:uLnTx/>
                <a:uFillTx/>
                <a:latin typeface="#9Slide07 HoneyCream" pitchFamily="2" charset="0"/>
                <a:ea typeface="+mj-ea"/>
                <a:cs typeface="+mj-cs"/>
              </a:rPr>
              <a:t>Măng</a:t>
            </a:r>
            <a:r>
              <a:rPr kumimoji="0" lang="en-US" sz="1800" b="0" i="0" u="none" strike="noStrike" kern="1200" cap="none" spc="0" normalizeH="0" baseline="0" noProof="0" dirty="0">
                <a:ln>
                  <a:noFill/>
                </a:ln>
                <a:solidFill>
                  <a:srgbClr val="A5A5A5">
                    <a:lumMod val="60000"/>
                    <a:lumOff val="40000"/>
                  </a:srgbClr>
                </a:solidFill>
                <a:effectLst/>
                <a:uLnTx/>
                <a:uFillTx/>
                <a:latin typeface="#9Slide07 HoneyCream" pitchFamily="2" charset="0"/>
                <a:ea typeface="+mj-ea"/>
                <a:cs typeface="+mj-cs"/>
              </a:rPr>
              <a:t> Non</a:t>
            </a:r>
          </a:p>
        </p:txBody>
      </p:sp>
      <p:sp>
        <p:nvSpPr>
          <p:cNvPr id="32" name="Title 1">
            <a:extLst>
              <a:ext uri="{FF2B5EF4-FFF2-40B4-BE49-F238E27FC236}">
                <a16:creationId xmlns:a16="http://schemas.microsoft.com/office/drawing/2014/main" id="{6AA5128D-EAF5-483C-871A-4BFED87FD86D}"/>
              </a:ext>
            </a:extLst>
          </p:cNvPr>
          <p:cNvSpPr txBox="1">
            <a:spLocks/>
          </p:cNvSpPr>
          <p:nvPr userDrawn="1"/>
        </p:nvSpPr>
        <p:spPr>
          <a:xfrm>
            <a:off x="-1899807" y="1843088"/>
            <a:ext cx="2186247" cy="787400"/>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3200" b="0" i="0" u="none" strike="noStrike" kern="1200" cap="none" spc="0" normalizeH="0" baseline="0" noProof="0">
                <a:ln>
                  <a:noFill/>
                </a:ln>
                <a:solidFill>
                  <a:srgbClr val="50AE47"/>
                </a:solidFill>
                <a:effectLst/>
                <a:uLnTx/>
                <a:uFillTx/>
                <a:latin typeface="#9Slide07 HoneyCream" pitchFamily="2" charset="0"/>
                <a:ea typeface="+mj-ea"/>
                <a:cs typeface="+mj-cs"/>
              </a:rPr>
              <a:t>Măng Non</a:t>
            </a:r>
            <a:endParaRPr kumimoji="0" lang="en-US" sz="3200" b="0" i="0" u="none" strike="noStrike" kern="1200" cap="none" spc="0" normalizeH="0" baseline="0" noProof="0" dirty="0">
              <a:ln>
                <a:noFill/>
              </a:ln>
              <a:solidFill>
                <a:srgbClr val="50AE47"/>
              </a:solidFill>
              <a:effectLst/>
              <a:uLnTx/>
              <a:uFillTx/>
              <a:latin typeface="#9Slide07 HoneyCream" pitchFamily="2" charset="0"/>
              <a:ea typeface="+mj-ea"/>
              <a:cs typeface="+mj-cs"/>
            </a:endParaRPr>
          </a:p>
        </p:txBody>
      </p:sp>
      <p:pic>
        <p:nvPicPr>
          <p:cNvPr id="33" name="Picture 32">
            <a:extLst>
              <a:ext uri="{FF2B5EF4-FFF2-40B4-BE49-F238E27FC236}">
                <a16:creationId xmlns:a16="http://schemas.microsoft.com/office/drawing/2014/main" id="{EFD30DE0-A467-4251-9C3A-A1C317B49723}"/>
              </a:ext>
            </a:extLst>
          </p:cNvPr>
          <p:cNvPicPr>
            <a:picLocks noChangeAspect="1"/>
          </p:cNvPicPr>
          <p:nvPr userDrawn="1"/>
        </p:nvPicPr>
        <p:blipFill rotWithShape="1">
          <a:blip r:embed="rId17" cstate="print">
            <a:extLst>
              <a:ext uri="{28A0092B-C50C-407E-A947-70E740481C1C}">
                <a14:useLocalDpi xmlns:a14="http://schemas.microsoft.com/office/drawing/2010/main" val="0"/>
              </a:ext>
            </a:extLst>
          </a:blip>
          <a:srcRect t="30568" r="10051"/>
          <a:stretch/>
        </p:blipFill>
        <p:spPr>
          <a:xfrm>
            <a:off x="-44358700" y="-19174356"/>
            <a:ext cx="3627531" cy="4761670"/>
          </a:xfrm>
          <a:prstGeom prst="rect">
            <a:avLst/>
          </a:prstGeom>
        </p:spPr>
      </p:pic>
      <p:pic>
        <p:nvPicPr>
          <p:cNvPr id="34" name="Picture 33">
            <a:extLst>
              <a:ext uri="{FF2B5EF4-FFF2-40B4-BE49-F238E27FC236}">
                <a16:creationId xmlns:a16="http://schemas.microsoft.com/office/drawing/2014/main" id="{DAB0BDD7-87EC-486A-B615-E37ABFEB5375}"/>
              </a:ext>
            </a:extLst>
          </p:cNvPr>
          <p:cNvPicPr>
            <a:picLocks noChangeAspect="1"/>
          </p:cNvPicPr>
          <p:nvPr userDrawn="1"/>
        </p:nvPicPr>
        <p:blipFill rotWithShape="1">
          <a:blip r:embed="rId17" cstate="print">
            <a:extLst>
              <a:ext uri="{28A0092B-C50C-407E-A947-70E740481C1C}">
                <a14:useLocalDpi xmlns:a14="http://schemas.microsoft.com/office/drawing/2010/main" val="0"/>
              </a:ext>
            </a:extLst>
          </a:blip>
          <a:srcRect t="30568" r="10051"/>
          <a:stretch/>
        </p:blipFill>
        <p:spPr>
          <a:xfrm>
            <a:off x="-44358700" y="23824216"/>
            <a:ext cx="3627531" cy="4761670"/>
          </a:xfrm>
          <a:prstGeom prst="rect">
            <a:avLst/>
          </a:prstGeom>
        </p:spPr>
      </p:pic>
      <p:pic>
        <p:nvPicPr>
          <p:cNvPr id="35" name="Picture 34">
            <a:extLst>
              <a:ext uri="{FF2B5EF4-FFF2-40B4-BE49-F238E27FC236}">
                <a16:creationId xmlns:a16="http://schemas.microsoft.com/office/drawing/2014/main" id="{0A7B57CC-00D0-41DB-B5AF-37D47FB69ADE}"/>
              </a:ext>
            </a:extLst>
          </p:cNvPr>
          <p:cNvPicPr>
            <a:picLocks noChangeAspect="1"/>
          </p:cNvPicPr>
          <p:nvPr userDrawn="1"/>
        </p:nvPicPr>
        <p:blipFill rotWithShape="1">
          <a:blip r:embed="rId17" cstate="print">
            <a:extLst>
              <a:ext uri="{28A0092B-C50C-407E-A947-70E740481C1C}">
                <a14:useLocalDpi xmlns:a14="http://schemas.microsoft.com/office/drawing/2010/main" val="0"/>
              </a:ext>
            </a:extLst>
          </a:blip>
          <a:srcRect t="30568" r="10051"/>
          <a:stretch/>
        </p:blipFill>
        <p:spPr>
          <a:xfrm>
            <a:off x="52628195" y="-19174356"/>
            <a:ext cx="3627531" cy="4761670"/>
          </a:xfrm>
          <a:prstGeom prst="rect">
            <a:avLst/>
          </a:prstGeom>
        </p:spPr>
      </p:pic>
      <p:pic>
        <p:nvPicPr>
          <p:cNvPr id="36" name="Picture 35">
            <a:extLst>
              <a:ext uri="{FF2B5EF4-FFF2-40B4-BE49-F238E27FC236}">
                <a16:creationId xmlns:a16="http://schemas.microsoft.com/office/drawing/2014/main" id="{2E588B1C-8AC9-4740-A8D9-6AF0680251B0}"/>
              </a:ext>
            </a:extLst>
          </p:cNvPr>
          <p:cNvPicPr>
            <a:picLocks noChangeAspect="1"/>
          </p:cNvPicPr>
          <p:nvPr userDrawn="1"/>
        </p:nvPicPr>
        <p:blipFill rotWithShape="1">
          <a:blip r:embed="rId17" cstate="print">
            <a:extLst>
              <a:ext uri="{28A0092B-C50C-407E-A947-70E740481C1C}">
                <a14:useLocalDpi xmlns:a14="http://schemas.microsoft.com/office/drawing/2010/main" val="0"/>
              </a:ext>
            </a:extLst>
          </a:blip>
          <a:srcRect t="30568" r="10051"/>
          <a:stretch/>
        </p:blipFill>
        <p:spPr>
          <a:xfrm>
            <a:off x="52891333" y="23824216"/>
            <a:ext cx="3627531" cy="4761670"/>
          </a:xfrm>
          <a:prstGeom prst="rect">
            <a:avLst/>
          </a:prstGeom>
        </p:spPr>
      </p:pic>
    </p:spTree>
    <p:extLst>
      <p:ext uri="{BB962C8B-B14F-4D97-AF65-F5344CB8AC3E}">
        <p14:creationId xmlns:p14="http://schemas.microsoft.com/office/powerpoint/2010/main" val="2746354193"/>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00CFE2C6-0534-47C2-9B3B-3D659EB6A945}"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1/25/2024</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47A22C86-D2B9-4879-B299-214F286FBAB6}"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pic>
        <p:nvPicPr>
          <p:cNvPr id="7" name="Picture 6">
            <a:extLst>
              <a:ext uri="{FF2B5EF4-FFF2-40B4-BE49-F238E27FC236}">
                <a16:creationId xmlns:a16="http://schemas.microsoft.com/office/drawing/2014/main" id="{E601A826-9DBC-4144-A309-96D00EDA9B8E}"/>
              </a:ext>
            </a:extLst>
          </p:cNvPr>
          <p:cNvPicPr>
            <a:picLocks noChangeAspect="1"/>
          </p:cNvPicPr>
          <p:nvPr userDrawn="1"/>
        </p:nvPicPr>
        <p:blipFill rotWithShape="1">
          <a:blip r:embed="rId4" cstate="hqprint">
            <a:extLst>
              <a:ext uri="{28A0092B-C50C-407E-A947-70E740481C1C}">
                <a14:useLocalDpi xmlns:a14="http://schemas.microsoft.com/office/drawing/2010/main" val="0"/>
              </a:ext>
            </a:extLst>
          </a:blip>
          <a:srcRect t="37667"/>
          <a:stretch/>
        </p:blipFill>
        <p:spPr>
          <a:xfrm>
            <a:off x="-2052206" y="-221075"/>
            <a:ext cx="2186247" cy="2317405"/>
          </a:xfrm>
          <a:prstGeom prst="rect">
            <a:avLst/>
          </a:prstGeom>
        </p:spPr>
      </p:pic>
      <p:pic>
        <p:nvPicPr>
          <p:cNvPr id="8" name="Picture 7">
            <a:extLst>
              <a:ext uri="{FF2B5EF4-FFF2-40B4-BE49-F238E27FC236}">
                <a16:creationId xmlns:a16="http://schemas.microsoft.com/office/drawing/2014/main" id="{56EDD49C-554B-4C28-92F7-B784D7D8872A}"/>
              </a:ext>
            </a:extLst>
          </p:cNvPr>
          <p:cNvPicPr>
            <a:picLocks noChangeAspect="1"/>
          </p:cNvPicPr>
          <p:nvPr userDrawn="1"/>
        </p:nvPicPr>
        <p:blipFill rotWithShape="1">
          <a:blip r:embed="rId5" cstate="print">
            <a:extLst>
              <a:ext uri="{28A0092B-C50C-407E-A947-70E740481C1C}">
                <a14:useLocalDpi xmlns:a14="http://schemas.microsoft.com/office/drawing/2010/main" val="0"/>
              </a:ext>
            </a:extLst>
          </a:blip>
          <a:srcRect t="38142"/>
          <a:stretch/>
        </p:blipFill>
        <p:spPr>
          <a:xfrm>
            <a:off x="1616130" y="7791450"/>
            <a:ext cx="1824009" cy="2002485"/>
          </a:xfrm>
          <a:prstGeom prst="rect">
            <a:avLst/>
          </a:prstGeom>
        </p:spPr>
      </p:pic>
      <p:sp>
        <p:nvSpPr>
          <p:cNvPr id="9" name="TextBox 3">
            <a:extLst>
              <a:ext uri="{FF2B5EF4-FFF2-40B4-BE49-F238E27FC236}">
                <a16:creationId xmlns:a16="http://schemas.microsoft.com/office/drawing/2014/main" id="{F9034237-DA06-4066-849E-00A115FF4EA1}"/>
              </a:ext>
            </a:extLst>
          </p:cNvPr>
          <p:cNvSpPr txBox="1"/>
          <p:nvPr userDrawn="1"/>
        </p:nvSpPr>
        <p:spPr>
          <a:xfrm>
            <a:off x="3048000" y="9098618"/>
            <a:ext cx="6228184" cy="923330"/>
          </a:xfrm>
          <a:prstGeom prst="rect">
            <a:avLst/>
          </a:prstGeom>
          <a:noFill/>
        </p:spPr>
        <p:txBody>
          <a:bodyPr wrap="square">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2C9430"/>
                </a:solidFill>
                <a:effectLst/>
                <a:uLnTx/>
                <a:uFillTx/>
                <a:latin typeface="SVN-Newton" panose="02040603050506020204" pitchFamily="18" charset="0"/>
                <a:ea typeface="+mn-ea"/>
                <a:cs typeface="Times New Roman" panose="02020603050405020304" pitchFamily="18" charset="0"/>
              </a:rPr>
              <a:t>MĂNG NON – TÀI LIỆU TIỂU HỌC</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rPr>
              <a:t>Mời </a:t>
            </a:r>
            <a:r>
              <a:rPr kumimoji="0" lang="en-US" sz="18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truy</a:t>
            </a:r>
            <a:r>
              <a:rPr kumimoji="0" lang="en-US" sz="18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18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cập</a:t>
            </a:r>
            <a:r>
              <a:rPr kumimoji="0" lang="en-US" sz="18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1800" b="0" i="0" u="none" strike="noStrike" kern="1200" cap="none" spc="0" normalizeH="0" baseline="0" noProof="0" dirty="0">
                <a:ln>
                  <a:noFill/>
                </a:ln>
                <a:solidFill>
                  <a:srgbClr val="FF0066"/>
                </a:solidFill>
                <a:effectLst/>
                <a:uLnTx/>
                <a:uFillTx/>
                <a:latin typeface="Times New Roman" panose="02020603050405020304" pitchFamily="18" charset="0"/>
                <a:ea typeface="+mn-ea"/>
                <a:cs typeface="Times New Roman" panose="02020603050405020304" pitchFamily="18" charset="0"/>
                <a:hlinkClick r:id="rId6">
                  <a:extLst>
                    <a:ext uri="{A12FA001-AC4F-418D-AE19-62706E023703}">
                      <ahyp:hlinkClr xmlns:ahyp="http://schemas.microsoft.com/office/drawing/2018/hyperlinkcolor" val="tx"/>
                    </a:ext>
                  </a:extLst>
                </a:hlinkClick>
              </a:rPr>
              <a:t>MĂNG NON- TÀI LIỆU TIỂU HỌC | Facebook</a:t>
            </a:r>
            <a:endParaRPr kumimoji="0" lang="en-US" sz="1800" b="0" i="0" u="none" strike="noStrike" kern="1200" cap="none" spc="0" normalizeH="0" baseline="0" noProof="0" dirty="0">
              <a:ln>
                <a:noFill/>
              </a:ln>
              <a:solidFill>
                <a:srgbClr val="FF0066"/>
              </a:solidFill>
              <a:effectLst/>
              <a:uLnTx/>
              <a:uFillTx/>
              <a:latin typeface="SVN-Newton" panose="02040603050506020204" pitchFamily="18" charset="0"/>
              <a:ea typeface="+mn-ea"/>
              <a:cs typeface="Times New Roman" panose="02020603050405020304" pitchFamily="18" charset="0"/>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0D4370"/>
                </a:solidFill>
                <a:effectLst/>
                <a:uLnTx/>
                <a:uFillTx/>
                <a:latin typeface="SVN-Newton" panose="02040603050506020204" pitchFamily="18" charset="0"/>
                <a:ea typeface="+mn-ea"/>
                <a:cs typeface="Times New Roman" panose="02020603050405020304" pitchFamily="18" charset="0"/>
              </a:rPr>
              <a:t>SĐT ZALO : </a:t>
            </a:r>
            <a:r>
              <a:rPr kumimoji="0" lang="en-US" sz="1800" b="1" i="0" u="sng" strike="noStrike" kern="1200" cap="none" spc="0" normalizeH="0" baseline="0" noProof="0" dirty="0">
                <a:ln>
                  <a:noFill/>
                </a:ln>
                <a:solidFill>
                  <a:srgbClr val="0D4370"/>
                </a:solidFill>
                <a:effectLst/>
                <a:uLnTx/>
                <a:uFillTx/>
                <a:latin typeface="SVN-Newton" panose="02040603050506020204" pitchFamily="18" charset="0"/>
                <a:ea typeface="+mn-ea"/>
                <a:cs typeface="+mn-cs"/>
              </a:rPr>
              <a:t>0382348780</a:t>
            </a:r>
            <a:r>
              <a:rPr kumimoji="0" lang="en-US" sz="1800" b="1" i="0" u="none" strike="noStrike" kern="1200" cap="none" spc="0" normalizeH="0" baseline="0" noProof="0" dirty="0">
                <a:ln>
                  <a:noFill/>
                </a:ln>
                <a:solidFill>
                  <a:srgbClr val="0D4370"/>
                </a:solidFill>
                <a:effectLst/>
                <a:uLnTx/>
                <a:uFillTx/>
                <a:latin typeface="SVN-Newton" panose="02040603050506020204" pitchFamily="18" charset="0"/>
                <a:ea typeface="+mn-ea"/>
                <a:cs typeface="+mn-cs"/>
              </a:rPr>
              <a:t> - </a:t>
            </a:r>
            <a:r>
              <a:rPr kumimoji="0" lang="en-US" sz="1800" b="1" i="0" u="sng" strike="noStrike" kern="1200" cap="none" spc="0" normalizeH="0" baseline="0" noProof="0" dirty="0">
                <a:ln>
                  <a:noFill/>
                </a:ln>
                <a:solidFill>
                  <a:srgbClr val="0D4370"/>
                </a:solidFill>
                <a:effectLst/>
                <a:uLnTx/>
                <a:uFillTx/>
                <a:latin typeface="SVN-Newton" panose="02040603050506020204" pitchFamily="18" charset="0"/>
                <a:ea typeface="+mn-ea"/>
                <a:cs typeface="+mn-cs"/>
              </a:rPr>
              <a:t>0984848929</a:t>
            </a:r>
            <a:endParaRPr kumimoji="0" lang="en-US" sz="1800" b="1" i="0" u="none" strike="noStrike" kern="1200" cap="none" spc="0" normalizeH="0" baseline="0" noProof="0" dirty="0">
              <a:ln>
                <a:noFill/>
              </a:ln>
              <a:solidFill>
                <a:srgbClr val="0D4370"/>
              </a:solidFill>
              <a:effectLst/>
              <a:uLnTx/>
              <a:uFillTx/>
              <a:latin typeface="SVN-Newton" panose="02040603050506020204" pitchFamily="18" charset="0"/>
              <a:ea typeface="+mn-ea"/>
              <a:cs typeface="Times New Roman" panose="02020603050405020304" pitchFamily="18" charset="0"/>
            </a:endParaRPr>
          </a:p>
        </p:txBody>
      </p:sp>
      <p:sp>
        <p:nvSpPr>
          <p:cNvPr id="10" name="Title 1">
            <a:extLst>
              <a:ext uri="{FF2B5EF4-FFF2-40B4-BE49-F238E27FC236}">
                <a16:creationId xmlns:a16="http://schemas.microsoft.com/office/drawing/2014/main" id="{9E5F6F2C-DE77-4B3E-986A-23D69ABD846E}"/>
              </a:ext>
            </a:extLst>
          </p:cNvPr>
          <p:cNvSpPr txBox="1">
            <a:spLocks/>
          </p:cNvSpPr>
          <p:nvPr userDrawn="1"/>
        </p:nvSpPr>
        <p:spPr>
          <a:xfrm>
            <a:off x="1435012" y="9462561"/>
            <a:ext cx="2186247" cy="787400"/>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3200" b="0" i="0" u="none" strike="noStrike" kern="1200" cap="none" spc="0" normalizeH="0" baseline="0" noProof="0">
                <a:ln>
                  <a:noFill/>
                </a:ln>
                <a:solidFill>
                  <a:srgbClr val="2C9430"/>
                </a:solidFill>
                <a:effectLst/>
                <a:uLnTx/>
                <a:uFillTx/>
                <a:latin typeface="#9Slide07 HoneyCream" pitchFamily="2" charset="0"/>
                <a:ea typeface="+mj-ea"/>
                <a:cs typeface="+mj-cs"/>
              </a:rPr>
              <a:t>Măng Non</a:t>
            </a:r>
            <a:endParaRPr kumimoji="0" lang="en-US" sz="3200" b="0" i="0" u="none" strike="noStrike" kern="1200" cap="none" spc="0" normalizeH="0" baseline="0" noProof="0" dirty="0">
              <a:ln>
                <a:noFill/>
              </a:ln>
              <a:solidFill>
                <a:srgbClr val="2C9430"/>
              </a:solidFill>
              <a:effectLst/>
              <a:uLnTx/>
              <a:uFillTx/>
              <a:latin typeface="#9Slide07 HoneyCream" pitchFamily="2" charset="0"/>
              <a:ea typeface="+mj-ea"/>
              <a:cs typeface="+mj-cs"/>
            </a:endParaRPr>
          </a:p>
        </p:txBody>
      </p:sp>
      <p:pic>
        <p:nvPicPr>
          <p:cNvPr id="11" name="Picture 10">
            <a:extLst>
              <a:ext uri="{FF2B5EF4-FFF2-40B4-BE49-F238E27FC236}">
                <a16:creationId xmlns:a16="http://schemas.microsoft.com/office/drawing/2014/main" id="{2C38DA38-71FB-4CEB-B777-09292390EC4A}"/>
              </a:ext>
            </a:extLst>
          </p:cNvPr>
          <p:cNvPicPr>
            <a:picLocks noChangeAspect="1"/>
          </p:cNvPicPr>
          <p:nvPr userDrawn="1"/>
        </p:nvPicPr>
        <p:blipFill>
          <a:blip r:embed="rId4" cstate="hqprint">
            <a:extLst>
              <a:ext uri="{28A0092B-C50C-407E-A947-70E740481C1C}">
                <a14:useLocalDpi xmlns:a14="http://schemas.microsoft.com/office/drawing/2010/main" val="0"/>
              </a:ext>
            </a:extLst>
          </a:blip>
          <a:stretch>
            <a:fillRect/>
          </a:stretch>
        </p:blipFill>
        <p:spPr>
          <a:xfrm>
            <a:off x="-41976692" y="-26525564"/>
            <a:ext cx="2186247" cy="3717751"/>
          </a:xfrm>
          <a:prstGeom prst="rect">
            <a:avLst/>
          </a:prstGeom>
        </p:spPr>
      </p:pic>
      <p:pic>
        <p:nvPicPr>
          <p:cNvPr id="12" name="Picture 11">
            <a:extLst>
              <a:ext uri="{FF2B5EF4-FFF2-40B4-BE49-F238E27FC236}">
                <a16:creationId xmlns:a16="http://schemas.microsoft.com/office/drawing/2014/main" id="{7B3E06E2-B8CD-4348-A929-48748D52322A}"/>
              </a:ext>
            </a:extLst>
          </p:cNvPr>
          <p:cNvPicPr>
            <a:picLocks noChangeAspect="1"/>
          </p:cNvPicPr>
          <p:nvPr userDrawn="1"/>
        </p:nvPicPr>
        <p:blipFill>
          <a:blip r:embed="rId4" cstate="hqprint">
            <a:extLst>
              <a:ext uri="{28A0092B-C50C-407E-A947-70E740481C1C}">
                <a14:useLocalDpi xmlns:a14="http://schemas.microsoft.com/office/drawing/2010/main" val="0"/>
              </a:ext>
            </a:extLst>
          </a:blip>
          <a:stretch>
            <a:fillRect/>
          </a:stretch>
        </p:blipFill>
        <p:spPr>
          <a:xfrm>
            <a:off x="49158508" y="-26525565"/>
            <a:ext cx="2186247" cy="3717751"/>
          </a:xfrm>
          <a:prstGeom prst="rect">
            <a:avLst/>
          </a:prstGeom>
        </p:spPr>
      </p:pic>
      <p:pic>
        <p:nvPicPr>
          <p:cNvPr id="13" name="Picture 12">
            <a:extLst>
              <a:ext uri="{FF2B5EF4-FFF2-40B4-BE49-F238E27FC236}">
                <a16:creationId xmlns:a16="http://schemas.microsoft.com/office/drawing/2014/main" id="{D1A0A433-1C81-43D6-86C9-906F9D1CD5C6}"/>
              </a:ext>
            </a:extLst>
          </p:cNvPr>
          <p:cNvPicPr>
            <a:picLocks noChangeAspect="1"/>
          </p:cNvPicPr>
          <p:nvPr userDrawn="1"/>
        </p:nvPicPr>
        <p:blipFill>
          <a:blip r:embed="rId4" cstate="hqprint">
            <a:extLst>
              <a:ext uri="{28A0092B-C50C-407E-A947-70E740481C1C}">
                <a14:useLocalDpi xmlns:a14="http://schemas.microsoft.com/office/drawing/2010/main" val="0"/>
              </a:ext>
            </a:extLst>
          </a:blip>
          <a:stretch>
            <a:fillRect/>
          </a:stretch>
        </p:blipFill>
        <p:spPr>
          <a:xfrm>
            <a:off x="-40863118" y="29176636"/>
            <a:ext cx="2186247" cy="3717751"/>
          </a:xfrm>
          <a:prstGeom prst="rect">
            <a:avLst/>
          </a:prstGeom>
        </p:spPr>
      </p:pic>
      <p:pic>
        <p:nvPicPr>
          <p:cNvPr id="14" name="Picture 13">
            <a:extLst>
              <a:ext uri="{FF2B5EF4-FFF2-40B4-BE49-F238E27FC236}">
                <a16:creationId xmlns:a16="http://schemas.microsoft.com/office/drawing/2014/main" id="{57AB7940-731C-4B6C-8537-33EBAD98DEBF}"/>
              </a:ext>
            </a:extLst>
          </p:cNvPr>
          <p:cNvPicPr>
            <a:picLocks noChangeAspect="1"/>
          </p:cNvPicPr>
          <p:nvPr userDrawn="1"/>
        </p:nvPicPr>
        <p:blipFill>
          <a:blip r:embed="rId4" cstate="hqprint">
            <a:extLst>
              <a:ext uri="{28A0092B-C50C-407E-A947-70E740481C1C}">
                <a14:useLocalDpi xmlns:a14="http://schemas.microsoft.com/office/drawing/2010/main" val="0"/>
              </a:ext>
            </a:extLst>
          </a:blip>
          <a:stretch>
            <a:fillRect/>
          </a:stretch>
        </p:blipFill>
        <p:spPr>
          <a:xfrm>
            <a:off x="51382672" y="29176635"/>
            <a:ext cx="2186247" cy="3717751"/>
          </a:xfrm>
          <a:prstGeom prst="rect">
            <a:avLst/>
          </a:prstGeom>
        </p:spPr>
      </p:pic>
      <p:sp>
        <p:nvSpPr>
          <p:cNvPr id="15" name="Title 1">
            <a:extLst>
              <a:ext uri="{FF2B5EF4-FFF2-40B4-BE49-F238E27FC236}">
                <a16:creationId xmlns:a16="http://schemas.microsoft.com/office/drawing/2014/main" id="{6108D78E-8090-455C-81F2-F57D8860EAC5}"/>
              </a:ext>
            </a:extLst>
          </p:cNvPr>
          <p:cNvSpPr txBox="1">
            <a:spLocks/>
          </p:cNvSpPr>
          <p:nvPr userDrawn="1"/>
        </p:nvSpPr>
        <p:spPr>
          <a:xfrm>
            <a:off x="10260676" y="-809134"/>
            <a:ext cx="2186247" cy="787400"/>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3200" b="0" i="0" u="none" strike="noStrike" kern="1200" cap="none" spc="0" normalizeH="0" baseline="0" noProof="0" dirty="0">
                <a:ln>
                  <a:noFill/>
                </a:ln>
                <a:solidFill>
                  <a:srgbClr val="70AD47">
                    <a:lumMod val="50000"/>
                  </a:srgbClr>
                </a:solidFill>
                <a:effectLst/>
                <a:uLnTx/>
                <a:uFillTx/>
                <a:latin typeface="#9Slide07 Altus" pitchFamily="2" charset="0"/>
                <a:ea typeface="+mj-ea"/>
                <a:cs typeface="+mj-cs"/>
              </a:rPr>
              <a:t>By Linh</a:t>
            </a:r>
          </a:p>
        </p:txBody>
      </p:sp>
      <p:sp>
        <p:nvSpPr>
          <p:cNvPr id="16" name="Title 1">
            <a:extLst>
              <a:ext uri="{FF2B5EF4-FFF2-40B4-BE49-F238E27FC236}">
                <a16:creationId xmlns:a16="http://schemas.microsoft.com/office/drawing/2014/main" id="{6AA5128D-EAF5-483C-871A-4BFED87FD86D}"/>
              </a:ext>
            </a:extLst>
          </p:cNvPr>
          <p:cNvSpPr txBox="1">
            <a:spLocks/>
          </p:cNvSpPr>
          <p:nvPr userDrawn="1"/>
        </p:nvSpPr>
        <p:spPr>
          <a:xfrm>
            <a:off x="-2052207" y="1690688"/>
            <a:ext cx="2186247" cy="787400"/>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3200" b="0" i="0" u="none" strike="noStrike" kern="1200" cap="none" spc="0" normalizeH="0" baseline="0" noProof="0">
                <a:ln>
                  <a:noFill/>
                </a:ln>
                <a:solidFill>
                  <a:srgbClr val="50AE47"/>
                </a:solidFill>
                <a:effectLst/>
                <a:uLnTx/>
                <a:uFillTx/>
                <a:latin typeface="#9Slide07 HoneyCream" pitchFamily="2" charset="0"/>
                <a:ea typeface="+mj-ea"/>
                <a:cs typeface="+mj-cs"/>
              </a:rPr>
              <a:t>Măng Non</a:t>
            </a:r>
            <a:endParaRPr kumimoji="0" lang="en-US" sz="3200" b="0" i="0" u="none" strike="noStrike" kern="1200" cap="none" spc="0" normalizeH="0" baseline="0" noProof="0" dirty="0">
              <a:ln>
                <a:noFill/>
              </a:ln>
              <a:solidFill>
                <a:srgbClr val="50AE47"/>
              </a:solidFill>
              <a:effectLst/>
              <a:uLnTx/>
              <a:uFillTx/>
              <a:latin typeface="#9Slide07 HoneyCream" pitchFamily="2" charset="0"/>
              <a:ea typeface="+mj-ea"/>
              <a:cs typeface="+mj-cs"/>
            </a:endParaRPr>
          </a:p>
        </p:txBody>
      </p:sp>
      <p:pic>
        <p:nvPicPr>
          <p:cNvPr id="17" name="Picture 16">
            <a:extLst>
              <a:ext uri="{FF2B5EF4-FFF2-40B4-BE49-F238E27FC236}">
                <a16:creationId xmlns:a16="http://schemas.microsoft.com/office/drawing/2014/main" id="{EFD30DE0-A467-4251-9C3A-A1C317B49723}"/>
              </a:ext>
            </a:extLst>
          </p:cNvPr>
          <p:cNvPicPr>
            <a:picLocks noChangeAspect="1"/>
          </p:cNvPicPr>
          <p:nvPr userDrawn="1"/>
        </p:nvPicPr>
        <p:blipFill rotWithShape="1">
          <a:blip r:embed="rId7" cstate="print">
            <a:extLst>
              <a:ext uri="{28A0092B-C50C-407E-A947-70E740481C1C}">
                <a14:useLocalDpi xmlns:a14="http://schemas.microsoft.com/office/drawing/2010/main" val="0"/>
              </a:ext>
            </a:extLst>
          </a:blip>
          <a:srcRect t="30568" r="10051"/>
          <a:stretch/>
        </p:blipFill>
        <p:spPr>
          <a:xfrm>
            <a:off x="-44511100" y="-19326756"/>
            <a:ext cx="3627531" cy="4761670"/>
          </a:xfrm>
          <a:prstGeom prst="rect">
            <a:avLst/>
          </a:prstGeom>
        </p:spPr>
      </p:pic>
      <p:pic>
        <p:nvPicPr>
          <p:cNvPr id="18" name="Picture 17">
            <a:extLst>
              <a:ext uri="{FF2B5EF4-FFF2-40B4-BE49-F238E27FC236}">
                <a16:creationId xmlns:a16="http://schemas.microsoft.com/office/drawing/2014/main" id="{DAB0BDD7-87EC-486A-B615-E37ABFEB5375}"/>
              </a:ext>
            </a:extLst>
          </p:cNvPr>
          <p:cNvPicPr>
            <a:picLocks noChangeAspect="1"/>
          </p:cNvPicPr>
          <p:nvPr userDrawn="1"/>
        </p:nvPicPr>
        <p:blipFill rotWithShape="1">
          <a:blip r:embed="rId7" cstate="print">
            <a:extLst>
              <a:ext uri="{28A0092B-C50C-407E-A947-70E740481C1C}">
                <a14:useLocalDpi xmlns:a14="http://schemas.microsoft.com/office/drawing/2010/main" val="0"/>
              </a:ext>
            </a:extLst>
          </a:blip>
          <a:srcRect t="30568" r="10051"/>
          <a:stretch/>
        </p:blipFill>
        <p:spPr>
          <a:xfrm>
            <a:off x="-44511100" y="23671816"/>
            <a:ext cx="3627531" cy="4761670"/>
          </a:xfrm>
          <a:prstGeom prst="rect">
            <a:avLst/>
          </a:prstGeom>
        </p:spPr>
      </p:pic>
      <p:pic>
        <p:nvPicPr>
          <p:cNvPr id="19" name="Picture 18">
            <a:extLst>
              <a:ext uri="{FF2B5EF4-FFF2-40B4-BE49-F238E27FC236}">
                <a16:creationId xmlns:a16="http://schemas.microsoft.com/office/drawing/2014/main" id="{0A7B57CC-00D0-41DB-B5AF-37D47FB69ADE}"/>
              </a:ext>
            </a:extLst>
          </p:cNvPr>
          <p:cNvPicPr>
            <a:picLocks noChangeAspect="1"/>
          </p:cNvPicPr>
          <p:nvPr userDrawn="1"/>
        </p:nvPicPr>
        <p:blipFill rotWithShape="1">
          <a:blip r:embed="rId7" cstate="print">
            <a:extLst>
              <a:ext uri="{28A0092B-C50C-407E-A947-70E740481C1C}">
                <a14:useLocalDpi xmlns:a14="http://schemas.microsoft.com/office/drawing/2010/main" val="0"/>
              </a:ext>
            </a:extLst>
          </a:blip>
          <a:srcRect t="30568" r="10051"/>
          <a:stretch/>
        </p:blipFill>
        <p:spPr>
          <a:xfrm>
            <a:off x="52475795" y="-19326756"/>
            <a:ext cx="3627531" cy="4761670"/>
          </a:xfrm>
          <a:prstGeom prst="rect">
            <a:avLst/>
          </a:prstGeom>
        </p:spPr>
      </p:pic>
      <p:pic>
        <p:nvPicPr>
          <p:cNvPr id="20" name="Picture 19">
            <a:extLst>
              <a:ext uri="{FF2B5EF4-FFF2-40B4-BE49-F238E27FC236}">
                <a16:creationId xmlns:a16="http://schemas.microsoft.com/office/drawing/2014/main" id="{2E588B1C-8AC9-4740-A8D9-6AF0680251B0}"/>
              </a:ext>
            </a:extLst>
          </p:cNvPr>
          <p:cNvPicPr>
            <a:picLocks noChangeAspect="1"/>
          </p:cNvPicPr>
          <p:nvPr userDrawn="1"/>
        </p:nvPicPr>
        <p:blipFill rotWithShape="1">
          <a:blip r:embed="rId7" cstate="print">
            <a:extLst>
              <a:ext uri="{28A0092B-C50C-407E-A947-70E740481C1C}">
                <a14:useLocalDpi xmlns:a14="http://schemas.microsoft.com/office/drawing/2010/main" val="0"/>
              </a:ext>
            </a:extLst>
          </a:blip>
          <a:srcRect t="30568" r="10051"/>
          <a:stretch/>
        </p:blipFill>
        <p:spPr>
          <a:xfrm>
            <a:off x="52738933" y="23671816"/>
            <a:ext cx="3627531" cy="4761670"/>
          </a:xfrm>
          <a:prstGeom prst="rect">
            <a:avLst/>
          </a:prstGeom>
        </p:spPr>
      </p:pic>
      <p:sp>
        <p:nvSpPr>
          <p:cNvPr id="21" name="Title 1">
            <a:extLst>
              <a:ext uri="{FF2B5EF4-FFF2-40B4-BE49-F238E27FC236}">
                <a16:creationId xmlns:a16="http://schemas.microsoft.com/office/drawing/2014/main" id="{7A218C26-69B7-499C-B190-96851A78FEC6}"/>
              </a:ext>
            </a:extLst>
          </p:cNvPr>
          <p:cNvSpPr txBox="1">
            <a:spLocks/>
          </p:cNvSpPr>
          <p:nvPr userDrawn="1"/>
        </p:nvSpPr>
        <p:spPr>
          <a:xfrm>
            <a:off x="10473021" y="-393700"/>
            <a:ext cx="2186247" cy="787400"/>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1800" b="0" i="0" u="none" strike="noStrike" kern="1200" cap="none" spc="0" normalizeH="0" baseline="0" noProof="0">
                <a:ln>
                  <a:noFill/>
                </a:ln>
                <a:solidFill>
                  <a:srgbClr val="A5A5A5">
                    <a:lumMod val="60000"/>
                    <a:lumOff val="40000"/>
                  </a:srgbClr>
                </a:solidFill>
                <a:effectLst/>
                <a:uLnTx/>
                <a:uFillTx/>
                <a:latin typeface="#9Slide07 HoneyCream" pitchFamily="2" charset="0"/>
                <a:ea typeface="+mj-ea"/>
                <a:cs typeface="+mj-cs"/>
              </a:rPr>
              <a:t>Măng Non</a:t>
            </a:r>
            <a:endParaRPr kumimoji="0" lang="en-US" sz="1800" b="0" i="0" u="none" strike="noStrike" kern="1200" cap="none" spc="0" normalizeH="0" baseline="0" noProof="0" dirty="0">
              <a:ln>
                <a:noFill/>
              </a:ln>
              <a:solidFill>
                <a:srgbClr val="A5A5A5">
                  <a:lumMod val="60000"/>
                  <a:lumOff val="40000"/>
                </a:srgbClr>
              </a:solidFill>
              <a:effectLst/>
              <a:uLnTx/>
              <a:uFillTx/>
              <a:latin typeface="#9Slide07 HoneyCream" pitchFamily="2" charset="0"/>
              <a:ea typeface="+mj-ea"/>
              <a:cs typeface="+mj-cs"/>
            </a:endParaRPr>
          </a:p>
        </p:txBody>
      </p:sp>
    </p:spTree>
    <p:extLst>
      <p:ext uri="{BB962C8B-B14F-4D97-AF65-F5344CB8AC3E}">
        <p14:creationId xmlns:p14="http://schemas.microsoft.com/office/powerpoint/2010/main" val="3937813954"/>
      </p:ext>
    </p:extLst>
  </p:cSld>
  <p:clrMap bg1="lt1" tx1="dk1" bg2="lt2" tx2="dk2" accent1="accent1" accent2="accent2" accent3="accent3" accent4="accent4" accent5="accent5" accent6="accent6" hlink="hlink" folHlink="folHlink"/>
  <p:sldLayoutIdLst>
    <p:sldLayoutId id="2147483685" r:id="rId1"/>
  </p:sldLayoutIdLst>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E601A826-9DBC-4144-A309-96D00EDA9B8E}"/>
              </a:ext>
            </a:extLst>
          </p:cNvPr>
          <p:cNvPicPr>
            <a:picLocks noChangeAspect="1"/>
          </p:cNvPicPr>
          <p:nvPr userDrawn="1"/>
        </p:nvPicPr>
        <p:blipFill rotWithShape="1">
          <a:blip r:embed="rId13" cstate="print">
            <a:extLst>
              <a:ext uri="{28A0092B-C50C-407E-A947-70E740481C1C}">
                <a14:useLocalDpi xmlns:a14="http://schemas.microsoft.com/office/drawing/2010/main" val="0"/>
              </a:ext>
            </a:extLst>
          </a:blip>
          <a:srcRect t="37667"/>
          <a:stretch/>
        </p:blipFill>
        <p:spPr>
          <a:xfrm>
            <a:off x="-2052205" y="-221073"/>
            <a:ext cx="2186247" cy="2317405"/>
          </a:xfrm>
          <a:prstGeom prst="rect">
            <a:avLst/>
          </a:prstGeom>
        </p:spPr>
      </p:pic>
      <p:pic>
        <p:nvPicPr>
          <p:cNvPr id="8" name="Picture 7">
            <a:extLst>
              <a:ext uri="{FF2B5EF4-FFF2-40B4-BE49-F238E27FC236}">
                <a16:creationId xmlns:a16="http://schemas.microsoft.com/office/drawing/2014/main" id="{56EDD49C-554B-4C28-92F7-B784D7D8872A}"/>
              </a:ext>
            </a:extLst>
          </p:cNvPr>
          <p:cNvPicPr>
            <a:picLocks noChangeAspect="1"/>
          </p:cNvPicPr>
          <p:nvPr userDrawn="1"/>
        </p:nvPicPr>
        <p:blipFill rotWithShape="1">
          <a:blip r:embed="rId14" cstate="print">
            <a:extLst>
              <a:ext uri="{28A0092B-C50C-407E-A947-70E740481C1C}">
                <a14:useLocalDpi xmlns:a14="http://schemas.microsoft.com/office/drawing/2010/main" val="0"/>
              </a:ext>
            </a:extLst>
          </a:blip>
          <a:srcRect t="38142"/>
          <a:stretch/>
        </p:blipFill>
        <p:spPr>
          <a:xfrm>
            <a:off x="1616132" y="7791454"/>
            <a:ext cx="1824009" cy="2002485"/>
          </a:xfrm>
          <a:prstGeom prst="rect">
            <a:avLst/>
          </a:prstGeom>
        </p:spPr>
      </p:pic>
      <p:sp>
        <p:nvSpPr>
          <p:cNvPr id="9" name="TextBox 3">
            <a:extLst>
              <a:ext uri="{FF2B5EF4-FFF2-40B4-BE49-F238E27FC236}">
                <a16:creationId xmlns:a16="http://schemas.microsoft.com/office/drawing/2014/main" id="{F9034237-DA06-4066-849E-00A115FF4EA1}"/>
              </a:ext>
            </a:extLst>
          </p:cNvPr>
          <p:cNvSpPr txBox="1"/>
          <p:nvPr userDrawn="1"/>
        </p:nvSpPr>
        <p:spPr>
          <a:xfrm>
            <a:off x="3048003" y="9098621"/>
            <a:ext cx="6228184" cy="752129"/>
          </a:xfrm>
          <a:prstGeom prst="rect">
            <a:avLst/>
          </a:prstGeom>
          <a:noFill/>
        </p:spPr>
        <p:txBody>
          <a:bodyPr wrap="square">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ctr" defTabSz="362855" rtl="0" eaLnBrk="1" fontAlgn="auto" latinLnBrk="0" hangingPunct="1">
              <a:lnSpc>
                <a:spcPct val="100000"/>
              </a:lnSpc>
              <a:spcBef>
                <a:spcPts val="0"/>
              </a:spcBef>
              <a:spcAft>
                <a:spcPts val="0"/>
              </a:spcAft>
              <a:buClrTx/>
              <a:buSzTx/>
              <a:buFontTx/>
              <a:buNone/>
              <a:tabLst/>
              <a:defRPr/>
            </a:pPr>
            <a:r>
              <a:rPr kumimoji="0" lang="en-US" sz="1429" b="1" i="0" u="none" strike="noStrike" kern="1200" cap="none" spc="0" normalizeH="0" baseline="0" noProof="0" dirty="0">
                <a:ln>
                  <a:noFill/>
                </a:ln>
                <a:solidFill>
                  <a:srgbClr val="2C9430"/>
                </a:solidFill>
                <a:effectLst/>
                <a:uLnTx/>
                <a:uFillTx/>
                <a:latin typeface="SVN-Newton" panose="02040603050506020204" pitchFamily="18" charset="0"/>
                <a:ea typeface="+mn-ea"/>
                <a:cs typeface="Times New Roman" panose="02020603050405020304" pitchFamily="18" charset="0"/>
              </a:rPr>
              <a:t>MĂNG NON – TÀI LIỆU TIỂU HỌC</a:t>
            </a:r>
          </a:p>
          <a:p>
            <a:pPr marL="0" marR="0" lvl="0" indent="0" algn="ctr" defTabSz="362855" rtl="0" eaLnBrk="1" fontAlgn="auto" latinLnBrk="0" hangingPunct="1">
              <a:lnSpc>
                <a:spcPct val="100000"/>
              </a:lnSpc>
              <a:spcBef>
                <a:spcPts val="0"/>
              </a:spcBef>
              <a:spcAft>
                <a:spcPts val="0"/>
              </a:spcAft>
              <a:buClrTx/>
              <a:buSzTx/>
              <a:buFontTx/>
              <a:buNone/>
              <a:tabLst/>
              <a:defRPr/>
            </a:pPr>
            <a:r>
              <a:rPr kumimoji="0" lang="en-US" sz="1429" b="1"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rPr>
              <a:t>Mời </a:t>
            </a:r>
            <a:r>
              <a:rPr kumimoji="0" lang="en-US" sz="1429"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truy</a:t>
            </a:r>
            <a:r>
              <a:rPr kumimoji="0" lang="en-US" sz="1429"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1429"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cập</a:t>
            </a:r>
            <a:r>
              <a:rPr kumimoji="0" lang="en-US" sz="1429"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1429" b="0" i="0" u="none" strike="noStrike" kern="1200" cap="none" spc="0" normalizeH="0" baseline="0" noProof="0" dirty="0">
                <a:ln>
                  <a:noFill/>
                </a:ln>
                <a:solidFill>
                  <a:srgbClr val="FF0066"/>
                </a:solidFill>
                <a:effectLst/>
                <a:uLnTx/>
                <a:uFillTx/>
                <a:latin typeface="Times New Roman" panose="02020603050405020304" pitchFamily="18" charset="0"/>
                <a:ea typeface="+mn-ea"/>
                <a:cs typeface="Times New Roman" panose="02020603050405020304" pitchFamily="18" charset="0"/>
                <a:hlinkClick r:id="rId15">
                  <a:extLst>
                    <a:ext uri="{A12FA001-AC4F-418D-AE19-62706E023703}">
                      <ahyp:hlinkClr xmlns:ahyp="http://schemas.microsoft.com/office/drawing/2018/hyperlinkcolor" val="tx"/>
                    </a:ext>
                  </a:extLst>
                </a:hlinkClick>
              </a:rPr>
              <a:t>MĂNG NON- TÀI LIỆU TIỂU HỌC | Facebook</a:t>
            </a:r>
            <a:endParaRPr kumimoji="0" lang="en-US" sz="1429" b="0" i="0" u="none" strike="noStrike" kern="1200" cap="none" spc="0" normalizeH="0" baseline="0" noProof="0" dirty="0">
              <a:ln>
                <a:noFill/>
              </a:ln>
              <a:solidFill>
                <a:srgbClr val="FF0066"/>
              </a:solidFill>
              <a:effectLst/>
              <a:uLnTx/>
              <a:uFillTx/>
              <a:latin typeface="SVN-Newton" panose="02040603050506020204" pitchFamily="18" charset="0"/>
              <a:ea typeface="+mn-ea"/>
              <a:cs typeface="Times New Roman" panose="02020603050405020304" pitchFamily="18" charset="0"/>
            </a:endParaRPr>
          </a:p>
          <a:p>
            <a:pPr marL="0" marR="0" lvl="0" indent="0" algn="ctr" defTabSz="362855" rtl="0" eaLnBrk="1" fontAlgn="auto" latinLnBrk="0" hangingPunct="1">
              <a:lnSpc>
                <a:spcPct val="100000"/>
              </a:lnSpc>
              <a:spcBef>
                <a:spcPts val="0"/>
              </a:spcBef>
              <a:spcAft>
                <a:spcPts val="0"/>
              </a:spcAft>
              <a:buClrTx/>
              <a:buSzTx/>
              <a:buFontTx/>
              <a:buNone/>
              <a:tabLst/>
              <a:defRPr/>
            </a:pPr>
            <a:r>
              <a:rPr kumimoji="0" lang="en-US" sz="1429" b="1" i="0" u="none" strike="noStrike" kern="1200" cap="none" spc="0" normalizeH="0" baseline="0" noProof="0" dirty="0">
                <a:ln>
                  <a:noFill/>
                </a:ln>
                <a:solidFill>
                  <a:srgbClr val="0D4370"/>
                </a:solidFill>
                <a:effectLst/>
                <a:uLnTx/>
                <a:uFillTx/>
                <a:latin typeface="SVN-Newton" panose="02040603050506020204" pitchFamily="18" charset="0"/>
                <a:ea typeface="+mn-ea"/>
                <a:cs typeface="Times New Roman" panose="02020603050405020304" pitchFamily="18" charset="0"/>
              </a:rPr>
              <a:t>SĐT ZALO : </a:t>
            </a:r>
            <a:r>
              <a:rPr kumimoji="0" lang="en-US" sz="1429" b="1" i="0" u="sng" strike="noStrike" kern="1200" cap="none" spc="0" normalizeH="0" baseline="0" noProof="0" dirty="0">
                <a:ln>
                  <a:noFill/>
                </a:ln>
                <a:solidFill>
                  <a:srgbClr val="0D4370"/>
                </a:solidFill>
                <a:effectLst/>
                <a:uLnTx/>
                <a:uFillTx/>
                <a:latin typeface="SVN-Newton" panose="02040603050506020204" pitchFamily="18" charset="0"/>
                <a:ea typeface="+mn-ea"/>
                <a:cs typeface="+mn-cs"/>
              </a:rPr>
              <a:t>0382348780</a:t>
            </a:r>
            <a:r>
              <a:rPr kumimoji="0" lang="en-US" sz="1429" b="1" i="0" u="none" strike="noStrike" kern="1200" cap="none" spc="0" normalizeH="0" baseline="0" noProof="0" dirty="0">
                <a:ln>
                  <a:noFill/>
                </a:ln>
                <a:solidFill>
                  <a:srgbClr val="0D4370"/>
                </a:solidFill>
                <a:effectLst/>
                <a:uLnTx/>
                <a:uFillTx/>
                <a:latin typeface="SVN-Newton" panose="02040603050506020204" pitchFamily="18" charset="0"/>
                <a:ea typeface="+mn-ea"/>
                <a:cs typeface="+mn-cs"/>
              </a:rPr>
              <a:t> - </a:t>
            </a:r>
            <a:r>
              <a:rPr kumimoji="0" lang="en-US" sz="1429" b="1" i="0" u="sng" strike="noStrike" kern="1200" cap="none" spc="0" normalizeH="0" baseline="0" noProof="0" dirty="0">
                <a:ln>
                  <a:noFill/>
                </a:ln>
                <a:solidFill>
                  <a:srgbClr val="0D4370"/>
                </a:solidFill>
                <a:effectLst/>
                <a:uLnTx/>
                <a:uFillTx/>
                <a:latin typeface="SVN-Newton" panose="02040603050506020204" pitchFamily="18" charset="0"/>
                <a:ea typeface="+mn-ea"/>
                <a:cs typeface="+mn-cs"/>
              </a:rPr>
              <a:t>0984848929</a:t>
            </a:r>
            <a:endParaRPr kumimoji="0" lang="en-US" sz="1429" b="1" i="0" u="none" strike="noStrike" kern="1200" cap="none" spc="0" normalizeH="0" baseline="0" noProof="0" dirty="0">
              <a:ln>
                <a:noFill/>
              </a:ln>
              <a:solidFill>
                <a:srgbClr val="0D4370"/>
              </a:solidFill>
              <a:effectLst/>
              <a:uLnTx/>
              <a:uFillTx/>
              <a:latin typeface="SVN-Newton" panose="02040603050506020204" pitchFamily="18" charset="0"/>
              <a:ea typeface="+mn-ea"/>
              <a:cs typeface="Times New Roman" panose="02020603050405020304" pitchFamily="18" charset="0"/>
            </a:endParaRPr>
          </a:p>
        </p:txBody>
      </p:sp>
      <p:sp>
        <p:nvSpPr>
          <p:cNvPr id="10" name="Title 1">
            <a:extLst>
              <a:ext uri="{FF2B5EF4-FFF2-40B4-BE49-F238E27FC236}">
                <a16:creationId xmlns:a16="http://schemas.microsoft.com/office/drawing/2014/main" id="{9E5F6F2C-DE77-4B3E-986A-23D69ABD846E}"/>
              </a:ext>
            </a:extLst>
          </p:cNvPr>
          <p:cNvSpPr txBox="1">
            <a:spLocks/>
          </p:cNvSpPr>
          <p:nvPr userDrawn="1"/>
        </p:nvSpPr>
        <p:spPr>
          <a:xfrm>
            <a:off x="1435013" y="9462562"/>
            <a:ext cx="2186247" cy="787400"/>
          </a:xfrm>
          <a:prstGeom prst="rect">
            <a:avLst/>
          </a:prstGeom>
        </p:spPr>
        <p:txBody>
          <a:bodyPr vert="horz" lIns="72564" tIns="36282" rIns="72564" bIns="36282"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725709" rtl="0" eaLnBrk="1" fontAlgn="auto" latinLnBrk="0" hangingPunct="1">
              <a:lnSpc>
                <a:spcPct val="90000"/>
              </a:lnSpc>
              <a:spcBef>
                <a:spcPct val="0"/>
              </a:spcBef>
              <a:spcAft>
                <a:spcPts val="0"/>
              </a:spcAft>
              <a:buClrTx/>
              <a:buSzTx/>
              <a:buFontTx/>
              <a:buNone/>
              <a:tabLst/>
              <a:defRPr/>
            </a:pPr>
            <a:r>
              <a:rPr kumimoji="0" lang="en-US" sz="2540" b="0" i="0" u="none" strike="noStrike" kern="1200" cap="none" spc="0" normalizeH="0" baseline="0" noProof="0">
                <a:ln>
                  <a:noFill/>
                </a:ln>
                <a:solidFill>
                  <a:srgbClr val="2C9430"/>
                </a:solidFill>
                <a:effectLst/>
                <a:uLnTx/>
                <a:uFillTx/>
                <a:latin typeface="#9Slide07 HoneyCream" pitchFamily="2" charset="0"/>
                <a:ea typeface="+mj-ea"/>
                <a:cs typeface="+mj-cs"/>
              </a:rPr>
              <a:t>Măng Non</a:t>
            </a:r>
            <a:endParaRPr kumimoji="0" lang="en-US" sz="2540" b="0" i="0" u="none" strike="noStrike" kern="1200" cap="none" spc="0" normalizeH="0" baseline="0" noProof="0" dirty="0">
              <a:ln>
                <a:noFill/>
              </a:ln>
              <a:solidFill>
                <a:srgbClr val="2C9430"/>
              </a:solidFill>
              <a:effectLst/>
              <a:uLnTx/>
              <a:uFillTx/>
              <a:latin typeface="#9Slide07 HoneyCream" pitchFamily="2" charset="0"/>
              <a:ea typeface="+mj-ea"/>
              <a:cs typeface="+mj-cs"/>
            </a:endParaRPr>
          </a:p>
        </p:txBody>
      </p:sp>
      <p:pic>
        <p:nvPicPr>
          <p:cNvPr id="11" name="Picture 10">
            <a:extLst>
              <a:ext uri="{FF2B5EF4-FFF2-40B4-BE49-F238E27FC236}">
                <a16:creationId xmlns:a16="http://schemas.microsoft.com/office/drawing/2014/main" id="{2C38DA38-71FB-4CEB-B777-09292390EC4A}"/>
              </a:ext>
            </a:extLst>
          </p:cNvPr>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41976691" y="-26525563"/>
            <a:ext cx="2186247" cy="3717751"/>
          </a:xfrm>
          <a:prstGeom prst="rect">
            <a:avLst/>
          </a:prstGeom>
        </p:spPr>
      </p:pic>
      <p:pic>
        <p:nvPicPr>
          <p:cNvPr id="12" name="Picture 11">
            <a:extLst>
              <a:ext uri="{FF2B5EF4-FFF2-40B4-BE49-F238E27FC236}">
                <a16:creationId xmlns:a16="http://schemas.microsoft.com/office/drawing/2014/main" id="{7B3E06E2-B8CD-4348-A929-48748D52322A}"/>
              </a:ext>
            </a:extLst>
          </p:cNvPr>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49158509" y="-26525563"/>
            <a:ext cx="2186247" cy="3717751"/>
          </a:xfrm>
          <a:prstGeom prst="rect">
            <a:avLst/>
          </a:prstGeom>
        </p:spPr>
      </p:pic>
      <p:pic>
        <p:nvPicPr>
          <p:cNvPr id="13" name="Picture 12">
            <a:extLst>
              <a:ext uri="{FF2B5EF4-FFF2-40B4-BE49-F238E27FC236}">
                <a16:creationId xmlns:a16="http://schemas.microsoft.com/office/drawing/2014/main" id="{D1A0A433-1C81-43D6-86C9-906F9D1CD5C6}"/>
              </a:ext>
            </a:extLst>
          </p:cNvPr>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40863116" y="29176639"/>
            <a:ext cx="2186247" cy="3717751"/>
          </a:xfrm>
          <a:prstGeom prst="rect">
            <a:avLst/>
          </a:prstGeom>
        </p:spPr>
      </p:pic>
      <p:pic>
        <p:nvPicPr>
          <p:cNvPr id="14" name="Picture 13">
            <a:extLst>
              <a:ext uri="{FF2B5EF4-FFF2-40B4-BE49-F238E27FC236}">
                <a16:creationId xmlns:a16="http://schemas.microsoft.com/office/drawing/2014/main" id="{57AB7940-731C-4B6C-8537-33EBAD98DEBF}"/>
              </a:ext>
            </a:extLst>
          </p:cNvPr>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51382671" y="29176639"/>
            <a:ext cx="2186247" cy="3717751"/>
          </a:xfrm>
          <a:prstGeom prst="rect">
            <a:avLst/>
          </a:prstGeom>
        </p:spPr>
      </p:pic>
      <p:sp>
        <p:nvSpPr>
          <p:cNvPr id="16" name="Title 1">
            <a:extLst>
              <a:ext uri="{FF2B5EF4-FFF2-40B4-BE49-F238E27FC236}">
                <a16:creationId xmlns:a16="http://schemas.microsoft.com/office/drawing/2014/main" id="{7A218C26-69B7-499C-B190-96851A78FEC6}"/>
              </a:ext>
            </a:extLst>
          </p:cNvPr>
          <p:cNvSpPr txBox="1">
            <a:spLocks/>
          </p:cNvSpPr>
          <p:nvPr userDrawn="1"/>
        </p:nvSpPr>
        <p:spPr>
          <a:xfrm>
            <a:off x="-570116" y="6070600"/>
            <a:ext cx="2186247" cy="787400"/>
          </a:xfrm>
          <a:prstGeom prst="rect">
            <a:avLst/>
          </a:prstGeom>
        </p:spPr>
        <p:txBody>
          <a:bodyPr vert="horz" lIns="72564" tIns="36282" rIns="72564" bIns="36282"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725709" rtl="0" eaLnBrk="1" fontAlgn="auto" latinLnBrk="0" hangingPunct="1">
              <a:lnSpc>
                <a:spcPct val="90000"/>
              </a:lnSpc>
              <a:spcBef>
                <a:spcPct val="0"/>
              </a:spcBef>
              <a:spcAft>
                <a:spcPts val="0"/>
              </a:spcAft>
              <a:buClrTx/>
              <a:buSzTx/>
              <a:buFontTx/>
              <a:buNone/>
              <a:tabLst/>
              <a:defRPr/>
            </a:pPr>
            <a:r>
              <a:rPr kumimoji="0" lang="en-US" sz="1429" b="0" i="0" u="none" strike="noStrike" kern="1200" cap="none" spc="0" normalizeH="0" baseline="0" noProof="0">
                <a:ln>
                  <a:noFill/>
                </a:ln>
                <a:solidFill>
                  <a:srgbClr val="A5A5A5">
                    <a:lumMod val="60000"/>
                    <a:lumOff val="40000"/>
                  </a:srgbClr>
                </a:solidFill>
                <a:effectLst/>
                <a:uLnTx/>
                <a:uFillTx/>
                <a:latin typeface="#9Slide07 HoneyCream" pitchFamily="2" charset="0"/>
                <a:ea typeface="+mj-ea"/>
                <a:cs typeface="+mj-cs"/>
              </a:rPr>
              <a:t>Măng Non</a:t>
            </a:r>
            <a:endParaRPr kumimoji="0" lang="en-US" sz="1429" b="0" i="0" u="none" strike="noStrike" kern="1200" cap="none" spc="0" normalizeH="0" baseline="0" noProof="0" dirty="0">
              <a:ln>
                <a:noFill/>
              </a:ln>
              <a:solidFill>
                <a:srgbClr val="A5A5A5">
                  <a:lumMod val="60000"/>
                  <a:lumOff val="40000"/>
                </a:srgbClr>
              </a:solidFill>
              <a:effectLst/>
              <a:uLnTx/>
              <a:uFillTx/>
              <a:latin typeface="#9Slide07 HoneyCream" pitchFamily="2" charset="0"/>
              <a:ea typeface="+mj-ea"/>
              <a:cs typeface="+mj-cs"/>
            </a:endParaRPr>
          </a:p>
        </p:txBody>
      </p:sp>
      <p:sp>
        <p:nvSpPr>
          <p:cNvPr id="17" name="Title 1">
            <a:extLst>
              <a:ext uri="{FF2B5EF4-FFF2-40B4-BE49-F238E27FC236}">
                <a16:creationId xmlns:a16="http://schemas.microsoft.com/office/drawing/2014/main" id="{6AA5128D-EAF5-483C-871A-4BFED87FD86D}"/>
              </a:ext>
            </a:extLst>
          </p:cNvPr>
          <p:cNvSpPr txBox="1">
            <a:spLocks/>
          </p:cNvSpPr>
          <p:nvPr userDrawn="1"/>
        </p:nvSpPr>
        <p:spPr>
          <a:xfrm>
            <a:off x="-2052207" y="1690687"/>
            <a:ext cx="2186247" cy="787400"/>
          </a:xfrm>
          <a:prstGeom prst="rect">
            <a:avLst/>
          </a:prstGeom>
        </p:spPr>
        <p:txBody>
          <a:bodyPr vert="horz" lIns="72564" tIns="36282" rIns="72564" bIns="36282"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725709" rtl="0" eaLnBrk="1" fontAlgn="auto" latinLnBrk="0" hangingPunct="1">
              <a:lnSpc>
                <a:spcPct val="90000"/>
              </a:lnSpc>
              <a:spcBef>
                <a:spcPct val="0"/>
              </a:spcBef>
              <a:spcAft>
                <a:spcPts val="0"/>
              </a:spcAft>
              <a:buClrTx/>
              <a:buSzTx/>
              <a:buFontTx/>
              <a:buNone/>
              <a:tabLst/>
              <a:defRPr/>
            </a:pPr>
            <a:r>
              <a:rPr kumimoji="0" lang="en-US" sz="2540" b="0" i="0" u="none" strike="noStrike" kern="1200" cap="none" spc="0" normalizeH="0" baseline="0" noProof="0">
                <a:ln>
                  <a:noFill/>
                </a:ln>
                <a:solidFill>
                  <a:srgbClr val="50AE47"/>
                </a:solidFill>
                <a:effectLst/>
                <a:uLnTx/>
                <a:uFillTx/>
                <a:latin typeface="#9Slide07 HoneyCream" pitchFamily="2" charset="0"/>
                <a:ea typeface="+mj-ea"/>
                <a:cs typeface="+mj-cs"/>
              </a:rPr>
              <a:t>Măng Non</a:t>
            </a:r>
            <a:endParaRPr kumimoji="0" lang="en-US" sz="2540" b="0" i="0" u="none" strike="noStrike" kern="1200" cap="none" spc="0" normalizeH="0" baseline="0" noProof="0" dirty="0">
              <a:ln>
                <a:noFill/>
              </a:ln>
              <a:solidFill>
                <a:srgbClr val="50AE47"/>
              </a:solidFill>
              <a:effectLst/>
              <a:uLnTx/>
              <a:uFillTx/>
              <a:latin typeface="#9Slide07 HoneyCream" pitchFamily="2" charset="0"/>
              <a:ea typeface="+mj-ea"/>
              <a:cs typeface="+mj-cs"/>
            </a:endParaRPr>
          </a:p>
        </p:txBody>
      </p:sp>
      <p:pic>
        <p:nvPicPr>
          <p:cNvPr id="18" name="Picture 17">
            <a:extLst>
              <a:ext uri="{FF2B5EF4-FFF2-40B4-BE49-F238E27FC236}">
                <a16:creationId xmlns:a16="http://schemas.microsoft.com/office/drawing/2014/main" id="{EFD30DE0-A467-4251-9C3A-A1C317B49723}"/>
              </a:ext>
            </a:extLst>
          </p:cNvPr>
          <p:cNvPicPr>
            <a:picLocks noChangeAspect="1"/>
          </p:cNvPicPr>
          <p:nvPr userDrawn="1"/>
        </p:nvPicPr>
        <p:blipFill rotWithShape="1">
          <a:blip r:embed="rId16" cstate="print">
            <a:extLst>
              <a:ext uri="{28A0092B-C50C-407E-A947-70E740481C1C}">
                <a14:useLocalDpi xmlns:a14="http://schemas.microsoft.com/office/drawing/2010/main" val="0"/>
              </a:ext>
            </a:extLst>
          </a:blip>
          <a:srcRect t="30568" r="10051"/>
          <a:stretch/>
        </p:blipFill>
        <p:spPr>
          <a:xfrm>
            <a:off x="-44511098" y="-19326756"/>
            <a:ext cx="3627531" cy="4761671"/>
          </a:xfrm>
          <a:prstGeom prst="rect">
            <a:avLst/>
          </a:prstGeom>
        </p:spPr>
      </p:pic>
      <p:pic>
        <p:nvPicPr>
          <p:cNvPr id="19" name="Picture 18">
            <a:extLst>
              <a:ext uri="{FF2B5EF4-FFF2-40B4-BE49-F238E27FC236}">
                <a16:creationId xmlns:a16="http://schemas.microsoft.com/office/drawing/2014/main" id="{DAB0BDD7-87EC-486A-B615-E37ABFEB5375}"/>
              </a:ext>
            </a:extLst>
          </p:cNvPr>
          <p:cNvPicPr>
            <a:picLocks noChangeAspect="1"/>
          </p:cNvPicPr>
          <p:nvPr userDrawn="1"/>
        </p:nvPicPr>
        <p:blipFill rotWithShape="1">
          <a:blip r:embed="rId16" cstate="print">
            <a:extLst>
              <a:ext uri="{28A0092B-C50C-407E-A947-70E740481C1C}">
                <a14:useLocalDpi xmlns:a14="http://schemas.microsoft.com/office/drawing/2010/main" val="0"/>
              </a:ext>
            </a:extLst>
          </a:blip>
          <a:srcRect t="30568" r="10051"/>
          <a:stretch/>
        </p:blipFill>
        <p:spPr>
          <a:xfrm>
            <a:off x="-44511098" y="23671819"/>
            <a:ext cx="3627531" cy="4761671"/>
          </a:xfrm>
          <a:prstGeom prst="rect">
            <a:avLst/>
          </a:prstGeom>
        </p:spPr>
      </p:pic>
      <p:pic>
        <p:nvPicPr>
          <p:cNvPr id="20" name="Picture 19">
            <a:extLst>
              <a:ext uri="{FF2B5EF4-FFF2-40B4-BE49-F238E27FC236}">
                <a16:creationId xmlns:a16="http://schemas.microsoft.com/office/drawing/2014/main" id="{0A7B57CC-00D0-41DB-B5AF-37D47FB69ADE}"/>
              </a:ext>
            </a:extLst>
          </p:cNvPr>
          <p:cNvPicPr>
            <a:picLocks noChangeAspect="1"/>
          </p:cNvPicPr>
          <p:nvPr userDrawn="1"/>
        </p:nvPicPr>
        <p:blipFill rotWithShape="1">
          <a:blip r:embed="rId16" cstate="print">
            <a:extLst>
              <a:ext uri="{28A0092B-C50C-407E-A947-70E740481C1C}">
                <a14:useLocalDpi xmlns:a14="http://schemas.microsoft.com/office/drawing/2010/main" val="0"/>
              </a:ext>
            </a:extLst>
          </a:blip>
          <a:srcRect t="30568" r="10051"/>
          <a:stretch/>
        </p:blipFill>
        <p:spPr>
          <a:xfrm>
            <a:off x="52475795" y="-19326756"/>
            <a:ext cx="3627531" cy="4761671"/>
          </a:xfrm>
          <a:prstGeom prst="rect">
            <a:avLst/>
          </a:prstGeom>
        </p:spPr>
      </p:pic>
      <p:pic>
        <p:nvPicPr>
          <p:cNvPr id="21" name="Picture 20">
            <a:extLst>
              <a:ext uri="{FF2B5EF4-FFF2-40B4-BE49-F238E27FC236}">
                <a16:creationId xmlns:a16="http://schemas.microsoft.com/office/drawing/2014/main" id="{2E588B1C-8AC9-4740-A8D9-6AF0680251B0}"/>
              </a:ext>
            </a:extLst>
          </p:cNvPr>
          <p:cNvPicPr>
            <a:picLocks noChangeAspect="1"/>
          </p:cNvPicPr>
          <p:nvPr userDrawn="1"/>
        </p:nvPicPr>
        <p:blipFill rotWithShape="1">
          <a:blip r:embed="rId16" cstate="print">
            <a:extLst>
              <a:ext uri="{28A0092B-C50C-407E-A947-70E740481C1C}">
                <a14:useLocalDpi xmlns:a14="http://schemas.microsoft.com/office/drawing/2010/main" val="0"/>
              </a:ext>
            </a:extLst>
          </a:blip>
          <a:srcRect t="30568" r="10051"/>
          <a:stretch/>
        </p:blipFill>
        <p:spPr>
          <a:xfrm>
            <a:off x="52738933" y="23671819"/>
            <a:ext cx="3627531" cy="4761671"/>
          </a:xfrm>
          <a:prstGeom prst="rect">
            <a:avLst/>
          </a:prstGeom>
        </p:spPr>
      </p:pic>
      <p:pic>
        <p:nvPicPr>
          <p:cNvPr id="22" name="Picture 21"/>
          <p:cNvPicPr>
            <a:picLocks noChangeAspect="1"/>
          </p:cNvPicPr>
          <p:nvPr userDrawn="1"/>
        </p:nvPicPr>
        <p:blipFill>
          <a:blip r:embed="rId17"/>
          <a:stretch>
            <a:fillRect/>
          </a:stretch>
        </p:blipFill>
        <p:spPr>
          <a:xfrm>
            <a:off x="-277644" y="-450609"/>
            <a:ext cx="12747287" cy="7759218"/>
          </a:xfrm>
          <a:prstGeom prst="rect">
            <a:avLst/>
          </a:prstGeom>
        </p:spPr>
      </p:pic>
    </p:spTree>
    <p:extLst>
      <p:ext uri="{BB962C8B-B14F-4D97-AF65-F5344CB8AC3E}">
        <p14:creationId xmlns:p14="http://schemas.microsoft.com/office/powerpoint/2010/main" val="3597988685"/>
      </p:ext>
    </p:extLst>
  </p:cSld>
  <p:clrMap bg1="lt1" tx1="dk1" bg2="lt2" tx2="dk2" accent1="accent1" accent2="accent2" accent3="accent3" accent4="accent4" accent5="accent5" accent6="accent6" hlink="hlink" folHlink="folHlink"/>
  <p:sldLayoutIdLst>
    <p:sldLayoutId id="2147483687" r:id="rId1"/>
    <p:sldLayoutId id="2147483688" r:id="rId2"/>
    <p:sldLayoutId id="2147483689" r:id="rId3"/>
    <p:sldLayoutId id="2147483690" r:id="rId4"/>
    <p:sldLayoutId id="2147483691" r:id="rId5"/>
    <p:sldLayoutId id="2147483692" r:id="rId6"/>
    <p:sldLayoutId id="2147483693" r:id="rId7"/>
    <p:sldLayoutId id="2147483694" r:id="rId8"/>
    <p:sldLayoutId id="2147483695" r:id="rId9"/>
    <p:sldLayoutId id="2147483696" r:id="rId10"/>
    <p:sldLayoutId id="2147483697" r:id="rId11"/>
  </p:sldLayoutIdLst>
  <p:txStyles>
    <p:titleStyle>
      <a:lvl1pPr algn="ctr" defTabSz="1662562" rtl="0" eaLnBrk="1" latinLnBrk="0" hangingPunct="1">
        <a:spcBef>
          <a:spcPct val="0"/>
        </a:spcBef>
        <a:buNone/>
        <a:defRPr sz="8000" kern="1200">
          <a:solidFill>
            <a:schemeClr val="tx1"/>
          </a:solidFill>
          <a:latin typeface="+mj-lt"/>
          <a:ea typeface="+mj-ea"/>
          <a:cs typeface="+mj-cs"/>
        </a:defRPr>
      </a:lvl1pPr>
    </p:titleStyle>
    <p:bodyStyle>
      <a:lvl1pPr marL="623461" indent="-623461" algn="l" defTabSz="1662562" rtl="0" eaLnBrk="1" latinLnBrk="0" hangingPunct="1">
        <a:spcBef>
          <a:spcPct val="20000"/>
        </a:spcBef>
        <a:buFont typeface="Arial" pitchFamily="34" charset="0"/>
        <a:buChar char="•"/>
        <a:defRPr sz="5818" kern="1200">
          <a:solidFill>
            <a:schemeClr val="tx1"/>
          </a:solidFill>
          <a:latin typeface="+mn-lt"/>
          <a:ea typeface="+mn-ea"/>
          <a:cs typeface="+mn-cs"/>
        </a:defRPr>
      </a:lvl1pPr>
      <a:lvl2pPr marL="1350832" indent="-519551" algn="l" defTabSz="1662562" rtl="0" eaLnBrk="1" latinLnBrk="0" hangingPunct="1">
        <a:spcBef>
          <a:spcPct val="20000"/>
        </a:spcBef>
        <a:buFont typeface="Arial" pitchFamily="34" charset="0"/>
        <a:buChar char="–"/>
        <a:defRPr sz="5091" kern="1200">
          <a:solidFill>
            <a:schemeClr val="tx1"/>
          </a:solidFill>
          <a:latin typeface="+mn-lt"/>
          <a:ea typeface="+mn-ea"/>
          <a:cs typeface="+mn-cs"/>
        </a:defRPr>
      </a:lvl2pPr>
      <a:lvl3pPr marL="2078203" indent="-415641" algn="l" defTabSz="1662562" rtl="0" eaLnBrk="1" latinLnBrk="0" hangingPunct="1">
        <a:spcBef>
          <a:spcPct val="20000"/>
        </a:spcBef>
        <a:buFont typeface="Arial" pitchFamily="34" charset="0"/>
        <a:buChar char="•"/>
        <a:defRPr sz="4364" kern="1200">
          <a:solidFill>
            <a:schemeClr val="tx1"/>
          </a:solidFill>
          <a:latin typeface="+mn-lt"/>
          <a:ea typeface="+mn-ea"/>
          <a:cs typeface="+mn-cs"/>
        </a:defRPr>
      </a:lvl3pPr>
      <a:lvl4pPr marL="2909484" indent="-415641" algn="l" defTabSz="1662562" rtl="0" eaLnBrk="1" latinLnBrk="0" hangingPunct="1">
        <a:spcBef>
          <a:spcPct val="20000"/>
        </a:spcBef>
        <a:buFont typeface="Arial" pitchFamily="34" charset="0"/>
        <a:buChar char="–"/>
        <a:defRPr sz="3636" kern="1200">
          <a:solidFill>
            <a:schemeClr val="tx1"/>
          </a:solidFill>
          <a:latin typeface="+mn-lt"/>
          <a:ea typeface="+mn-ea"/>
          <a:cs typeface="+mn-cs"/>
        </a:defRPr>
      </a:lvl4pPr>
      <a:lvl5pPr marL="3740765" indent="-415641" algn="l" defTabSz="1662562" rtl="0" eaLnBrk="1" latinLnBrk="0" hangingPunct="1">
        <a:spcBef>
          <a:spcPct val="20000"/>
        </a:spcBef>
        <a:buFont typeface="Arial" pitchFamily="34" charset="0"/>
        <a:buChar char="»"/>
        <a:defRPr sz="3636" kern="1200">
          <a:solidFill>
            <a:schemeClr val="tx1"/>
          </a:solidFill>
          <a:latin typeface="+mn-lt"/>
          <a:ea typeface="+mn-ea"/>
          <a:cs typeface="+mn-cs"/>
        </a:defRPr>
      </a:lvl5pPr>
      <a:lvl6pPr marL="4572046" indent="-415641" algn="l" defTabSz="1662562" rtl="0" eaLnBrk="1" latinLnBrk="0" hangingPunct="1">
        <a:spcBef>
          <a:spcPct val="20000"/>
        </a:spcBef>
        <a:buFont typeface="Arial" pitchFamily="34" charset="0"/>
        <a:buChar char="•"/>
        <a:defRPr sz="3636" kern="1200">
          <a:solidFill>
            <a:schemeClr val="tx1"/>
          </a:solidFill>
          <a:latin typeface="+mn-lt"/>
          <a:ea typeface="+mn-ea"/>
          <a:cs typeface="+mn-cs"/>
        </a:defRPr>
      </a:lvl6pPr>
      <a:lvl7pPr marL="5403327" indent="-415641" algn="l" defTabSz="1662562" rtl="0" eaLnBrk="1" latinLnBrk="0" hangingPunct="1">
        <a:spcBef>
          <a:spcPct val="20000"/>
        </a:spcBef>
        <a:buFont typeface="Arial" pitchFamily="34" charset="0"/>
        <a:buChar char="•"/>
        <a:defRPr sz="3636" kern="1200">
          <a:solidFill>
            <a:schemeClr val="tx1"/>
          </a:solidFill>
          <a:latin typeface="+mn-lt"/>
          <a:ea typeface="+mn-ea"/>
          <a:cs typeface="+mn-cs"/>
        </a:defRPr>
      </a:lvl7pPr>
      <a:lvl8pPr marL="6234608" indent="-415641" algn="l" defTabSz="1662562" rtl="0" eaLnBrk="1" latinLnBrk="0" hangingPunct="1">
        <a:spcBef>
          <a:spcPct val="20000"/>
        </a:spcBef>
        <a:buFont typeface="Arial" pitchFamily="34" charset="0"/>
        <a:buChar char="•"/>
        <a:defRPr sz="3636" kern="1200">
          <a:solidFill>
            <a:schemeClr val="tx1"/>
          </a:solidFill>
          <a:latin typeface="+mn-lt"/>
          <a:ea typeface="+mn-ea"/>
          <a:cs typeface="+mn-cs"/>
        </a:defRPr>
      </a:lvl8pPr>
      <a:lvl9pPr marL="7065889" indent="-415641" algn="l" defTabSz="1662562" rtl="0" eaLnBrk="1" latinLnBrk="0" hangingPunct="1">
        <a:spcBef>
          <a:spcPct val="20000"/>
        </a:spcBef>
        <a:buFont typeface="Arial" pitchFamily="34" charset="0"/>
        <a:buChar char="•"/>
        <a:defRPr sz="3636" kern="1200">
          <a:solidFill>
            <a:schemeClr val="tx1"/>
          </a:solidFill>
          <a:latin typeface="+mn-lt"/>
          <a:ea typeface="+mn-ea"/>
          <a:cs typeface="+mn-cs"/>
        </a:defRPr>
      </a:lvl9pPr>
    </p:bodyStyle>
    <p:otherStyle>
      <a:defPPr>
        <a:defRPr lang="en-US"/>
      </a:defPPr>
      <a:lvl1pPr marL="0" algn="l" defTabSz="1662562" rtl="0" eaLnBrk="1" latinLnBrk="0" hangingPunct="1">
        <a:defRPr sz="3273" kern="1200">
          <a:solidFill>
            <a:schemeClr val="tx1"/>
          </a:solidFill>
          <a:latin typeface="+mn-lt"/>
          <a:ea typeface="+mn-ea"/>
          <a:cs typeface="+mn-cs"/>
        </a:defRPr>
      </a:lvl1pPr>
      <a:lvl2pPr marL="831281" algn="l" defTabSz="1662562" rtl="0" eaLnBrk="1" latinLnBrk="0" hangingPunct="1">
        <a:defRPr sz="3273" kern="1200">
          <a:solidFill>
            <a:schemeClr val="tx1"/>
          </a:solidFill>
          <a:latin typeface="+mn-lt"/>
          <a:ea typeface="+mn-ea"/>
          <a:cs typeface="+mn-cs"/>
        </a:defRPr>
      </a:lvl2pPr>
      <a:lvl3pPr marL="1662562" algn="l" defTabSz="1662562" rtl="0" eaLnBrk="1" latinLnBrk="0" hangingPunct="1">
        <a:defRPr sz="3273" kern="1200">
          <a:solidFill>
            <a:schemeClr val="tx1"/>
          </a:solidFill>
          <a:latin typeface="+mn-lt"/>
          <a:ea typeface="+mn-ea"/>
          <a:cs typeface="+mn-cs"/>
        </a:defRPr>
      </a:lvl3pPr>
      <a:lvl4pPr marL="2493843" algn="l" defTabSz="1662562" rtl="0" eaLnBrk="1" latinLnBrk="0" hangingPunct="1">
        <a:defRPr sz="3273" kern="1200">
          <a:solidFill>
            <a:schemeClr val="tx1"/>
          </a:solidFill>
          <a:latin typeface="+mn-lt"/>
          <a:ea typeface="+mn-ea"/>
          <a:cs typeface="+mn-cs"/>
        </a:defRPr>
      </a:lvl4pPr>
      <a:lvl5pPr marL="3325124" algn="l" defTabSz="1662562" rtl="0" eaLnBrk="1" latinLnBrk="0" hangingPunct="1">
        <a:defRPr sz="3273" kern="1200">
          <a:solidFill>
            <a:schemeClr val="tx1"/>
          </a:solidFill>
          <a:latin typeface="+mn-lt"/>
          <a:ea typeface="+mn-ea"/>
          <a:cs typeface="+mn-cs"/>
        </a:defRPr>
      </a:lvl5pPr>
      <a:lvl6pPr marL="4156405" algn="l" defTabSz="1662562" rtl="0" eaLnBrk="1" latinLnBrk="0" hangingPunct="1">
        <a:defRPr sz="3273" kern="1200">
          <a:solidFill>
            <a:schemeClr val="tx1"/>
          </a:solidFill>
          <a:latin typeface="+mn-lt"/>
          <a:ea typeface="+mn-ea"/>
          <a:cs typeface="+mn-cs"/>
        </a:defRPr>
      </a:lvl6pPr>
      <a:lvl7pPr marL="4987686" algn="l" defTabSz="1662562" rtl="0" eaLnBrk="1" latinLnBrk="0" hangingPunct="1">
        <a:defRPr sz="3273" kern="1200">
          <a:solidFill>
            <a:schemeClr val="tx1"/>
          </a:solidFill>
          <a:latin typeface="+mn-lt"/>
          <a:ea typeface="+mn-ea"/>
          <a:cs typeface="+mn-cs"/>
        </a:defRPr>
      </a:lvl7pPr>
      <a:lvl8pPr marL="5818967" algn="l" defTabSz="1662562" rtl="0" eaLnBrk="1" latinLnBrk="0" hangingPunct="1">
        <a:defRPr sz="3273" kern="1200">
          <a:solidFill>
            <a:schemeClr val="tx1"/>
          </a:solidFill>
          <a:latin typeface="+mn-lt"/>
          <a:ea typeface="+mn-ea"/>
          <a:cs typeface="+mn-cs"/>
        </a:defRPr>
      </a:lvl8pPr>
      <a:lvl9pPr marL="6650248" algn="l" defTabSz="1662562" rtl="0" eaLnBrk="1" latinLnBrk="0" hangingPunct="1">
        <a:defRPr sz="3273"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image" Target="../media/image10.png"/><Relationship Id="rId7" Type="http://schemas.openxmlformats.org/officeDocument/2006/relationships/image" Target="../media/image13.png"/><Relationship Id="rId2" Type="http://schemas.openxmlformats.org/officeDocument/2006/relationships/image" Target="../media/image9.png"/><Relationship Id="rId1" Type="http://schemas.openxmlformats.org/officeDocument/2006/relationships/slideLayout" Target="../slideLayouts/slideLayout13.xml"/><Relationship Id="rId6" Type="http://schemas.openxmlformats.org/officeDocument/2006/relationships/image" Target="../media/image12.png"/><Relationship Id="rId5" Type="http://schemas.openxmlformats.org/officeDocument/2006/relationships/image" Target="../media/image11.png"/><Relationship Id="rId4" Type="http://schemas.microsoft.com/office/2007/relationships/hdphoto" Target="../media/hdphoto1.wdp"/></Relationships>
</file>

<file path=ppt/slides/_rels/slide10.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xml"/><Relationship Id="rId1" Type="http://schemas.openxmlformats.org/officeDocument/2006/relationships/slideLayout" Target="../slideLayouts/slideLayout23.xml"/><Relationship Id="rId5" Type="http://schemas.openxmlformats.org/officeDocument/2006/relationships/image" Target="../media/image23.png"/><Relationship Id="rId4" Type="http://schemas.openxmlformats.org/officeDocument/2006/relationships/image" Target="../media/image22.png"/></Relationships>
</file>

<file path=ppt/slides/_rels/slide1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3.xml"/><Relationship Id="rId1" Type="http://schemas.openxmlformats.org/officeDocument/2006/relationships/slideLayout" Target="../slideLayouts/slideLayout23.xml"/><Relationship Id="rId5" Type="http://schemas.openxmlformats.org/officeDocument/2006/relationships/image" Target="../media/image22.png"/><Relationship Id="rId4" Type="http://schemas.openxmlformats.org/officeDocument/2006/relationships/image" Target="../media/image18.png"/></Relationships>
</file>

<file path=ppt/slides/_rels/slide14.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15.png"/><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34.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41.xml"/></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24.xml"/><Relationship Id="rId2" Type="http://schemas.openxmlformats.org/officeDocument/2006/relationships/video" Target="../media/media1.mp4"/><Relationship Id="rId1" Type="http://schemas.microsoft.com/office/2007/relationships/media" Target="../media/media1.mp4"/><Relationship Id="rId5" Type="http://schemas.openxmlformats.org/officeDocument/2006/relationships/image" Target="../media/image17.png"/><Relationship Id="rId4" Type="http://schemas.openxmlformats.org/officeDocument/2006/relationships/image" Target="../media/image16.png"/></Relationships>
</file>

<file path=ppt/slides/_rels/slide4.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3" Type="http://schemas.microsoft.com/office/2007/relationships/hdphoto" Target="../media/hdphoto1.wdp"/><Relationship Id="rId7" Type="http://schemas.openxmlformats.org/officeDocument/2006/relationships/image" Target="../media/image14.png"/><Relationship Id="rId2" Type="http://schemas.openxmlformats.org/officeDocument/2006/relationships/image" Target="../media/image10.png"/><Relationship Id="rId1" Type="http://schemas.openxmlformats.org/officeDocument/2006/relationships/slideLayout" Target="../slideLayouts/slideLayout13.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s/_rels/slide6.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8" Type="http://schemas.microsoft.com/office/2007/relationships/hdphoto" Target="../media/hdphoto3.wdp"/><Relationship Id="rId3" Type="http://schemas.openxmlformats.org/officeDocument/2006/relationships/image" Target="../media/image12.png"/><Relationship Id="rId7" Type="http://schemas.openxmlformats.org/officeDocument/2006/relationships/image" Target="../media/image20.png"/><Relationship Id="rId2" Type="http://schemas.openxmlformats.org/officeDocument/2006/relationships/notesSlide" Target="../notesSlides/notesSlide1.xml"/><Relationship Id="rId1" Type="http://schemas.openxmlformats.org/officeDocument/2006/relationships/slideLayout" Target="../slideLayouts/slideLayout23.xml"/><Relationship Id="rId6" Type="http://schemas.microsoft.com/office/2007/relationships/hdphoto" Target="../media/hdphoto2.wdp"/><Relationship Id="rId11" Type="http://schemas.openxmlformats.org/officeDocument/2006/relationships/image" Target="../media/image22.png"/><Relationship Id="rId5" Type="http://schemas.openxmlformats.org/officeDocument/2006/relationships/image" Target="../media/image19.png"/><Relationship Id="rId10" Type="http://schemas.microsoft.com/office/2007/relationships/hdphoto" Target="../media/hdphoto4.wdp"/><Relationship Id="rId4" Type="http://schemas.openxmlformats.org/officeDocument/2006/relationships/image" Target="../media/image18.png"/><Relationship Id="rId9" Type="http://schemas.openxmlformats.org/officeDocument/2006/relationships/image" Target="../media/image2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816654" y="0"/>
            <a:ext cx="1375346" cy="1375346"/>
          </a:xfrm>
          <a:prstGeom prst="rect">
            <a:avLst/>
          </a:prstGeom>
        </p:spPr>
      </p:pic>
      <p:pic>
        <p:nvPicPr>
          <p:cNvPr id="4" name="Picture 3">
            <a:extLst>
              <a:ext uri="{FF2B5EF4-FFF2-40B4-BE49-F238E27FC236}">
                <a16:creationId xmlns:a16="http://schemas.microsoft.com/office/drawing/2014/main" id="{882B405D-C284-404A-B56C-ABBAFB217EA8}"/>
              </a:ext>
            </a:extLst>
          </p:cNvPr>
          <p:cNvPicPr>
            <a:picLocks noChangeAspect="1"/>
          </p:cNvPicPr>
          <p:nvPr/>
        </p:nvPicPr>
        <p:blipFill>
          <a:blip r:embed="rId3">
            <a:extLst>
              <a:ext uri="{BEBA8EAE-BF5A-486C-A8C5-ECC9F3942E4B}">
                <a14:imgProps xmlns:a14="http://schemas.microsoft.com/office/drawing/2010/main">
                  <a14:imgLayer r:embed="rId4">
                    <a14:imgEffect>
                      <a14:saturation sat="300000"/>
                    </a14:imgEffect>
                  </a14:imgLayer>
                </a14:imgProps>
              </a:ext>
            </a:extLst>
          </a:blip>
          <a:stretch>
            <a:fillRect/>
          </a:stretch>
        </p:blipFill>
        <p:spPr>
          <a:xfrm>
            <a:off x="-71252" y="1669419"/>
            <a:ext cx="12334504" cy="4706025"/>
          </a:xfrm>
          <a:prstGeom prst="rect">
            <a:avLst/>
          </a:prstGeom>
          <a:ln>
            <a:noFill/>
          </a:ln>
          <a:effectLst>
            <a:softEdge rad="112500"/>
          </a:effectLst>
        </p:spPr>
      </p:pic>
      <p:pic>
        <p:nvPicPr>
          <p:cNvPr id="7" name="Picture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0" y="3952783"/>
            <a:ext cx="3927906" cy="2945930"/>
          </a:xfrm>
          <a:prstGeom prst="rect">
            <a:avLst/>
          </a:prstGeom>
        </p:spPr>
      </p:pic>
      <p:pic>
        <p:nvPicPr>
          <p:cNvPr id="6" name="图片 20">
            <a:extLst>
              <a:ext uri="{FF2B5EF4-FFF2-40B4-BE49-F238E27FC236}">
                <a16:creationId xmlns:a16="http://schemas.microsoft.com/office/drawing/2014/main" id="{6AB9A62F-0576-2638-BAB7-E0E6AC6ED39E}"/>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r="57915" b="85700"/>
          <a:stretch/>
        </p:blipFill>
        <p:spPr>
          <a:xfrm>
            <a:off x="24210" y="0"/>
            <a:ext cx="4081670" cy="980661"/>
          </a:xfrm>
          <a:prstGeom prst="rect">
            <a:avLst/>
          </a:prstGeom>
        </p:spPr>
      </p:pic>
      <p:pic>
        <p:nvPicPr>
          <p:cNvPr id="8" name="图片 20">
            <a:extLst>
              <a:ext uri="{FF2B5EF4-FFF2-40B4-BE49-F238E27FC236}">
                <a16:creationId xmlns:a16="http://schemas.microsoft.com/office/drawing/2014/main" id="{83076AC7-BCD0-69E8-0910-938F34BCB3F0}"/>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r="57915" b="85700"/>
          <a:stretch/>
        </p:blipFill>
        <p:spPr>
          <a:xfrm>
            <a:off x="4004452" y="-1"/>
            <a:ext cx="4081670" cy="980661"/>
          </a:xfrm>
          <a:prstGeom prst="rect">
            <a:avLst/>
          </a:prstGeom>
        </p:spPr>
      </p:pic>
      <p:pic>
        <p:nvPicPr>
          <p:cNvPr id="10" name="图片 20">
            <a:extLst>
              <a:ext uri="{FF2B5EF4-FFF2-40B4-BE49-F238E27FC236}">
                <a16:creationId xmlns:a16="http://schemas.microsoft.com/office/drawing/2014/main" id="{2671BCA7-117B-4CE6-FD05-20F25C08779A}"/>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r="57915" b="85700"/>
          <a:stretch/>
        </p:blipFill>
        <p:spPr>
          <a:xfrm>
            <a:off x="8110330" y="-2"/>
            <a:ext cx="4081670" cy="980661"/>
          </a:xfrm>
          <a:prstGeom prst="rect">
            <a:avLst/>
          </a:prstGeom>
        </p:spPr>
      </p:pic>
      <p:pic>
        <p:nvPicPr>
          <p:cNvPr id="18" name="Picture 17">
            <a:extLst>
              <a:ext uri="{FF2B5EF4-FFF2-40B4-BE49-F238E27FC236}">
                <a16:creationId xmlns:a16="http://schemas.microsoft.com/office/drawing/2014/main" id="{A34D3090-FD91-CD96-237E-8A316DBA1276}"/>
              </a:ext>
            </a:extLst>
          </p:cNvPr>
          <p:cNvPicPr>
            <a:picLocks noChangeAspect="1"/>
          </p:cNvPicPr>
          <p:nvPr/>
        </p:nvPicPr>
        <p:blipFill>
          <a:blip r:embed="rId7"/>
          <a:stretch>
            <a:fillRect/>
          </a:stretch>
        </p:blipFill>
        <p:spPr>
          <a:xfrm>
            <a:off x="774813" y="899813"/>
            <a:ext cx="4675276" cy="1157288"/>
          </a:xfrm>
          <a:prstGeom prst="rect">
            <a:avLst/>
          </a:prstGeom>
        </p:spPr>
      </p:pic>
      <p:pic>
        <p:nvPicPr>
          <p:cNvPr id="19" name="Picture 18">
            <a:extLst>
              <a:ext uri="{FF2B5EF4-FFF2-40B4-BE49-F238E27FC236}">
                <a16:creationId xmlns:a16="http://schemas.microsoft.com/office/drawing/2014/main" id="{C9C8F730-F321-3EF5-0BE0-22044492C9F3}"/>
              </a:ext>
            </a:extLst>
          </p:cNvPr>
          <p:cNvPicPr>
            <a:picLocks noChangeAspect="1"/>
          </p:cNvPicPr>
          <p:nvPr/>
        </p:nvPicPr>
        <p:blipFill>
          <a:blip r:embed="rId8"/>
          <a:stretch>
            <a:fillRect/>
          </a:stretch>
        </p:blipFill>
        <p:spPr>
          <a:xfrm>
            <a:off x="3065986" y="1848107"/>
            <a:ext cx="4768205" cy="1274876"/>
          </a:xfrm>
          <a:prstGeom prst="rect">
            <a:avLst/>
          </a:prstGeom>
        </p:spPr>
      </p:pic>
      <p:sp>
        <p:nvSpPr>
          <p:cNvPr id="20" name="TextBox 19">
            <a:extLst>
              <a:ext uri="{FF2B5EF4-FFF2-40B4-BE49-F238E27FC236}">
                <a16:creationId xmlns:a16="http://schemas.microsoft.com/office/drawing/2014/main" id="{052F907A-2EF7-7B78-89DE-EA1D72FBF994}"/>
              </a:ext>
            </a:extLst>
          </p:cNvPr>
          <p:cNvSpPr txBox="1"/>
          <p:nvPr/>
        </p:nvSpPr>
        <p:spPr>
          <a:xfrm>
            <a:off x="3250899" y="3100666"/>
            <a:ext cx="2199190" cy="369332"/>
          </a:xfrm>
          <a:prstGeom prst="rect">
            <a:avLst/>
          </a:prstGeom>
          <a:noFill/>
        </p:spPr>
        <p:txBody>
          <a:bodyPr wrap="square" rtlCol="0">
            <a:spAutoFit/>
          </a:bodyPr>
          <a:lstStyle/>
          <a:p>
            <a:r>
              <a:rPr lang="en-US" b="1" dirty="0">
                <a:solidFill>
                  <a:srgbClr val="C00000"/>
                </a:solidFill>
                <a:latin typeface="Cambria" panose="02040503050406030204" pitchFamily="18" charset="0"/>
                <a:ea typeface="Cambria" panose="02040503050406030204" pitchFamily="18" charset="0"/>
              </a:rPr>
              <a:t>Võ Thu Hương</a:t>
            </a:r>
            <a:endParaRPr lang="vi-VN" b="1" dirty="0">
              <a:solidFill>
                <a:srgbClr val="C00000"/>
              </a:solidFill>
              <a:latin typeface="Cambria" panose="02040503050406030204" pitchFamily="18" charset="0"/>
              <a:ea typeface="Cambria" panose="02040503050406030204" pitchFamily="18" charset="0"/>
            </a:endParaRPr>
          </a:p>
        </p:txBody>
      </p:sp>
      <p:sp>
        <p:nvSpPr>
          <p:cNvPr id="21" name="Rectangle: Rounded Corners 20">
            <a:extLst>
              <a:ext uri="{FF2B5EF4-FFF2-40B4-BE49-F238E27FC236}">
                <a16:creationId xmlns:a16="http://schemas.microsoft.com/office/drawing/2014/main" id="{C705DBD5-1880-D5F2-43FC-A23CCE8A9375}"/>
              </a:ext>
            </a:extLst>
          </p:cNvPr>
          <p:cNvSpPr/>
          <p:nvPr/>
        </p:nvSpPr>
        <p:spPr>
          <a:xfrm>
            <a:off x="2166985" y="308003"/>
            <a:ext cx="1431402" cy="479554"/>
          </a:xfrm>
          <a:prstGeom prst="roundRect">
            <a:avLst>
              <a:gd name="adj" fmla="val 50000"/>
            </a:avLst>
          </a:prstGeom>
          <a:solidFill>
            <a:schemeClr val="accent2">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tx2">
                    <a:lumMod val="50000"/>
                  </a:schemeClr>
                </a:solidFill>
                <a:latin typeface="#9Slide03 AllRoundGothic" panose="020B0703020202020104" pitchFamily="34" charset="-93"/>
              </a:rPr>
              <a:t>Đọc</a:t>
            </a:r>
            <a:endParaRPr lang="vi-VN" sz="3200" dirty="0">
              <a:solidFill>
                <a:schemeClr val="tx2">
                  <a:lumMod val="50000"/>
                </a:schemeClr>
              </a:solidFill>
              <a:latin typeface="#9Slide03 AllRoundGothic" panose="020B0703020202020104" pitchFamily="34" charset="-93"/>
            </a:endParaRPr>
          </a:p>
        </p:txBody>
      </p:sp>
    </p:spTree>
    <p:extLst>
      <p:ext uri="{BB962C8B-B14F-4D97-AF65-F5344CB8AC3E}">
        <p14:creationId xmlns:p14="http://schemas.microsoft.com/office/powerpoint/2010/main" val="141450982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par>
                                <p:cTn id="8" presetID="16" presetClass="entr" presetSubtype="21" fill="hold"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barn(inVertical)">
                                      <p:cBhvr>
                                        <p:cTn id="10" dur="500"/>
                                        <p:tgtEl>
                                          <p:spTgt spid="3"/>
                                        </p:tgtEl>
                                      </p:cBhvr>
                                    </p:animEffect>
                                  </p:childTnLst>
                                </p:cTn>
                              </p:par>
                              <p:par>
                                <p:cTn id="11" presetID="16" presetClass="entr" presetSubtype="21" fill="hold" nodeType="with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barn(inVertical)">
                                      <p:cBhvr>
                                        <p:cTn id="13" dur="500"/>
                                        <p:tgtEl>
                                          <p:spTgt spid="4"/>
                                        </p:tgtEl>
                                      </p:cBhvr>
                                    </p:animEffect>
                                  </p:childTnLst>
                                </p:cTn>
                              </p:par>
                              <p:par>
                                <p:cTn id="14" presetID="16" presetClass="entr" presetSubtype="21" fill="hold" nodeType="with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barn(inVertical)">
                                      <p:cBhvr>
                                        <p:cTn id="16" dur="500"/>
                                        <p:tgtEl>
                                          <p:spTgt spid="6"/>
                                        </p:tgtEl>
                                      </p:cBhvr>
                                    </p:animEffect>
                                  </p:childTnLst>
                                </p:cTn>
                              </p:par>
                              <p:par>
                                <p:cTn id="17" presetID="16" presetClass="entr" presetSubtype="21" fill="hold" nodeType="with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barn(inVertical)">
                                      <p:cBhvr>
                                        <p:cTn id="19" dur="500"/>
                                        <p:tgtEl>
                                          <p:spTgt spid="8"/>
                                        </p:tgtEl>
                                      </p:cBhvr>
                                    </p:animEffect>
                                  </p:childTnLst>
                                </p:cTn>
                              </p:par>
                              <p:par>
                                <p:cTn id="20" presetID="16" presetClass="entr" presetSubtype="21" fill="hold" nodeType="with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barn(inVertical)">
                                      <p:cBhvr>
                                        <p:cTn id="22" dur="500"/>
                                        <p:tgtEl>
                                          <p:spTgt spid="10"/>
                                        </p:tgtEl>
                                      </p:cBhvr>
                                    </p:animEffect>
                                  </p:childTnLst>
                                </p:cTn>
                              </p:par>
                              <p:par>
                                <p:cTn id="23" presetID="16" presetClass="entr" presetSubtype="21" fill="hold" nodeType="withEffect">
                                  <p:stCondLst>
                                    <p:cond delay="0"/>
                                  </p:stCondLst>
                                  <p:childTnLst>
                                    <p:set>
                                      <p:cBhvr>
                                        <p:cTn id="24" dur="1" fill="hold">
                                          <p:stCondLst>
                                            <p:cond delay="0"/>
                                          </p:stCondLst>
                                        </p:cTn>
                                        <p:tgtEl>
                                          <p:spTgt spid="18"/>
                                        </p:tgtEl>
                                        <p:attrNameLst>
                                          <p:attrName>style.visibility</p:attrName>
                                        </p:attrNameLst>
                                      </p:cBhvr>
                                      <p:to>
                                        <p:strVal val="visible"/>
                                      </p:to>
                                    </p:set>
                                    <p:animEffect transition="in" filter="barn(inVertical)">
                                      <p:cBhvr>
                                        <p:cTn id="25" dur="500"/>
                                        <p:tgtEl>
                                          <p:spTgt spid="18"/>
                                        </p:tgtEl>
                                      </p:cBhvr>
                                    </p:animEffect>
                                  </p:childTnLst>
                                </p:cTn>
                              </p:par>
                              <p:par>
                                <p:cTn id="26" presetID="16" presetClass="entr" presetSubtype="21" fill="hold" nodeType="withEffect">
                                  <p:stCondLst>
                                    <p:cond delay="0"/>
                                  </p:stCondLst>
                                  <p:childTnLst>
                                    <p:set>
                                      <p:cBhvr>
                                        <p:cTn id="27" dur="1" fill="hold">
                                          <p:stCondLst>
                                            <p:cond delay="0"/>
                                          </p:stCondLst>
                                        </p:cTn>
                                        <p:tgtEl>
                                          <p:spTgt spid="19"/>
                                        </p:tgtEl>
                                        <p:attrNameLst>
                                          <p:attrName>style.visibility</p:attrName>
                                        </p:attrNameLst>
                                      </p:cBhvr>
                                      <p:to>
                                        <p:strVal val="visible"/>
                                      </p:to>
                                    </p:set>
                                    <p:animEffect transition="in" filter="barn(inVertical)">
                                      <p:cBhvr>
                                        <p:cTn id="28" dur="500"/>
                                        <p:tgtEl>
                                          <p:spTgt spid="19"/>
                                        </p:tgtEl>
                                      </p:cBhvr>
                                    </p:animEffect>
                                  </p:childTnLst>
                                </p:cTn>
                              </p:par>
                              <p:par>
                                <p:cTn id="29" presetID="16" presetClass="entr" presetSubtype="21" fill="hold" grpId="0" nodeType="withEffect">
                                  <p:stCondLst>
                                    <p:cond delay="0"/>
                                  </p:stCondLst>
                                  <p:childTnLst>
                                    <p:set>
                                      <p:cBhvr>
                                        <p:cTn id="30" dur="1" fill="hold">
                                          <p:stCondLst>
                                            <p:cond delay="0"/>
                                          </p:stCondLst>
                                        </p:cTn>
                                        <p:tgtEl>
                                          <p:spTgt spid="20"/>
                                        </p:tgtEl>
                                        <p:attrNameLst>
                                          <p:attrName>style.visibility</p:attrName>
                                        </p:attrNameLst>
                                      </p:cBhvr>
                                      <p:to>
                                        <p:strVal val="visible"/>
                                      </p:to>
                                    </p:set>
                                    <p:animEffect transition="in" filter="barn(inVertical)">
                                      <p:cBhvr>
                                        <p:cTn id="31" dur="500"/>
                                        <p:tgtEl>
                                          <p:spTgt spid="20"/>
                                        </p:tgtEl>
                                      </p:cBhvr>
                                    </p:animEffect>
                                  </p:childTnLst>
                                </p:cTn>
                              </p:par>
                              <p:par>
                                <p:cTn id="32" presetID="16" presetClass="entr" presetSubtype="21" fill="hold" grpId="0" nodeType="withEffect">
                                  <p:stCondLst>
                                    <p:cond delay="0"/>
                                  </p:stCondLst>
                                  <p:childTnLst>
                                    <p:set>
                                      <p:cBhvr>
                                        <p:cTn id="33" dur="1" fill="hold">
                                          <p:stCondLst>
                                            <p:cond delay="0"/>
                                          </p:stCondLst>
                                        </p:cTn>
                                        <p:tgtEl>
                                          <p:spTgt spid="21"/>
                                        </p:tgtEl>
                                        <p:attrNameLst>
                                          <p:attrName>style.visibility</p:attrName>
                                        </p:attrNameLst>
                                      </p:cBhvr>
                                      <p:to>
                                        <p:strVal val="visible"/>
                                      </p:to>
                                    </p:set>
                                    <p:animEffect transition="in" filter="barn(inVertical)">
                                      <p:cBhvr>
                                        <p:cTn id="34"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1"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圆角 2">
            <a:extLst>
              <a:ext uri="{FF2B5EF4-FFF2-40B4-BE49-F238E27FC236}">
                <a16:creationId xmlns:a16="http://schemas.microsoft.com/office/drawing/2014/main" id="{51B4E8A8-57A2-24C1-3D49-3EF849A543B6}"/>
              </a:ext>
            </a:extLst>
          </p:cNvPr>
          <p:cNvSpPr/>
          <p:nvPr/>
        </p:nvSpPr>
        <p:spPr>
          <a:xfrm>
            <a:off x="331807" y="313593"/>
            <a:ext cx="11715413" cy="6350097"/>
          </a:xfrm>
          <a:prstGeom prst="roundRect">
            <a:avLst>
              <a:gd name="adj" fmla="val 11843"/>
            </a:avLst>
          </a:prstGeom>
          <a:solidFill>
            <a:schemeClr val="bg1"/>
          </a:solidFill>
          <a:ln w="38100">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vi-VN" sz="2800" b="0" i="0" u="none" strike="noStrike" kern="1200" cap="none" spc="0" normalizeH="0" baseline="0" noProof="0" dirty="0">
              <a:ln>
                <a:noFill/>
              </a:ln>
              <a:solidFill>
                <a:srgbClr val="000000"/>
              </a:solidFill>
              <a:effectLst/>
              <a:uLnTx/>
              <a:uFillTx/>
              <a:latin typeface="Open Sans" panose="020B0606030504020204" pitchFamily="34" charset="0"/>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vi-VN" sz="2800" b="0" i="0" u="none" strike="noStrike" kern="1200" cap="none" spc="0" normalizeH="0" baseline="0" noProof="0" dirty="0">
              <a:ln>
                <a:noFill/>
              </a:ln>
              <a:solidFill>
                <a:srgbClr val="000000"/>
              </a:solidFill>
              <a:effectLst/>
              <a:uLnTx/>
              <a:uFillTx/>
              <a:latin typeface="Open Sans" panose="020B0606030504020204" pitchFamily="34" charset="0"/>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vi-VN" sz="2800" b="0" i="0" u="none" strike="noStrike" kern="1200" cap="none" spc="0" normalizeH="0" baseline="0" noProof="0" dirty="0">
              <a:ln>
                <a:noFill/>
              </a:ln>
              <a:solidFill>
                <a:srgbClr val="000000"/>
              </a:solidFill>
              <a:effectLst/>
              <a:uLnTx/>
              <a:uFillTx/>
              <a:latin typeface="Open Sans" panose="020B0606030504020204" pitchFamily="34" charset="0"/>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vi-VN" sz="2800" b="0" i="0" u="none" strike="noStrike" kern="1200" cap="none" spc="0" normalizeH="0" baseline="0" noProof="0" dirty="0">
              <a:ln>
                <a:noFill/>
              </a:ln>
              <a:solidFill>
                <a:srgbClr val="000000"/>
              </a:solidFill>
              <a:effectLst/>
              <a:uLnTx/>
              <a:uFillTx/>
              <a:latin typeface="Open Sans" panose="020B0606030504020204" pitchFamily="34" charset="0"/>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vi-VN" sz="2800" b="0" i="0" u="none" strike="noStrike" kern="1200" cap="none" spc="0" normalizeH="0" baseline="0" noProof="0" dirty="0">
              <a:ln>
                <a:noFill/>
              </a:ln>
              <a:solidFill>
                <a:srgbClr val="000000"/>
              </a:solidFill>
              <a:effectLst/>
              <a:uLnTx/>
              <a:uFillTx/>
              <a:latin typeface="Open Sans" panose="020B0606030504020204" pitchFamily="34" charset="0"/>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800" b="0" i="0" u="none" strike="noStrike" kern="1200" cap="none" spc="0" normalizeH="0" baseline="0" noProof="0" dirty="0">
                <a:ln>
                  <a:noFill/>
                </a:ln>
                <a:solidFill>
                  <a:srgbClr val="000000"/>
                </a:solidFill>
                <a:effectLst/>
                <a:uLnTx/>
                <a:uFillTx/>
                <a:latin typeface="Open Sans" panose="020B0606030504020204" pitchFamily="34" charset="0"/>
                <a:ea typeface="+mn-ea"/>
                <a:cs typeface="+mn-cs"/>
              </a:rPr>
              <a:t>	</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800" b="0" i="0" u="none" strike="noStrike" kern="1200" cap="none" spc="0" normalizeH="0" baseline="0" noProof="0" dirty="0">
                <a:ln>
                  <a:noFill/>
                </a:ln>
                <a:solidFill>
                  <a:srgbClr val="000000"/>
                </a:solidFill>
                <a:effectLst/>
                <a:uLnTx/>
                <a:uFillTx/>
                <a:latin typeface="Open Sans" panose="020B0606030504020204" pitchFamily="34" charset="0"/>
                <a:ea typeface="Cambria" panose="02040503050406030204" pitchFamily="18" charset="0"/>
                <a:cs typeface="+mn-cs"/>
              </a:rPr>
              <a:t>	</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800" b="0" i="0" u="none" strike="noStrike" kern="1200" cap="none" spc="0" normalizeH="0" baseline="0" noProof="0" dirty="0">
                <a:ln>
                  <a:noFill/>
                </a:ln>
                <a:solidFill>
                  <a:srgbClr val="000000"/>
                </a:solidFill>
                <a:effectLst/>
                <a:uLnTx/>
                <a:uFillTx/>
                <a:latin typeface="Open Sans" panose="020B0606030504020204" pitchFamily="34" charset="0"/>
                <a:ea typeface="Cambria" panose="02040503050406030204" pitchFamily="18" charset="0"/>
                <a:cs typeface="+mn-cs"/>
              </a:rPr>
              <a:t>	</a:t>
            </a:r>
            <a:r>
              <a:rPr kumimoji="0" lang="vi-VN" sz="28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Mai liền sà tới khóm lan, đưa tay nâng niu nhành hoa. Cô bé ve vuốt mãi những cánh hoa, thân hoa. Bỗng chỉ một chút sơ ý, cành hoa bị gãy. Trống ngực cô đập dồn khi nghe tiếng mẹ thảng thốt:</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8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	</a:t>
            </a:r>
            <a:r>
              <a:rPr kumimoji="0" lang="vi-VN" sz="28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rPr>
              <a:t>- Mai! Sao con ngắt hoa?- Mẹ ơi, con không ngắt. Con chỉ sơ ý thôi...</a:t>
            </a:r>
          </a:p>
          <a:p>
            <a:pPr marL="0" marR="0" lvl="0" indent="0" algn="just" defTabSz="914400" rtl="0" eaLnBrk="1" fontAlgn="auto" latinLnBrk="0" hangingPunct="1">
              <a:lnSpc>
                <a:spcPct val="100000"/>
              </a:lnSpc>
              <a:spcBef>
                <a:spcPts val="0"/>
              </a:spcBef>
              <a:spcAft>
                <a:spcPts val="0"/>
              </a:spcAft>
              <a:buClrTx/>
              <a:buSzTx/>
              <a:buFontTx/>
              <a:buNone/>
              <a:tabLst/>
              <a:defRPr/>
            </a:pPr>
            <a:r>
              <a:rPr lang="vi-VN" sz="2800" b="0" i="0" dirty="0">
                <a:solidFill>
                  <a:srgbClr val="000000"/>
                </a:solidFill>
                <a:effectLst/>
                <a:latin typeface="Cambria" panose="02040503050406030204" pitchFamily="18" charset="0"/>
                <a:ea typeface="Cambria" panose="02040503050406030204" pitchFamily="18" charset="0"/>
              </a:rPr>
              <a:t>	Cô bé oà khóc. Người mẹ thở dài:</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800" u="none" strike="noStrike" kern="1200" cap="none" spc="0" normalizeH="0" baseline="0" noProof="0" dirty="0">
                <a:ln>
                  <a:noFill/>
                </a:ln>
                <a:solidFill>
                  <a:srgbClr val="000000"/>
                </a:solidFill>
                <a:uLnTx/>
                <a:uFillTx/>
                <a:latin typeface="Cambria" panose="02040503050406030204" pitchFamily="18" charset="0"/>
                <a:ea typeface="Cambria" panose="02040503050406030204" pitchFamily="18" charset="0"/>
              </a:rPr>
              <a:t>	- Con c</a:t>
            </a:r>
            <a:r>
              <a:rPr lang="vi-VN" sz="2800" dirty="0">
                <a:solidFill>
                  <a:srgbClr val="000000"/>
                </a:solidFill>
                <a:latin typeface="Cambria" panose="02040503050406030204" pitchFamily="18" charset="0"/>
                <a:ea typeface="Cambria" panose="02040503050406030204" pitchFamily="18" charset="0"/>
              </a:rPr>
              <a:t>ó biết ông chủ nhà rất yêu hoa không? Con qua xin lỗi ông đi. </a:t>
            </a:r>
            <a:endParaRPr kumimoji="0" lang="vi-VN" sz="28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endParaRPr>
          </a:p>
        </p:txBody>
      </p:sp>
      <p:grpSp>
        <p:nvGrpSpPr>
          <p:cNvPr id="2" name="组合 1">
            <a:extLst>
              <a:ext uri="{FF2B5EF4-FFF2-40B4-BE49-F238E27FC236}">
                <a16:creationId xmlns:a16="http://schemas.microsoft.com/office/drawing/2014/main" id="{250A14C6-03F6-70F7-D635-1CD23E4597EE}"/>
              </a:ext>
            </a:extLst>
          </p:cNvPr>
          <p:cNvGrpSpPr/>
          <p:nvPr/>
        </p:nvGrpSpPr>
        <p:grpSpPr>
          <a:xfrm>
            <a:off x="3892991" y="0"/>
            <a:ext cx="4406017" cy="706056"/>
            <a:chOff x="4022007" y="1851811"/>
            <a:chExt cx="3686538" cy="984474"/>
          </a:xfrm>
        </p:grpSpPr>
        <p:sp>
          <p:nvSpPr>
            <p:cNvPr id="6" name="圆角矩形 2">
              <a:extLst>
                <a:ext uri="{FF2B5EF4-FFF2-40B4-BE49-F238E27FC236}">
                  <a16:creationId xmlns:a16="http://schemas.microsoft.com/office/drawing/2014/main" id="{DB68713E-A567-06E1-1406-E13EECDB98AE}"/>
                </a:ext>
              </a:extLst>
            </p:cNvPr>
            <p:cNvSpPr/>
            <p:nvPr/>
          </p:nvSpPr>
          <p:spPr>
            <a:xfrm>
              <a:off x="4397253" y="1981567"/>
              <a:ext cx="3311292" cy="854718"/>
            </a:xfrm>
            <a:prstGeom prst="roundRect">
              <a:avLst>
                <a:gd name="adj" fmla="val 50000"/>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10000"/>
                </a:lnSpc>
                <a:spcBef>
                  <a:spcPts val="0"/>
                </a:spcBef>
                <a:spcAft>
                  <a:spcPts val="0"/>
                </a:spcAft>
                <a:buClrTx/>
                <a:buSzTx/>
                <a:buFontTx/>
                <a:buNone/>
                <a:tabLst/>
                <a:defRPr/>
              </a:pPr>
              <a:r>
                <a:rPr kumimoji="0" lang="en-US" altLang="zh-CN" sz="3600" b="1" i="0" u="none" strike="noStrike" kern="1200" cap="none" spc="0" normalizeH="0" baseline="0" noProof="0" dirty="0">
                  <a:ln>
                    <a:noFill/>
                  </a:ln>
                  <a:solidFill>
                    <a:srgbClr val="FFFF00"/>
                  </a:solidFill>
                  <a:effectLst/>
                  <a:uLnTx/>
                  <a:uFillTx/>
                  <a:latin typeface="Cambria" panose="02040503050406030204" pitchFamily="18" charset="0"/>
                  <a:ea typeface="Cambria" panose="02040503050406030204" pitchFamily="18" charset="0"/>
                  <a:cs typeface="胡晓波男神体" panose="02010600030101010101" pitchFamily="2" charset="-122"/>
                </a:rPr>
                <a:t>Ông bụt đã đến</a:t>
              </a:r>
              <a:endParaRPr kumimoji="0" lang="zh-CN" altLang="en-US" sz="3600" b="1" i="0" u="none" strike="noStrike" kern="1200" cap="none" spc="0" normalizeH="0" baseline="0" noProof="0" dirty="0">
                <a:ln>
                  <a:noFill/>
                </a:ln>
                <a:solidFill>
                  <a:srgbClr val="FFFF00"/>
                </a:solidFill>
                <a:effectLst/>
                <a:uLnTx/>
                <a:uFillTx/>
                <a:latin typeface="Cambria" panose="02040503050406030204" pitchFamily="18" charset="0"/>
                <a:ea typeface="胡晓波男神体" panose="02010600030101010101" pitchFamily="2" charset="-122"/>
                <a:cs typeface="胡晓波男神体" panose="02010600030101010101" pitchFamily="2" charset="-122"/>
              </a:endParaRPr>
            </a:p>
          </p:txBody>
        </p:sp>
        <p:pic>
          <p:nvPicPr>
            <p:cNvPr id="25" name="图片 24">
              <a:extLst>
                <a:ext uri="{FF2B5EF4-FFF2-40B4-BE49-F238E27FC236}">
                  <a16:creationId xmlns:a16="http://schemas.microsoft.com/office/drawing/2014/main" id="{07691114-60F9-5DDA-7FAC-F9D6FFB8B891}"/>
                </a:ext>
              </a:extLst>
            </p:cNvPr>
            <p:cNvPicPr>
              <a:picLocks noChangeAspect="1"/>
            </p:cNvPicPr>
            <p:nvPr/>
          </p:nvPicPr>
          <p:blipFill rotWithShape="1">
            <a:blip r:embed="rId2">
              <a:extLst>
                <a:ext uri="{28A0092B-C50C-407E-A947-70E740481C1C}">
                  <a14:useLocalDpi xmlns:a14="http://schemas.microsoft.com/office/drawing/2010/main" val="0"/>
                </a:ext>
              </a:extLst>
            </a:blip>
            <a:srcRect l="52260" t="31979" r="39931" b="53248"/>
            <a:stretch/>
          </p:blipFill>
          <p:spPr>
            <a:xfrm flipH="1">
              <a:off x="4022007" y="1851811"/>
              <a:ext cx="1044105" cy="874505"/>
            </a:xfrm>
            <a:custGeom>
              <a:avLst/>
              <a:gdLst>
                <a:gd name="connsiteX0" fmla="*/ 0 w 1955800"/>
                <a:gd name="connsiteY0" fmla="*/ 0 h 1638108"/>
                <a:gd name="connsiteX1" fmla="*/ 1955800 w 1955800"/>
                <a:gd name="connsiteY1" fmla="*/ 0 h 1638108"/>
                <a:gd name="connsiteX2" fmla="*/ 1955800 w 1955800"/>
                <a:gd name="connsiteY2" fmla="*/ 1397871 h 1638108"/>
                <a:gd name="connsiteX3" fmla="*/ 1601820 w 1955800"/>
                <a:gd name="connsiteY3" fmla="*/ 1397871 h 1638108"/>
                <a:gd name="connsiteX4" fmla="*/ 1601820 w 1955800"/>
                <a:gd name="connsiteY4" fmla="*/ 1638108 h 1638108"/>
                <a:gd name="connsiteX5" fmla="*/ 0 w 1955800"/>
                <a:gd name="connsiteY5" fmla="*/ 1638108 h 16381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955800" h="1638108">
                  <a:moveTo>
                    <a:pt x="0" y="0"/>
                  </a:moveTo>
                  <a:lnTo>
                    <a:pt x="1955800" y="0"/>
                  </a:lnTo>
                  <a:lnTo>
                    <a:pt x="1955800" y="1397871"/>
                  </a:lnTo>
                  <a:lnTo>
                    <a:pt x="1601820" y="1397871"/>
                  </a:lnTo>
                  <a:lnTo>
                    <a:pt x="1601820" y="1638108"/>
                  </a:lnTo>
                  <a:lnTo>
                    <a:pt x="0" y="1638108"/>
                  </a:lnTo>
                  <a:close/>
                </a:path>
              </a:pathLst>
            </a:custGeom>
          </p:spPr>
        </p:pic>
      </p:grpSp>
      <p:sp>
        <p:nvSpPr>
          <p:cNvPr id="5" name="TextBox 4">
            <a:extLst>
              <a:ext uri="{FF2B5EF4-FFF2-40B4-BE49-F238E27FC236}">
                <a16:creationId xmlns:a16="http://schemas.microsoft.com/office/drawing/2014/main" id="{E4E4D9C3-A59E-E607-3B67-2B47ADD23FDC}"/>
              </a:ext>
            </a:extLst>
          </p:cNvPr>
          <p:cNvSpPr txBox="1"/>
          <p:nvPr/>
        </p:nvSpPr>
        <p:spPr>
          <a:xfrm>
            <a:off x="608411" y="627187"/>
            <a:ext cx="10975176" cy="3139321"/>
          </a:xfrm>
          <a:prstGeom prst="rect">
            <a:avLst/>
          </a:prstGeom>
          <a:noFill/>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30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	</a:t>
            </a:r>
            <a:r>
              <a:rPr kumimoji="0" lang="vi-VN" sz="28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Quán cà phê nhà Mai thuê nằm dựa lưng vào bức tường căn nhà hai tầng màu hồng nhạt rất đẹp của một nhạc sĩ. Nhà không có hàng rào, chỉ có mấy chậu hoa đặt trên bậc thềm. Mai thích mấy chậu hoa ấy lắm. Mỗi sáng ra quán giúp mẹ, cô bé vẫn ngắm nghía mãi. Ngoài việc xem cây có con sâu nào hay không, Mai còn hồi hộp chờ hoa nở. Và sáng này, một nhành lan đã bung xoè rung rinh trong nắng sớm, mời gọi đàn bướm dập dìu xung quanh. Mai sững người khi thấy cảnh tượng ấy.</a:t>
            </a:r>
            <a:endParaRPr kumimoji="0" lang="vi-VN" sz="28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endParaRPr>
          </a:p>
        </p:txBody>
      </p:sp>
      <p:sp>
        <p:nvSpPr>
          <p:cNvPr id="4" name="Rectangle 3">
            <a:extLst>
              <a:ext uri="{FF2B5EF4-FFF2-40B4-BE49-F238E27FC236}">
                <a16:creationId xmlns:a16="http://schemas.microsoft.com/office/drawing/2014/main" id="{8907AFEB-3102-21FF-08CB-6781533C09EB}"/>
              </a:ext>
            </a:extLst>
          </p:cNvPr>
          <p:cNvSpPr/>
          <p:nvPr/>
        </p:nvSpPr>
        <p:spPr>
          <a:xfrm>
            <a:off x="608411" y="3766508"/>
            <a:ext cx="11251782" cy="2565712"/>
          </a:xfrm>
          <a:prstGeom prst="rect">
            <a:avLst/>
          </a:prstGeom>
          <a:solidFill>
            <a:schemeClr val="accent4">
              <a:lumMod val="20000"/>
              <a:lumOff val="80000"/>
              <a:alpha val="38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7" name="Rectangle 6">
            <a:extLst>
              <a:ext uri="{FF2B5EF4-FFF2-40B4-BE49-F238E27FC236}">
                <a16:creationId xmlns:a16="http://schemas.microsoft.com/office/drawing/2014/main" id="{7F83BE8D-A04A-A310-E5F3-50B5FD560342}"/>
              </a:ext>
            </a:extLst>
          </p:cNvPr>
          <p:cNvSpPr/>
          <p:nvPr/>
        </p:nvSpPr>
        <p:spPr>
          <a:xfrm>
            <a:off x="608411" y="706056"/>
            <a:ext cx="11251780" cy="3060452"/>
          </a:xfrm>
          <a:prstGeom prst="rect">
            <a:avLst/>
          </a:prstGeom>
          <a:solidFill>
            <a:schemeClr val="accent1">
              <a:alpha val="38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vi-VN"/>
          </a:p>
        </p:txBody>
      </p:sp>
    </p:spTree>
    <p:extLst>
      <p:ext uri="{BB962C8B-B14F-4D97-AF65-F5344CB8AC3E}">
        <p14:creationId xmlns:p14="http://schemas.microsoft.com/office/powerpoint/2010/main" val="72947463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圆角 2">
            <a:extLst>
              <a:ext uri="{FF2B5EF4-FFF2-40B4-BE49-F238E27FC236}">
                <a16:creationId xmlns:a16="http://schemas.microsoft.com/office/drawing/2014/main" id="{51B4E8A8-57A2-24C1-3D49-3EF849A543B6}"/>
              </a:ext>
            </a:extLst>
          </p:cNvPr>
          <p:cNvSpPr/>
          <p:nvPr/>
        </p:nvSpPr>
        <p:spPr>
          <a:xfrm>
            <a:off x="228601" y="518935"/>
            <a:ext cx="11715750" cy="6074555"/>
          </a:xfrm>
          <a:prstGeom prst="roundRect">
            <a:avLst>
              <a:gd name="adj" fmla="val 11843"/>
            </a:avLst>
          </a:prstGeom>
          <a:solidFill>
            <a:schemeClr val="bg1"/>
          </a:solidFill>
          <a:ln w="38100">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8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	</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8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	</a:t>
            </a: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vi-VN" sz="28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vi-VN" sz="28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vi-VN" sz="28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vi-VN" sz="28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vi-VN" sz="28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vi-VN" sz="28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vi-VN" sz="28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8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		Mai đứng trước nhà ông nhạc sĩ. Cô bé lầm nhầm cả chục lần cầu xin lỗi, mắt vẫn nhoà nước. Mai thoáng nghĩ trong đầu giá có một phép màu để cành hoa liền lại. Rồi cô bé thì thầm: “Ông Bụt ơi, cứu con!". Cô rụt rè đưa tay gõ nhẹ cánh cửa. Nhưng cửa không mở.</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8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	Hôm sau, Mai vô cùng ngạc nhiên và sung sướng khi nhìn thấy chậu lan. Vẫn là một nhành hoa tím biếc bung nở tuyệt đẹp.</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8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	“Mẹ ơi, ông Bụt đã cứu con. – Mai kêu lên khe khẽ.</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8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	Tiếng dương cầm ngân vang từ căn gác nhỏ. Ông nhạc sĩ đang viết nhạc. Giai điệu tươi vui như tiếng cười trong veo của cô bé ngoài kia. Chiều qua, ông đã mua một chậu lan mới thay cho chậu cũ. Vì ông đã tình cờ nhìn thấy những giọt nước mắt và nghe được những lời thì thầm...</a:t>
            </a: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vi-VN" sz="28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vi-VN" sz="28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vi-VN" sz="28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vi-VN" sz="28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vi-VN" sz="28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vi-VN" sz="2800" b="0" i="0" u="none" strike="noStrike" kern="1200" cap="none" spc="0" normalizeH="0" baseline="0" noProof="0" dirty="0">
              <a:ln>
                <a:noFill/>
              </a:ln>
              <a:solidFill>
                <a:srgbClr val="000000"/>
              </a:solidFill>
              <a:effectLst/>
              <a:uLnTx/>
              <a:uFillTx/>
              <a:latin typeface="Open Sans" panose="020B0606030504020204" pitchFamily="34" charset="0"/>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vi-VN" sz="2800" b="0" i="0" u="none" strike="noStrike" kern="1200" cap="none" spc="0" normalizeH="0" baseline="0" noProof="0" dirty="0">
              <a:ln>
                <a:noFill/>
              </a:ln>
              <a:solidFill>
                <a:srgbClr val="000000"/>
              </a:solidFill>
              <a:effectLst/>
              <a:uLnTx/>
              <a:uFillTx/>
              <a:latin typeface="Open Sans" panose="020B0606030504020204" pitchFamily="34" charset="0"/>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vi-VN" sz="2800" b="0" i="0" u="none" strike="noStrike" kern="1200" cap="none" spc="0" normalizeH="0" baseline="0" noProof="0" dirty="0">
              <a:ln>
                <a:noFill/>
              </a:ln>
              <a:solidFill>
                <a:srgbClr val="000000"/>
              </a:solidFill>
              <a:effectLst/>
              <a:uLnTx/>
              <a:uFillTx/>
              <a:latin typeface="Open Sans" panose="020B0606030504020204" pitchFamily="34" charset="0"/>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vi-VN" sz="2800" b="0" i="0" u="none" strike="noStrike" kern="1200" cap="none" spc="0" normalizeH="0" baseline="0" noProof="0" dirty="0">
              <a:ln>
                <a:noFill/>
              </a:ln>
              <a:solidFill>
                <a:srgbClr val="000000"/>
              </a:solidFill>
              <a:effectLst/>
              <a:uLnTx/>
              <a:uFillTx/>
              <a:latin typeface="Open Sans" panose="020B0606030504020204" pitchFamily="34" charset="0"/>
              <a:ea typeface="+mn-ea"/>
              <a:cs typeface="+mn-cs"/>
            </a:endParaRPr>
          </a:p>
        </p:txBody>
      </p:sp>
      <p:grpSp>
        <p:nvGrpSpPr>
          <p:cNvPr id="2" name="组合 1">
            <a:extLst>
              <a:ext uri="{FF2B5EF4-FFF2-40B4-BE49-F238E27FC236}">
                <a16:creationId xmlns:a16="http://schemas.microsoft.com/office/drawing/2014/main" id="{250A14C6-03F6-70F7-D635-1CD23E4597EE}"/>
              </a:ext>
            </a:extLst>
          </p:cNvPr>
          <p:cNvGrpSpPr/>
          <p:nvPr/>
        </p:nvGrpSpPr>
        <p:grpSpPr>
          <a:xfrm>
            <a:off x="3892991" y="0"/>
            <a:ext cx="4406017" cy="706056"/>
            <a:chOff x="4022007" y="1851811"/>
            <a:chExt cx="3686538" cy="984474"/>
          </a:xfrm>
        </p:grpSpPr>
        <p:sp>
          <p:nvSpPr>
            <p:cNvPr id="6" name="圆角矩形 2">
              <a:extLst>
                <a:ext uri="{FF2B5EF4-FFF2-40B4-BE49-F238E27FC236}">
                  <a16:creationId xmlns:a16="http://schemas.microsoft.com/office/drawing/2014/main" id="{DB68713E-A567-06E1-1406-E13EECDB98AE}"/>
                </a:ext>
              </a:extLst>
            </p:cNvPr>
            <p:cNvSpPr/>
            <p:nvPr/>
          </p:nvSpPr>
          <p:spPr>
            <a:xfrm>
              <a:off x="4397253" y="1981567"/>
              <a:ext cx="3311292" cy="854718"/>
            </a:xfrm>
            <a:prstGeom prst="roundRect">
              <a:avLst>
                <a:gd name="adj" fmla="val 50000"/>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10000"/>
                </a:lnSpc>
                <a:spcBef>
                  <a:spcPts val="0"/>
                </a:spcBef>
                <a:spcAft>
                  <a:spcPts val="0"/>
                </a:spcAft>
                <a:buClrTx/>
                <a:buSzTx/>
                <a:buFontTx/>
                <a:buNone/>
                <a:tabLst/>
                <a:defRPr/>
              </a:pPr>
              <a:r>
                <a:rPr kumimoji="0" lang="en-US" altLang="zh-CN" sz="3600" b="1" i="0" u="none" strike="noStrike" kern="1200" cap="none" spc="0" normalizeH="0" baseline="0" noProof="0" dirty="0">
                  <a:ln>
                    <a:noFill/>
                  </a:ln>
                  <a:solidFill>
                    <a:srgbClr val="FFFF00"/>
                  </a:solidFill>
                  <a:effectLst/>
                  <a:uLnTx/>
                  <a:uFillTx/>
                  <a:latin typeface="Cambria" panose="02040503050406030204" pitchFamily="18" charset="0"/>
                  <a:ea typeface="Cambria" panose="02040503050406030204" pitchFamily="18" charset="0"/>
                  <a:cs typeface="胡晓波男神体" panose="02010600030101010101" pitchFamily="2" charset="-122"/>
                </a:rPr>
                <a:t>Ông bụt đã đến</a:t>
              </a:r>
              <a:endParaRPr kumimoji="0" lang="zh-CN" altLang="en-US" sz="3600" b="1" i="0" u="none" strike="noStrike" kern="1200" cap="none" spc="0" normalizeH="0" baseline="0" noProof="0" dirty="0">
                <a:ln>
                  <a:noFill/>
                </a:ln>
                <a:solidFill>
                  <a:srgbClr val="FFFF00"/>
                </a:solidFill>
                <a:effectLst/>
                <a:uLnTx/>
                <a:uFillTx/>
                <a:latin typeface="Cambria" panose="02040503050406030204" pitchFamily="18" charset="0"/>
                <a:ea typeface="胡晓波男神体" panose="02010600030101010101" pitchFamily="2" charset="-122"/>
                <a:cs typeface="胡晓波男神体" panose="02010600030101010101" pitchFamily="2" charset="-122"/>
              </a:endParaRPr>
            </a:p>
          </p:txBody>
        </p:sp>
        <p:pic>
          <p:nvPicPr>
            <p:cNvPr id="25" name="图片 24">
              <a:extLst>
                <a:ext uri="{FF2B5EF4-FFF2-40B4-BE49-F238E27FC236}">
                  <a16:creationId xmlns:a16="http://schemas.microsoft.com/office/drawing/2014/main" id="{07691114-60F9-5DDA-7FAC-F9D6FFB8B891}"/>
                </a:ext>
              </a:extLst>
            </p:cNvPr>
            <p:cNvPicPr>
              <a:picLocks noChangeAspect="1"/>
            </p:cNvPicPr>
            <p:nvPr/>
          </p:nvPicPr>
          <p:blipFill rotWithShape="1">
            <a:blip r:embed="rId2">
              <a:extLst>
                <a:ext uri="{28A0092B-C50C-407E-A947-70E740481C1C}">
                  <a14:useLocalDpi xmlns:a14="http://schemas.microsoft.com/office/drawing/2010/main" val="0"/>
                </a:ext>
              </a:extLst>
            </a:blip>
            <a:srcRect l="52260" t="31979" r="39931" b="53248"/>
            <a:stretch/>
          </p:blipFill>
          <p:spPr>
            <a:xfrm flipH="1">
              <a:off x="4022007" y="1851811"/>
              <a:ext cx="1044105" cy="874505"/>
            </a:xfrm>
            <a:custGeom>
              <a:avLst/>
              <a:gdLst>
                <a:gd name="connsiteX0" fmla="*/ 0 w 1955800"/>
                <a:gd name="connsiteY0" fmla="*/ 0 h 1638108"/>
                <a:gd name="connsiteX1" fmla="*/ 1955800 w 1955800"/>
                <a:gd name="connsiteY1" fmla="*/ 0 h 1638108"/>
                <a:gd name="connsiteX2" fmla="*/ 1955800 w 1955800"/>
                <a:gd name="connsiteY2" fmla="*/ 1397871 h 1638108"/>
                <a:gd name="connsiteX3" fmla="*/ 1601820 w 1955800"/>
                <a:gd name="connsiteY3" fmla="*/ 1397871 h 1638108"/>
                <a:gd name="connsiteX4" fmla="*/ 1601820 w 1955800"/>
                <a:gd name="connsiteY4" fmla="*/ 1638108 h 1638108"/>
                <a:gd name="connsiteX5" fmla="*/ 0 w 1955800"/>
                <a:gd name="connsiteY5" fmla="*/ 1638108 h 16381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955800" h="1638108">
                  <a:moveTo>
                    <a:pt x="0" y="0"/>
                  </a:moveTo>
                  <a:lnTo>
                    <a:pt x="1955800" y="0"/>
                  </a:lnTo>
                  <a:lnTo>
                    <a:pt x="1955800" y="1397871"/>
                  </a:lnTo>
                  <a:lnTo>
                    <a:pt x="1601820" y="1397871"/>
                  </a:lnTo>
                  <a:lnTo>
                    <a:pt x="1601820" y="1638108"/>
                  </a:lnTo>
                  <a:lnTo>
                    <a:pt x="0" y="1638108"/>
                  </a:lnTo>
                  <a:close/>
                </a:path>
              </a:pathLst>
            </a:custGeom>
          </p:spPr>
        </p:pic>
      </p:grpSp>
      <p:sp>
        <p:nvSpPr>
          <p:cNvPr id="8" name="TextBox 7">
            <a:extLst>
              <a:ext uri="{FF2B5EF4-FFF2-40B4-BE49-F238E27FC236}">
                <a16:creationId xmlns:a16="http://schemas.microsoft.com/office/drawing/2014/main" id="{BAD17891-CC72-FBC7-2E0E-EF11F33ED0C3}"/>
              </a:ext>
            </a:extLst>
          </p:cNvPr>
          <p:cNvSpPr txBox="1"/>
          <p:nvPr/>
        </p:nvSpPr>
        <p:spPr>
          <a:xfrm>
            <a:off x="9236268" y="5955150"/>
            <a:ext cx="3551881"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C00000"/>
                </a:solidFill>
                <a:effectLst/>
                <a:uLnTx/>
                <a:uFillTx/>
                <a:latin typeface="Cambria" panose="02040503050406030204" pitchFamily="18" charset="0"/>
                <a:ea typeface="Cambria" panose="02040503050406030204" pitchFamily="18" charset="0"/>
                <a:cs typeface="+mn-cs"/>
              </a:rPr>
              <a:t>Võ Thu Hương</a:t>
            </a:r>
            <a:endParaRPr kumimoji="0" lang="vi-VN" sz="2400" b="1" i="0" u="none" strike="noStrike" kern="1200" cap="none" spc="0" normalizeH="0" baseline="0" noProof="0" dirty="0">
              <a:ln>
                <a:noFill/>
              </a:ln>
              <a:solidFill>
                <a:srgbClr val="C00000"/>
              </a:solidFill>
              <a:effectLst/>
              <a:uLnTx/>
              <a:uFillTx/>
              <a:latin typeface="Cambria" panose="02040503050406030204" pitchFamily="18" charset="0"/>
              <a:ea typeface="Cambria" panose="02040503050406030204" pitchFamily="18" charset="0"/>
              <a:cs typeface="+mn-cs"/>
            </a:endParaRPr>
          </a:p>
        </p:txBody>
      </p:sp>
      <p:sp>
        <p:nvSpPr>
          <p:cNvPr id="4" name="Rectangle 3">
            <a:extLst>
              <a:ext uri="{FF2B5EF4-FFF2-40B4-BE49-F238E27FC236}">
                <a16:creationId xmlns:a16="http://schemas.microsoft.com/office/drawing/2014/main" id="{DED15DB7-9282-9718-843A-A6E44D7FD48D}"/>
              </a:ext>
            </a:extLst>
          </p:cNvPr>
          <p:cNvSpPr/>
          <p:nvPr/>
        </p:nvSpPr>
        <p:spPr>
          <a:xfrm>
            <a:off x="445771" y="1224991"/>
            <a:ext cx="11292840" cy="4672889"/>
          </a:xfrm>
          <a:prstGeom prst="rect">
            <a:avLst/>
          </a:prstGeom>
          <a:solidFill>
            <a:schemeClr val="accent2">
              <a:lumMod val="60000"/>
              <a:lumOff val="40000"/>
              <a:alpha val="38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vi-VN" dirty="0"/>
          </a:p>
        </p:txBody>
      </p:sp>
    </p:spTree>
    <p:extLst>
      <p:ext uri="{BB962C8B-B14F-4D97-AF65-F5344CB8AC3E}">
        <p14:creationId xmlns:p14="http://schemas.microsoft.com/office/powerpoint/2010/main" val="180775168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图片 15">
            <a:extLst>
              <a:ext uri="{FF2B5EF4-FFF2-40B4-BE49-F238E27FC236}">
                <a16:creationId xmlns:a16="http://schemas.microsoft.com/office/drawing/2014/main" id="{37E0AC30-AEE3-408E-A76A-D6740BE711EF}"/>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r="57915" b="85700"/>
          <a:stretch/>
        </p:blipFill>
        <p:spPr>
          <a:xfrm>
            <a:off x="0" y="0"/>
            <a:ext cx="4081670" cy="980661"/>
          </a:xfrm>
          <a:prstGeom prst="rect">
            <a:avLst/>
          </a:prstGeom>
        </p:spPr>
      </p:pic>
      <p:pic>
        <p:nvPicPr>
          <p:cNvPr id="17" name="图片 16">
            <a:extLst>
              <a:ext uri="{FF2B5EF4-FFF2-40B4-BE49-F238E27FC236}">
                <a16:creationId xmlns:a16="http://schemas.microsoft.com/office/drawing/2014/main" id="{38CA6394-FAC6-4CFB-9209-A30FAC903D8D}"/>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42564" r="-636" b="85700"/>
          <a:stretch/>
        </p:blipFill>
        <p:spPr>
          <a:xfrm>
            <a:off x="6122792" y="-1"/>
            <a:ext cx="5632172" cy="980661"/>
          </a:xfrm>
          <a:prstGeom prst="rect">
            <a:avLst/>
          </a:prstGeom>
        </p:spPr>
      </p:pic>
      <p:pic>
        <p:nvPicPr>
          <p:cNvPr id="21" name="图片 20">
            <a:extLst>
              <a:ext uri="{FF2B5EF4-FFF2-40B4-BE49-F238E27FC236}">
                <a16:creationId xmlns:a16="http://schemas.microsoft.com/office/drawing/2014/main" id="{835C98A5-BA12-4ED0-B08B-1573DC58287D}"/>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r="57915" b="85700"/>
          <a:stretch/>
        </p:blipFill>
        <p:spPr>
          <a:xfrm>
            <a:off x="24210" y="0"/>
            <a:ext cx="4081670" cy="980661"/>
          </a:xfrm>
          <a:prstGeom prst="rect">
            <a:avLst/>
          </a:prstGeom>
        </p:spPr>
      </p:pic>
      <p:pic>
        <p:nvPicPr>
          <p:cNvPr id="22" name="图片 21">
            <a:extLst>
              <a:ext uri="{FF2B5EF4-FFF2-40B4-BE49-F238E27FC236}">
                <a16:creationId xmlns:a16="http://schemas.microsoft.com/office/drawing/2014/main" id="{67998B7F-35EB-436E-A190-D7B0FFCF0EC4}"/>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42564" r="-636" b="85700"/>
          <a:stretch/>
        </p:blipFill>
        <p:spPr>
          <a:xfrm>
            <a:off x="6147002" y="-1"/>
            <a:ext cx="5632172" cy="980661"/>
          </a:xfrm>
          <a:prstGeom prst="rect">
            <a:avLst/>
          </a:prstGeom>
        </p:spPr>
      </p:pic>
      <p:sp>
        <p:nvSpPr>
          <p:cNvPr id="2" name="Rounded Rectangle 1"/>
          <p:cNvSpPr/>
          <p:nvPr/>
        </p:nvSpPr>
        <p:spPr>
          <a:xfrm>
            <a:off x="306513" y="376524"/>
            <a:ext cx="11632557" cy="6048377"/>
          </a:xfrm>
          <a:prstGeom prst="roundRect">
            <a:avLst>
              <a:gd name="adj" fmla="val 9499"/>
            </a:avLst>
          </a:prstGeom>
          <a:solidFill>
            <a:schemeClr val="bg1"/>
          </a:solidFill>
          <a:ln w="28575">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vi-VN" sz="23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endParaRPr>
          </a:p>
        </p:txBody>
      </p:sp>
      <p:grpSp>
        <p:nvGrpSpPr>
          <p:cNvPr id="23" name="组合 44">
            <a:extLst>
              <a:ext uri="{FF2B5EF4-FFF2-40B4-BE49-F238E27FC236}">
                <a16:creationId xmlns:a16="http://schemas.microsoft.com/office/drawing/2014/main" id="{85C56351-589F-3B5A-C21E-E426EBA15B27}"/>
              </a:ext>
            </a:extLst>
          </p:cNvPr>
          <p:cNvGrpSpPr/>
          <p:nvPr/>
        </p:nvGrpSpPr>
        <p:grpSpPr>
          <a:xfrm>
            <a:off x="845803" y="1798069"/>
            <a:ext cx="4253067" cy="1177090"/>
            <a:chOff x="2360277" y="2671670"/>
            <a:chExt cx="1378812" cy="892629"/>
          </a:xfrm>
        </p:grpSpPr>
        <p:grpSp>
          <p:nvGrpSpPr>
            <p:cNvPr id="24" name="组合 30">
              <a:extLst>
                <a:ext uri="{FF2B5EF4-FFF2-40B4-BE49-F238E27FC236}">
                  <a16:creationId xmlns:a16="http://schemas.microsoft.com/office/drawing/2014/main" id="{AC793EE5-7FAD-D500-A931-1920EBC60A56}"/>
                </a:ext>
              </a:extLst>
            </p:cNvPr>
            <p:cNvGrpSpPr/>
            <p:nvPr/>
          </p:nvGrpSpPr>
          <p:grpSpPr>
            <a:xfrm>
              <a:off x="2360277" y="2671670"/>
              <a:ext cx="1378812" cy="892629"/>
              <a:chOff x="1336246" y="3302000"/>
              <a:chExt cx="1076947" cy="990600"/>
            </a:xfrm>
            <a:effectLst>
              <a:outerShdw blurRad="254000" sx="102000" sy="102000" algn="ctr" rotWithShape="0">
                <a:prstClr val="black">
                  <a:alpha val="25000"/>
                </a:prstClr>
              </a:outerShdw>
            </a:effectLst>
          </p:grpSpPr>
          <p:sp>
            <p:nvSpPr>
              <p:cNvPr id="26" name="圆角矩形 27">
                <a:extLst>
                  <a:ext uri="{FF2B5EF4-FFF2-40B4-BE49-F238E27FC236}">
                    <a16:creationId xmlns:a16="http://schemas.microsoft.com/office/drawing/2014/main" id="{305A463D-AEF9-6C58-5431-6E9B1E2356F6}"/>
                  </a:ext>
                </a:extLst>
              </p:cNvPr>
              <p:cNvSpPr/>
              <p:nvPr/>
            </p:nvSpPr>
            <p:spPr>
              <a:xfrm>
                <a:off x="1336246" y="3302000"/>
                <a:ext cx="1076947" cy="990600"/>
              </a:xfrm>
              <a:prstGeom prst="roundRect">
                <a:avLst>
                  <a:gd name="adj" fmla="val 5000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4800" b="1" i="0" u="none" strike="noStrike" kern="1200" cap="none" spc="0" normalizeH="0" baseline="0" noProof="0" dirty="0">
                  <a:ln>
                    <a:noFill/>
                  </a:ln>
                  <a:solidFill>
                    <a:srgbClr val="00B050"/>
                  </a:solidFill>
                  <a:effectLst/>
                  <a:uLnTx/>
                  <a:uFillTx/>
                  <a:latin typeface="Cambria" panose="02040503050406030204" pitchFamily="18" charset="0"/>
                  <a:ea typeface="思源黑体 CN"/>
                  <a:cs typeface="+mn-cs"/>
                </a:endParaRPr>
              </a:p>
            </p:txBody>
          </p:sp>
          <p:sp>
            <p:nvSpPr>
              <p:cNvPr id="27" name="圆角矩形 28">
                <a:extLst>
                  <a:ext uri="{FF2B5EF4-FFF2-40B4-BE49-F238E27FC236}">
                    <a16:creationId xmlns:a16="http://schemas.microsoft.com/office/drawing/2014/main" id="{C7F9C397-E9BF-FAAA-364F-AE2A86E20D34}"/>
                  </a:ext>
                </a:extLst>
              </p:cNvPr>
              <p:cNvSpPr/>
              <p:nvPr/>
            </p:nvSpPr>
            <p:spPr>
              <a:xfrm>
                <a:off x="1386922" y="3378199"/>
                <a:ext cx="988094" cy="858521"/>
              </a:xfrm>
              <a:prstGeom prst="roundRect">
                <a:avLst>
                  <a:gd name="adj" fmla="val 50000"/>
                </a:avLst>
              </a:prstGeom>
              <a:solidFill>
                <a:schemeClr val="bg1"/>
              </a:solidFill>
              <a:ln w="19050">
                <a:solidFill>
                  <a:srgbClr val="00B05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4800" b="1" i="0" u="none" strike="noStrike" kern="1200" cap="none" spc="0" normalizeH="0" baseline="0" noProof="0" dirty="0">
                  <a:ln>
                    <a:noFill/>
                  </a:ln>
                  <a:solidFill>
                    <a:srgbClr val="00B050"/>
                  </a:solidFill>
                  <a:effectLst/>
                  <a:uLnTx/>
                  <a:uFillTx/>
                  <a:latin typeface="Cambria" panose="02040503050406030204" pitchFamily="18" charset="0"/>
                  <a:ea typeface="思源黑体 CN"/>
                  <a:cs typeface="+mn-cs"/>
                </a:endParaRPr>
              </a:p>
            </p:txBody>
          </p:sp>
        </p:grpSp>
        <p:sp>
          <p:nvSpPr>
            <p:cNvPr id="25" name="文本框 40">
              <a:extLst>
                <a:ext uri="{FF2B5EF4-FFF2-40B4-BE49-F238E27FC236}">
                  <a16:creationId xmlns:a16="http://schemas.microsoft.com/office/drawing/2014/main" id="{08C0AB92-8CFF-0402-0DEF-FDC8C6055AEC}"/>
                </a:ext>
              </a:extLst>
            </p:cNvPr>
            <p:cNvSpPr txBox="1"/>
            <p:nvPr/>
          </p:nvSpPr>
          <p:spPr>
            <a:xfrm>
              <a:off x="2508828" y="2751440"/>
              <a:ext cx="925137" cy="630174"/>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4800" b="1" i="1" dirty="0">
                  <a:solidFill>
                    <a:srgbClr val="00B050"/>
                  </a:solidFill>
                  <a:latin typeface="Cambria" panose="02040503050406030204" pitchFamily="18" charset="0"/>
                  <a:ea typeface="Cambria" panose="02040503050406030204" pitchFamily="18" charset="0"/>
                </a:rPr>
                <a:t>r</a:t>
              </a:r>
              <a:r>
                <a:rPr kumimoji="0" lang="en-US" sz="4800" b="1" i="1" u="none" strike="noStrike" kern="1200" cap="none" spc="0" normalizeH="0" baseline="0" noProof="0" dirty="0">
                  <a:ln>
                    <a:noFill/>
                  </a:ln>
                  <a:solidFill>
                    <a:srgbClr val="00B050"/>
                  </a:solidFill>
                  <a:effectLst/>
                  <a:uLnTx/>
                  <a:uFillTx/>
                  <a:latin typeface="Cambria" panose="02040503050406030204" pitchFamily="18" charset="0"/>
                  <a:ea typeface="Cambria" panose="02040503050406030204" pitchFamily="18" charset="0"/>
                  <a:cs typeface="+mn-cs"/>
                </a:rPr>
                <a:t>ung rinh</a:t>
              </a:r>
              <a:endParaRPr kumimoji="0" lang="en-US" sz="4800" b="1" i="0" u="none" strike="noStrike" kern="1200" cap="none" spc="0" normalizeH="0" baseline="0" noProof="0" dirty="0">
                <a:ln>
                  <a:noFill/>
                </a:ln>
                <a:solidFill>
                  <a:srgbClr val="00B050"/>
                </a:solidFill>
                <a:effectLst/>
                <a:uLnTx/>
                <a:uFillTx/>
                <a:latin typeface="Cambria" panose="02040503050406030204" pitchFamily="18" charset="0"/>
                <a:ea typeface="Cambria" panose="02040503050406030204" pitchFamily="18" charset="0"/>
                <a:cs typeface="+mn-cs"/>
              </a:endParaRPr>
            </a:p>
          </p:txBody>
        </p:sp>
      </p:grpSp>
      <p:grpSp>
        <p:nvGrpSpPr>
          <p:cNvPr id="28" name="组合 44">
            <a:extLst>
              <a:ext uri="{FF2B5EF4-FFF2-40B4-BE49-F238E27FC236}">
                <a16:creationId xmlns:a16="http://schemas.microsoft.com/office/drawing/2014/main" id="{4EA7395E-188A-4772-C2F5-BD7C67FD0350}"/>
              </a:ext>
            </a:extLst>
          </p:cNvPr>
          <p:cNvGrpSpPr/>
          <p:nvPr/>
        </p:nvGrpSpPr>
        <p:grpSpPr>
          <a:xfrm>
            <a:off x="5946380" y="1843525"/>
            <a:ext cx="3439088" cy="1155142"/>
            <a:chOff x="2360278" y="2671670"/>
            <a:chExt cx="1258031" cy="892629"/>
          </a:xfrm>
        </p:grpSpPr>
        <p:grpSp>
          <p:nvGrpSpPr>
            <p:cNvPr id="29" name="组合 30">
              <a:extLst>
                <a:ext uri="{FF2B5EF4-FFF2-40B4-BE49-F238E27FC236}">
                  <a16:creationId xmlns:a16="http://schemas.microsoft.com/office/drawing/2014/main" id="{CC89CF56-A5DE-D17E-DC39-44D7F94AA336}"/>
                </a:ext>
              </a:extLst>
            </p:cNvPr>
            <p:cNvGrpSpPr/>
            <p:nvPr/>
          </p:nvGrpSpPr>
          <p:grpSpPr>
            <a:xfrm>
              <a:off x="2360278" y="2671670"/>
              <a:ext cx="1258031" cy="892629"/>
              <a:chOff x="1336246" y="3302000"/>
              <a:chExt cx="982608" cy="990600"/>
            </a:xfrm>
            <a:effectLst>
              <a:outerShdw blurRad="254000" sx="102000" sy="102000" algn="ctr" rotWithShape="0">
                <a:prstClr val="black">
                  <a:alpha val="25000"/>
                </a:prstClr>
              </a:outerShdw>
            </a:effectLst>
          </p:grpSpPr>
          <p:sp>
            <p:nvSpPr>
              <p:cNvPr id="31" name="圆角矩形 27">
                <a:extLst>
                  <a:ext uri="{FF2B5EF4-FFF2-40B4-BE49-F238E27FC236}">
                    <a16:creationId xmlns:a16="http://schemas.microsoft.com/office/drawing/2014/main" id="{B3043BB5-AD57-B2D5-6D2D-69341894C604}"/>
                  </a:ext>
                </a:extLst>
              </p:cNvPr>
              <p:cNvSpPr/>
              <p:nvPr/>
            </p:nvSpPr>
            <p:spPr>
              <a:xfrm>
                <a:off x="1336246" y="3302000"/>
                <a:ext cx="982608" cy="990600"/>
              </a:xfrm>
              <a:prstGeom prst="roundRect">
                <a:avLst>
                  <a:gd name="adj" fmla="val 5000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4400" b="1" i="0" u="none" strike="noStrike" kern="1200" cap="none" spc="0" normalizeH="0" baseline="0" noProof="0" dirty="0">
                  <a:ln>
                    <a:noFill/>
                  </a:ln>
                  <a:solidFill>
                    <a:srgbClr val="0070C0"/>
                  </a:solidFill>
                  <a:effectLst/>
                  <a:uLnTx/>
                  <a:uFillTx/>
                  <a:latin typeface="Cambria" panose="02040503050406030204" pitchFamily="18" charset="0"/>
                  <a:ea typeface="思源黑体 CN"/>
                  <a:cs typeface="+mn-cs"/>
                </a:endParaRPr>
              </a:p>
            </p:txBody>
          </p:sp>
          <p:sp>
            <p:nvSpPr>
              <p:cNvPr id="32" name="圆角矩形 28">
                <a:extLst>
                  <a:ext uri="{FF2B5EF4-FFF2-40B4-BE49-F238E27FC236}">
                    <a16:creationId xmlns:a16="http://schemas.microsoft.com/office/drawing/2014/main" id="{A0266E30-1C73-3D46-3B16-8183BEB9E67A}"/>
                  </a:ext>
                </a:extLst>
              </p:cNvPr>
              <p:cNvSpPr/>
              <p:nvPr/>
            </p:nvSpPr>
            <p:spPr>
              <a:xfrm>
                <a:off x="1386922" y="3378199"/>
                <a:ext cx="888921" cy="858521"/>
              </a:xfrm>
              <a:prstGeom prst="roundRect">
                <a:avLst>
                  <a:gd name="adj" fmla="val 50000"/>
                </a:avLst>
              </a:prstGeom>
              <a:solidFill>
                <a:schemeClr val="bg1"/>
              </a:solidFill>
              <a:ln w="19050">
                <a:solidFill>
                  <a:srgbClr val="0070C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4400" b="1" i="0" u="none" strike="noStrike" kern="1200" cap="none" spc="0" normalizeH="0" baseline="0" noProof="0" dirty="0">
                  <a:ln>
                    <a:noFill/>
                  </a:ln>
                  <a:solidFill>
                    <a:srgbClr val="0070C0"/>
                  </a:solidFill>
                  <a:effectLst/>
                  <a:uLnTx/>
                  <a:uFillTx/>
                  <a:latin typeface="Cambria" panose="02040503050406030204" pitchFamily="18" charset="0"/>
                  <a:ea typeface="思源黑体 CN"/>
                  <a:cs typeface="+mn-cs"/>
                </a:endParaRPr>
              </a:p>
            </p:txBody>
          </p:sp>
        </p:grpSp>
        <p:sp>
          <p:nvSpPr>
            <p:cNvPr id="30" name="文本框 40">
              <a:extLst>
                <a:ext uri="{FF2B5EF4-FFF2-40B4-BE49-F238E27FC236}">
                  <a16:creationId xmlns:a16="http://schemas.microsoft.com/office/drawing/2014/main" id="{D2A0FFC3-DD0C-D576-6C42-AAB6BBD22D5C}"/>
                </a:ext>
              </a:extLst>
            </p:cNvPr>
            <p:cNvSpPr txBox="1"/>
            <p:nvPr/>
          </p:nvSpPr>
          <p:spPr>
            <a:xfrm>
              <a:off x="2622635" y="2743893"/>
              <a:ext cx="830438" cy="642148"/>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4800" b="1" i="1" dirty="0">
                  <a:solidFill>
                    <a:srgbClr val="0070C0"/>
                  </a:solidFill>
                  <a:latin typeface="Cambria" panose="02040503050406030204" pitchFamily="18" charset="0"/>
                  <a:ea typeface="Cambria" panose="02040503050406030204" pitchFamily="18" charset="0"/>
                  <a:sym typeface="思源黑体 CN" panose="020B0500000000000000" pitchFamily="34" charset="-122"/>
                </a:rPr>
                <a:t>d</a:t>
              </a:r>
              <a:r>
                <a:rPr kumimoji="0" lang="en-US" altLang="zh-CN" sz="4800" b="1" i="1" u="none" strike="noStrike" kern="1200" cap="none" spc="0" normalizeH="0" baseline="0" noProof="0" dirty="0">
                  <a:ln>
                    <a:noFill/>
                  </a:ln>
                  <a:solidFill>
                    <a:srgbClr val="0070C0"/>
                  </a:solidFill>
                  <a:effectLst/>
                  <a:uLnTx/>
                  <a:uFillTx/>
                  <a:latin typeface="Cambria" panose="02040503050406030204" pitchFamily="18" charset="0"/>
                  <a:ea typeface="Cambria" panose="02040503050406030204" pitchFamily="18" charset="0"/>
                  <a:cs typeface="+mn-cs"/>
                  <a:sym typeface="思源黑体 CN" panose="020B0500000000000000" pitchFamily="34" charset="-122"/>
                </a:rPr>
                <a:t>ậ</a:t>
              </a:r>
              <a:r>
                <a:rPr lang="en-US" altLang="zh-CN" sz="4800" b="1" i="1" dirty="0">
                  <a:solidFill>
                    <a:srgbClr val="0070C0"/>
                  </a:solidFill>
                  <a:latin typeface="Cambria" panose="02040503050406030204" pitchFamily="18" charset="0"/>
                  <a:ea typeface="Cambria" panose="02040503050406030204" pitchFamily="18" charset="0"/>
                  <a:sym typeface="思源黑体 CN" panose="020B0500000000000000" pitchFamily="34" charset="-122"/>
                </a:rPr>
                <a:t>p dìu</a:t>
              </a:r>
              <a:endParaRPr kumimoji="0" lang="zh-CN" altLang="en-US" sz="4800" b="1" i="1" u="none" strike="noStrike" kern="1200" cap="none" spc="0" normalizeH="0" baseline="0" noProof="0" dirty="0">
                <a:ln>
                  <a:noFill/>
                </a:ln>
                <a:solidFill>
                  <a:srgbClr val="0070C0"/>
                </a:solidFill>
                <a:effectLst/>
                <a:uLnTx/>
                <a:uFillTx/>
                <a:latin typeface="Cambria" panose="02040503050406030204" pitchFamily="18" charset="0"/>
                <a:ea typeface="字魂131号-酷乐潮玩体" panose="00000500000000000000" pitchFamily="2" charset="-122"/>
                <a:cs typeface="+mn-ea"/>
                <a:sym typeface="思源黑体 CN" panose="020B0500000000000000" pitchFamily="34" charset="-122"/>
              </a:endParaRPr>
            </a:p>
          </p:txBody>
        </p:sp>
      </p:grpSp>
      <p:sp>
        <p:nvSpPr>
          <p:cNvPr id="35" name="文本框 11">
            <a:extLst>
              <a:ext uri="{FF2B5EF4-FFF2-40B4-BE49-F238E27FC236}">
                <a16:creationId xmlns:a16="http://schemas.microsoft.com/office/drawing/2014/main" id="{E0086DAA-FA01-B648-E485-B48AFC66FE8D}"/>
              </a:ext>
            </a:extLst>
          </p:cNvPr>
          <p:cNvSpPr txBox="1"/>
          <p:nvPr/>
        </p:nvSpPr>
        <p:spPr>
          <a:xfrm>
            <a:off x="1405318" y="523257"/>
            <a:ext cx="8943398" cy="1200329"/>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7200" b="0" i="0" u="none" strike="noStrike" kern="1200" cap="none" spc="0" normalizeH="0" baseline="0" noProof="0" dirty="0">
                <a:ln w="28575">
                  <a:solidFill>
                    <a:prstClr val="black"/>
                  </a:solidFill>
                </a:ln>
                <a:blipFill dpi="0" rotWithShape="1">
                  <a:blip r:embed="rId4">
                    <a:extLst>
                      <a:ext uri="{28A0092B-C50C-407E-A947-70E740481C1C}">
                        <a14:useLocalDpi xmlns:a14="http://schemas.microsoft.com/office/drawing/2010/main" val="0"/>
                      </a:ext>
                    </a:extLst>
                  </a:blip>
                  <a:srcRect/>
                  <a:stretch>
                    <a:fillRect/>
                  </a:stretch>
                </a:blipFill>
                <a:effectLst/>
                <a:uLnTx/>
                <a:uFillTx/>
                <a:latin typeface="SVN-Yahoo" panose="02040603050506020204" pitchFamily="18" charset="0"/>
                <a:ea typeface="胡晓波男神体" panose="02010600030101010101" pitchFamily="2" charset="-122"/>
                <a:cs typeface="胡晓波男神体" panose="02010600030101010101" pitchFamily="2" charset="-122"/>
              </a:rPr>
              <a:t>TỪ KHÓ</a:t>
            </a:r>
            <a:endParaRPr kumimoji="0" lang="zh-CN" altLang="en-US" sz="7200" b="0" i="0" u="none" strike="noStrike" kern="1200" cap="none" spc="0" normalizeH="0" baseline="0" noProof="0" dirty="0">
              <a:ln w="28575">
                <a:solidFill>
                  <a:prstClr val="black"/>
                </a:solidFill>
              </a:ln>
              <a:blipFill dpi="0" rotWithShape="1">
                <a:blip r:embed="rId4">
                  <a:extLst>
                    <a:ext uri="{28A0092B-C50C-407E-A947-70E740481C1C}">
                      <a14:useLocalDpi xmlns:a14="http://schemas.microsoft.com/office/drawing/2010/main" val="0"/>
                    </a:ext>
                  </a:extLst>
                </a:blip>
                <a:srcRect/>
                <a:stretch>
                  <a:fillRect/>
                </a:stretch>
              </a:blipFill>
              <a:effectLst/>
              <a:uLnTx/>
              <a:uFillTx/>
              <a:latin typeface="SVN-Yahoo" panose="02040603050506020204" pitchFamily="18" charset="0"/>
              <a:ea typeface="胡晓波男神体" panose="02010600030101010101" pitchFamily="2" charset="-122"/>
              <a:cs typeface="胡晓波男神体" panose="02010600030101010101" pitchFamily="2" charset="-122"/>
            </a:endParaRPr>
          </a:p>
        </p:txBody>
      </p:sp>
      <p:grpSp>
        <p:nvGrpSpPr>
          <p:cNvPr id="36" name="组合 44">
            <a:extLst>
              <a:ext uri="{FF2B5EF4-FFF2-40B4-BE49-F238E27FC236}">
                <a16:creationId xmlns:a16="http://schemas.microsoft.com/office/drawing/2014/main" id="{4EA7395E-188A-4772-C2F5-BD7C67FD0350}"/>
              </a:ext>
            </a:extLst>
          </p:cNvPr>
          <p:cNvGrpSpPr/>
          <p:nvPr/>
        </p:nvGrpSpPr>
        <p:grpSpPr>
          <a:xfrm>
            <a:off x="1510419" y="3325115"/>
            <a:ext cx="4053847" cy="1244144"/>
            <a:chOff x="2360278" y="2671670"/>
            <a:chExt cx="1258031" cy="892629"/>
          </a:xfrm>
        </p:grpSpPr>
        <p:grpSp>
          <p:nvGrpSpPr>
            <p:cNvPr id="39" name="组合 30">
              <a:extLst>
                <a:ext uri="{FF2B5EF4-FFF2-40B4-BE49-F238E27FC236}">
                  <a16:creationId xmlns:a16="http://schemas.microsoft.com/office/drawing/2014/main" id="{CC89CF56-A5DE-D17E-DC39-44D7F94AA336}"/>
                </a:ext>
              </a:extLst>
            </p:cNvPr>
            <p:cNvGrpSpPr/>
            <p:nvPr/>
          </p:nvGrpSpPr>
          <p:grpSpPr>
            <a:xfrm>
              <a:off x="2360278" y="2671670"/>
              <a:ext cx="1258031" cy="892629"/>
              <a:chOff x="1336246" y="3302000"/>
              <a:chExt cx="982608" cy="990600"/>
            </a:xfrm>
            <a:effectLst>
              <a:outerShdw blurRad="254000" sx="102000" sy="102000" algn="ctr" rotWithShape="0">
                <a:prstClr val="black">
                  <a:alpha val="25000"/>
                </a:prstClr>
              </a:outerShdw>
            </a:effectLst>
          </p:grpSpPr>
          <p:sp>
            <p:nvSpPr>
              <p:cNvPr id="44" name="圆角矩形 27">
                <a:extLst>
                  <a:ext uri="{FF2B5EF4-FFF2-40B4-BE49-F238E27FC236}">
                    <a16:creationId xmlns:a16="http://schemas.microsoft.com/office/drawing/2014/main" id="{B3043BB5-AD57-B2D5-6D2D-69341894C604}"/>
                  </a:ext>
                </a:extLst>
              </p:cNvPr>
              <p:cNvSpPr/>
              <p:nvPr/>
            </p:nvSpPr>
            <p:spPr>
              <a:xfrm>
                <a:off x="1336246" y="3302000"/>
                <a:ext cx="982608" cy="990600"/>
              </a:xfrm>
              <a:prstGeom prst="roundRect">
                <a:avLst>
                  <a:gd name="adj" fmla="val 5000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4400" b="1" i="0" u="none" strike="noStrike" kern="1200" cap="none" spc="0" normalizeH="0" baseline="0" noProof="0" dirty="0">
                  <a:ln>
                    <a:noFill/>
                  </a:ln>
                  <a:solidFill>
                    <a:srgbClr val="ED7D31">
                      <a:lumMod val="75000"/>
                    </a:srgbClr>
                  </a:solidFill>
                  <a:effectLst/>
                  <a:uLnTx/>
                  <a:uFillTx/>
                  <a:latin typeface="Cambria" panose="02040503050406030204" pitchFamily="18" charset="0"/>
                  <a:ea typeface="思源黑体 CN"/>
                  <a:cs typeface="+mn-cs"/>
                </a:endParaRPr>
              </a:p>
            </p:txBody>
          </p:sp>
          <p:sp>
            <p:nvSpPr>
              <p:cNvPr id="45" name="圆角矩形 28">
                <a:extLst>
                  <a:ext uri="{FF2B5EF4-FFF2-40B4-BE49-F238E27FC236}">
                    <a16:creationId xmlns:a16="http://schemas.microsoft.com/office/drawing/2014/main" id="{A0266E30-1C73-3D46-3B16-8183BEB9E67A}"/>
                  </a:ext>
                </a:extLst>
              </p:cNvPr>
              <p:cNvSpPr/>
              <p:nvPr/>
            </p:nvSpPr>
            <p:spPr>
              <a:xfrm>
                <a:off x="1386922" y="3378199"/>
                <a:ext cx="888921" cy="858521"/>
              </a:xfrm>
              <a:prstGeom prst="roundRect">
                <a:avLst>
                  <a:gd name="adj" fmla="val 50000"/>
                </a:avLst>
              </a:prstGeom>
              <a:solidFill>
                <a:schemeClr val="bg1"/>
              </a:solidFill>
              <a:ln w="19050">
                <a:solidFill>
                  <a:srgbClr val="F26D1F"/>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4400" b="1" i="0" u="none" strike="noStrike" kern="1200" cap="none" spc="0" normalizeH="0" baseline="0" noProof="0" dirty="0">
                  <a:ln>
                    <a:noFill/>
                  </a:ln>
                  <a:solidFill>
                    <a:srgbClr val="ED7D31">
                      <a:lumMod val="75000"/>
                    </a:srgbClr>
                  </a:solidFill>
                  <a:effectLst/>
                  <a:uLnTx/>
                  <a:uFillTx/>
                  <a:latin typeface="Cambria" panose="02040503050406030204" pitchFamily="18" charset="0"/>
                  <a:ea typeface="思源黑体 CN"/>
                  <a:cs typeface="+mn-cs"/>
                </a:endParaRPr>
              </a:p>
            </p:txBody>
          </p:sp>
        </p:grpSp>
        <p:sp>
          <p:nvSpPr>
            <p:cNvPr id="40" name="文本框 40">
              <a:extLst>
                <a:ext uri="{FF2B5EF4-FFF2-40B4-BE49-F238E27FC236}">
                  <a16:creationId xmlns:a16="http://schemas.microsoft.com/office/drawing/2014/main" id="{D2A0FFC3-DD0C-D576-6C42-AAB6BBD22D5C}"/>
                </a:ext>
              </a:extLst>
            </p:cNvPr>
            <p:cNvSpPr txBox="1"/>
            <p:nvPr/>
          </p:nvSpPr>
          <p:spPr>
            <a:xfrm>
              <a:off x="2500738" y="2790537"/>
              <a:ext cx="977111" cy="596211"/>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sz="4800" b="1" i="1" dirty="0">
                  <a:solidFill>
                    <a:srgbClr val="ED7D31">
                      <a:lumMod val="75000"/>
                    </a:srgbClr>
                  </a:solidFill>
                  <a:latin typeface="Cambria" panose="02040503050406030204" pitchFamily="18" charset="0"/>
                  <a:ea typeface="Cambria" panose="02040503050406030204" pitchFamily="18" charset="0"/>
                  <a:sym typeface="思源黑体 CN" panose="020B0500000000000000" pitchFamily="34" charset="-122"/>
                </a:rPr>
                <a:t>n</a:t>
              </a:r>
              <a:r>
                <a:rPr kumimoji="0" lang="en-US" altLang="zh-CN" sz="4800" b="1" i="1" u="none" strike="noStrike" kern="1200" cap="none" spc="0" normalizeH="0" baseline="0" noProof="0" dirty="0">
                  <a:ln>
                    <a:noFill/>
                  </a:ln>
                  <a:solidFill>
                    <a:srgbClr val="ED7D31">
                      <a:lumMod val="75000"/>
                    </a:srgbClr>
                  </a:solidFill>
                  <a:effectLst/>
                  <a:uLnTx/>
                  <a:uFillTx/>
                  <a:latin typeface="Cambria" panose="02040503050406030204" pitchFamily="18" charset="0"/>
                  <a:ea typeface="Cambria" panose="02040503050406030204" pitchFamily="18" charset="0"/>
                  <a:cs typeface="+mn-cs"/>
                  <a:sym typeface="思源黑体 CN" panose="020B0500000000000000" pitchFamily="34" charset="-122"/>
                </a:rPr>
                <a:t>hành hoa</a:t>
              </a:r>
              <a:endParaRPr kumimoji="0" lang="zh-CN" altLang="en-US" sz="4800" b="1" i="1" u="none" strike="noStrike" kern="1200" cap="none" spc="0" normalizeH="0" baseline="0" noProof="0" dirty="0">
                <a:ln>
                  <a:noFill/>
                </a:ln>
                <a:solidFill>
                  <a:srgbClr val="ED7D31">
                    <a:lumMod val="75000"/>
                  </a:srgbClr>
                </a:solidFill>
                <a:effectLst/>
                <a:uLnTx/>
                <a:uFillTx/>
                <a:latin typeface="Cambria" panose="02040503050406030204" pitchFamily="18" charset="0"/>
                <a:ea typeface="字魂131号-酷乐潮玩体" panose="00000500000000000000" pitchFamily="2" charset="-122"/>
                <a:cs typeface="+mn-ea"/>
                <a:sym typeface="思源黑体 CN" panose="020B0500000000000000" pitchFamily="34" charset="-122"/>
              </a:endParaRPr>
            </a:p>
          </p:txBody>
        </p:sp>
      </p:grpSp>
      <p:grpSp>
        <p:nvGrpSpPr>
          <p:cNvPr id="46" name="组合 44">
            <a:extLst>
              <a:ext uri="{FF2B5EF4-FFF2-40B4-BE49-F238E27FC236}">
                <a16:creationId xmlns:a16="http://schemas.microsoft.com/office/drawing/2014/main" id="{4EA7395E-188A-4772-C2F5-BD7C67FD0350}"/>
              </a:ext>
            </a:extLst>
          </p:cNvPr>
          <p:cNvGrpSpPr/>
          <p:nvPr/>
        </p:nvGrpSpPr>
        <p:grpSpPr>
          <a:xfrm>
            <a:off x="6589733" y="3358914"/>
            <a:ext cx="3411074" cy="1176545"/>
            <a:chOff x="2360279" y="2671670"/>
            <a:chExt cx="1309484" cy="892629"/>
          </a:xfrm>
        </p:grpSpPr>
        <p:grpSp>
          <p:nvGrpSpPr>
            <p:cNvPr id="47" name="组合 30">
              <a:extLst>
                <a:ext uri="{FF2B5EF4-FFF2-40B4-BE49-F238E27FC236}">
                  <a16:creationId xmlns:a16="http://schemas.microsoft.com/office/drawing/2014/main" id="{CC89CF56-A5DE-D17E-DC39-44D7F94AA336}"/>
                </a:ext>
              </a:extLst>
            </p:cNvPr>
            <p:cNvGrpSpPr/>
            <p:nvPr/>
          </p:nvGrpSpPr>
          <p:grpSpPr>
            <a:xfrm>
              <a:off x="2360279" y="2671670"/>
              <a:ext cx="1309484" cy="892629"/>
              <a:chOff x="1336246" y="3302000"/>
              <a:chExt cx="1022796" cy="990600"/>
            </a:xfrm>
            <a:effectLst>
              <a:outerShdw blurRad="254000" sx="102000" sy="102000" algn="ctr" rotWithShape="0">
                <a:prstClr val="black">
                  <a:alpha val="25000"/>
                </a:prstClr>
              </a:outerShdw>
            </a:effectLst>
          </p:grpSpPr>
          <p:sp>
            <p:nvSpPr>
              <p:cNvPr id="49" name="圆角矩形 27">
                <a:extLst>
                  <a:ext uri="{FF2B5EF4-FFF2-40B4-BE49-F238E27FC236}">
                    <a16:creationId xmlns:a16="http://schemas.microsoft.com/office/drawing/2014/main" id="{B3043BB5-AD57-B2D5-6D2D-69341894C604}"/>
                  </a:ext>
                </a:extLst>
              </p:cNvPr>
              <p:cNvSpPr/>
              <p:nvPr/>
            </p:nvSpPr>
            <p:spPr>
              <a:xfrm>
                <a:off x="1336246" y="3302000"/>
                <a:ext cx="1022796" cy="990600"/>
              </a:xfrm>
              <a:prstGeom prst="roundRect">
                <a:avLst>
                  <a:gd name="adj" fmla="val 5000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4400" b="1" i="0" u="none" strike="noStrike" kern="1200" cap="none" spc="0" normalizeH="0" baseline="0" noProof="0" dirty="0">
                  <a:ln>
                    <a:noFill/>
                  </a:ln>
                  <a:solidFill>
                    <a:srgbClr val="FFC000">
                      <a:lumMod val="50000"/>
                    </a:srgbClr>
                  </a:solidFill>
                  <a:effectLst/>
                  <a:uLnTx/>
                  <a:uFillTx/>
                  <a:latin typeface="Cambria" panose="02040503050406030204" pitchFamily="18" charset="0"/>
                  <a:ea typeface="思源黑体 CN"/>
                  <a:cs typeface="+mn-cs"/>
                </a:endParaRPr>
              </a:p>
            </p:txBody>
          </p:sp>
          <p:sp>
            <p:nvSpPr>
              <p:cNvPr id="50" name="圆角矩形 28">
                <a:extLst>
                  <a:ext uri="{FF2B5EF4-FFF2-40B4-BE49-F238E27FC236}">
                    <a16:creationId xmlns:a16="http://schemas.microsoft.com/office/drawing/2014/main" id="{A0266E30-1C73-3D46-3B16-8183BEB9E67A}"/>
                  </a:ext>
                </a:extLst>
              </p:cNvPr>
              <p:cNvSpPr/>
              <p:nvPr/>
            </p:nvSpPr>
            <p:spPr>
              <a:xfrm>
                <a:off x="1386922" y="3378199"/>
                <a:ext cx="933942" cy="858521"/>
              </a:xfrm>
              <a:prstGeom prst="roundRect">
                <a:avLst>
                  <a:gd name="adj" fmla="val 50000"/>
                </a:avLst>
              </a:prstGeom>
              <a:solidFill>
                <a:schemeClr val="bg1"/>
              </a:solidFill>
              <a:ln w="19050">
                <a:solidFill>
                  <a:schemeClr val="accent4">
                    <a:lumMod val="7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4400" b="1" i="0" u="none" strike="noStrike" kern="1200" cap="none" spc="0" normalizeH="0" baseline="0" noProof="0" dirty="0">
                  <a:ln>
                    <a:noFill/>
                  </a:ln>
                  <a:solidFill>
                    <a:srgbClr val="FFC000">
                      <a:lumMod val="50000"/>
                    </a:srgbClr>
                  </a:solidFill>
                  <a:effectLst/>
                  <a:uLnTx/>
                  <a:uFillTx/>
                  <a:latin typeface="Cambria" panose="02040503050406030204" pitchFamily="18" charset="0"/>
                  <a:ea typeface="思源黑体 CN"/>
                  <a:cs typeface="+mn-cs"/>
                </a:endParaRPr>
              </a:p>
            </p:txBody>
          </p:sp>
        </p:grpSp>
        <p:sp>
          <p:nvSpPr>
            <p:cNvPr id="48" name="文本框 40">
              <a:extLst>
                <a:ext uri="{FF2B5EF4-FFF2-40B4-BE49-F238E27FC236}">
                  <a16:creationId xmlns:a16="http://schemas.microsoft.com/office/drawing/2014/main" id="{D2A0FFC3-DD0C-D576-6C42-AAB6BBD22D5C}"/>
                </a:ext>
              </a:extLst>
            </p:cNvPr>
            <p:cNvSpPr txBox="1"/>
            <p:nvPr/>
          </p:nvSpPr>
          <p:spPr>
            <a:xfrm>
              <a:off x="2722992" y="2739659"/>
              <a:ext cx="614888" cy="630466"/>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4800" b="1" i="1" dirty="0">
                  <a:solidFill>
                    <a:srgbClr val="FFC000">
                      <a:lumMod val="50000"/>
                    </a:srgbClr>
                  </a:solidFill>
                  <a:latin typeface="Cambria" panose="02040503050406030204" pitchFamily="18" charset="0"/>
                  <a:ea typeface="Cambria" panose="02040503050406030204" pitchFamily="18" charset="0"/>
                  <a:sym typeface="思源黑体 CN" panose="020B0500000000000000" pitchFamily="34" charset="-122"/>
                </a:rPr>
                <a:t>s</a:t>
              </a:r>
              <a:r>
                <a:rPr kumimoji="0" lang="en-US" altLang="zh-CN" sz="4800" b="1" i="1" u="none" strike="noStrike" kern="1200" cap="none" spc="0" normalizeH="0" baseline="0" noProof="0" dirty="0" err="1">
                  <a:ln>
                    <a:noFill/>
                  </a:ln>
                  <a:solidFill>
                    <a:srgbClr val="FFC000">
                      <a:lumMod val="50000"/>
                    </a:srgbClr>
                  </a:solidFill>
                  <a:effectLst/>
                  <a:uLnTx/>
                  <a:uFillTx/>
                  <a:latin typeface="Cambria" panose="02040503050406030204" pitchFamily="18" charset="0"/>
                  <a:ea typeface="Cambria" panose="02040503050406030204" pitchFamily="18" charset="0"/>
                  <a:cs typeface="+mn-cs"/>
                  <a:sym typeface="思源黑体 CN" panose="020B0500000000000000" pitchFamily="34" charset="-122"/>
                </a:rPr>
                <a:t>ững</a:t>
              </a:r>
              <a:endParaRPr kumimoji="0" lang="zh-CN" altLang="en-US" sz="4800" b="1" i="1" u="none" strike="noStrike" kern="1200" cap="none" spc="0" normalizeH="0" baseline="0" noProof="0" dirty="0">
                <a:ln>
                  <a:noFill/>
                </a:ln>
                <a:solidFill>
                  <a:srgbClr val="FFC000">
                    <a:lumMod val="50000"/>
                  </a:srgbClr>
                </a:solidFill>
                <a:effectLst/>
                <a:uLnTx/>
                <a:uFillTx/>
                <a:latin typeface="Cambria" panose="02040503050406030204" pitchFamily="18" charset="0"/>
                <a:ea typeface="字魂131号-酷乐潮玩体" panose="00000500000000000000" pitchFamily="2" charset="-122"/>
                <a:cs typeface="+mn-ea"/>
                <a:sym typeface="思源黑体 CN" panose="020B0500000000000000" pitchFamily="34" charset="-122"/>
              </a:endParaRPr>
            </a:p>
          </p:txBody>
        </p:sp>
      </p:grpSp>
      <p:grpSp>
        <p:nvGrpSpPr>
          <p:cNvPr id="51" name="组合 44">
            <a:extLst>
              <a:ext uri="{FF2B5EF4-FFF2-40B4-BE49-F238E27FC236}">
                <a16:creationId xmlns:a16="http://schemas.microsoft.com/office/drawing/2014/main" id="{4EA7395E-188A-4772-C2F5-BD7C67FD0350}"/>
              </a:ext>
            </a:extLst>
          </p:cNvPr>
          <p:cNvGrpSpPr/>
          <p:nvPr/>
        </p:nvGrpSpPr>
        <p:grpSpPr>
          <a:xfrm>
            <a:off x="4355494" y="4913241"/>
            <a:ext cx="3583016" cy="1163406"/>
            <a:chOff x="2360278" y="2671670"/>
            <a:chExt cx="1258031" cy="892629"/>
          </a:xfrm>
        </p:grpSpPr>
        <p:grpSp>
          <p:nvGrpSpPr>
            <p:cNvPr id="52" name="组合 30">
              <a:extLst>
                <a:ext uri="{FF2B5EF4-FFF2-40B4-BE49-F238E27FC236}">
                  <a16:creationId xmlns:a16="http://schemas.microsoft.com/office/drawing/2014/main" id="{CC89CF56-A5DE-D17E-DC39-44D7F94AA336}"/>
                </a:ext>
              </a:extLst>
            </p:cNvPr>
            <p:cNvGrpSpPr/>
            <p:nvPr/>
          </p:nvGrpSpPr>
          <p:grpSpPr>
            <a:xfrm>
              <a:off x="2360278" y="2671670"/>
              <a:ext cx="1258031" cy="892629"/>
              <a:chOff x="1336246" y="3302000"/>
              <a:chExt cx="982608" cy="990600"/>
            </a:xfrm>
            <a:effectLst>
              <a:outerShdw blurRad="254000" sx="102000" sy="102000" algn="ctr" rotWithShape="0">
                <a:prstClr val="black">
                  <a:alpha val="25000"/>
                </a:prstClr>
              </a:outerShdw>
            </a:effectLst>
          </p:grpSpPr>
          <p:sp>
            <p:nvSpPr>
              <p:cNvPr id="54" name="圆角矩形 27">
                <a:extLst>
                  <a:ext uri="{FF2B5EF4-FFF2-40B4-BE49-F238E27FC236}">
                    <a16:creationId xmlns:a16="http://schemas.microsoft.com/office/drawing/2014/main" id="{B3043BB5-AD57-B2D5-6D2D-69341894C604}"/>
                  </a:ext>
                </a:extLst>
              </p:cNvPr>
              <p:cNvSpPr/>
              <p:nvPr/>
            </p:nvSpPr>
            <p:spPr>
              <a:xfrm>
                <a:off x="1336246" y="3302000"/>
                <a:ext cx="982608" cy="990600"/>
              </a:xfrm>
              <a:prstGeom prst="roundRect">
                <a:avLst>
                  <a:gd name="adj" fmla="val 5000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4400" b="1" i="0" u="none" strike="noStrike" kern="1200" cap="none" spc="0" normalizeH="0" baseline="0" noProof="0" dirty="0">
                  <a:ln>
                    <a:noFill/>
                  </a:ln>
                  <a:solidFill>
                    <a:srgbClr val="5B9BD5">
                      <a:lumMod val="75000"/>
                    </a:srgbClr>
                  </a:solidFill>
                  <a:effectLst/>
                  <a:uLnTx/>
                  <a:uFillTx/>
                  <a:latin typeface="Cambria" panose="02040503050406030204" pitchFamily="18" charset="0"/>
                  <a:ea typeface="思源黑体 CN"/>
                  <a:cs typeface="+mn-cs"/>
                </a:endParaRPr>
              </a:p>
            </p:txBody>
          </p:sp>
          <p:sp>
            <p:nvSpPr>
              <p:cNvPr id="55" name="圆角矩形 28">
                <a:extLst>
                  <a:ext uri="{FF2B5EF4-FFF2-40B4-BE49-F238E27FC236}">
                    <a16:creationId xmlns:a16="http://schemas.microsoft.com/office/drawing/2014/main" id="{A0266E30-1C73-3D46-3B16-8183BEB9E67A}"/>
                  </a:ext>
                </a:extLst>
              </p:cNvPr>
              <p:cNvSpPr/>
              <p:nvPr/>
            </p:nvSpPr>
            <p:spPr>
              <a:xfrm>
                <a:off x="1386922" y="3378199"/>
                <a:ext cx="888921" cy="858521"/>
              </a:xfrm>
              <a:prstGeom prst="roundRect">
                <a:avLst>
                  <a:gd name="adj" fmla="val 50000"/>
                </a:avLst>
              </a:prstGeom>
              <a:solidFill>
                <a:schemeClr val="bg1"/>
              </a:solidFill>
              <a:ln w="19050">
                <a:solidFill>
                  <a:srgbClr val="7030A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4400" b="1" i="0" u="none" strike="noStrike" kern="1200" cap="none" spc="0" normalizeH="0" baseline="0" noProof="0" dirty="0">
                  <a:ln>
                    <a:noFill/>
                  </a:ln>
                  <a:solidFill>
                    <a:srgbClr val="5B9BD5">
                      <a:lumMod val="75000"/>
                    </a:srgbClr>
                  </a:solidFill>
                  <a:effectLst/>
                  <a:uLnTx/>
                  <a:uFillTx/>
                  <a:latin typeface="Cambria" panose="02040503050406030204" pitchFamily="18" charset="0"/>
                  <a:ea typeface="思源黑体 CN"/>
                  <a:cs typeface="+mn-cs"/>
                </a:endParaRPr>
              </a:p>
            </p:txBody>
          </p:sp>
        </p:grpSp>
        <p:sp>
          <p:nvSpPr>
            <p:cNvPr id="53" name="文本框 40">
              <a:extLst>
                <a:ext uri="{FF2B5EF4-FFF2-40B4-BE49-F238E27FC236}">
                  <a16:creationId xmlns:a16="http://schemas.microsoft.com/office/drawing/2014/main" id="{D2A0FFC3-DD0C-D576-6C42-AAB6BBD22D5C}"/>
                </a:ext>
              </a:extLst>
            </p:cNvPr>
            <p:cNvSpPr txBox="1"/>
            <p:nvPr/>
          </p:nvSpPr>
          <p:spPr>
            <a:xfrm>
              <a:off x="2465141" y="2778761"/>
              <a:ext cx="1088625" cy="637587"/>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4800" b="1" i="1" u="none" strike="noStrike" kern="1200" cap="none" spc="0" normalizeH="0" baseline="0" noProof="0" dirty="0">
                  <a:ln>
                    <a:noFill/>
                  </a:ln>
                  <a:solidFill>
                    <a:srgbClr val="7030A0"/>
                  </a:solidFill>
                  <a:effectLst/>
                  <a:uLnTx/>
                  <a:uFillTx/>
                  <a:latin typeface="Cambria" panose="02040503050406030204" pitchFamily="18" charset="0"/>
                  <a:ea typeface="Cambria" panose="02040503050406030204" pitchFamily="18" charset="0"/>
                  <a:cs typeface="+mn-cs"/>
                  <a:sym typeface="思源黑体 CN" panose="020B0500000000000000" pitchFamily="34" charset="-122"/>
                </a:rPr>
                <a:t>thảng thốt</a:t>
              </a:r>
              <a:endParaRPr kumimoji="0" lang="zh-CN" altLang="en-US" sz="4800" b="1" i="1" u="none" strike="noStrike" kern="1200" cap="none" spc="0" normalizeH="0" baseline="0" noProof="0" dirty="0">
                <a:ln>
                  <a:noFill/>
                </a:ln>
                <a:solidFill>
                  <a:srgbClr val="7030A0"/>
                </a:solidFill>
                <a:effectLst/>
                <a:uLnTx/>
                <a:uFillTx/>
                <a:latin typeface="Cambria" panose="02040503050406030204" pitchFamily="18" charset="0"/>
                <a:ea typeface="字魂131号-酷乐潮玩体" panose="00000500000000000000" pitchFamily="2" charset="-122"/>
                <a:cs typeface="+mn-ea"/>
                <a:sym typeface="思源黑体 CN" panose="020B0500000000000000" pitchFamily="34" charset="-122"/>
              </a:endParaRPr>
            </a:p>
          </p:txBody>
        </p:sp>
      </p:grpSp>
      <p:pic>
        <p:nvPicPr>
          <p:cNvPr id="3" name="Picture 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665313" y="3873937"/>
            <a:ext cx="3719416" cy="3124309"/>
          </a:xfrm>
          <a:prstGeom prst="rect">
            <a:avLst/>
          </a:prstGeom>
        </p:spPr>
      </p:pic>
    </p:spTree>
    <p:extLst>
      <p:ext uri="{BB962C8B-B14F-4D97-AF65-F5344CB8AC3E}">
        <p14:creationId xmlns:p14="http://schemas.microsoft.com/office/powerpoint/2010/main" val="246878819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4" presetClass="entr" presetSubtype="10" fill="hold" grpId="0" nodeType="clickEffect">
                                  <p:stCondLst>
                                    <p:cond delay="0"/>
                                  </p:stCondLst>
                                  <p:childTnLst>
                                    <p:set>
                                      <p:cBhvr>
                                        <p:cTn id="13" dur="1" fill="hold">
                                          <p:stCondLst>
                                            <p:cond delay="0"/>
                                          </p:stCondLst>
                                        </p:cTn>
                                        <p:tgtEl>
                                          <p:spTgt spid="35"/>
                                        </p:tgtEl>
                                        <p:attrNameLst>
                                          <p:attrName>style.visibility</p:attrName>
                                        </p:attrNameLst>
                                      </p:cBhvr>
                                      <p:to>
                                        <p:strVal val="visible"/>
                                      </p:to>
                                    </p:set>
                                    <p:animEffect transition="in" filter="randombar(horizontal)">
                                      <p:cBhvr>
                                        <p:cTn id="14" dur="500"/>
                                        <p:tgtEl>
                                          <p:spTgt spid="35"/>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8" fill="hold" nodeType="clickEffect">
                                  <p:stCondLst>
                                    <p:cond delay="0"/>
                                  </p:stCondLst>
                                  <p:childTnLst>
                                    <p:set>
                                      <p:cBhvr>
                                        <p:cTn id="18" dur="1" fill="hold">
                                          <p:stCondLst>
                                            <p:cond delay="0"/>
                                          </p:stCondLst>
                                        </p:cTn>
                                        <p:tgtEl>
                                          <p:spTgt spid="23"/>
                                        </p:tgtEl>
                                        <p:attrNameLst>
                                          <p:attrName>style.visibility</p:attrName>
                                        </p:attrNameLst>
                                      </p:cBhvr>
                                      <p:to>
                                        <p:strVal val="visible"/>
                                      </p:to>
                                    </p:set>
                                    <p:animEffect transition="in" filter="wipe(left)">
                                      <p:cBhvr>
                                        <p:cTn id="19" dur="500"/>
                                        <p:tgtEl>
                                          <p:spTgt spid="23"/>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2" fill="hold" nodeType="clickEffect">
                                  <p:stCondLst>
                                    <p:cond delay="0"/>
                                  </p:stCondLst>
                                  <p:childTnLst>
                                    <p:set>
                                      <p:cBhvr>
                                        <p:cTn id="23" dur="1" fill="hold">
                                          <p:stCondLst>
                                            <p:cond delay="0"/>
                                          </p:stCondLst>
                                        </p:cTn>
                                        <p:tgtEl>
                                          <p:spTgt spid="28"/>
                                        </p:tgtEl>
                                        <p:attrNameLst>
                                          <p:attrName>style.visibility</p:attrName>
                                        </p:attrNameLst>
                                      </p:cBhvr>
                                      <p:to>
                                        <p:strVal val="visible"/>
                                      </p:to>
                                    </p:set>
                                    <p:animEffect transition="in" filter="wipe(right)">
                                      <p:cBhvr>
                                        <p:cTn id="24" dur="500"/>
                                        <p:tgtEl>
                                          <p:spTgt spid="28"/>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2" fill="hold" nodeType="clickEffect">
                                  <p:stCondLst>
                                    <p:cond delay="0"/>
                                  </p:stCondLst>
                                  <p:childTnLst>
                                    <p:set>
                                      <p:cBhvr>
                                        <p:cTn id="28" dur="1" fill="hold">
                                          <p:stCondLst>
                                            <p:cond delay="0"/>
                                          </p:stCondLst>
                                        </p:cTn>
                                        <p:tgtEl>
                                          <p:spTgt spid="36"/>
                                        </p:tgtEl>
                                        <p:attrNameLst>
                                          <p:attrName>style.visibility</p:attrName>
                                        </p:attrNameLst>
                                      </p:cBhvr>
                                      <p:to>
                                        <p:strVal val="visible"/>
                                      </p:to>
                                    </p:set>
                                    <p:animEffect transition="in" filter="wipe(right)">
                                      <p:cBhvr>
                                        <p:cTn id="29" dur="500"/>
                                        <p:tgtEl>
                                          <p:spTgt spid="36"/>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2" fill="hold" nodeType="clickEffect">
                                  <p:stCondLst>
                                    <p:cond delay="0"/>
                                  </p:stCondLst>
                                  <p:childTnLst>
                                    <p:set>
                                      <p:cBhvr>
                                        <p:cTn id="33" dur="1" fill="hold">
                                          <p:stCondLst>
                                            <p:cond delay="0"/>
                                          </p:stCondLst>
                                        </p:cTn>
                                        <p:tgtEl>
                                          <p:spTgt spid="46"/>
                                        </p:tgtEl>
                                        <p:attrNameLst>
                                          <p:attrName>style.visibility</p:attrName>
                                        </p:attrNameLst>
                                      </p:cBhvr>
                                      <p:to>
                                        <p:strVal val="visible"/>
                                      </p:to>
                                    </p:set>
                                    <p:animEffect transition="in" filter="wipe(right)">
                                      <p:cBhvr>
                                        <p:cTn id="34" dur="500"/>
                                        <p:tgtEl>
                                          <p:spTgt spid="46"/>
                                        </p:tgtEl>
                                      </p:cBhvr>
                                    </p:animEffect>
                                  </p:childTnLst>
                                </p:cTn>
                              </p:par>
                            </p:childTnLst>
                          </p:cTn>
                        </p:par>
                      </p:childTnLst>
                    </p:cTn>
                  </p:par>
                  <p:par>
                    <p:cTn id="35" fill="hold">
                      <p:stCondLst>
                        <p:cond delay="indefinite"/>
                      </p:stCondLst>
                      <p:childTnLst>
                        <p:par>
                          <p:cTn id="36" fill="hold">
                            <p:stCondLst>
                              <p:cond delay="0"/>
                            </p:stCondLst>
                            <p:childTnLst>
                              <p:par>
                                <p:cTn id="37" presetID="22" presetClass="entr" presetSubtype="2" fill="hold" nodeType="clickEffect">
                                  <p:stCondLst>
                                    <p:cond delay="0"/>
                                  </p:stCondLst>
                                  <p:childTnLst>
                                    <p:set>
                                      <p:cBhvr>
                                        <p:cTn id="38" dur="1" fill="hold">
                                          <p:stCondLst>
                                            <p:cond delay="0"/>
                                          </p:stCondLst>
                                        </p:cTn>
                                        <p:tgtEl>
                                          <p:spTgt spid="51"/>
                                        </p:tgtEl>
                                        <p:attrNameLst>
                                          <p:attrName>style.visibility</p:attrName>
                                        </p:attrNameLst>
                                      </p:cBhvr>
                                      <p:to>
                                        <p:strVal val="visible"/>
                                      </p:to>
                                    </p:set>
                                    <p:animEffect transition="in" filter="wipe(right)">
                                      <p:cBhvr>
                                        <p:cTn id="39" dur="50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5"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图片 15">
            <a:extLst>
              <a:ext uri="{FF2B5EF4-FFF2-40B4-BE49-F238E27FC236}">
                <a16:creationId xmlns:a16="http://schemas.microsoft.com/office/drawing/2014/main" id="{37E0AC30-AEE3-408E-A76A-D6740BE711EF}"/>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r="57915" b="85700"/>
          <a:stretch/>
        </p:blipFill>
        <p:spPr>
          <a:xfrm>
            <a:off x="0" y="0"/>
            <a:ext cx="4081670" cy="980661"/>
          </a:xfrm>
          <a:prstGeom prst="rect">
            <a:avLst/>
          </a:prstGeom>
        </p:spPr>
      </p:pic>
      <p:pic>
        <p:nvPicPr>
          <p:cNvPr id="17" name="图片 16">
            <a:extLst>
              <a:ext uri="{FF2B5EF4-FFF2-40B4-BE49-F238E27FC236}">
                <a16:creationId xmlns:a16="http://schemas.microsoft.com/office/drawing/2014/main" id="{38CA6394-FAC6-4CFB-9209-A30FAC903D8D}"/>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42564" r="-636" b="85700"/>
          <a:stretch/>
        </p:blipFill>
        <p:spPr>
          <a:xfrm>
            <a:off x="6122792" y="-1"/>
            <a:ext cx="5632172" cy="980661"/>
          </a:xfrm>
          <a:prstGeom prst="rect">
            <a:avLst/>
          </a:prstGeom>
        </p:spPr>
      </p:pic>
      <p:pic>
        <p:nvPicPr>
          <p:cNvPr id="18" name="图片 17">
            <a:extLst>
              <a:ext uri="{FF2B5EF4-FFF2-40B4-BE49-F238E27FC236}">
                <a16:creationId xmlns:a16="http://schemas.microsoft.com/office/drawing/2014/main" id="{F4324FF9-FBC6-4822-BD36-A2F3554DFF6D}"/>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t="71498"/>
          <a:stretch/>
        </p:blipFill>
        <p:spPr>
          <a:xfrm>
            <a:off x="24210" y="4399722"/>
            <a:ext cx="12197165" cy="2458278"/>
          </a:xfrm>
          <a:prstGeom prst="rect">
            <a:avLst/>
          </a:prstGeom>
        </p:spPr>
      </p:pic>
      <p:pic>
        <p:nvPicPr>
          <p:cNvPr id="21" name="图片 20">
            <a:extLst>
              <a:ext uri="{FF2B5EF4-FFF2-40B4-BE49-F238E27FC236}">
                <a16:creationId xmlns:a16="http://schemas.microsoft.com/office/drawing/2014/main" id="{835C98A5-BA12-4ED0-B08B-1573DC58287D}"/>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r="57915" b="85700"/>
          <a:stretch/>
        </p:blipFill>
        <p:spPr>
          <a:xfrm>
            <a:off x="24210" y="0"/>
            <a:ext cx="4081670" cy="980661"/>
          </a:xfrm>
          <a:prstGeom prst="rect">
            <a:avLst/>
          </a:prstGeom>
        </p:spPr>
      </p:pic>
      <p:pic>
        <p:nvPicPr>
          <p:cNvPr id="22" name="图片 21">
            <a:extLst>
              <a:ext uri="{FF2B5EF4-FFF2-40B4-BE49-F238E27FC236}">
                <a16:creationId xmlns:a16="http://schemas.microsoft.com/office/drawing/2014/main" id="{67998B7F-35EB-436E-A190-D7B0FFCF0EC4}"/>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42564" r="-636" b="85700"/>
          <a:stretch/>
        </p:blipFill>
        <p:spPr>
          <a:xfrm>
            <a:off x="6147002" y="-1"/>
            <a:ext cx="5632172" cy="980661"/>
          </a:xfrm>
          <a:prstGeom prst="rect">
            <a:avLst/>
          </a:prstGeom>
        </p:spPr>
      </p:pic>
      <p:grpSp>
        <p:nvGrpSpPr>
          <p:cNvPr id="23" name="组合 44">
            <a:extLst>
              <a:ext uri="{FF2B5EF4-FFF2-40B4-BE49-F238E27FC236}">
                <a16:creationId xmlns:a16="http://schemas.microsoft.com/office/drawing/2014/main" id="{85C56351-589F-3B5A-C21E-E426EBA15B27}"/>
              </a:ext>
            </a:extLst>
          </p:cNvPr>
          <p:cNvGrpSpPr/>
          <p:nvPr/>
        </p:nvGrpSpPr>
        <p:grpSpPr>
          <a:xfrm>
            <a:off x="961792" y="1590727"/>
            <a:ext cx="10268416" cy="4905374"/>
            <a:chOff x="2360277" y="2671669"/>
            <a:chExt cx="3603797" cy="3719918"/>
          </a:xfrm>
        </p:grpSpPr>
        <p:grpSp>
          <p:nvGrpSpPr>
            <p:cNvPr id="24" name="组合 30">
              <a:extLst>
                <a:ext uri="{FF2B5EF4-FFF2-40B4-BE49-F238E27FC236}">
                  <a16:creationId xmlns:a16="http://schemas.microsoft.com/office/drawing/2014/main" id="{AC793EE5-7FAD-D500-A931-1920EBC60A56}"/>
                </a:ext>
              </a:extLst>
            </p:cNvPr>
            <p:cNvGrpSpPr/>
            <p:nvPr/>
          </p:nvGrpSpPr>
          <p:grpSpPr>
            <a:xfrm>
              <a:off x="2360277" y="2671669"/>
              <a:ext cx="3603797" cy="3719918"/>
              <a:chOff x="1336246" y="3301999"/>
              <a:chExt cx="2814813" cy="4128200"/>
            </a:xfrm>
            <a:effectLst>
              <a:outerShdw blurRad="254000" sx="102000" sy="102000" algn="ctr" rotWithShape="0">
                <a:prstClr val="black">
                  <a:alpha val="25000"/>
                </a:prstClr>
              </a:outerShdw>
            </a:effectLst>
          </p:grpSpPr>
          <p:sp>
            <p:nvSpPr>
              <p:cNvPr id="26" name="圆角矩形 27">
                <a:extLst>
                  <a:ext uri="{FF2B5EF4-FFF2-40B4-BE49-F238E27FC236}">
                    <a16:creationId xmlns:a16="http://schemas.microsoft.com/office/drawing/2014/main" id="{305A463D-AEF9-6C58-5431-6E9B1E2356F6}"/>
                  </a:ext>
                </a:extLst>
              </p:cNvPr>
              <p:cNvSpPr/>
              <p:nvPr/>
            </p:nvSpPr>
            <p:spPr>
              <a:xfrm>
                <a:off x="1336246" y="3301999"/>
                <a:ext cx="2814813" cy="4128200"/>
              </a:xfrm>
              <a:prstGeom prst="roundRect">
                <a:avLst>
                  <a:gd name="adj" fmla="val 6505"/>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4800" b="1" i="0" u="none" strike="noStrike" kern="1200" cap="none" spc="0" normalizeH="0" baseline="0" noProof="0" dirty="0">
                  <a:ln>
                    <a:noFill/>
                  </a:ln>
                  <a:solidFill>
                    <a:srgbClr val="00B050"/>
                  </a:solidFill>
                  <a:effectLst/>
                  <a:uLnTx/>
                  <a:uFillTx/>
                  <a:latin typeface="Cambria" panose="02040503050406030204" pitchFamily="18" charset="0"/>
                  <a:ea typeface="思源黑体 CN"/>
                  <a:cs typeface="+mn-cs"/>
                </a:endParaRPr>
              </a:p>
            </p:txBody>
          </p:sp>
          <p:sp>
            <p:nvSpPr>
              <p:cNvPr id="27" name="圆角矩形 28">
                <a:extLst>
                  <a:ext uri="{FF2B5EF4-FFF2-40B4-BE49-F238E27FC236}">
                    <a16:creationId xmlns:a16="http://schemas.microsoft.com/office/drawing/2014/main" id="{C7F9C397-E9BF-FAAA-364F-AE2A86E20D34}"/>
                  </a:ext>
                </a:extLst>
              </p:cNvPr>
              <p:cNvSpPr/>
              <p:nvPr/>
            </p:nvSpPr>
            <p:spPr>
              <a:xfrm>
                <a:off x="1386921" y="3540798"/>
                <a:ext cx="2692758" cy="3628762"/>
              </a:xfrm>
              <a:prstGeom prst="roundRect">
                <a:avLst>
                  <a:gd name="adj" fmla="val 12670"/>
                </a:avLst>
              </a:prstGeom>
              <a:solidFill>
                <a:schemeClr val="bg1"/>
              </a:solidFill>
              <a:ln w="19050">
                <a:solidFill>
                  <a:srgbClr val="00B05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4800" b="1" i="0" u="none" strike="noStrike" kern="1200" cap="none" spc="0" normalizeH="0" baseline="0" noProof="0" dirty="0">
                  <a:ln>
                    <a:noFill/>
                  </a:ln>
                  <a:solidFill>
                    <a:srgbClr val="00B050"/>
                  </a:solidFill>
                  <a:effectLst/>
                  <a:uLnTx/>
                  <a:uFillTx/>
                  <a:latin typeface="Cambria" panose="02040503050406030204" pitchFamily="18" charset="0"/>
                  <a:ea typeface="思源黑体 CN"/>
                  <a:cs typeface="+mn-cs"/>
                </a:endParaRPr>
              </a:p>
            </p:txBody>
          </p:sp>
        </p:grpSp>
        <p:sp>
          <p:nvSpPr>
            <p:cNvPr id="25" name="文本框 40">
              <a:extLst>
                <a:ext uri="{FF2B5EF4-FFF2-40B4-BE49-F238E27FC236}">
                  <a16:creationId xmlns:a16="http://schemas.microsoft.com/office/drawing/2014/main" id="{08C0AB92-8CFF-0402-0DEF-FDC8C6055AEC}"/>
                </a:ext>
              </a:extLst>
            </p:cNvPr>
            <p:cNvSpPr txBox="1"/>
            <p:nvPr/>
          </p:nvSpPr>
          <p:spPr>
            <a:xfrm>
              <a:off x="2487126" y="3086390"/>
              <a:ext cx="3323590" cy="3220890"/>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5400" b="1" i="1"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Và sáng nay, một nhành lan đã bung xòe rung rinh trong nắng sớm, mời gọi đàn bướm dập dìu xung quanh. </a:t>
              </a:r>
              <a:endParaRPr kumimoji="0" lang="en-US" sz="595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endParaRPr>
            </a:p>
          </p:txBody>
        </p:sp>
      </p:grpSp>
      <p:sp>
        <p:nvSpPr>
          <p:cNvPr id="35" name="文本框 11">
            <a:extLst>
              <a:ext uri="{FF2B5EF4-FFF2-40B4-BE49-F238E27FC236}">
                <a16:creationId xmlns:a16="http://schemas.microsoft.com/office/drawing/2014/main" id="{E0086DAA-FA01-B648-E485-B48AFC66FE8D}"/>
              </a:ext>
            </a:extLst>
          </p:cNvPr>
          <p:cNvSpPr txBox="1"/>
          <p:nvPr/>
        </p:nvSpPr>
        <p:spPr>
          <a:xfrm>
            <a:off x="1675303" y="390398"/>
            <a:ext cx="8943398" cy="1200329"/>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7200" b="0" i="0" u="none" strike="noStrike" kern="1200" cap="none" spc="0" normalizeH="0" baseline="0" noProof="0" dirty="0" err="1">
                <a:ln w="28575">
                  <a:solidFill>
                    <a:prstClr val="black"/>
                  </a:solidFill>
                </a:ln>
                <a:blipFill dpi="0" rotWithShape="1">
                  <a:blip r:embed="rId5">
                    <a:extLst>
                      <a:ext uri="{28A0092B-C50C-407E-A947-70E740481C1C}">
                        <a14:useLocalDpi xmlns:a14="http://schemas.microsoft.com/office/drawing/2010/main" val="0"/>
                      </a:ext>
                    </a:extLst>
                  </a:blip>
                  <a:srcRect/>
                  <a:stretch>
                    <a:fillRect/>
                  </a:stretch>
                </a:blipFill>
                <a:effectLst/>
                <a:uLnTx/>
                <a:uFillTx/>
                <a:latin typeface="SVN-Yahoo" panose="02040603050506020204" pitchFamily="18" charset="0"/>
                <a:ea typeface="胡晓波男神体" panose="02010600030101010101" pitchFamily="2" charset="-122"/>
                <a:cs typeface="胡晓波男神体" panose="02010600030101010101" pitchFamily="2" charset="-122"/>
              </a:rPr>
              <a:t>Luyện</a:t>
            </a:r>
            <a:r>
              <a:rPr kumimoji="0" lang="en-US" altLang="zh-CN" sz="7200" b="0" i="0" u="none" strike="noStrike" kern="1200" cap="none" spc="0" normalizeH="0" baseline="0" noProof="0" dirty="0">
                <a:ln w="28575">
                  <a:solidFill>
                    <a:prstClr val="black"/>
                  </a:solidFill>
                </a:ln>
                <a:blipFill dpi="0" rotWithShape="1">
                  <a:blip r:embed="rId5">
                    <a:extLst>
                      <a:ext uri="{28A0092B-C50C-407E-A947-70E740481C1C}">
                        <a14:useLocalDpi xmlns:a14="http://schemas.microsoft.com/office/drawing/2010/main" val="0"/>
                      </a:ext>
                    </a:extLst>
                  </a:blip>
                  <a:srcRect/>
                  <a:stretch>
                    <a:fillRect/>
                  </a:stretch>
                </a:blipFill>
                <a:effectLst/>
                <a:uLnTx/>
                <a:uFillTx/>
                <a:latin typeface="SVN-Yahoo" panose="02040603050506020204" pitchFamily="18" charset="0"/>
                <a:ea typeface="胡晓波男神体" panose="02010600030101010101" pitchFamily="2" charset="-122"/>
                <a:cs typeface="胡晓波男神体" panose="02010600030101010101" pitchFamily="2" charset="-122"/>
              </a:rPr>
              <a:t> </a:t>
            </a:r>
            <a:r>
              <a:rPr kumimoji="0" lang="en-US" altLang="zh-CN" sz="7200" b="0" i="0" u="none" strike="noStrike" kern="1200" cap="none" spc="0" normalizeH="0" baseline="0" noProof="0" dirty="0" err="1">
                <a:ln w="28575">
                  <a:solidFill>
                    <a:prstClr val="black"/>
                  </a:solidFill>
                </a:ln>
                <a:blipFill dpi="0" rotWithShape="1">
                  <a:blip r:embed="rId5">
                    <a:extLst>
                      <a:ext uri="{28A0092B-C50C-407E-A947-70E740481C1C}">
                        <a14:useLocalDpi xmlns:a14="http://schemas.microsoft.com/office/drawing/2010/main" val="0"/>
                      </a:ext>
                    </a:extLst>
                  </a:blip>
                  <a:srcRect/>
                  <a:stretch>
                    <a:fillRect/>
                  </a:stretch>
                </a:blipFill>
                <a:effectLst/>
                <a:uLnTx/>
                <a:uFillTx/>
                <a:latin typeface="SVN-Yahoo" panose="02040603050506020204" pitchFamily="18" charset="0"/>
                <a:ea typeface="胡晓波男神体" panose="02010600030101010101" pitchFamily="2" charset="-122"/>
                <a:cs typeface="胡晓波男神体" panose="02010600030101010101" pitchFamily="2" charset="-122"/>
              </a:rPr>
              <a:t>đọc</a:t>
            </a:r>
            <a:r>
              <a:rPr kumimoji="0" lang="en-US" altLang="zh-CN" sz="7200" b="0" i="0" u="none" strike="noStrike" kern="1200" cap="none" spc="0" normalizeH="0" baseline="0" noProof="0" dirty="0">
                <a:ln w="28575">
                  <a:solidFill>
                    <a:prstClr val="black"/>
                  </a:solidFill>
                </a:ln>
                <a:blipFill dpi="0" rotWithShape="1">
                  <a:blip r:embed="rId5">
                    <a:extLst>
                      <a:ext uri="{28A0092B-C50C-407E-A947-70E740481C1C}">
                        <a14:useLocalDpi xmlns:a14="http://schemas.microsoft.com/office/drawing/2010/main" val="0"/>
                      </a:ext>
                    </a:extLst>
                  </a:blip>
                  <a:srcRect/>
                  <a:stretch>
                    <a:fillRect/>
                  </a:stretch>
                </a:blipFill>
                <a:effectLst/>
                <a:uLnTx/>
                <a:uFillTx/>
                <a:latin typeface="SVN-Yahoo" panose="02040603050506020204" pitchFamily="18" charset="0"/>
                <a:ea typeface="胡晓波男神体" panose="02010600030101010101" pitchFamily="2" charset="-122"/>
                <a:cs typeface="胡晓波男神体" panose="02010600030101010101" pitchFamily="2" charset="-122"/>
              </a:rPr>
              <a:t> </a:t>
            </a:r>
            <a:r>
              <a:rPr kumimoji="0" lang="en-US" altLang="zh-CN" sz="7200" b="0" i="0" u="none" strike="noStrike" kern="1200" cap="none" spc="0" normalizeH="0" baseline="0" noProof="0" dirty="0" err="1">
                <a:ln w="28575">
                  <a:solidFill>
                    <a:prstClr val="black"/>
                  </a:solidFill>
                </a:ln>
                <a:blipFill dpi="0" rotWithShape="1">
                  <a:blip r:embed="rId5">
                    <a:extLst>
                      <a:ext uri="{28A0092B-C50C-407E-A947-70E740481C1C}">
                        <a14:useLocalDpi xmlns:a14="http://schemas.microsoft.com/office/drawing/2010/main" val="0"/>
                      </a:ext>
                    </a:extLst>
                  </a:blip>
                  <a:srcRect/>
                  <a:stretch>
                    <a:fillRect/>
                  </a:stretch>
                </a:blipFill>
                <a:effectLst/>
                <a:uLnTx/>
                <a:uFillTx/>
                <a:latin typeface="SVN-Yahoo" panose="02040603050506020204" pitchFamily="18" charset="0"/>
                <a:ea typeface="胡晓波男神体" panose="02010600030101010101" pitchFamily="2" charset="-122"/>
                <a:cs typeface="胡晓波男神体" panose="02010600030101010101" pitchFamily="2" charset="-122"/>
              </a:rPr>
              <a:t>câu</a:t>
            </a:r>
            <a:endParaRPr kumimoji="0" lang="zh-CN" altLang="en-US" sz="7200" b="0" i="0" u="none" strike="noStrike" kern="1200" cap="none" spc="0" normalizeH="0" baseline="0" noProof="0" dirty="0">
              <a:ln w="28575">
                <a:solidFill>
                  <a:prstClr val="black"/>
                </a:solidFill>
              </a:ln>
              <a:blipFill dpi="0" rotWithShape="1">
                <a:blip r:embed="rId5">
                  <a:extLst>
                    <a:ext uri="{28A0092B-C50C-407E-A947-70E740481C1C}">
                      <a14:useLocalDpi xmlns:a14="http://schemas.microsoft.com/office/drawing/2010/main" val="0"/>
                    </a:ext>
                  </a:extLst>
                </a:blip>
                <a:srcRect/>
                <a:stretch>
                  <a:fillRect/>
                </a:stretch>
              </a:blipFill>
              <a:effectLst/>
              <a:uLnTx/>
              <a:uFillTx/>
              <a:latin typeface="SVN-Yahoo" panose="02040603050506020204" pitchFamily="18" charset="0"/>
              <a:ea typeface="胡晓波男神体" panose="02010600030101010101" pitchFamily="2" charset="-122"/>
              <a:cs typeface="胡晓波男神体" panose="02010600030101010101" pitchFamily="2" charset="-122"/>
            </a:endParaRPr>
          </a:p>
        </p:txBody>
      </p:sp>
      <p:cxnSp>
        <p:nvCxnSpPr>
          <p:cNvPr id="3" name="Straight Connector 2">
            <a:extLst>
              <a:ext uri="{FF2B5EF4-FFF2-40B4-BE49-F238E27FC236}">
                <a16:creationId xmlns:a16="http://schemas.microsoft.com/office/drawing/2014/main" id="{9B231AB5-9F0C-81B2-1005-06C4D7134CBD}"/>
              </a:ext>
            </a:extLst>
          </p:cNvPr>
          <p:cNvCxnSpPr/>
          <p:nvPr/>
        </p:nvCxnSpPr>
        <p:spPr>
          <a:xfrm flipH="1">
            <a:off x="6846570" y="2205990"/>
            <a:ext cx="182880" cy="742950"/>
          </a:xfrm>
          <a:prstGeom prst="line">
            <a:avLst/>
          </a:prstGeom>
          <a:ln>
            <a:solidFill>
              <a:srgbClr val="FF0000"/>
            </a:solidFill>
          </a:ln>
        </p:spPr>
        <p:style>
          <a:lnRef idx="3">
            <a:schemeClr val="dk1"/>
          </a:lnRef>
          <a:fillRef idx="0">
            <a:schemeClr val="dk1"/>
          </a:fillRef>
          <a:effectRef idx="2">
            <a:schemeClr val="dk1"/>
          </a:effectRef>
          <a:fontRef idx="minor">
            <a:schemeClr val="tx1"/>
          </a:fontRef>
        </p:style>
      </p:cxnSp>
      <p:cxnSp>
        <p:nvCxnSpPr>
          <p:cNvPr id="4" name="Straight Connector 3">
            <a:extLst>
              <a:ext uri="{FF2B5EF4-FFF2-40B4-BE49-F238E27FC236}">
                <a16:creationId xmlns:a16="http://schemas.microsoft.com/office/drawing/2014/main" id="{3F6282FD-5DDA-09A8-C240-3FB4AC351E50}"/>
              </a:ext>
            </a:extLst>
          </p:cNvPr>
          <p:cNvCxnSpPr/>
          <p:nvPr/>
        </p:nvCxnSpPr>
        <p:spPr>
          <a:xfrm flipH="1">
            <a:off x="6663690" y="3852839"/>
            <a:ext cx="182880" cy="742950"/>
          </a:xfrm>
          <a:prstGeom prst="line">
            <a:avLst/>
          </a:prstGeom>
          <a:ln>
            <a:solidFill>
              <a:srgbClr val="FF0000"/>
            </a:solidFill>
          </a:ln>
        </p:spPr>
        <p:style>
          <a:lnRef idx="3">
            <a:schemeClr val="dk1"/>
          </a:lnRef>
          <a:fillRef idx="0">
            <a:schemeClr val="dk1"/>
          </a:fillRef>
          <a:effectRef idx="2">
            <a:schemeClr val="dk1"/>
          </a:effectRef>
          <a:fontRef idx="minor">
            <a:schemeClr val="tx1"/>
          </a:fontRef>
        </p:style>
      </p:cxnSp>
      <p:cxnSp>
        <p:nvCxnSpPr>
          <p:cNvPr id="5" name="Straight Connector 4">
            <a:extLst>
              <a:ext uri="{FF2B5EF4-FFF2-40B4-BE49-F238E27FC236}">
                <a16:creationId xmlns:a16="http://schemas.microsoft.com/office/drawing/2014/main" id="{2DB457B6-F15C-F54E-A94A-7D1E6FB2741C}"/>
              </a:ext>
            </a:extLst>
          </p:cNvPr>
          <p:cNvCxnSpPr/>
          <p:nvPr/>
        </p:nvCxnSpPr>
        <p:spPr>
          <a:xfrm flipH="1">
            <a:off x="9865404" y="4584921"/>
            <a:ext cx="182880" cy="742950"/>
          </a:xfrm>
          <a:prstGeom prst="line">
            <a:avLst/>
          </a:prstGeom>
          <a:ln>
            <a:solidFill>
              <a:srgbClr val="FF0000"/>
            </a:solidFill>
          </a:ln>
        </p:spPr>
        <p:style>
          <a:lnRef idx="3">
            <a:schemeClr val="dk1"/>
          </a:lnRef>
          <a:fillRef idx="0">
            <a:schemeClr val="dk1"/>
          </a:fillRef>
          <a:effectRef idx="2">
            <a:schemeClr val="dk1"/>
          </a:effectRef>
          <a:fontRef idx="minor">
            <a:schemeClr val="tx1"/>
          </a:fontRef>
        </p:style>
      </p:cxnSp>
      <p:cxnSp>
        <p:nvCxnSpPr>
          <p:cNvPr id="6" name="Straight Connector 5">
            <a:extLst>
              <a:ext uri="{FF2B5EF4-FFF2-40B4-BE49-F238E27FC236}">
                <a16:creationId xmlns:a16="http://schemas.microsoft.com/office/drawing/2014/main" id="{36CECCFD-53E3-B1E7-D0A7-36F5AE4B4284}"/>
              </a:ext>
            </a:extLst>
          </p:cNvPr>
          <p:cNvCxnSpPr/>
          <p:nvPr/>
        </p:nvCxnSpPr>
        <p:spPr>
          <a:xfrm flipH="1">
            <a:off x="9956844" y="4595789"/>
            <a:ext cx="182880" cy="742950"/>
          </a:xfrm>
          <a:prstGeom prst="line">
            <a:avLst/>
          </a:prstGeom>
          <a:ln>
            <a:solidFill>
              <a:srgbClr val="FF0000"/>
            </a:solidFill>
          </a:ln>
        </p:spPr>
        <p:style>
          <a:lnRef idx="3">
            <a:schemeClr val="dk1"/>
          </a:lnRef>
          <a:fillRef idx="0">
            <a:schemeClr val="dk1"/>
          </a:fillRef>
          <a:effectRef idx="2">
            <a:schemeClr val="dk1"/>
          </a:effectRef>
          <a:fontRef idx="minor">
            <a:schemeClr val="tx1"/>
          </a:fontRef>
        </p:style>
      </p:cxnSp>
      <p:cxnSp>
        <p:nvCxnSpPr>
          <p:cNvPr id="7" name="Straight Connector 6">
            <a:extLst>
              <a:ext uri="{FF2B5EF4-FFF2-40B4-BE49-F238E27FC236}">
                <a16:creationId xmlns:a16="http://schemas.microsoft.com/office/drawing/2014/main" id="{FD74FCB1-20D1-4AC0-5FCD-69C2E7077520}"/>
              </a:ext>
            </a:extLst>
          </p:cNvPr>
          <p:cNvCxnSpPr/>
          <p:nvPr/>
        </p:nvCxnSpPr>
        <p:spPr>
          <a:xfrm flipH="1">
            <a:off x="7156494" y="3010330"/>
            <a:ext cx="182880" cy="742950"/>
          </a:xfrm>
          <a:prstGeom prst="line">
            <a:avLst/>
          </a:prstGeom>
          <a:ln>
            <a:solidFill>
              <a:srgbClr val="FF0000"/>
            </a:solidFill>
          </a:ln>
        </p:spPr>
        <p:style>
          <a:lnRef idx="3">
            <a:schemeClr val="dk1"/>
          </a:lnRef>
          <a:fillRef idx="0">
            <a:schemeClr val="dk1"/>
          </a:fillRef>
          <a:effectRef idx="2">
            <a:schemeClr val="dk1"/>
          </a:effectRef>
          <a:fontRef idx="minor">
            <a:schemeClr val="tx1"/>
          </a:fontRef>
        </p:style>
      </p:cxnSp>
    </p:spTree>
    <p:extLst>
      <p:ext uri="{BB962C8B-B14F-4D97-AF65-F5344CB8AC3E}">
        <p14:creationId xmlns:p14="http://schemas.microsoft.com/office/powerpoint/2010/main" val="94371207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35"/>
                                        </p:tgtEl>
                                        <p:attrNameLst>
                                          <p:attrName>style.visibility</p:attrName>
                                        </p:attrNameLst>
                                      </p:cBhvr>
                                      <p:to>
                                        <p:strVal val="visible"/>
                                      </p:to>
                                    </p:set>
                                    <p:animEffect transition="in" filter="randombar(horizontal)">
                                      <p:cBhvr>
                                        <p:cTn id="7" dur="500"/>
                                        <p:tgtEl>
                                          <p:spTgt spid="3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23"/>
                                        </p:tgtEl>
                                        <p:attrNameLst>
                                          <p:attrName>style.visibility</p:attrName>
                                        </p:attrNameLst>
                                      </p:cBhvr>
                                      <p:to>
                                        <p:strVal val="visible"/>
                                      </p:to>
                                    </p:set>
                                    <p:animEffect transition="in" filter="wipe(left)">
                                      <p:cBhvr>
                                        <p:cTn id="12" dur="500"/>
                                        <p:tgtEl>
                                          <p:spTgt spid="23"/>
                                        </p:tgtEl>
                                      </p:cBhvr>
                                    </p:animEffect>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nodeType="click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fade">
                                      <p:cBhvr>
                                        <p:cTn id="17" dur="1000"/>
                                        <p:tgtEl>
                                          <p:spTgt spid="3"/>
                                        </p:tgtEl>
                                      </p:cBhvr>
                                    </p:animEffect>
                                    <p:anim calcmode="lin" valueType="num">
                                      <p:cBhvr>
                                        <p:cTn id="18" dur="1000" fill="hold"/>
                                        <p:tgtEl>
                                          <p:spTgt spid="3"/>
                                        </p:tgtEl>
                                        <p:attrNameLst>
                                          <p:attrName>ppt_x</p:attrName>
                                        </p:attrNameLst>
                                      </p:cBhvr>
                                      <p:tavLst>
                                        <p:tav tm="0">
                                          <p:val>
                                            <p:strVal val="#ppt_x"/>
                                          </p:val>
                                        </p:tav>
                                        <p:tav tm="100000">
                                          <p:val>
                                            <p:strVal val="#ppt_x"/>
                                          </p:val>
                                        </p:tav>
                                      </p:tavLst>
                                    </p:anim>
                                    <p:anim calcmode="lin" valueType="num">
                                      <p:cBhvr>
                                        <p:cTn id="19" dur="1000" fill="hold"/>
                                        <p:tgtEl>
                                          <p:spTgt spid="3"/>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fade">
                                      <p:cBhvr>
                                        <p:cTn id="22" dur="1000"/>
                                        <p:tgtEl>
                                          <p:spTgt spid="7"/>
                                        </p:tgtEl>
                                      </p:cBhvr>
                                    </p:animEffect>
                                    <p:anim calcmode="lin" valueType="num">
                                      <p:cBhvr>
                                        <p:cTn id="23" dur="1000" fill="hold"/>
                                        <p:tgtEl>
                                          <p:spTgt spid="7"/>
                                        </p:tgtEl>
                                        <p:attrNameLst>
                                          <p:attrName>ppt_x</p:attrName>
                                        </p:attrNameLst>
                                      </p:cBhvr>
                                      <p:tavLst>
                                        <p:tav tm="0">
                                          <p:val>
                                            <p:strVal val="#ppt_x"/>
                                          </p:val>
                                        </p:tav>
                                        <p:tav tm="100000">
                                          <p:val>
                                            <p:strVal val="#ppt_x"/>
                                          </p:val>
                                        </p:tav>
                                      </p:tavLst>
                                    </p:anim>
                                    <p:anim calcmode="lin" valueType="num">
                                      <p:cBhvr>
                                        <p:cTn id="24" dur="1000" fill="hold"/>
                                        <p:tgtEl>
                                          <p:spTgt spid="7"/>
                                        </p:tgtEl>
                                        <p:attrNameLst>
                                          <p:attrName>ppt_y</p:attrName>
                                        </p:attrNameLst>
                                      </p:cBhvr>
                                      <p:tavLst>
                                        <p:tav tm="0">
                                          <p:val>
                                            <p:strVal val="#ppt_y+.1"/>
                                          </p:val>
                                        </p:tav>
                                        <p:tav tm="100000">
                                          <p:val>
                                            <p:strVal val="#ppt_y"/>
                                          </p:val>
                                        </p:tav>
                                      </p:tavLst>
                                    </p:anim>
                                  </p:childTnLst>
                                </p:cTn>
                              </p:par>
                              <p:par>
                                <p:cTn id="25" presetID="42" presetClass="entr" presetSubtype="0" fill="hold" nodeType="withEffect">
                                  <p:stCondLst>
                                    <p:cond delay="0"/>
                                  </p:stCondLst>
                                  <p:childTnLst>
                                    <p:set>
                                      <p:cBhvr>
                                        <p:cTn id="26" dur="1" fill="hold">
                                          <p:stCondLst>
                                            <p:cond delay="0"/>
                                          </p:stCondLst>
                                        </p:cTn>
                                        <p:tgtEl>
                                          <p:spTgt spid="4"/>
                                        </p:tgtEl>
                                        <p:attrNameLst>
                                          <p:attrName>style.visibility</p:attrName>
                                        </p:attrNameLst>
                                      </p:cBhvr>
                                      <p:to>
                                        <p:strVal val="visible"/>
                                      </p:to>
                                    </p:set>
                                    <p:animEffect transition="in" filter="fade">
                                      <p:cBhvr>
                                        <p:cTn id="27" dur="1000"/>
                                        <p:tgtEl>
                                          <p:spTgt spid="4"/>
                                        </p:tgtEl>
                                      </p:cBhvr>
                                    </p:animEffect>
                                    <p:anim calcmode="lin" valueType="num">
                                      <p:cBhvr>
                                        <p:cTn id="28" dur="1000" fill="hold"/>
                                        <p:tgtEl>
                                          <p:spTgt spid="4"/>
                                        </p:tgtEl>
                                        <p:attrNameLst>
                                          <p:attrName>ppt_x</p:attrName>
                                        </p:attrNameLst>
                                      </p:cBhvr>
                                      <p:tavLst>
                                        <p:tav tm="0">
                                          <p:val>
                                            <p:strVal val="#ppt_x"/>
                                          </p:val>
                                        </p:tav>
                                        <p:tav tm="100000">
                                          <p:val>
                                            <p:strVal val="#ppt_x"/>
                                          </p:val>
                                        </p:tav>
                                      </p:tavLst>
                                    </p:anim>
                                    <p:anim calcmode="lin" valueType="num">
                                      <p:cBhvr>
                                        <p:cTn id="29" dur="1000" fill="hold"/>
                                        <p:tgtEl>
                                          <p:spTgt spid="4"/>
                                        </p:tgtEl>
                                        <p:attrNameLst>
                                          <p:attrName>ppt_y</p:attrName>
                                        </p:attrNameLst>
                                      </p:cBhvr>
                                      <p:tavLst>
                                        <p:tav tm="0">
                                          <p:val>
                                            <p:strVal val="#ppt_y+.1"/>
                                          </p:val>
                                        </p:tav>
                                        <p:tav tm="100000">
                                          <p:val>
                                            <p:strVal val="#ppt_y"/>
                                          </p:val>
                                        </p:tav>
                                      </p:tavLst>
                                    </p:anim>
                                  </p:childTnLst>
                                </p:cTn>
                              </p:par>
                              <p:par>
                                <p:cTn id="30" presetID="42" presetClass="entr" presetSubtype="0" fill="hold" nodeType="withEffect">
                                  <p:stCondLst>
                                    <p:cond delay="0"/>
                                  </p:stCondLst>
                                  <p:childTnLst>
                                    <p:set>
                                      <p:cBhvr>
                                        <p:cTn id="31" dur="1" fill="hold">
                                          <p:stCondLst>
                                            <p:cond delay="0"/>
                                          </p:stCondLst>
                                        </p:cTn>
                                        <p:tgtEl>
                                          <p:spTgt spid="6"/>
                                        </p:tgtEl>
                                        <p:attrNameLst>
                                          <p:attrName>style.visibility</p:attrName>
                                        </p:attrNameLst>
                                      </p:cBhvr>
                                      <p:to>
                                        <p:strVal val="visible"/>
                                      </p:to>
                                    </p:set>
                                    <p:animEffect transition="in" filter="fade">
                                      <p:cBhvr>
                                        <p:cTn id="32" dur="1000"/>
                                        <p:tgtEl>
                                          <p:spTgt spid="6"/>
                                        </p:tgtEl>
                                      </p:cBhvr>
                                    </p:animEffect>
                                    <p:anim calcmode="lin" valueType="num">
                                      <p:cBhvr>
                                        <p:cTn id="33" dur="1000" fill="hold"/>
                                        <p:tgtEl>
                                          <p:spTgt spid="6"/>
                                        </p:tgtEl>
                                        <p:attrNameLst>
                                          <p:attrName>ppt_x</p:attrName>
                                        </p:attrNameLst>
                                      </p:cBhvr>
                                      <p:tavLst>
                                        <p:tav tm="0">
                                          <p:val>
                                            <p:strVal val="#ppt_x"/>
                                          </p:val>
                                        </p:tav>
                                        <p:tav tm="100000">
                                          <p:val>
                                            <p:strVal val="#ppt_x"/>
                                          </p:val>
                                        </p:tav>
                                      </p:tavLst>
                                    </p:anim>
                                    <p:anim calcmode="lin" valueType="num">
                                      <p:cBhvr>
                                        <p:cTn id="34" dur="1000" fill="hold"/>
                                        <p:tgtEl>
                                          <p:spTgt spid="6"/>
                                        </p:tgtEl>
                                        <p:attrNameLst>
                                          <p:attrName>ppt_y</p:attrName>
                                        </p:attrNameLst>
                                      </p:cBhvr>
                                      <p:tavLst>
                                        <p:tav tm="0">
                                          <p:val>
                                            <p:strVal val="#ppt_y+.1"/>
                                          </p:val>
                                        </p:tav>
                                        <p:tav tm="100000">
                                          <p:val>
                                            <p:strVal val="#ppt_y"/>
                                          </p:val>
                                        </p:tav>
                                      </p:tavLst>
                                    </p:anim>
                                  </p:childTnLst>
                                </p:cTn>
                              </p:par>
                              <p:par>
                                <p:cTn id="35" presetID="42" presetClass="entr" presetSubtype="0" fill="hold" nodeType="withEffect">
                                  <p:stCondLst>
                                    <p:cond delay="0"/>
                                  </p:stCondLst>
                                  <p:childTnLst>
                                    <p:set>
                                      <p:cBhvr>
                                        <p:cTn id="36" dur="1" fill="hold">
                                          <p:stCondLst>
                                            <p:cond delay="0"/>
                                          </p:stCondLst>
                                        </p:cTn>
                                        <p:tgtEl>
                                          <p:spTgt spid="5"/>
                                        </p:tgtEl>
                                        <p:attrNameLst>
                                          <p:attrName>style.visibility</p:attrName>
                                        </p:attrNameLst>
                                      </p:cBhvr>
                                      <p:to>
                                        <p:strVal val="visible"/>
                                      </p:to>
                                    </p:set>
                                    <p:animEffect transition="in" filter="fade">
                                      <p:cBhvr>
                                        <p:cTn id="37" dur="1000"/>
                                        <p:tgtEl>
                                          <p:spTgt spid="5"/>
                                        </p:tgtEl>
                                      </p:cBhvr>
                                    </p:animEffect>
                                    <p:anim calcmode="lin" valueType="num">
                                      <p:cBhvr>
                                        <p:cTn id="38" dur="1000" fill="hold"/>
                                        <p:tgtEl>
                                          <p:spTgt spid="5"/>
                                        </p:tgtEl>
                                        <p:attrNameLst>
                                          <p:attrName>ppt_x</p:attrName>
                                        </p:attrNameLst>
                                      </p:cBhvr>
                                      <p:tavLst>
                                        <p:tav tm="0">
                                          <p:val>
                                            <p:strVal val="#ppt_x"/>
                                          </p:val>
                                        </p:tav>
                                        <p:tav tm="100000">
                                          <p:val>
                                            <p:strVal val="#ppt_x"/>
                                          </p:val>
                                        </p:tav>
                                      </p:tavLst>
                                    </p:anim>
                                    <p:anim calcmode="lin" valueType="num">
                                      <p:cBhvr>
                                        <p:cTn id="3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圆角 2">
            <a:extLst>
              <a:ext uri="{FF2B5EF4-FFF2-40B4-BE49-F238E27FC236}">
                <a16:creationId xmlns:a16="http://schemas.microsoft.com/office/drawing/2014/main" id="{51B4E8A8-57A2-24C1-3D49-3EF849A543B6}"/>
              </a:ext>
            </a:extLst>
          </p:cNvPr>
          <p:cNvSpPr/>
          <p:nvPr/>
        </p:nvSpPr>
        <p:spPr>
          <a:xfrm>
            <a:off x="331807" y="313593"/>
            <a:ext cx="11528385" cy="6074555"/>
          </a:xfrm>
          <a:prstGeom prst="roundRect">
            <a:avLst>
              <a:gd name="adj" fmla="val 11843"/>
            </a:avLst>
          </a:prstGeom>
          <a:solidFill>
            <a:schemeClr val="bg1"/>
          </a:solidFill>
          <a:ln w="38100">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vi-VN" sz="2800" b="0" i="0" u="none" strike="noStrike" kern="1200" cap="none" spc="0" normalizeH="0" baseline="0" noProof="0" dirty="0">
              <a:ln>
                <a:noFill/>
              </a:ln>
              <a:solidFill>
                <a:srgbClr val="000000"/>
              </a:solidFill>
              <a:effectLst/>
              <a:uLnTx/>
              <a:uFillTx/>
              <a:latin typeface="Open Sans" panose="020B0606030504020204" pitchFamily="34" charset="0"/>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vi-VN" sz="2800" b="0" i="0" u="none" strike="noStrike" kern="1200" cap="none" spc="0" normalizeH="0" baseline="0" noProof="0" dirty="0">
              <a:ln>
                <a:noFill/>
              </a:ln>
              <a:solidFill>
                <a:srgbClr val="000000"/>
              </a:solidFill>
              <a:effectLst/>
              <a:uLnTx/>
              <a:uFillTx/>
              <a:latin typeface="Open Sans" panose="020B0606030504020204" pitchFamily="34" charset="0"/>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vi-VN" sz="2800" b="0" i="0" u="none" strike="noStrike" kern="1200" cap="none" spc="0" normalizeH="0" baseline="0" noProof="0" dirty="0">
              <a:ln>
                <a:noFill/>
              </a:ln>
              <a:solidFill>
                <a:srgbClr val="000000"/>
              </a:solidFill>
              <a:effectLst/>
              <a:uLnTx/>
              <a:uFillTx/>
              <a:latin typeface="Open Sans" panose="020B0606030504020204" pitchFamily="34" charset="0"/>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vi-VN" sz="2800" b="0" i="0" u="none" strike="noStrike" kern="1200" cap="none" spc="0" normalizeH="0" baseline="0" noProof="0" dirty="0">
              <a:ln>
                <a:noFill/>
              </a:ln>
              <a:solidFill>
                <a:srgbClr val="000000"/>
              </a:solidFill>
              <a:effectLst/>
              <a:uLnTx/>
              <a:uFillTx/>
              <a:latin typeface="Open Sans" panose="020B0606030504020204" pitchFamily="34" charset="0"/>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vi-VN" sz="2800" b="0" i="0" u="none" strike="noStrike" kern="1200" cap="none" spc="0" normalizeH="0" baseline="0" noProof="0" dirty="0">
              <a:ln>
                <a:noFill/>
              </a:ln>
              <a:solidFill>
                <a:srgbClr val="000000"/>
              </a:solidFill>
              <a:effectLst/>
              <a:uLnTx/>
              <a:uFillTx/>
              <a:latin typeface="Open Sans" panose="020B0606030504020204" pitchFamily="34" charset="0"/>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800" b="0" i="0" u="none" strike="noStrike" kern="1200" cap="none" spc="0" normalizeH="0" baseline="0" noProof="0" dirty="0">
                <a:ln>
                  <a:noFill/>
                </a:ln>
                <a:solidFill>
                  <a:srgbClr val="000000"/>
                </a:solidFill>
                <a:effectLst/>
                <a:uLnTx/>
                <a:uFillTx/>
                <a:latin typeface="Open Sans" panose="020B0606030504020204" pitchFamily="34" charset="0"/>
                <a:ea typeface="+mn-ea"/>
                <a:cs typeface="+mn-cs"/>
              </a:rPr>
              <a:t>	</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800" b="0" i="0" u="none" strike="noStrike" kern="1200" cap="none" spc="0" normalizeH="0" baseline="0" noProof="0" dirty="0">
                <a:ln>
                  <a:noFill/>
                </a:ln>
                <a:solidFill>
                  <a:srgbClr val="000000"/>
                </a:solidFill>
                <a:effectLst/>
                <a:uLnTx/>
                <a:uFillTx/>
                <a:latin typeface="Open Sans" panose="020B0606030504020204" pitchFamily="34" charset="0"/>
                <a:ea typeface="Cambria" panose="02040503050406030204" pitchFamily="18" charset="0"/>
                <a:cs typeface="+mn-cs"/>
              </a:rPr>
              <a:t>	</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800" b="0" i="0" u="none" strike="noStrike" kern="1200" cap="none" spc="0" normalizeH="0" baseline="0" noProof="0" dirty="0">
                <a:ln>
                  <a:noFill/>
                </a:ln>
                <a:solidFill>
                  <a:srgbClr val="000000"/>
                </a:solidFill>
                <a:effectLst/>
                <a:uLnTx/>
                <a:uFillTx/>
                <a:latin typeface="Open Sans" panose="020B0606030504020204" pitchFamily="34" charset="0"/>
                <a:ea typeface="Cambria" panose="02040503050406030204" pitchFamily="18" charset="0"/>
                <a:cs typeface="+mn-cs"/>
              </a:rPr>
              <a:t>	</a:t>
            </a:r>
            <a:r>
              <a:rPr kumimoji="0" lang="vi-VN" sz="28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Mai liền sà tới khóm lan, đưa tay nâng niu nhành hoa. Cô bé ve vuốt mãi những cánh hoa, thân hoa. Bỗng chỉ một chút sơ ý, cành hoa bị gãy. Trống ngực cô đập dồn khi nghe tiếng mẹ thảng thốt:</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8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	- Mai! Sao con ngắt hoa?- Mẹ ơi, con không ngắt. Con chỉ sơ ý thôi...</a:t>
            </a:r>
          </a:p>
        </p:txBody>
      </p:sp>
      <p:grpSp>
        <p:nvGrpSpPr>
          <p:cNvPr id="2" name="组合 1">
            <a:extLst>
              <a:ext uri="{FF2B5EF4-FFF2-40B4-BE49-F238E27FC236}">
                <a16:creationId xmlns:a16="http://schemas.microsoft.com/office/drawing/2014/main" id="{250A14C6-03F6-70F7-D635-1CD23E4597EE}"/>
              </a:ext>
            </a:extLst>
          </p:cNvPr>
          <p:cNvGrpSpPr/>
          <p:nvPr/>
        </p:nvGrpSpPr>
        <p:grpSpPr>
          <a:xfrm>
            <a:off x="3892991" y="0"/>
            <a:ext cx="4406017" cy="706056"/>
            <a:chOff x="4022007" y="1851811"/>
            <a:chExt cx="3686538" cy="984474"/>
          </a:xfrm>
        </p:grpSpPr>
        <p:sp>
          <p:nvSpPr>
            <p:cNvPr id="6" name="圆角矩形 2">
              <a:extLst>
                <a:ext uri="{FF2B5EF4-FFF2-40B4-BE49-F238E27FC236}">
                  <a16:creationId xmlns:a16="http://schemas.microsoft.com/office/drawing/2014/main" id="{DB68713E-A567-06E1-1406-E13EECDB98AE}"/>
                </a:ext>
              </a:extLst>
            </p:cNvPr>
            <p:cNvSpPr/>
            <p:nvPr/>
          </p:nvSpPr>
          <p:spPr>
            <a:xfrm>
              <a:off x="4397253" y="1981567"/>
              <a:ext cx="3311292" cy="854718"/>
            </a:xfrm>
            <a:prstGeom prst="roundRect">
              <a:avLst>
                <a:gd name="adj" fmla="val 50000"/>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10000"/>
                </a:lnSpc>
                <a:spcBef>
                  <a:spcPts val="0"/>
                </a:spcBef>
                <a:spcAft>
                  <a:spcPts val="0"/>
                </a:spcAft>
                <a:buClrTx/>
                <a:buSzTx/>
                <a:buFontTx/>
                <a:buNone/>
                <a:tabLst/>
                <a:defRPr/>
              </a:pPr>
              <a:r>
                <a:rPr kumimoji="0" lang="en-US" altLang="zh-CN" sz="3600" b="1" i="0" u="none" strike="noStrike" kern="1200" cap="none" spc="0" normalizeH="0" baseline="0" noProof="0" dirty="0">
                  <a:ln>
                    <a:noFill/>
                  </a:ln>
                  <a:solidFill>
                    <a:srgbClr val="FFFF00"/>
                  </a:solidFill>
                  <a:effectLst/>
                  <a:uLnTx/>
                  <a:uFillTx/>
                  <a:latin typeface="Cambria" panose="02040503050406030204" pitchFamily="18" charset="0"/>
                  <a:ea typeface="Cambria" panose="02040503050406030204" pitchFamily="18" charset="0"/>
                  <a:cs typeface="胡晓波男神体" panose="02010600030101010101" pitchFamily="2" charset="-122"/>
                </a:rPr>
                <a:t>Ông bụt đã đến</a:t>
              </a:r>
              <a:endParaRPr kumimoji="0" lang="zh-CN" altLang="en-US" sz="3600" b="1" i="0" u="none" strike="noStrike" kern="1200" cap="none" spc="0" normalizeH="0" baseline="0" noProof="0" dirty="0">
                <a:ln>
                  <a:noFill/>
                </a:ln>
                <a:solidFill>
                  <a:srgbClr val="FFFF00"/>
                </a:solidFill>
                <a:effectLst/>
                <a:uLnTx/>
                <a:uFillTx/>
                <a:latin typeface="Cambria" panose="02040503050406030204" pitchFamily="18" charset="0"/>
                <a:ea typeface="胡晓波男神体" panose="02010600030101010101" pitchFamily="2" charset="-122"/>
                <a:cs typeface="胡晓波男神体" panose="02010600030101010101" pitchFamily="2" charset="-122"/>
              </a:endParaRPr>
            </a:p>
          </p:txBody>
        </p:sp>
        <p:pic>
          <p:nvPicPr>
            <p:cNvPr id="25" name="图片 24">
              <a:extLst>
                <a:ext uri="{FF2B5EF4-FFF2-40B4-BE49-F238E27FC236}">
                  <a16:creationId xmlns:a16="http://schemas.microsoft.com/office/drawing/2014/main" id="{07691114-60F9-5DDA-7FAC-F9D6FFB8B891}"/>
                </a:ext>
              </a:extLst>
            </p:cNvPr>
            <p:cNvPicPr>
              <a:picLocks noChangeAspect="1"/>
            </p:cNvPicPr>
            <p:nvPr/>
          </p:nvPicPr>
          <p:blipFill rotWithShape="1">
            <a:blip r:embed="rId2">
              <a:extLst>
                <a:ext uri="{28A0092B-C50C-407E-A947-70E740481C1C}">
                  <a14:useLocalDpi xmlns:a14="http://schemas.microsoft.com/office/drawing/2010/main" val="0"/>
                </a:ext>
              </a:extLst>
            </a:blip>
            <a:srcRect l="52260" t="31979" r="39931" b="53248"/>
            <a:stretch/>
          </p:blipFill>
          <p:spPr>
            <a:xfrm flipH="1">
              <a:off x="4022007" y="1851811"/>
              <a:ext cx="1044105" cy="874505"/>
            </a:xfrm>
            <a:custGeom>
              <a:avLst/>
              <a:gdLst>
                <a:gd name="connsiteX0" fmla="*/ 0 w 1955800"/>
                <a:gd name="connsiteY0" fmla="*/ 0 h 1638108"/>
                <a:gd name="connsiteX1" fmla="*/ 1955800 w 1955800"/>
                <a:gd name="connsiteY1" fmla="*/ 0 h 1638108"/>
                <a:gd name="connsiteX2" fmla="*/ 1955800 w 1955800"/>
                <a:gd name="connsiteY2" fmla="*/ 1397871 h 1638108"/>
                <a:gd name="connsiteX3" fmla="*/ 1601820 w 1955800"/>
                <a:gd name="connsiteY3" fmla="*/ 1397871 h 1638108"/>
                <a:gd name="connsiteX4" fmla="*/ 1601820 w 1955800"/>
                <a:gd name="connsiteY4" fmla="*/ 1638108 h 1638108"/>
                <a:gd name="connsiteX5" fmla="*/ 0 w 1955800"/>
                <a:gd name="connsiteY5" fmla="*/ 1638108 h 16381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955800" h="1638108">
                  <a:moveTo>
                    <a:pt x="0" y="0"/>
                  </a:moveTo>
                  <a:lnTo>
                    <a:pt x="1955800" y="0"/>
                  </a:lnTo>
                  <a:lnTo>
                    <a:pt x="1955800" y="1397871"/>
                  </a:lnTo>
                  <a:lnTo>
                    <a:pt x="1601820" y="1397871"/>
                  </a:lnTo>
                  <a:lnTo>
                    <a:pt x="1601820" y="1638108"/>
                  </a:lnTo>
                  <a:lnTo>
                    <a:pt x="0" y="1638108"/>
                  </a:lnTo>
                  <a:close/>
                </a:path>
              </a:pathLst>
            </a:custGeom>
          </p:spPr>
        </p:pic>
      </p:grpSp>
      <p:sp>
        <p:nvSpPr>
          <p:cNvPr id="5" name="TextBox 4">
            <a:extLst>
              <a:ext uri="{FF2B5EF4-FFF2-40B4-BE49-F238E27FC236}">
                <a16:creationId xmlns:a16="http://schemas.microsoft.com/office/drawing/2014/main" id="{E4E4D9C3-A59E-E607-3B67-2B47ADD23FDC}"/>
              </a:ext>
            </a:extLst>
          </p:cNvPr>
          <p:cNvSpPr txBox="1"/>
          <p:nvPr/>
        </p:nvSpPr>
        <p:spPr>
          <a:xfrm>
            <a:off x="608411" y="627187"/>
            <a:ext cx="10975176" cy="3139321"/>
          </a:xfrm>
          <a:prstGeom prst="rect">
            <a:avLst/>
          </a:prstGeom>
          <a:noFill/>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30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	</a:t>
            </a:r>
            <a:r>
              <a:rPr kumimoji="0" lang="vi-VN" sz="28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Quán cà phê nhà Mai thuê nằm dựa lưng vào bức tường căn nhà hai tầng màu hồng nhạt rất đẹp của một nhạc sĩ. Nhà không có hàng rào, chỉ có mấy chậu hoa đặt trên bậc thềm. Mai thích mấy chậu hoa ấy lắm. Mỗi sáng ra quán giúp mẹ, cô bé vẫn ngắm nghía mãi. Ngoài việc xem cây có con sâu nào hay không, Mai còn hồi hộp chờ hoa nở. Và sáng này, một nhành lan đã bung xoè rung rinh trong nắng sớm, mời gọi đàn bướm dập dìu xung quanh. Mai sững người khi thấy cảnh tượng ấy.</a:t>
            </a:r>
            <a:endParaRPr kumimoji="0" lang="vi-VN" sz="28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endParaRPr>
          </a:p>
        </p:txBody>
      </p:sp>
      <p:grpSp>
        <p:nvGrpSpPr>
          <p:cNvPr id="4" name="Group 3">
            <a:extLst>
              <a:ext uri="{FF2B5EF4-FFF2-40B4-BE49-F238E27FC236}">
                <a16:creationId xmlns:a16="http://schemas.microsoft.com/office/drawing/2014/main" id="{B79D45DE-3F5E-8359-D29F-74614217FE91}"/>
              </a:ext>
            </a:extLst>
          </p:cNvPr>
          <p:cNvGrpSpPr/>
          <p:nvPr/>
        </p:nvGrpSpPr>
        <p:grpSpPr>
          <a:xfrm>
            <a:off x="1279584" y="1305497"/>
            <a:ext cx="9632832" cy="4438273"/>
            <a:chOff x="710836" y="1134617"/>
            <a:chExt cx="9632832" cy="4438273"/>
          </a:xfrm>
        </p:grpSpPr>
        <p:sp>
          <p:nvSpPr>
            <p:cNvPr id="7" name="TextBox 6">
              <a:extLst>
                <a:ext uri="{FF2B5EF4-FFF2-40B4-BE49-F238E27FC236}">
                  <a16:creationId xmlns:a16="http://schemas.microsoft.com/office/drawing/2014/main" id="{75CD60C0-87C5-B24E-90A7-328FB47C5482}"/>
                </a:ext>
              </a:extLst>
            </p:cNvPr>
            <p:cNvSpPr txBox="1"/>
            <p:nvPr/>
          </p:nvSpPr>
          <p:spPr>
            <a:xfrm>
              <a:off x="5401288" y="2274838"/>
              <a:ext cx="4942380" cy="2308324"/>
            </a:xfrm>
            <a:prstGeom prst="rect">
              <a:avLst/>
            </a:prstGeom>
            <a:solidFill>
              <a:schemeClr val="accent4">
                <a:lumMod val="20000"/>
                <a:lumOff val="80000"/>
              </a:schemeClr>
            </a:solidFill>
            <a:ln w="38100">
              <a:solidFill>
                <a:schemeClr val="tx1"/>
              </a:solidFill>
              <a:prstDash val="dashDot"/>
            </a:ln>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7200" b="0" i="0" u="none" strike="noStrike" kern="1200" cap="none" spc="0" normalizeH="0" baseline="0" noProof="0" dirty="0" err="1">
                  <a:ln>
                    <a:noFill/>
                  </a:ln>
                  <a:solidFill>
                    <a:srgbClr val="C00000"/>
                  </a:solidFill>
                  <a:effectLst/>
                  <a:uLnTx/>
                  <a:uFillTx/>
                  <a:latin typeface="#9Slide03 IcielNovecento sans E" panose="00000900000000000000" pitchFamily="2" charset="0"/>
                  <a:ea typeface="+mn-ea"/>
                  <a:cs typeface="+mn-cs"/>
                </a:rPr>
                <a:t>Luyện</a:t>
              </a:r>
              <a:r>
                <a:rPr kumimoji="0" lang="en-US" sz="7200" b="0" i="0" u="none" strike="noStrike" kern="1200" cap="none" spc="0" normalizeH="0" baseline="0" noProof="0" dirty="0">
                  <a:ln>
                    <a:noFill/>
                  </a:ln>
                  <a:solidFill>
                    <a:srgbClr val="C00000"/>
                  </a:solidFill>
                  <a:effectLst/>
                  <a:uLnTx/>
                  <a:uFillTx/>
                  <a:latin typeface="#9Slide03 IcielNovecento sans E" panose="00000900000000000000" pitchFamily="2" charset="0"/>
                  <a:ea typeface="+mn-ea"/>
                  <a:cs typeface="+mn-cs"/>
                </a:rPr>
                <a:t> </a:t>
              </a:r>
              <a:r>
                <a:rPr kumimoji="0" lang="en-US" sz="7200" b="0" i="0" u="none" strike="noStrike" kern="1200" cap="none" spc="0" normalizeH="0" baseline="0" noProof="0" dirty="0" err="1">
                  <a:ln>
                    <a:noFill/>
                  </a:ln>
                  <a:solidFill>
                    <a:srgbClr val="C00000"/>
                  </a:solidFill>
                  <a:effectLst/>
                  <a:uLnTx/>
                  <a:uFillTx/>
                  <a:latin typeface="#9Slide03 IcielNovecento sans E" panose="00000900000000000000" pitchFamily="2" charset="0"/>
                  <a:ea typeface="+mn-ea"/>
                  <a:cs typeface="+mn-cs"/>
                </a:rPr>
                <a:t>đọc</a:t>
              </a:r>
              <a:r>
                <a:rPr kumimoji="0" lang="en-US" sz="7200" b="0" i="0" u="none" strike="noStrike" kern="1200" cap="none" spc="0" normalizeH="0" baseline="0" noProof="0" dirty="0">
                  <a:ln>
                    <a:noFill/>
                  </a:ln>
                  <a:solidFill>
                    <a:srgbClr val="C00000"/>
                  </a:solidFill>
                  <a:effectLst/>
                  <a:uLnTx/>
                  <a:uFillTx/>
                  <a:latin typeface="#9Slide03 IcielNovecento sans E" panose="00000900000000000000" pitchFamily="2" charset="0"/>
                  <a:ea typeface="+mn-ea"/>
                  <a:cs typeface="+mn-cs"/>
                </a:rPr>
                <a:t>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7200" b="0" i="0" u="none" strike="noStrike" kern="1200" cap="none" spc="0" normalizeH="0" baseline="0" noProof="0" dirty="0" err="1">
                  <a:ln>
                    <a:noFill/>
                  </a:ln>
                  <a:solidFill>
                    <a:srgbClr val="C00000"/>
                  </a:solidFill>
                  <a:effectLst/>
                  <a:uLnTx/>
                  <a:uFillTx/>
                  <a:latin typeface="#9Slide03 IcielNovecento sans E" panose="00000900000000000000" pitchFamily="2" charset="0"/>
                  <a:ea typeface="+mn-ea"/>
                  <a:cs typeface="+mn-cs"/>
                </a:rPr>
                <a:t>nhóm</a:t>
              </a:r>
              <a:r>
                <a:rPr kumimoji="0" lang="en-US" sz="7200" b="0" i="0" u="none" strike="noStrike" kern="1200" cap="none" spc="0" normalizeH="0" baseline="0" noProof="0" dirty="0">
                  <a:ln>
                    <a:noFill/>
                  </a:ln>
                  <a:solidFill>
                    <a:srgbClr val="C00000"/>
                  </a:solidFill>
                  <a:effectLst/>
                  <a:uLnTx/>
                  <a:uFillTx/>
                  <a:latin typeface="#9Slide03 IcielNovecento sans E" panose="00000900000000000000" pitchFamily="2" charset="0"/>
                  <a:ea typeface="+mn-ea"/>
                  <a:cs typeface="+mn-cs"/>
                </a:rPr>
                <a:t> 3</a:t>
              </a:r>
            </a:p>
          </p:txBody>
        </p:sp>
        <p:pic>
          <p:nvPicPr>
            <p:cNvPr id="8" name="Picture 7">
              <a:extLst>
                <a:ext uri="{FF2B5EF4-FFF2-40B4-BE49-F238E27FC236}">
                  <a16:creationId xmlns:a16="http://schemas.microsoft.com/office/drawing/2014/main" id="{491CAAFD-6B23-99AD-BE69-F5DD0C8E147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10836" y="1134617"/>
              <a:ext cx="5383235" cy="4438273"/>
            </a:xfrm>
            <a:prstGeom prst="rect">
              <a:avLst/>
            </a:prstGeom>
          </p:spPr>
        </p:pic>
      </p:grpSp>
    </p:spTree>
    <p:extLst>
      <p:ext uri="{BB962C8B-B14F-4D97-AF65-F5344CB8AC3E}">
        <p14:creationId xmlns:p14="http://schemas.microsoft.com/office/powerpoint/2010/main" val="233139226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fade">
                                      <p:cBhvr>
                                        <p:cTn id="14" dur="1000"/>
                                        <p:tgtEl>
                                          <p:spTgt spid="4"/>
                                        </p:tgtEl>
                                      </p:cBhvr>
                                    </p:animEffect>
                                    <p:anim calcmode="lin" valueType="num">
                                      <p:cBhvr>
                                        <p:cTn id="15" dur="1000" fill="hold"/>
                                        <p:tgtEl>
                                          <p:spTgt spid="4"/>
                                        </p:tgtEl>
                                        <p:attrNameLst>
                                          <p:attrName>ppt_x</p:attrName>
                                        </p:attrNameLst>
                                      </p:cBhvr>
                                      <p:tavLst>
                                        <p:tav tm="0">
                                          <p:val>
                                            <p:strVal val="#ppt_x"/>
                                          </p:val>
                                        </p:tav>
                                        <p:tav tm="100000">
                                          <p:val>
                                            <p:strVal val="#ppt_x"/>
                                          </p:val>
                                        </p:tav>
                                      </p:tavLst>
                                    </p:anim>
                                    <p:anim calcmode="lin" valueType="num">
                                      <p:cBhvr>
                                        <p:cTn id="16"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10" presetClass="exit" presetSubtype="0" fill="hold" nodeType="clickEffect">
                                  <p:stCondLst>
                                    <p:cond delay="0"/>
                                  </p:stCondLst>
                                  <p:childTnLst>
                                    <p:animEffect transition="out" filter="fade">
                                      <p:cBhvr>
                                        <p:cTn id="20" dur="500"/>
                                        <p:tgtEl>
                                          <p:spTgt spid="4"/>
                                        </p:tgtEl>
                                      </p:cBhvr>
                                    </p:animEffect>
                                    <p:set>
                                      <p:cBhvr>
                                        <p:cTn id="21" dur="1" fill="hold">
                                          <p:stCondLst>
                                            <p:cond delay="499"/>
                                          </p:stCondLst>
                                        </p:cTn>
                                        <p:tgtEl>
                                          <p:spTgt spid="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圆角 2">
            <a:extLst>
              <a:ext uri="{FF2B5EF4-FFF2-40B4-BE49-F238E27FC236}">
                <a16:creationId xmlns:a16="http://schemas.microsoft.com/office/drawing/2014/main" id="{51B4E8A8-57A2-24C1-3D49-3EF849A543B6}"/>
              </a:ext>
            </a:extLst>
          </p:cNvPr>
          <p:cNvSpPr/>
          <p:nvPr/>
        </p:nvSpPr>
        <p:spPr>
          <a:xfrm>
            <a:off x="228601" y="518935"/>
            <a:ext cx="11715750" cy="6074555"/>
          </a:xfrm>
          <a:prstGeom prst="roundRect">
            <a:avLst>
              <a:gd name="adj" fmla="val 11843"/>
            </a:avLst>
          </a:prstGeom>
          <a:solidFill>
            <a:schemeClr val="bg1"/>
          </a:solidFill>
          <a:ln w="38100">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8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	</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8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	</a:t>
            </a: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vi-VN" sz="28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vi-VN" sz="28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vi-VN" sz="28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vi-VN" sz="28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vi-VN" sz="28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vi-VN" sz="28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vi-VN" sz="28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8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	Cô bé oà khóc. Người mẹ thở dài:</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8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	- Con có biết ông chủ nhà rất yêu hoa không? Con qua xin lỗi ông đi.</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8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	Mai đứng trước nhà ông nhạc sĩ. Cô bé lầm nhầm cả chục lần cầu xin lỗi, mắt vẫn nhoà nước. Mai thoáng nghĩ trong đầu giá có một phép màu để cành hoa liền lại. Rồi cô bé thì thầm: “Ông Bụt ơi, cứu con!". Cô rụt rè đưa tay gõ nhẹ cánh cửa. Nhưng cửa không mở.</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8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	Hôm sau, Mai vô cùng ngạc nhiên và sung sướng khi nhìn thấy chậu lan. Vẫn là một nhành hoa tím biếc bung nở tuyệt đẹp.</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8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	“Mẹ ơi, ông Bụt đã cứu con. – Mai kêu lên khe khẽ.</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8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	Tiếng dương cầm ngân vang từ căn gác nhỏ. Ông nhạc sĩ đang viết nhạc. Giai điệu tươi vui như tiếng cười trong veo của cô bé ngoài kia. Chiều qua, ông đã mua một chậu lan mới thay cho chậu cũ. Vì ông đã tình cờ nhìn thấy những giọt nước mắt và nghe được những lời thì thầm...</a:t>
            </a: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vi-VN" sz="28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vi-VN" sz="28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vi-VN" sz="28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vi-VN" sz="28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vi-VN" sz="28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vi-VN" sz="2800" b="0" i="0" u="none" strike="noStrike" kern="1200" cap="none" spc="0" normalizeH="0" baseline="0" noProof="0" dirty="0">
              <a:ln>
                <a:noFill/>
              </a:ln>
              <a:solidFill>
                <a:srgbClr val="000000"/>
              </a:solidFill>
              <a:effectLst/>
              <a:uLnTx/>
              <a:uFillTx/>
              <a:latin typeface="Open Sans" panose="020B0606030504020204" pitchFamily="34" charset="0"/>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vi-VN" sz="2800" b="0" i="0" u="none" strike="noStrike" kern="1200" cap="none" spc="0" normalizeH="0" baseline="0" noProof="0" dirty="0">
              <a:ln>
                <a:noFill/>
              </a:ln>
              <a:solidFill>
                <a:srgbClr val="000000"/>
              </a:solidFill>
              <a:effectLst/>
              <a:uLnTx/>
              <a:uFillTx/>
              <a:latin typeface="Open Sans" panose="020B0606030504020204" pitchFamily="34" charset="0"/>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vi-VN" sz="2800" b="0" i="0" u="none" strike="noStrike" kern="1200" cap="none" spc="0" normalizeH="0" baseline="0" noProof="0" dirty="0">
              <a:ln>
                <a:noFill/>
              </a:ln>
              <a:solidFill>
                <a:srgbClr val="000000"/>
              </a:solidFill>
              <a:effectLst/>
              <a:uLnTx/>
              <a:uFillTx/>
              <a:latin typeface="Open Sans" panose="020B0606030504020204" pitchFamily="34" charset="0"/>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vi-VN" sz="2800" b="0" i="0" u="none" strike="noStrike" kern="1200" cap="none" spc="0" normalizeH="0" baseline="0" noProof="0" dirty="0">
              <a:ln>
                <a:noFill/>
              </a:ln>
              <a:solidFill>
                <a:srgbClr val="000000"/>
              </a:solidFill>
              <a:effectLst/>
              <a:uLnTx/>
              <a:uFillTx/>
              <a:latin typeface="Open Sans" panose="020B0606030504020204" pitchFamily="34" charset="0"/>
              <a:ea typeface="+mn-ea"/>
              <a:cs typeface="+mn-cs"/>
            </a:endParaRPr>
          </a:p>
        </p:txBody>
      </p:sp>
      <p:grpSp>
        <p:nvGrpSpPr>
          <p:cNvPr id="2" name="组合 1">
            <a:extLst>
              <a:ext uri="{FF2B5EF4-FFF2-40B4-BE49-F238E27FC236}">
                <a16:creationId xmlns:a16="http://schemas.microsoft.com/office/drawing/2014/main" id="{250A14C6-03F6-70F7-D635-1CD23E4597EE}"/>
              </a:ext>
            </a:extLst>
          </p:cNvPr>
          <p:cNvGrpSpPr/>
          <p:nvPr/>
        </p:nvGrpSpPr>
        <p:grpSpPr>
          <a:xfrm>
            <a:off x="3892991" y="0"/>
            <a:ext cx="4406017" cy="706056"/>
            <a:chOff x="4022007" y="1851811"/>
            <a:chExt cx="3686538" cy="984474"/>
          </a:xfrm>
        </p:grpSpPr>
        <p:sp>
          <p:nvSpPr>
            <p:cNvPr id="6" name="圆角矩形 2">
              <a:extLst>
                <a:ext uri="{FF2B5EF4-FFF2-40B4-BE49-F238E27FC236}">
                  <a16:creationId xmlns:a16="http://schemas.microsoft.com/office/drawing/2014/main" id="{DB68713E-A567-06E1-1406-E13EECDB98AE}"/>
                </a:ext>
              </a:extLst>
            </p:cNvPr>
            <p:cNvSpPr/>
            <p:nvPr/>
          </p:nvSpPr>
          <p:spPr>
            <a:xfrm>
              <a:off x="4397253" y="1981567"/>
              <a:ext cx="3311292" cy="854718"/>
            </a:xfrm>
            <a:prstGeom prst="roundRect">
              <a:avLst>
                <a:gd name="adj" fmla="val 50000"/>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10000"/>
                </a:lnSpc>
                <a:spcBef>
                  <a:spcPts val="0"/>
                </a:spcBef>
                <a:spcAft>
                  <a:spcPts val="0"/>
                </a:spcAft>
                <a:buClrTx/>
                <a:buSzTx/>
                <a:buFontTx/>
                <a:buNone/>
                <a:tabLst/>
                <a:defRPr/>
              </a:pPr>
              <a:r>
                <a:rPr kumimoji="0" lang="en-US" altLang="zh-CN" sz="3600" b="1" i="0" u="none" strike="noStrike" kern="1200" cap="none" spc="0" normalizeH="0" baseline="0" noProof="0" dirty="0">
                  <a:ln>
                    <a:noFill/>
                  </a:ln>
                  <a:solidFill>
                    <a:srgbClr val="FFFF00"/>
                  </a:solidFill>
                  <a:effectLst/>
                  <a:uLnTx/>
                  <a:uFillTx/>
                  <a:latin typeface="Cambria" panose="02040503050406030204" pitchFamily="18" charset="0"/>
                  <a:ea typeface="Cambria" panose="02040503050406030204" pitchFamily="18" charset="0"/>
                  <a:cs typeface="胡晓波男神体" panose="02010600030101010101" pitchFamily="2" charset="-122"/>
                </a:rPr>
                <a:t>Ông bụt đã đến</a:t>
              </a:r>
              <a:endParaRPr kumimoji="0" lang="zh-CN" altLang="en-US" sz="3600" b="1" i="0" u="none" strike="noStrike" kern="1200" cap="none" spc="0" normalizeH="0" baseline="0" noProof="0" dirty="0">
                <a:ln>
                  <a:noFill/>
                </a:ln>
                <a:solidFill>
                  <a:srgbClr val="FFFF00"/>
                </a:solidFill>
                <a:effectLst/>
                <a:uLnTx/>
                <a:uFillTx/>
                <a:latin typeface="Cambria" panose="02040503050406030204" pitchFamily="18" charset="0"/>
                <a:ea typeface="胡晓波男神体" panose="02010600030101010101" pitchFamily="2" charset="-122"/>
                <a:cs typeface="胡晓波男神体" panose="02010600030101010101" pitchFamily="2" charset="-122"/>
              </a:endParaRPr>
            </a:p>
          </p:txBody>
        </p:sp>
        <p:pic>
          <p:nvPicPr>
            <p:cNvPr id="25" name="图片 24">
              <a:extLst>
                <a:ext uri="{FF2B5EF4-FFF2-40B4-BE49-F238E27FC236}">
                  <a16:creationId xmlns:a16="http://schemas.microsoft.com/office/drawing/2014/main" id="{07691114-60F9-5DDA-7FAC-F9D6FFB8B891}"/>
                </a:ext>
              </a:extLst>
            </p:cNvPr>
            <p:cNvPicPr>
              <a:picLocks noChangeAspect="1"/>
            </p:cNvPicPr>
            <p:nvPr/>
          </p:nvPicPr>
          <p:blipFill rotWithShape="1">
            <a:blip r:embed="rId2">
              <a:extLst>
                <a:ext uri="{28A0092B-C50C-407E-A947-70E740481C1C}">
                  <a14:useLocalDpi xmlns:a14="http://schemas.microsoft.com/office/drawing/2010/main" val="0"/>
                </a:ext>
              </a:extLst>
            </a:blip>
            <a:srcRect l="52260" t="31979" r="39931" b="53248"/>
            <a:stretch/>
          </p:blipFill>
          <p:spPr>
            <a:xfrm flipH="1">
              <a:off x="4022007" y="1851811"/>
              <a:ext cx="1044105" cy="874505"/>
            </a:xfrm>
            <a:custGeom>
              <a:avLst/>
              <a:gdLst>
                <a:gd name="connsiteX0" fmla="*/ 0 w 1955800"/>
                <a:gd name="connsiteY0" fmla="*/ 0 h 1638108"/>
                <a:gd name="connsiteX1" fmla="*/ 1955800 w 1955800"/>
                <a:gd name="connsiteY1" fmla="*/ 0 h 1638108"/>
                <a:gd name="connsiteX2" fmla="*/ 1955800 w 1955800"/>
                <a:gd name="connsiteY2" fmla="*/ 1397871 h 1638108"/>
                <a:gd name="connsiteX3" fmla="*/ 1601820 w 1955800"/>
                <a:gd name="connsiteY3" fmla="*/ 1397871 h 1638108"/>
                <a:gd name="connsiteX4" fmla="*/ 1601820 w 1955800"/>
                <a:gd name="connsiteY4" fmla="*/ 1638108 h 1638108"/>
                <a:gd name="connsiteX5" fmla="*/ 0 w 1955800"/>
                <a:gd name="connsiteY5" fmla="*/ 1638108 h 16381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955800" h="1638108">
                  <a:moveTo>
                    <a:pt x="0" y="0"/>
                  </a:moveTo>
                  <a:lnTo>
                    <a:pt x="1955800" y="0"/>
                  </a:lnTo>
                  <a:lnTo>
                    <a:pt x="1955800" y="1397871"/>
                  </a:lnTo>
                  <a:lnTo>
                    <a:pt x="1601820" y="1397871"/>
                  </a:lnTo>
                  <a:lnTo>
                    <a:pt x="1601820" y="1638108"/>
                  </a:lnTo>
                  <a:lnTo>
                    <a:pt x="0" y="1638108"/>
                  </a:lnTo>
                  <a:close/>
                </a:path>
              </a:pathLst>
            </a:custGeom>
          </p:spPr>
        </p:pic>
      </p:grpSp>
      <p:sp>
        <p:nvSpPr>
          <p:cNvPr id="8" name="TextBox 7">
            <a:extLst>
              <a:ext uri="{FF2B5EF4-FFF2-40B4-BE49-F238E27FC236}">
                <a16:creationId xmlns:a16="http://schemas.microsoft.com/office/drawing/2014/main" id="{BAD17891-CC72-FBC7-2E0E-EF11F33ED0C3}"/>
              </a:ext>
            </a:extLst>
          </p:cNvPr>
          <p:cNvSpPr txBox="1"/>
          <p:nvPr/>
        </p:nvSpPr>
        <p:spPr>
          <a:xfrm>
            <a:off x="9651699" y="6224158"/>
            <a:ext cx="2199190"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C00000"/>
                </a:solidFill>
                <a:effectLst/>
                <a:uLnTx/>
                <a:uFillTx/>
                <a:latin typeface="Cambria" panose="02040503050406030204" pitchFamily="18" charset="0"/>
                <a:ea typeface="Cambria" panose="02040503050406030204" pitchFamily="18" charset="0"/>
                <a:cs typeface="+mn-cs"/>
              </a:rPr>
              <a:t>Võ Thu Hương</a:t>
            </a:r>
            <a:endParaRPr kumimoji="0" lang="vi-VN" sz="1800" b="1" i="0" u="none" strike="noStrike" kern="1200" cap="none" spc="0" normalizeH="0" baseline="0" noProof="0" dirty="0">
              <a:ln>
                <a:noFill/>
              </a:ln>
              <a:solidFill>
                <a:srgbClr val="C00000"/>
              </a:solidFill>
              <a:effectLst/>
              <a:uLnTx/>
              <a:uFillTx/>
              <a:latin typeface="Cambria" panose="02040503050406030204" pitchFamily="18" charset="0"/>
              <a:ea typeface="Cambria" panose="02040503050406030204" pitchFamily="18" charset="0"/>
              <a:cs typeface="+mn-cs"/>
            </a:endParaRPr>
          </a:p>
        </p:txBody>
      </p:sp>
    </p:spTree>
    <p:extLst>
      <p:ext uri="{BB962C8B-B14F-4D97-AF65-F5344CB8AC3E}">
        <p14:creationId xmlns:p14="http://schemas.microsoft.com/office/powerpoint/2010/main" val="155596452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 name="组合 12">
            <a:extLst>
              <a:ext uri="{FF2B5EF4-FFF2-40B4-BE49-F238E27FC236}">
                <a16:creationId xmlns:a16="http://schemas.microsoft.com/office/drawing/2014/main" id="{C2ECFF84-9237-0429-1B6F-2448DC0BB7E2}"/>
              </a:ext>
            </a:extLst>
          </p:cNvPr>
          <p:cNvGrpSpPr/>
          <p:nvPr/>
        </p:nvGrpSpPr>
        <p:grpSpPr>
          <a:xfrm>
            <a:off x="1293400" y="1147130"/>
            <a:ext cx="9059221" cy="4178376"/>
            <a:chOff x="1365617" y="2613362"/>
            <a:chExt cx="4834678" cy="1311960"/>
          </a:xfrm>
        </p:grpSpPr>
        <p:sp>
          <p:nvSpPr>
            <p:cNvPr id="2" name="矩形: 圆角 1">
              <a:extLst>
                <a:ext uri="{FF2B5EF4-FFF2-40B4-BE49-F238E27FC236}">
                  <a16:creationId xmlns:a16="http://schemas.microsoft.com/office/drawing/2014/main" id="{90C12816-B30E-8912-F43D-862C1FE20432}"/>
                </a:ext>
              </a:extLst>
            </p:cNvPr>
            <p:cNvSpPr/>
            <p:nvPr/>
          </p:nvSpPr>
          <p:spPr>
            <a:xfrm>
              <a:off x="2234078" y="2613362"/>
              <a:ext cx="3966217" cy="1311960"/>
            </a:xfrm>
            <a:prstGeom prst="roundRect">
              <a:avLst>
                <a:gd name="adj" fmla="val 17635"/>
              </a:avLst>
            </a:prstGeom>
            <a:solidFill>
              <a:schemeClr val="bg1"/>
            </a:solidFill>
            <a:ln w="57150">
              <a:solidFill>
                <a:schemeClr val="tx1"/>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6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sp>
          <p:nvSpPr>
            <p:cNvPr id="10" name="矩形: 圆角 9">
              <a:extLst>
                <a:ext uri="{FF2B5EF4-FFF2-40B4-BE49-F238E27FC236}">
                  <a16:creationId xmlns:a16="http://schemas.microsoft.com/office/drawing/2014/main" id="{6D0B8747-9E79-2684-B352-7E04693FC0C0}"/>
                </a:ext>
              </a:extLst>
            </p:cNvPr>
            <p:cNvSpPr/>
            <p:nvPr/>
          </p:nvSpPr>
          <p:spPr>
            <a:xfrm>
              <a:off x="1365617" y="2992710"/>
              <a:ext cx="1080489" cy="553264"/>
            </a:xfrm>
            <a:prstGeom prst="roundRect">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9600" b="0" i="0" u="none" strike="noStrike" kern="1200" cap="none" spc="0" normalizeH="0" baseline="0" noProof="0" dirty="0">
                  <a:ln>
                    <a:solidFill>
                      <a:prstClr val="black"/>
                    </a:solidFill>
                  </a:ln>
                  <a:solidFill>
                    <a:prstClr val="white"/>
                  </a:solidFill>
                  <a:effectLst/>
                  <a:uLnTx/>
                  <a:uFillTx/>
                  <a:latin typeface="Forte" panose="03060902040502070203" pitchFamily="66" charset="0"/>
                  <a:ea typeface="胡晓波男神体" panose="02010600030101010101" pitchFamily="2" charset="-122"/>
                  <a:cs typeface="胡晓波男神体" panose="02010600030101010101" pitchFamily="2" charset="-122"/>
                </a:rPr>
                <a:t>03</a:t>
              </a:r>
              <a:endParaRPr kumimoji="0" lang="zh-CN" altLang="en-US" sz="9600" b="0" i="0" u="none" strike="noStrike" kern="1200" cap="none" spc="0" normalizeH="0" baseline="0" noProof="0" dirty="0">
                <a:ln>
                  <a:solidFill>
                    <a:prstClr val="black"/>
                  </a:solidFill>
                </a:ln>
                <a:solidFill>
                  <a:prstClr val="white"/>
                </a:solidFill>
                <a:effectLst/>
                <a:uLnTx/>
                <a:uFillTx/>
                <a:latin typeface="Forte" panose="03060902040502070203" pitchFamily="66" charset="0"/>
                <a:ea typeface="胡晓波男神体" panose="02010600030101010101" pitchFamily="2" charset="-122"/>
                <a:cs typeface="胡晓波男神体" panose="02010600030101010101" pitchFamily="2" charset="-122"/>
              </a:endParaRPr>
            </a:p>
          </p:txBody>
        </p:sp>
        <p:sp>
          <p:nvSpPr>
            <p:cNvPr id="12" name="文本框 11">
              <a:extLst>
                <a:ext uri="{FF2B5EF4-FFF2-40B4-BE49-F238E27FC236}">
                  <a16:creationId xmlns:a16="http://schemas.microsoft.com/office/drawing/2014/main" id="{E0086DAA-FA01-B648-E485-B48AFC66FE8D}"/>
                </a:ext>
              </a:extLst>
            </p:cNvPr>
            <p:cNvSpPr txBox="1"/>
            <p:nvPr/>
          </p:nvSpPr>
          <p:spPr>
            <a:xfrm>
              <a:off x="2446106" y="2790983"/>
              <a:ext cx="3370538" cy="956718"/>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9600" b="0" i="0" u="none" strike="noStrike" kern="1200" cap="none" spc="0" normalizeH="0" baseline="0" noProof="0" dirty="0" err="1">
                  <a:ln>
                    <a:solidFill>
                      <a:prstClr val="black"/>
                    </a:solidFill>
                  </a:ln>
                  <a:solidFill>
                    <a:srgbClr val="FF0000"/>
                  </a:solidFill>
                  <a:effectLst/>
                  <a:uLnTx/>
                  <a:uFillTx/>
                  <a:latin typeface="Segoe UI Black" panose="020B0A02040204020203" pitchFamily="34" charset="0"/>
                  <a:ea typeface="Segoe UI Black" panose="020B0A02040204020203" pitchFamily="34" charset="0"/>
                  <a:cs typeface="胡晓波男神体" panose="02010600030101010101" pitchFamily="2" charset="-122"/>
                </a:rPr>
                <a:t>Trả</a:t>
              </a:r>
              <a:r>
                <a:rPr kumimoji="0" lang="en-US" altLang="zh-CN" sz="9600" b="0" i="0" u="none" strike="noStrike" kern="1200" cap="none" spc="0" normalizeH="0" baseline="0" noProof="0" dirty="0">
                  <a:ln>
                    <a:solidFill>
                      <a:prstClr val="black"/>
                    </a:solidFill>
                  </a:ln>
                  <a:solidFill>
                    <a:srgbClr val="FF0000"/>
                  </a:solidFill>
                  <a:effectLst/>
                  <a:uLnTx/>
                  <a:uFillTx/>
                  <a:latin typeface="Segoe UI Black" panose="020B0A02040204020203" pitchFamily="34" charset="0"/>
                  <a:ea typeface="Segoe UI Black" panose="020B0A02040204020203" pitchFamily="34" charset="0"/>
                  <a:cs typeface="胡晓波男神体" panose="02010600030101010101" pitchFamily="2" charset="-122"/>
                </a:rPr>
                <a:t> </a:t>
              </a:r>
              <a:r>
                <a:rPr kumimoji="0" lang="en-US" altLang="zh-CN" sz="9600" b="0" i="0" u="none" strike="noStrike" kern="1200" cap="none" spc="0" normalizeH="0" baseline="0" noProof="0" dirty="0" err="1">
                  <a:ln>
                    <a:solidFill>
                      <a:prstClr val="black"/>
                    </a:solidFill>
                  </a:ln>
                  <a:solidFill>
                    <a:srgbClr val="FF0000"/>
                  </a:solidFill>
                  <a:effectLst/>
                  <a:uLnTx/>
                  <a:uFillTx/>
                  <a:latin typeface="Segoe UI Black" panose="020B0A02040204020203" pitchFamily="34" charset="0"/>
                  <a:ea typeface="Segoe UI Black" panose="020B0A02040204020203" pitchFamily="34" charset="0"/>
                  <a:cs typeface="胡晓波男神体" panose="02010600030101010101" pitchFamily="2" charset="-122"/>
                </a:rPr>
                <a:t>lời</a:t>
              </a:r>
              <a:r>
                <a:rPr kumimoji="0" lang="en-US" altLang="zh-CN" sz="9600" b="0" i="0" u="none" strike="noStrike" kern="1200" cap="none" spc="0" normalizeH="0" baseline="0" noProof="0" dirty="0">
                  <a:ln>
                    <a:solidFill>
                      <a:prstClr val="black"/>
                    </a:solidFill>
                  </a:ln>
                  <a:solidFill>
                    <a:srgbClr val="FF0000"/>
                  </a:solidFill>
                  <a:effectLst/>
                  <a:uLnTx/>
                  <a:uFillTx/>
                  <a:latin typeface="Segoe UI Black" panose="020B0A02040204020203" pitchFamily="34" charset="0"/>
                  <a:ea typeface="Segoe UI Black" panose="020B0A02040204020203" pitchFamily="34" charset="0"/>
                  <a:cs typeface="胡晓波男神体" panose="02010600030101010101" pitchFamily="2" charset="-122"/>
                </a:rPr>
                <a:t> </a:t>
              </a:r>
              <a:r>
                <a:rPr kumimoji="0" lang="en-US" altLang="zh-CN" sz="9600" b="0" i="0" u="none" strike="noStrike" kern="1200" cap="none" spc="0" normalizeH="0" baseline="0" noProof="0" dirty="0" err="1">
                  <a:ln>
                    <a:solidFill>
                      <a:prstClr val="black"/>
                    </a:solidFill>
                  </a:ln>
                  <a:solidFill>
                    <a:srgbClr val="FF0000"/>
                  </a:solidFill>
                  <a:effectLst/>
                  <a:uLnTx/>
                  <a:uFillTx/>
                  <a:latin typeface="Segoe UI Black" panose="020B0A02040204020203" pitchFamily="34" charset="0"/>
                  <a:ea typeface="Segoe UI Black" panose="020B0A02040204020203" pitchFamily="34" charset="0"/>
                  <a:cs typeface="胡晓波男神体" panose="02010600030101010101" pitchFamily="2" charset="-122"/>
                </a:rPr>
                <a:t>câu</a:t>
              </a:r>
              <a:r>
                <a:rPr kumimoji="0" lang="en-US" altLang="zh-CN" sz="9600" b="0" i="0" u="none" strike="noStrike" kern="1200" cap="none" spc="0" normalizeH="0" baseline="0" noProof="0" dirty="0">
                  <a:ln>
                    <a:solidFill>
                      <a:prstClr val="black"/>
                    </a:solidFill>
                  </a:ln>
                  <a:solidFill>
                    <a:srgbClr val="FF0000"/>
                  </a:solidFill>
                  <a:effectLst/>
                  <a:uLnTx/>
                  <a:uFillTx/>
                  <a:latin typeface="Segoe UI Black" panose="020B0A02040204020203" pitchFamily="34" charset="0"/>
                  <a:ea typeface="Segoe UI Black" panose="020B0A02040204020203" pitchFamily="34" charset="0"/>
                  <a:cs typeface="胡晓波男神体" panose="02010600030101010101" pitchFamily="2" charset="-122"/>
                </a:rPr>
                <a:t> </a:t>
              </a:r>
              <a:r>
                <a:rPr kumimoji="0" lang="en-US" altLang="zh-CN" sz="9600" b="0" i="0" u="none" strike="noStrike" kern="1200" cap="none" spc="0" normalizeH="0" baseline="0" noProof="0" dirty="0" err="1">
                  <a:ln>
                    <a:solidFill>
                      <a:prstClr val="black"/>
                    </a:solidFill>
                  </a:ln>
                  <a:solidFill>
                    <a:srgbClr val="FF0000"/>
                  </a:solidFill>
                  <a:effectLst/>
                  <a:uLnTx/>
                  <a:uFillTx/>
                  <a:latin typeface="Segoe UI Black" panose="020B0A02040204020203" pitchFamily="34" charset="0"/>
                  <a:ea typeface="Segoe UI Black" panose="020B0A02040204020203" pitchFamily="34" charset="0"/>
                  <a:cs typeface="胡晓波男神体" panose="02010600030101010101" pitchFamily="2" charset="-122"/>
                </a:rPr>
                <a:t>hỏi</a:t>
              </a:r>
              <a:endParaRPr kumimoji="0" lang="zh-CN" altLang="en-US" sz="9600" b="0" i="0" u="none" strike="noStrike" kern="1200" cap="none" spc="0" normalizeH="0" baseline="0" noProof="0" dirty="0">
                <a:ln>
                  <a:solidFill>
                    <a:prstClr val="black"/>
                  </a:solidFill>
                </a:ln>
                <a:solidFill>
                  <a:srgbClr val="FF0000"/>
                </a:solidFill>
                <a:effectLst/>
                <a:uLnTx/>
                <a:uFillTx/>
                <a:latin typeface="Segoe UI Black" panose="020B0A02040204020203" pitchFamily="34" charset="0"/>
                <a:ea typeface="胡晓波男神体" panose="02010600030101010101" pitchFamily="2" charset="-122"/>
                <a:cs typeface="胡晓波男神体" panose="02010600030101010101" pitchFamily="2" charset="-122"/>
              </a:endParaRPr>
            </a:p>
          </p:txBody>
        </p:sp>
      </p:grpSp>
      <p:pic>
        <p:nvPicPr>
          <p:cNvPr id="40" name="图片 39">
            <a:extLst>
              <a:ext uri="{FF2B5EF4-FFF2-40B4-BE49-F238E27FC236}">
                <a16:creationId xmlns:a16="http://schemas.microsoft.com/office/drawing/2014/main" id="{F2AEEF1F-EBAE-D983-66AD-706B7E3E906E}"/>
              </a:ext>
            </a:extLst>
          </p:cNvPr>
          <p:cNvPicPr>
            <a:picLocks noChangeAspect="1"/>
          </p:cNvPicPr>
          <p:nvPr/>
        </p:nvPicPr>
        <p:blipFill rotWithShape="1">
          <a:blip r:embed="rId2">
            <a:extLst>
              <a:ext uri="{28A0092B-C50C-407E-A947-70E740481C1C}">
                <a14:useLocalDpi xmlns:a14="http://schemas.microsoft.com/office/drawing/2010/main" val="0"/>
              </a:ext>
            </a:extLst>
          </a:blip>
          <a:srcRect l="52260" t="31979" r="39931" b="53248"/>
          <a:stretch/>
        </p:blipFill>
        <p:spPr>
          <a:xfrm>
            <a:off x="10094040" y="1566991"/>
            <a:ext cx="1044105" cy="874505"/>
          </a:xfrm>
          <a:custGeom>
            <a:avLst/>
            <a:gdLst>
              <a:gd name="connsiteX0" fmla="*/ 0 w 1955800"/>
              <a:gd name="connsiteY0" fmla="*/ 0 h 1638108"/>
              <a:gd name="connsiteX1" fmla="*/ 1955800 w 1955800"/>
              <a:gd name="connsiteY1" fmla="*/ 0 h 1638108"/>
              <a:gd name="connsiteX2" fmla="*/ 1955800 w 1955800"/>
              <a:gd name="connsiteY2" fmla="*/ 1397871 h 1638108"/>
              <a:gd name="connsiteX3" fmla="*/ 1601820 w 1955800"/>
              <a:gd name="connsiteY3" fmla="*/ 1397871 h 1638108"/>
              <a:gd name="connsiteX4" fmla="*/ 1601820 w 1955800"/>
              <a:gd name="connsiteY4" fmla="*/ 1638108 h 1638108"/>
              <a:gd name="connsiteX5" fmla="*/ 0 w 1955800"/>
              <a:gd name="connsiteY5" fmla="*/ 1638108 h 16381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955800" h="1638108">
                <a:moveTo>
                  <a:pt x="0" y="0"/>
                </a:moveTo>
                <a:lnTo>
                  <a:pt x="1955800" y="0"/>
                </a:lnTo>
                <a:lnTo>
                  <a:pt x="1955800" y="1397871"/>
                </a:lnTo>
                <a:lnTo>
                  <a:pt x="1601820" y="1397871"/>
                </a:lnTo>
                <a:lnTo>
                  <a:pt x="1601820" y="1638108"/>
                </a:lnTo>
                <a:lnTo>
                  <a:pt x="0" y="1638108"/>
                </a:lnTo>
                <a:close/>
              </a:path>
            </a:pathLst>
          </a:custGeom>
        </p:spPr>
      </p:pic>
    </p:spTree>
    <p:extLst>
      <p:ext uri="{BB962C8B-B14F-4D97-AF65-F5344CB8AC3E}">
        <p14:creationId xmlns:p14="http://schemas.microsoft.com/office/powerpoint/2010/main" val="236218236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p:cTn id="7" dur="500" fill="hold"/>
                                        <p:tgtEl>
                                          <p:spTgt spid="13"/>
                                        </p:tgtEl>
                                        <p:attrNameLst>
                                          <p:attrName>ppt_w</p:attrName>
                                        </p:attrNameLst>
                                      </p:cBhvr>
                                      <p:tavLst>
                                        <p:tav tm="0">
                                          <p:val>
                                            <p:fltVal val="0"/>
                                          </p:val>
                                        </p:tav>
                                        <p:tav tm="100000">
                                          <p:val>
                                            <p:strVal val="#ppt_w"/>
                                          </p:val>
                                        </p:tav>
                                      </p:tavLst>
                                    </p:anim>
                                    <p:anim calcmode="lin" valueType="num">
                                      <p:cBhvr>
                                        <p:cTn id="8" dur="500" fill="hold"/>
                                        <p:tgtEl>
                                          <p:spTgt spid="13"/>
                                        </p:tgtEl>
                                        <p:attrNameLst>
                                          <p:attrName>ppt_h</p:attrName>
                                        </p:attrNameLst>
                                      </p:cBhvr>
                                      <p:tavLst>
                                        <p:tav tm="0">
                                          <p:val>
                                            <p:fltVal val="0"/>
                                          </p:val>
                                        </p:tav>
                                        <p:tav tm="100000">
                                          <p:val>
                                            <p:strVal val="#ppt_h"/>
                                          </p:val>
                                        </p:tav>
                                      </p:tavLst>
                                    </p:anim>
                                    <p:animEffect transition="in" filter="fade">
                                      <p:cBhvr>
                                        <p:cTn id="9"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文本框 6">
            <a:extLst>
              <a:ext uri="{FF2B5EF4-FFF2-40B4-BE49-F238E27FC236}">
                <a16:creationId xmlns:a16="http://schemas.microsoft.com/office/drawing/2014/main" id="{435713CC-2F73-EA28-C5A6-3D6C89AB0D23}"/>
              </a:ext>
            </a:extLst>
          </p:cNvPr>
          <p:cNvSpPr txBox="1"/>
          <p:nvPr/>
        </p:nvSpPr>
        <p:spPr>
          <a:xfrm>
            <a:off x="544847" y="437252"/>
            <a:ext cx="9330674" cy="1978164"/>
          </a:xfrm>
          <a:prstGeom prst="roundRect">
            <a:avLst>
              <a:gd name="adj" fmla="val 46680"/>
            </a:avLst>
          </a:prstGeom>
          <a:solidFill>
            <a:schemeClr val="accent4">
              <a:lumMod val="20000"/>
              <a:lumOff val="80000"/>
            </a:schemeClr>
          </a:solidFill>
          <a:ln w="12700">
            <a:solidFill>
              <a:schemeClr val="tx1"/>
            </a:solidFill>
            <a:prstDash val="dash"/>
          </a:ln>
        </p:spPr>
        <p:txBody>
          <a:bodyPr wrap="square" rtlCol="0" anchor="t">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400" b="1" i="1" u="none" strike="noStrike" kern="1200" cap="none" spc="0" normalizeH="0" baseline="0" noProof="0" dirty="0">
                <a:ln>
                  <a:noFill/>
                </a:ln>
                <a:solidFill>
                  <a:srgbClr val="C00000"/>
                </a:solidFill>
                <a:effectLst/>
                <a:uLnTx/>
                <a:uFillTx/>
                <a:latin typeface="Cambria" panose="02040503050406030204" pitchFamily="18" charset="0"/>
                <a:ea typeface="Cambria" panose="02040503050406030204" pitchFamily="18" charset="0"/>
                <a:cs typeface="+mn-cs"/>
              </a:rPr>
              <a:t>Những</a:t>
            </a:r>
            <a:r>
              <a:rPr kumimoji="0" lang="en-US" sz="4400" b="1" i="1" u="none" strike="noStrike" kern="1200" cap="none" spc="0" normalizeH="0" noProof="0" dirty="0">
                <a:ln>
                  <a:noFill/>
                </a:ln>
                <a:solidFill>
                  <a:srgbClr val="C00000"/>
                </a:solidFill>
                <a:effectLst/>
                <a:uLnTx/>
                <a:uFillTx/>
                <a:latin typeface="Cambria" panose="02040503050406030204" pitchFamily="18" charset="0"/>
                <a:ea typeface="Cambria" panose="02040503050406030204" pitchFamily="18" charset="0"/>
                <a:cs typeface="+mn-cs"/>
              </a:rPr>
              <a:t> chi tiết nào cho thấy Mai rất yêu hoa?</a:t>
            </a:r>
            <a:endParaRPr kumimoji="0" lang="zh-CN" altLang="en-US" sz="2000" b="1" i="1" u="none" strike="noStrike" kern="1200" cap="none" spc="0" normalizeH="0" baseline="0" noProof="0" dirty="0">
              <a:ln>
                <a:noFill/>
              </a:ln>
              <a:solidFill>
                <a:srgbClr val="C00000"/>
              </a:solidFill>
              <a:effectLst/>
              <a:uLnTx/>
              <a:uFillTx/>
              <a:latin typeface="Cambria" panose="02040503050406030204" pitchFamily="18" charset="0"/>
              <a:ea typeface="阿里巴巴普惠体 Light" panose="00020600040101010101" charset="-122"/>
              <a:cs typeface="阿里巴巴普惠体 Light" panose="00020600040101010101" charset="-122"/>
            </a:endParaRPr>
          </a:p>
        </p:txBody>
      </p:sp>
      <p:grpSp>
        <p:nvGrpSpPr>
          <p:cNvPr id="12" name="组合 11">
            <a:extLst>
              <a:ext uri="{FF2B5EF4-FFF2-40B4-BE49-F238E27FC236}">
                <a16:creationId xmlns:a16="http://schemas.microsoft.com/office/drawing/2014/main" id="{6F750636-F62B-F4A4-8CA8-A14FD7360698}"/>
              </a:ext>
            </a:extLst>
          </p:cNvPr>
          <p:cNvGrpSpPr/>
          <p:nvPr/>
        </p:nvGrpSpPr>
        <p:grpSpPr>
          <a:xfrm>
            <a:off x="8974296" y="0"/>
            <a:ext cx="2919121" cy="1220400"/>
            <a:chOff x="4556855" y="1511724"/>
            <a:chExt cx="2919121" cy="1220400"/>
          </a:xfrm>
        </p:grpSpPr>
        <p:sp>
          <p:nvSpPr>
            <p:cNvPr id="6" name="圆角矩形 2">
              <a:extLst>
                <a:ext uri="{FF2B5EF4-FFF2-40B4-BE49-F238E27FC236}">
                  <a16:creationId xmlns:a16="http://schemas.microsoft.com/office/drawing/2014/main" id="{DB68713E-A567-06E1-1406-E13EECDB98AE}"/>
                </a:ext>
              </a:extLst>
            </p:cNvPr>
            <p:cNvSpPr/>
            <p:nvPr/>
          </p:nvSpPr>
          <p:spPr>
            <a:xfrm>
              <a:off x="4981696" y="1850104"/>
              <a:ext cx="2494280" cy="882020"/>
            </a:xfrm>
            <a:prstGeom prst="roundRect">
              <a:avLst>
                <a:gd name="adj" fmla="val 50000"/>
              </a:avLst>
            </a:prstGeom>
            <a:solidFill>
              <a:schemeClr val="accent4">
                <a:lumMod val="60000"/>
                <a:lumOff val="40000"/>
              </a:schemeClr>
            </a:solidFill>
            <a:ln>
              <a:solidFill>
                <a:schemeClr val="tx1">
                  <a:lumMod val="75000"/>
                  <a:lumOff val="2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10000"/>
                </a:lnSpc>
                <a:spcBef>
                  <a:spcPts val="0"/>
                </a:spcBef>
                <a:spcAft>
                  <a:spcPts val="0"/>
                </a:spcAft>
                <a:buClrTx/>
                <a:buSzTx/>
                <a:buFontTx/>
                <a:buNone/>
                <a:tabLst/>
                <a:defRPr/>
              </a:pPr>
              <a:r>
                <a:rPr kumimoji="0" lang="en-US" altLang="zh-CN" sz="4400" b="1" i="0" u="none" strike="noStrike" kern="1200" cap="none" spc="0" normalizeH="0" baseline="0" noProof="0" dirty="0" err="1">
                  <a:ln>
                    <a:noFill/>
                  </a:ln>
                  <a:solidFill>
                    <a:prstClr val="black"/>
                  </a:solidFill>
                  <a:effectLst/>
                  <a:uLnTx/>
                  <a:uFillTx/>
                  <a:latin typeface="SVN-Yahoo" panose="02040603050506020204" pitchFamily="18" charset="0"/>
                  <a:ea typeface="胡晓波男神体" panose="02010600030101010101" pitchFamily="2" charset="-122"/>
                  <a:cs typeface="胡晓波男神体" panose="02010600030101010101" pitchFamily="2" charset="-122"/>
                </a:rPr>
                <a:t>Câu</a:t>
              </a:r>
              <a:r>
                <a:rPr kumimoji="0" lang="en-US" altLang="zh-CN" sz="4400" b="1" i="0" u="none" strike="noStrike" kern="1200" cap="none" spc="0" normalizeH="0" baseline="0" noProof="0" dirty="0">
                  <a:ln>
                    <a:noFill/>
                  </a:ln>
                  <a:solidFill>
                    <a:prstClr val="black"/>
                  </a:solidFill>
                  <a:effectLst/>
                  <a:uLnTx/>
                  <a:uFillTx/>
                  <a:latin typeface="SVN-Yahoo" panose="02040603050506020204" pitchFamily="18" charset="0"/>
                  <a:ea typeface="胡晓波男神体" panose="02010600030101010101" pitchFamily="2" charset="-122"/>
                  <a:cs typeface="胡晓波男神体" panose="02010600030101010101" pitchFamily="2" charset="-122"/>
                </a:rPr>
                <a:t> 1</a:t>
              </a:r>
              <a:endParaRPr kumimoji="0" lang="zh-CN" altLang="en-US" sz="4400" b="1" i="0" u="none" strike="noStrike" kern="1200" cap="none" spc="0" normalizeH="0" baseline="0" noProof="0" dirty="0">
                <a:ln>
                  <a:noFill/>
                </a:ln>
                <a:solidFill>
                  <a:prstClr val="black"/>
                </a:solidFill>
                <a:effectLst/>
                <a:uLnTx/>
                <a:uFillTx/>
                <a:latin typeface="SVN-Yahoo" panose="02040603050506020204" pitchFamily="18" charset="0"/>
                <a:ea typeface="胡晓波男神体" panose="02010600030101010101" pitchFamily="2" charset="-122"/>
                <a:cs typeface="胡晓波男神体" panose="02010600030101010101" pitchFamily="2" charset="-122"/>
              </a:endParaRPr>
            </a:p>
          </p:txBody>
        </p:sp>
        <p:pic>
          <p:nvPicPr>
            <p:cNvPr id="25" name="图片 24">
              <a:extLst>
                <a:ext uri="{FF2B5EF4-FFF2-40B4-BE49-F238E27FC236}">
                  <a16:creationId xmlns:a16="http://schemas.microsoft.com/office/drawing/2014/main" id="{07691114-60F9-5DDA-7FAC-F9D6FFB8B891}"/>
                </a:ext>
              </a:extLst>
            </p:cNvPr>
            <p:cNvPicPr>
              <a:picLocks noChangeAspect="1"/>
            </p:cNvPicPr>
            <p:nvPr/>
          </p:nvPicPr>
          <p:blipFill rotWithShape="1">
            <a:blip r:embed="rId2">
              <a:extLst>
                <a:ext uri="{28A0092B-C50C-407E-A947-70E740481C1C}">
                  <a14:useLocalDpi xmlns:a14="http://schemas.microsoft.com/office/drawing/2010/main" val="0"/>
                </a:ext>
              </a:extLst>
            </a:blip>
            <a:srcRect l="52260" t="31979" r="39931" b="53248"/>
            <a:stretch/>
          </p:blipFill>
          <p:spPr>
            <a:xfrm flipH="1">
              <a:off x="4556855" y="1511724"/>
              <a:ext cx="1044105" cy="874505"/>
            </a:xfrm>
            <a:custGeom>
              <a:avLst/>
              <a:gdLst>
                <a:gd name="connsiteX0" fmla="*/ 0 w 1955800"/>
                <a:gd name="connsiteY0" fmla="*/ 0 h 1638108"/>
                <a:gd name="connsiteX1" fmla="*/ 1955800 w 1955800"/>
                <a:gd name="connsiteY1" fmla="*/ 0 h 1638108"/>
                <a:gd name="connsiteX2" fmla="*/ 1955800 w 1955800"/>
                <a:gd name="connsiteY2" fmla="*/ 1397871 h 1638108"/>
                <a:gd name="connsiteX3" fmla="*/ 1601820 w 1955800"/>
                <a:gd name="connsiteY3" fmla="*/ 1397871 h 1638108"/>
                <a:gd name="connsiteX4" fmla="*/ 1601820 w 1955800"/>
                <a:gd name="connsiteY4" fmla="*/ 1638108 h 1638108"/>
                <a:gd name="connsiteX5" fmla="*/ 0 w 1955800"/>
                <a:gd name="connsiteY5" fmla="*/ 1638108 h 16381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955800" h="1638108">
                  <a:moveTo>
                    <a:pt x="0" y="0"/>
                  </a:moveTo>
                  <a:lnTo>
                    <a:pt x="1955800" y="0"/>
                  </a:lnTo>
                  <a:lnTo>
                    <a:pt x="1955800" y="1397871"/>
                  </a:lnTo>
                  <a:lnTo>
                    <a:pt x="1601820" y="1397871"/>
                  </a:lnTo>
                  <a:lnTo>
                    <a:pt x="1601820" y="1638108"/>
                  </a:lnTo>
                  <a:lnTo>
                    <a:pt x="0" y="1638108"/>
                  </a:lnTo>
                  <a:close/>
                </a:path>
              </a:pathLst>
            </a:custGeom>
          </p:spPr>
        </p:pic>
      </p:grpSp>
      <p:sp>
        <p:nvSpPr>
          <p:cNvPr id="3" name="矩形: 圆角 2">
            <a:extLst>
              <a:ext uri="{FF2B5EF4-FFF2-40B4-BE49-F238E27FC236}">
                <a16:creationId xmlns:a16="http://schemas.microsoft.com/office/drawing/2014/main" id="{51B4E8A8-57A2-24C1-3D49-3EF849A543B6}"/>
              </a:ext>
            </a:extLst>
          </p:cNvPr>
          <p:cNvSpPr/>
          <p:nvPr/>
        </p:nvSpPr>
        <p:spPr>
          <a:xfrm>
            <a:off x="457200" y="2852668"/>
            <a:ext cx="11436217" cy="3542526"/>
          </a:xfrm>
          <a:prstGeom prst="roundRect">
            <a:avLst>
              <a:gd name="adj" fmla="val 17635"/>
            </a:avLst>
          </a:prstGeom>
          <a:solidFill>
            <a:schemeClr val="bg1"/>
          </a:solidFill>
          <a:ln w="57150">
            <a:solidFill>
              <a:srgbClr val="3D72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vi-VN" sz="2800" dirty="0">
                <a:solidFill>
                  <a:schemeClr val="tx2">
                    <a:lumMod val="50000"/>
                  </a:schemeClr>
                </a:solidFill>
                <a:latin typeface="Cambria" panose="02040503050406030204" pitchFamily="18" charset="0"/>
                <a:ea typeface="Cambria" panose="02040503050406030204" pitchFamily="18" charset="0"/>
              </a:rPr>
              <a:t> Mỗi sáng ra quán giúp mẹ, cô bé vẫn ngắm nghía mãi. Ngoài việc xem cây có con sâu nào hay không, Mai còn hồi hộp chờ hoa nở.</a:t>
            </a:r>
          </a:p>
          <a:p>
            <a:r>
              <a:rPr lang="vi-VN" sz="2800" dirty="0">
                <a:solidFill>
                  <a:schemeClr val="tx2">
                    <a:lumMod val="50000"/>
                  </a:schemeClr>
                </a:solidFill>
                <a:latin typeface="Cambria" panose="02040503050406030204" pitchFamily="18" charset="0"/>
                <a:ea typeface="Cambria" panose="02040503050406030204" pitchFamily="18" charset="0"/>
              </a:rPr>
              <a:t>- Mai sững người khi thấy cảnh tượng một nhành lan đã bung xoè rung rinh trong nắng sớm.</a:t>
            </a:r>
          </a:p>
          <a:p>
            <a:r>
              <a:rPr lang="vi-VN" sz="2800" dirty="0">
                <a:solidFill>
                  <a:schemeClr val="tx2">
                    <a:lumMod val="50000"/>
                  </a:schemeClr>
                </a:solidFill>
                <a:latin typeface="Cambria" panose="02040503050406030204" pitchFamily="18" charset="0"/>
                <a:ea typeface="Cambria" panose="02040503050406030204" pitchFamily="18" charset="0"/>
              </a:rPr>
              <a:t>- Mai liền sà tới khóm lan, đưa tay nâng niu nhành hoa. Cô bé ve vuốt mãi những cánh hoa, thân hoa.</a:t>
            </a:r>
          </a:p>
          <a:p>
            <a:r>
              <a:rPr lang="vi-VN" sz="2800" dirty="0">
                <a:solidFill>
                  <a:schemeClr val="tx2">
                    <a:lumMod val="50000"/>
                  </a:schemeClr>
                </a:solidFill>
                <a:latin typeface="Cambria" panose="02040503050406030204" pitchFamily="18" charset="0"/>
                <a:ea typeface="Cambria" panose="02040503050406030204" pitchFamily="18" charset="0"/>
              </a:rPr>
              <a:t>- Thoáng nghĩ trong đầu có giá một phép mầu để cành hoa liền lại. </a:t>
            </a:r>
          </a:p>
        </p:txBody>
      </p:sp>
    </p:spTree>
    <p:extLst>
      <p:ext uri="{BB962C8B-B14F-4D97-AF65-F5344CB8AC3E}">
        <p14:creationId xmlns:p14="http://schemas.microsoft.com/office/powerpoint/2010/main" val="60775517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p:cTn id="7" dur="500" fill="hold"/>
                                        <p:tgtEl>
                                          <p:spTgt spid="12"/>
                                        </p:tgtEl>
                                        <p:attrNameLst>
                                          <p:attrName>ppt_w</p:attrName>
                                        </p:attrNameLst>
                                      </p:cBhvr>
                                      <p:tavLst>
                                        <p:tav tm="0">
                                          <p:val>
                                            <p:fltVal val="0"/>
                                          </p:val>
                                        </p:tav>
                                        <p:tav tm="100000">
                                          <p:val>
                                            <p:strVal val="#ppt_w"/>
                                          </p:val>
                                        </p:tav>
                                      </p:tavLst>
                                    </p:anim>
                                    <p:anim calcmode="lin" valueType="num">
                                      <p:cBhvr>
                                        <p:cTn id="8" dur="500" fill="hold"/>
                                        <p:tgtEl>
                                          <p:spTgt spid="12"/>
                                        </p:tgtEl>
                                        <p:attrNameLst>
                                          <p:attrName>ppt_h</p:attrName>
                                        </p:attrNameLst>
                                      </p:cBhvr>
                                      <p:tavLst>
                                        <p:tav tm="0">
                                          <p:val>
                                            <p:fltVal val="0"/>
                                          </p:val>
                                        </p:tav>
                                        <p:tav tm="100000">
                                          <p:val>
                                            <p:strVal val="#ppt_h"/>
                                          </p:val>
                                        </p:tav>
                                      </p:tavLst>
                                    </p:anim>
                                    <p:animEffect transition="in" filter="fade">
                                      <p:cBhvr>
                                        <p:cTn id="9" dur="500"/>
                                        <p:tgtEl>
                                          <p:spTgt spid="12"/>
                                        </p:tgtEl>
                                      </p:cBhvr>
                                    </p:animEffect>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fade">
                                      <p:cBhvr>
                                        <p:cTn id="14" dur="1000"/>
                                        <p:tgtEl>
                                          <p:spTgt spid="7"/>
                                        </p:tgtEl>
                                      </p:cBhvr>
                                    </p:animEffect>
                                    <p:anim calcmode="lin" valueType="num">
                                      <p:cBhvr>
                                        <p:cTn id="15" dur="1000" fill="hold"/>
                                        <p:tgtEl>
                                          <p:spTgt spid="7"/>
                                        </p:tgtEl>
                                        <p:attrNameLst>
                                          <p:attrName>ppt_x</p:attrName>
                                        </p:attrNameLst>
                                      </p:cBhvr>
                                      <p:tavLst>
                                        <p:tav tm="0">
                                          <p:val>
                                            <p:strVal val="#ppt_x"/>
                                          </p:val>
                                        </p:tav>
                                        <p:tav tm="100000">
                                          <p:val>
                                            <p:strVal val="#ppt_x"/>
                                          </p:val>
                                        </p:tav>
                                      </p:tavLst>
                                    </p:anim>
                                    <p:anim calcmode="lin" valueType="num">
                                      <p:cBhvr>
                                        <p:cTn id="16"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grpId="0" nodeType="clickEffect">
                                  <p:stCondLst>
                                    <p:cond delay="0"/>
                                  </p:stCondLst>
                                  <p:childTnLst>
                                    <p:set>
                                      <p:cBhvr>
                                        <p:cTn id="20" dur="1" fill="hold">
                                          <p:stCondLst>
                                            <p:cond delay="0"/>
                                          </p:stCondLst>
                                        </p:cTn>
                                        <p:tgtEl>
                                          <p:spTgt spid="3"/>
                                        </p:tgtEl>
                                        <p:attrNameLst>
                                          <p:attrName>style.visibility</p:attrName>
                                        </p:attrNameLst>
                                      </p:cBhvr>
                                      <p:to>
                                        <p:strVal val="visible"/>
                                      </p:to>
                                    </p:set>
                                    <p:anim calcmode="lin" valueType="num">
                                      <p:cBhvr>
                                        <p:cTn id="21" dur="500" fill="hold"/>
                                        <p:tgtEl>
                                          <p:spTgt spid="3"/>
                                        </p:tgtEl>
                                        <p:attrNameLst>
                                          <p:attrName>ppt_w</p:attrName>
                                        </p:attrNameLst>
                                      </p:cBhvr>
                                      <p:tavLst>
                                        <p:tav tm="0">
                                          <p:val>
                                            <p:fltVal val="0"/>
                                          </p:val>
                                        </p:tav>
                                        <p:tav tm="100000">
                                          <p:val>
                                            <p:strVal val="#ppt_w"/>
                                          </p:val>
                                        </p:tav>
                                      </p:tavLst>
                                    </p:anim>
                                    <p:anim calcmode="lin" valueType="num">
                                      <p:cBhvr>
                                        <p:cTn id="22" dur="500" fill="hold"/>
                                        <p:tgtEl>
                                          <p:spTgt spid="3"/>
                                        </p:tgtEl>
                                        <p:attrNameLst>
                                          <p:attrName>ppt_h</p:attrName>
                                        </p:attrNameLst>
                                      </p:cBhvr>
                                      <p:tavLst>
                                        <p:tav tm="0">
                                          <p:val>
                                            <p:fltVal val="0"/>
                                          </p:val>
                                        </p:tav>
                                        <p:tav tm="100000">
                                          <p:val>
                                            <p:strVal val="#ppt_h"/>
                                          </p:val>
                                        </p:tav>
                                      </p:tavLst>
                                    </p:anim>
                                    <p:animEffect transition="in" filter="fade">
                                      <p:cBhvr>
                                        <p:cTn id="23"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3"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文本框 6">
            <a:extLst>
              <a:ext uri="{FF2B5EF4-FFF2-40B4-BE49-F238E27FC236}">
                <a16:creationId xmlns:a16="http://schemas.microsoft.com/office/drawing/2014/main" id="{435713CC-2F73-EA28-C5A6-3D6C89AB0D23}"/>
              </a:ext>
            </a:extLst>
          </p:cNvPr>
          <p:cNvSpPr txBox="1"/>
          <p:nvPr/>
        </p:nvSpPr>
        <p:spPr>
          <a:xfrm>
            <a:off x="1268811" y="1227133"/>
            <a:ext cx="8492409" cy="1052215"/>
          </a:xfrm>
          <a:prstGeom prst="roundRect">
            <a:avLst>
              <a:gd name="adj" fmla="val 46680"/>
            </a:avLst>
          </a:prstGeom>
          <a:solidFill>
            <a:schemeClr val="bg1"/>
          </a:solidFill>
          <a:ln w="12700">
            <a:solidFill>
              <a:schemeClr val="tx1"/>
            </a:solidFill>
            <a:prstDash val="dash"/>
          </a:ln>
        </p:spPr>
        <p:txBody>
          <a:bodyPr wrap="square" rtlCol="0" anchor="t">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Mai đã</a:t>
            </a:r>
            <a:r>
              <a:rPr kumimoji="0" lang="en-US" sz="4400" b="1" i="0" u="none" strike="noStrike" kern="1200" cap="none" spc="0" normalizeH="0" noProof="0" dirty="0">
                <a:ln>
                  <a:noFill/>
                </a:ln>
                <a:solidFill>
                  <a:prstClr val="black"/>
                </a:solidFill>
                <a:effectLst/>
                <a:uLnTx/>
                <a:uFillTx/>
                <a:latin typeface="Cambria" panose="02040503050406030204" pitchFamily="18" charset="0"/>
                <a:ea typeface="Cambria" panose="02040503050406030204" pitchFamily="18" charset="0"/>
                <a:cs typeface="+mn-cs"/>
              </a:rPr>
              <a:t> sơ ý gây ra điều gì? </a:t>
            </a:r>
            <a:endParaRPr kumimoji="0" lang="en-US" sz="44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endParaRPr>
          </a:p>
        </p:txBody>
      </p:sp>
      <p:grpSp>
        <p:nvGrpSpPr>
          <p:cNvPr id="12" name="组合 11">
            <a:extLst>
              <a:ext uri="{FF2B5EF4-FFF2-40B4-BE49-F238E27FC236}">
                <a16:creationId xmlns:a16="http://schemas.microsoft.com/office/drawing/2014/main" id="{6F750636-F62B-F4A4-8CA8-A14FD7360698}"/>
              </a:ext>
            </a:extLst>
          </p:cNvPr>
          <p:cNvGrpSpPr/>
          <p:nvPr/>
        </p:nvGrpSpPr>
        <p:grpSpPr>
          <a:xfrm>
            <a:off x="496897" y="304590"/>
            <a:ext cx="3016332" cy="1247310"/>
            <a:chOff x="4556855" y="1511724"/>
            <a:chExt cx="3016332" cy="1247310"/>
          </a:xfrm>
        </p:grpSpPr>
        <p:sp>
          <p:nvSpPr>
            <p:cNvPr id="6" name="圆角矩形 2">
              <a:extLst>
                <a:ext uri="{FF2B5EF4-FFF2-40B4-BE49-F238E27FC236}">
                  <a16:creationId xmlns:a16="http://schemas.microsoft.com/office/drawing/2014/main" id="{DB68713E-A567-06E1-1406-E13EECDB98AE}"/>
                </a:ext>
              </a:extLst>
            </p:cNvPr>
            <p:cNvSpPr/>
            <p:nvPr/>
          </p:nvSpPr>
          <p:spPr>
            <a:xfrm>
              <a:off x="5078907" y="1877014"/>
              <a:ext cx="2494280" cy="882020"/>
            </a:xfrm>
            <a:prstGeom prst="roundRect">
              <a:avLst>
                <a:gd name="adj" fmla="val 50000"/>
              </a:avLst>
            </a:prstGeom>
            <a:solidFill>
              <a:schemeClr val="accent1">
                <a:lumMod val="75000"/>
              </a:schemeClr>
            </a:solidFill>
            <a:ln>
              <a:solidFill>
                <a:schemeClr val="tx1">
                  <a:lumMod val="75000"/>
                  <a:lumOff val="2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10000"/>
                </a:lnSpc>
                <a:spcBef>
                  <a:spcPts val="0"/>
                </a:spcBef>
                <a:spcAft>
                  <a:spcPts val="0"/>
                </a:spcAft>
                <a:buClrTx/>
                <a:buSzTx/>
                <a:buFontTx/>
                <a:buNone/>
                <a:tabLst/>
                <a:defRPr/>
              </a:pPr>
              <a:r>
                <a:rPr kumimoji="0" lang="en-US" altLang="zh-CN" sz="4400" b="0" i="0" u="none" strike="noStrike" kern="1200" cap="none" spc="0" normalizeH="0" baseline="0" noProof="0" dirty="0" err="1">
                  <a:ln>
                    <a:noFill/>
                  </a:ln>
                  <a:solidFill>
                    <a:prstClr val="white"/>
                  </a:solidFill>
                  <a:effectLst/>
                  <a:uLnTx/>
                  <a:uFillTx/>
                  <a:latin typeface="SVN-Yahoo" panose="02040603050506020204" pitchFamily="18" charset="0"/>
                  <a:ea typeface="胡晓波男神体" panose="02010600030101010101" pitchFamily="2" charset="-122"/>
                  <a:cs typeface="胡晓波男神体" panose="02010600030101010101" pitchFamily="2" charset="-122"/>
                </a:rPr>
                <a:t>Câu</a:t>
              </a:r>
              <a:r>
                <a:rPr kumimoji="0" lang="en-US" altLang="zh-CN" sz="4400" b="0" i="0" u="none" strike="noStrike" kern="1200" cap="none" spc="0" normalizeH="0" baseline="0" noProof="0" dirty="0">
                  <a:ln>
                    <a:noFill/>
                  </a:ln>
                  <a:solidFill>
                    <a:prstClr val="white"/>
                  </a:solidFill>
                  <a:effectLst/>
                  <a:uLnTx/>
                  <a:uFillTx/>
                  <a:latin typeface="SVN-Yahoo" panose="02040603050506020204" pitchFamily="18" charset="0"/>
                  <a:ea typeface="胡晓波男神体" panose="02010600030101010101" pitchFamily="2" charset="-122"/>
                  <a:cs typeface="胡晓波男神体" panose="02010600030101010101" pitchFamily="2" charset="-122"/>
                </a:rPr>
                <a:t> 2</a:t>
              </a:r>
              <a:endParaRPr kumimoji="0" lang="zh-CN" altLang="en-US" sz="4400" b="0" i="0" u="none" strike="noStrike" kern="1200" cap="none" spc="0" normalizeH="0" baseline="0" noProof="0" dirty="0">
                <a:ln>
                  <a:noFill/>
                </a:ln>
                <a:solidFill>
                  <a:prstClr val="white"/>
                </a:solidFill>
                <a:effectLst/>
                <a:uLnTx/>
                <a:uFillTx/>
                <a:latin typeface="SVN-Yahoo" panose="02040603050506020204" pitchFamily="18" charset="0"/>
                <a:ea typeface="胡晓波男神体" panose="02010600030101010101" pitchFamily="2" charset="-122"/>
                <a:cs typeface="胡晓波男神体" panose="02010600030101010101" pitchFamily="2" charset="-122"/>
              </a:endParaRPr>
            </a:p>
          </p:txBody>
        </p:sp>
        <p:pic>
          <p:nvPicPr>
            <p:cNvPr id="25" name="图片 24">
              <a:extLst>
                <a:ext uri="{FF2B5EF4-FFF2-40B4-BE49-F238E27FC236}">
                  <a16:creationId xmlns:a16="http://schemas.microsoft.com/office/drawing/2014/main" id="{07691114-60F9-5DDA-7FAC-F9D6FFB8B891}"/>
                </a:ext>
              </a:extLst>
            </p:cNvPr>
            <p:cNvPicPr>
              <a:picLocks noChangeAspect="1"/>
            </p:cNvPicPr>
            <p:nvPr/>
          </p:nvPicPr>
          <p:blipFill rotWithShape="1">
            <a:blip r:embed="rId2">
              <a:extLst>
                <a:ext uri="{28A0092B-C50C-407E-A947-70E740481C1C}">
                  <a14:useLocalDpi xmlns:a14="http://schemas.microsoft.com/office/drawing/2010/main" val="0"/>
                </a:ext>
              </a:extLst>
            </a:blip>
            <a:srcRect l="52260" t="31979" r="39931" b="53248"/>
            <a:stretch/>
          </p:blipFill>
          <p:spPr>
            <a:xfrm flipH="1">
              <a:off x="4556855" y="1511724"/>
              <a:ext cx="1044105" cy="874505"/>
            </a:xfrm>
            <a:custGeom>
              <a:avLst/>
              <a:gdLst>
                <a:gd name="connsiteX0" fmla="*/ 0 w 1955800"/>
                <a:gd name="connsiteY0" fmla="*/ 0 h 1638108"/>
                <a:gd name="connsiteX1" fmla="*/ 1955800 w 1955800"/>
                <a:gd name="connsiteY1" fmla="*/ 0 h 1638108"/>
                <a:gd name="connsiteX2" fmla="*/ 1955800 w 1955800"/>
                <a:gd name="connsiteY2" fmla="*/ 1397871 h 1638108"/>
                <a:gd name="connsiteX3" fmla="*/ 1601820 w 1955800"/>
                <a:gd name="connsiteY3" fmla="*/ 1397871 h 1638108"/>
                <a:gd name="connsiteX4" fmla="*/ 1601820 w 1955800"/>
                <a:gd name="connsiteY4" fmla="*/ 1638108 h 1638108"/>
                <a:gd name="connsiteX5" fmla="*/ 0 w 1955800"/>
                <a:gd name="connsiteY5" fmla="*/ 1638108 h 16381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955800" h="1638108">
                  <a:moveTo>
                    <a:pt x="0" y="0"/>
                  </a:moveTo>
                  <a:lnTo>
                    <a:pt x="1955800" y="0"/>
                  </a:lnTo>
                  <a:lnTo>
                    <a:pt x="1955800" y="1397871"/>
                  </a:lnTo>
                  <a:lnTo>
                    <a:pt x="1601820" y="1397871"/>
                  </a:lnTo>
                  <a:lnTo>
                    <a:pt x="1601820" y="1638108"/>
                  </a:lnTo>
                  <a:lnTo>
                    <a:pt x="0" y="1638108"/>
                  </a:lnTo>
                  <a:close/>
                </a:path>
              </a:pathLst>
            </a:custGeom>
          </p:spPr>
        </p:pic>
      </p:grpSp>
      <p:sp>
        <p:nvSpPr>
          <p:cNvPr id="3" name="矩形: 圆角 2">
            <a:extLst>
              <a:ext uri="{FF2B5EF4-FFF2-40B4-BE49-F238E27FC236}">
                <a16:creationId xmlns:a16="http://schemas.microsoft.com/office/drawing/2014/main" id="{51B4E8A8-57A2-24C1-3D49-3EF849A543B6}"/>
              </a:ext>
            </a:extLst>
          </p:cNvPr>
          <p:cNvSpPr/>
          <p:nvPr/>
        </p:nvSpPr>
        <p:spPr>
          <a:xfrm>
            <a:off x="687479" y="2568633"/>
            <a:ext cx="10379113" cy="2245062"/>
          </a:xfrm>
          <a:prstGeom prst="roundRect">
            <a:avLst>
              <a:gd name="adj" fmla="val 17635"/>
            </a:avLst>
          </a:prstGeom>
          <a:solidFill>
            <a:schemeClr val="bg1"/>
          </a:solidFill>
          <a:ln w="28575">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4400" b="0" i="0" u="none" strike="noStrike" kern="1200" cap="none" spc="0" normalizeH="0" baseline="0" noProof="0" dirty="0">
                <a:ln>
                  <a:noFill/>
                </a:ln>
                <a:solidFill>
                  <a:srgbClr val="C00000"/>
                </a:solidFill>
                <a:effectLst/>
                <a:uLnTx/>
                <a:uFillTx/>
                <a:latin typeface="Cambria" panose="02040503050406030204" pitchFamily="18" charset="0"/>
                <a:ea typeface="Cambria" panose="02040503050406030204" pitchFamily="18" charset="0"/>
                <a:cs typeface="+mn-cs"/>
              </a:rPr>
              <a:t>Mai đã</a:t>
            </a:r>
            <a:r>
              <a:rPr kumimoji="0" lang="en-US" sz="4400" b="0" i="0" u="none" strike="noStrike" kern="1200" cap="none" spc="0" normalizeH="0" noProof="0" dirty="0">
                <a:ln>
                  <a:noFill/>
                </a:ln>
                <a:solidFill>
                  <a:srgbClr val="C00000"/>
                </a:solidFill>
                <a:effectLst/>
                <a:uLnTx/>
                <a:uFillTx/>
                <a:latin typeface="Cambria" panose="02040503050406030204" pitchFamily="18" charset="0"/>
                <a:ea typeface="Cambria" panose="02040503050406030204" pitchFamily="18" charset="0"/>
                <a:cs typeface="+mn-cs"/>
              </a:rPr>
              <a:t> sơ ý làm gãy một nhành lan trong khóm hoa lan của nhà ông họa sĩ. Mà ông họa sĩ lại là một người rất yêu hoa. </a:t>
            </a:r>
            <a:r>
              <a:rPr kumimoji="0" lang="en-US" sz="4400" b="0" i="0" u="none" strike="noStrike" kern="1200" cap="none" spc="0" normalizeH="0" baseline="0" noProof="0" dirty="0">
                <a:ln>
                  <a:noFill/>
                </a:ln>
                <a:solidFill>
                  <a:srgbClr val="C00000"/>
                </a:solidFill>
                <a:effectLst/>
                <a:uLnTx/>
                <a:uFillTx/>
                <a:latin typeface="Cambria" panose="02040503050406030204" pitchFamily="18" charset="0"/>
                <a:ea typeface="Cambria" panose="02040503050406030204" pitchFamily="18" charset="0"/>
                <a:cs typeface="+mn-cs"/>
              </a:rPr>
              <a:t> </a:t>
            </a:r>
            <a:endParaRPr kumimoji="0" lang="en-US" sz="9600" b="1" i="1" u="none" strike="noStrike" kern="1200" cap="none" spc="0" normalizeH="0" baseline="0" noProof="0" dirty="0">
              <a:ln>
                <a:noFill/>
              </a:ln>
              <a:solidFill>
                <a:srgbClr val="C00000"/>
              </a:solidFill>
              <a:effectLst/>
              <a:uLnTx/>
              <a:uFillTx/>
              <a:latin typeface="Cambria" panose="02040503050406030204" pitchFamily="18" charset="0"/>
              <a:ea typeface="Cambria" panose="02040503050406030204" pitchFamily="18" charset="0"/>
              <a:cs typeface="+mn-cs"/>
            </a:endParaRPr>
          </a:p>
        </p:txBody>
      </p:sp>
    </p:spTree>
    <p:extLst>
      <p:ext uri="{BB962C8B-B14F-4D97-AF65-F5344CB8AC3E}">
        <p14:creationId xmlns:p14="http://schemas.microsoft.com/office/powerpoint/2010/main" val="103194274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p:cTn id="7" dur="500" fill="hold"/>
                                        <p:tgtEl>
                                          <p:spTgt spid="12"/>
                                        </p:tgtEl>
                                        <p:attrNameLst>
                                          <p:attrName>ppt_w</p:attrName>
                                        </p:attrNameLst>
                                      </p:cBhvr>
                                      <p:tavLst>
                                        <p:tav tm="0">
                                          <p:val>
                                            <p:fltVal val="0"/>
                                          </p:val>
                                        </p:tav>
                                        <p:tav tm="100000">
                                          <p:val>
                                            <p:strVal val="#ppt_w"/>
                                          </p:val>
                                        </p:tav>
                                      </p:tavLst>
                                    </p:anim>
                                    <p:anim calcmode="lin" valueType="num">
                                      <p:cBhvr>
                                        <p:cTn id="8" dur="500" fill="hold"/>
                                        <p:tgtEl>
                                          <p:spTgt spid="12"/>
                                        </p:tgtEl>
                                        <p:attrNameLst>
                                          <p:attrName>ppt_h</p:attrName>
                                        </p:attrNameLst>
                                      </p:cBhvr>
                                      <p:tavLst>
                                        <p:tav tm="0">
                                          <p:val>
                                            <p:fltVal val="0"/>
                                          </p:val>
                                        </p:tav>
                                        <p:tav tm="100000">
                                          <p:val>
                                            <p:strVal val="#ppt_h"/>
                                          </p:val>
                                        </p:tav>
                                      </p:tavLst>
                                    </p:anim>
                                    <p:animEffect transition="in" filter="fade">
                                      <p:cBhvr>
                                        <p:cTn id="9" dur="500"/>
                                        <p:tgtEl>
                                          <p:spTgt spid="12"/>
                                        </p:tgtEl>
                                      </p:cBhvr>
                                    </p:animEffect>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fade">
                                      <p:cBhvr>
                                        <p:cTn id="14" dur="1000"/>
                                        <p:tgtEl>
                                          <p:spTgt spid="7"/>
                                        </p:tgtEl>
                                      </p:cBhvr>
                                    </p:animEffect>
                                    <p:anim calcmode="lin" valueType="num">
                                      <p:cBhvr>
                                        <p:cTn id="15" dur="1000" fill="hold"/>
                                        <p:tgtEl>
                                          <p:spTgt spid="7"/>
                                        </p:tgtEl>
                                        <p:attrNameLst>
                                          <p:attrName>ppt_x</p:attrName>
                                        </p:attrNameLst>
                                      </p:cBhvr>
                                      <p:tavLst>
                                        <p:tav tm="0">
                                          <p:val>
                                            <p:strVal val="#ppt_x"/>
                                          </p:val>
                                        </p:tav>
                                        <p:tav tm="100000">
                                          <p:val>
                                            <p:strVal val="#ppt_x"/>
                                          </p:val>
                                        </p:tav>
                                      </p:tavLst>
                                    </p:anim>
                                    <p:anim calcmode="lin" valueType="num">
                                      <p:cBhvr>
                                        <p:cTn id="16"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grpId="0" nodeType="clickEffect">
                                  <p:stCondLst>
                                    <p:cond delay="0"/>
                                  </p:stCondLst>
                                  <p:childTnLst>
                                    <p:set>
                                      <p:cBhvr>
                                        <p:cTn id="20" dur="1" fill="hold">
                                          <p:stCondLst>
                                            <p:cond delay="0"/>
                                          </p:stCondLst>
                                        </p:cTn>
                                        <p:tgtEl>
                                          <p:spTgt spid="3"/>
                                        </p:tgtEl>
                                        <p:attrNameLst>
                                          <p:attrName>style.visibility</p:attrName>
                                        </p:attrNameLst>
                                      </p:cBhvr>
                                      <p:to>
                                        <p:strVal val="visible"/>
                                      </p:to>
                                    </p:set>
                                    <p:anim calcmode="lin" valueType="num">
                                      <p:cBhvr>
                                        <p:cTn id="21" dur="500" fill="hold"/>
                                        <p:tgtEl>
                                          <p:spTgt spid="3"/>
                                        </p:tgtEl>
                                        <p:attrNameLst>
                                          <p:attrName>ppt_w</p:attrName>
                                        </p:attrNameLst>
                                      </p:cBhvr>
                                      <p:tavLst>
                                        <p:tav tm="0">
                                          <p:val>
                                            <p:fltVal val="0"/>
                                          </p:val>
                                        </p:tav>
                                        <p:tav tm="100000">
                                          <p:val>
                                            <p:strVal val="#ppt_w"/>
                                          </p:val>
                                        </p:tav>
                                      </p:tavLst>
                                    </p:anim>
                                    <p:anim calcmode="lin" valueType="num">
                                      <p:cBhvr>
                                        <p:cTn id="22" dur="500" fill="hold"/>
                                        <p:tgtEl>
                                          <p:spTgt spid="3"/>
                                        </p:tgtEl>
                                        <p:attrNameLst>
                                          <p:attrName>ppt_h</p:attrName>
                                        </p:attrNameLst>
                                      </p:cBhvr>
                                      <p:tavLst>
                                        <p:tav tm="0">
                                          <p:val>
                                            <p:fltVal val="0"/>
                                          </p:val>
                                        </p:tav>
                                        <p:tav tm="100000">
                                          <p:val>
                                            <p:strVal val="#ppt_h"/>
                                          </p:val>
                                        </p:tav>
                                      </p:tavLst>
                                    </p:anim>
                                    <p:animEffect transition="in" filter="fade">
                                      <p:cBhvr>
                                        <p:cTn id="23"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3"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文本框 6">
            <a:extLst>
              <a:ext uri="{FF2B5EF4-FFF2-40B4-BE49-F238E27FC236}">
                <a16:creationId xmlns:a16="http://schemas.microsoft.com/office/drawing/2014/main" id="{435713CC-2F73-EA28-C5A6-3D6C89AB0D23}"/>
              </a:ext>
            </a:extLst>
          </p:cNvPr>
          <p:cNvSpPr txBox="1"/>
          <p:nvPr/>
        </p:nvSpPr>
        <p:spPr>
          <a:xfrm>
            <a:off x="2102161" y="390304"/>
            <a:ext cx="9919384" cy="1978164"/>
          </a:xfrm>
          <a:prstGeom prst="roundRect">
            <a:avLst>
              <a:gd name="adj" fmla="val 46680"/>
            </a:avLst>
          </a:prstGeom>
          <a:solidFill>
            <a:schemeClr val="bg1"/>
          </a:solidFill>
          <a:ln w="12700">
            <a:solidFill>
              <a:schemeClr val="tx1"/>
            </a:solidFill>
            <a:prstDash val="dash"/>
          </a:ln>
        </p:spPr>
        <p:txBody>
          <a:bodyPr wrap="square" rtlCol="0" anchor="t">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dirty="0">
                <a:ln>
                  <a:noFill/>
                </a:ln>
                <a:solidFill>
                  <a:srgbClr val="ED7D31">
                    <a:lumMod val="75000"/>
                  </a:srgbClr>
                </a:solidFill>
                <a:effectLst/>
                <a:uLnTx/>
                <a:uFillTx/>
                <a:latin typeface="Cambria" panose="02040503050406030204" pitchFamily="18" charset="0"/>
                <a:ea typeface="Cambria" panose="02040503050406030204" pitchFamily="18" charset="0"/>
                <a:cs typeface="+mn-cs"/>
              </a:rPr>
              <a:t>Vì</a:t>
            </a:r>
            <a:r>
              <a:rPr kumimoji="0" lang="en-US" sz="4400" b="1" i="0" u="none" strike="noStrike" kern="1200" cap="none" spc="0" normalizeH="0" noProof="0" dirty="0">
                <a:ln>
                  <a:noFill/>
                </a:ln>
                <a:solidFill>
                  <a:srgbClr val="ED7D31">
                    <a:lumMod val="75000"/>
                  </a:srgbClr>
                </a:solidFill>
                <a:effectLst/>
                <a:uLnTx/>
                <a:uFillTx/>
                <a:latin typeface="Cambria" panose="02040503050406030204" pitchFamily="18" charset="0"/>
                <a:ea typeface="Cambria" panose="02040503050406030204" pitchFamily="18" charset="0"/>
                <a:cs typeface="+mn-cs"/>
              </a:rPr>
              <a:t> sao ông nhạc sĩ lại mua chậu lan mới thay cho chậu lan cũ? </a:t>
            </a:r>
            <a:endParaRPr kumimoji="0" lang="en-US" sz="8800" b="1" i="0" u="none" strike="noStrike" kern="1200" cap="none" spc="0" normalizeH="0" baseline="0" noProof="0" dirty="0">
              <a:ln>
                <a:noFill/>
              </a:ln>
              <a:solidFill>
                <a:srgbClr val="ED7D31">
                  <a:lumMod val="75000"/>
                </a:srgbClr>
              </a:solidFill>
              <a:effectLst/>
              <a:uLnTx/>
              <a:uFillTx/>
              <a:latin typeface="Cambria" panose="02040503050406030204" pitchFamily="18" charset="0"/>
              <a:ea typeface="Cambria" panose="02040503050406030204" pitchFamily="18" charset="0"/>
              <a:cs typeface="+mn-cs"/>
            </a:endParaRPr>
          </a:p>
        </p:txBody>
      </p:sp>
      <p:sp>
        <p:nvSpPr>
          <p:cNvPr id="6" name="圆角矩形 2">
            <a:extLst>
              <a:ext uri="{FF2B5EF4-FFF2-40B4-BE49-F238E27FC236}">
                <a16:creationId xmlns:a16="http://schemas.microsoft.com/office/drawing/2014/main" id="{DB68713E-A567-06E1-1406-E13EECDB98AE}"/>
              </a:ext>
            </a:extLst>
          </p:cNvPr>
          <p:cNvSpPr/>
          <p:nvPr/>
        </p:nvSpPr>
        <p:spPr>
          <a:xfrm>
            <a:off x="231335" y="938376"/>
            <a:ext cx="2494280" cy="882020"/>
          </a:xfrm>
          <a:prstGeom prst="roundRect">
            <a:avLst>
              <a:gd name="adj" fmla="val 50000"/>
            </a:avLst>
          </a:prstGeom>
          <a:solidFill>
            <a:schemeClr val="tx1">
              <a:lumMod val="75000"/>
              <a:lumOff val="25000"/>
            </a:schemeClr>
          </a:solidFill>
          <a:ln>
            <a:solidFill>
              <a:schemeClr val="tx1">
                <a:lumMod val="75000"/>
                <a:lumOff val="2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10000"/>
              </a:lnSpc>
              <a:spcBef>
                <a:spcPts val="0"/>
              </a:spcBef>
              <a:spcAft>
                <a:spcPts val="0"/>
              </a:spcAft>
              <a:buClrTx/>
              <a:buSzTx/>
              <a:buFontTx/>
              <a:buNone/>
              <a:tabLst/>
              <a:defRPr/>
            </a:pPr>
            <a:r>
              <a:rPr kumimoji="0" lang="en-US" altLang="zh-CN" sz="4400" b="1" i="0" u="none" strike="noStrike" kern="1200" cap="none" spc="0" normalizeH="0" baseline="0" noProof="0" dirty="0" err="1">
                <a:ln>
                  <a:noFill/>
                </a:ln>
                <a:solidFill>
                  <a:prstClr val="white"/>
                </a:solidFill>
                <a:effectLst/>
                <a:uLnTx/>
                <a:uFillTx/>
                <a:latin typeface="SVN-Yahoo" panose="02040603050506020204" pitchFamily="18" charset="0"/>
                <a:ea typeface="胡晓波男神体" panose="02010600030101010101" pitchFamily="2" charset="-122"/>
                <a:cs typeface="胡晓波男神体" panose="02010600030101010101" pitchFamily="2" charset="-122"/>
              </a:rPr>
              <a:t>Câu</a:t>
            </a:r>
            <a:r>
              <a:rPr kumimoji="0" lang="en-US" altLang="zh-CN" sz="4400" b="1" i="0" u="none" strike="noStrike" kern="1200" cap="none" spc="0" normalizeH="0" baseline="0" noProof="0" dirty="0">
                <a:ln>
                  <a:noFill/>
                </a:ln>
                <a:solidFill>
                  <a:prstClr val="white"/>
                </a:solidFill>
                <a:effectLst/>
                <a:uLnTx/>
                <a:uFillTx/>
                <a:latin typeface="SVN-Yahoo" panose="02040603050506020204" pitchFamily="18" charset="0"/>
                <a:ea typeface="胡晓波男神体" panose="02010600030101010101" pitchFamily="2" charset="-122"/>
                <a:cs typeface="胡晓波男神体" panose="02010600030101010101" pitchFamily="2" charset="-122"/>
              </a:rPr>
              <a:t> 3</a:t>
            </a:r>
            <a:endParaRPr kumimoji="0" lang="zh-CN" altLang="en-US" sz="4400" b="1" i="0" u="none" strike="noStrike" kern="1200" cap="none" spc="0" normalizeH="0" baseline="0" noProof="0" dirty="0">
              <a:ln>
                <a:noFill/>
              </a:ln>
              <a:solidFill>
                <a:prstClr val="white"/>
              </a:solidFill>
              <a:effectLst/>
              <a:uLnTx/>
              <a:uFillTx/>
              <a:latin typeface="SVN-Yahoo" panose="02040603050506020204" pitchFamily="18" charset="0"/>
              <a:ea typeface="胡晓波男神体" panose="02010600030101010101" pitchFamily="2" charset="-122"/>
              <a:cs typeface="胡晓波男神体" panose="02010600030101010101" pitchFamily="2" charset="-122"/>
            </a:endParaRPr>
          </a:p>
        </p:txBody>
      </p:sp>
      <p:sp>
        <p:nvSpPr>
          <p:cNvPr id="5" name="Rectangle 4"/>
          <p:cNvSpPr/>
          <p:nvPr/>
        </p:nvSpPr>
        <p:spPr>
          <a:xfrm>
            <a:off x="940378" y="2682646"/>
            <a:ext cx="10203871" cy="2273817"/>
          </a:xfrm>
          <a:prstGeom prst="rect">
            <a:avLst/>
          </a:prstGeom>
          <a:solidFill>
            <a:schemeClr val="bg1"/>
          </a:solid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just">
              <a:defRPr/>
            </a:pPr>
            <a:r>
              <a:rPr lang="vi-VN" sz="3200" b="1" dirty="0">
                <a:solidFill>
                  <a:schemeClr val="tx2">
                    <a:lumMod val="50000"/>
                  </a:schemeClr>
                </a:solidFill>
                <a:latin typeface="Cambria" panose="02040503050406030204" pitchFamily="18" charset="0"/>
                <a:ea typeface="Cambria" panose="02040503050406030204" pitchFamily="18" charset="0"/>
              </a:rPr>
              <a:t>	Ông nhạc sĩ lại mua chậu lan mới thay cho chậu lan cũ vì ông đã tình cờ nhìn thấy những giọt nước mắt và nghe được những lời thì thầm của Mai.</a:t>
            </a:r>
            <a:endParaRPr kumimoji="0" lang="en-US" sz="3200" b="1" i="0" u="none" strike="noStrike" kern="1200" cap="none" spc="0" normalizeH="0" baseline="0" noProof="0" dirty="0">
              <a:ln>
                <a:noFill/>
              </a:ln>
              <a:solidFill>
                <a:schemeClr val="tx2">
                  <a:lumMod val="50000"/>
                </a:schemeClr>
              </a:solidFill>
              <a:effectLst/>
              <a:uLnTx/>
              <a:uFillTx/>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369126994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barn(inVertical)">
                                      <p:cBhvr>
                                        <p:cTn id="10" dur="500"/>
                                        <p:tgtEl>
                                          <p:spTgt spid="6"/>
                                        </p:tgtEl>
                                      </p:cBhvr>
                                    </p:animEffect>
                                  </p:childTnLst>
                                </p:cTn>
                              </p:par>
                            </p:childTnLst>
                          </p:cTn>
                        </p:par>
                      </p:childTnLst>
                    </p:cTn>
                  </p:par>
                  <p:par>
                    <p:cTn id="11" fill="hold">
                      <p:stCondLst>
                        <p:cond delay="indefinite"/>
                      </p:stCondLst>
                      <p:childTnLst>
                        <p:par>
                          <p:cTn id="12" fill="hold">
                            <p:stCondLst>
                              <p:cond delay="0"/>
                            </p:stCondLst>
                            <p:childTnLst>
                              <p:par>
                                <p:cTn id="13" presetID="6" presetClass="entr" presetSubtype="16"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circle(in)">
                                      <p:cBhvr>
                                        <p:cTn id="15"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6" grpId="0" animBg="1"/>
      <p:bldP spid="5"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 name="组合 12">
            <a:extLst>
              <a:ext uri="{FF2B5EF4-FFF2-40B4-BE49-F238E27FC236}">
                <a16:creationId xmlns:a16="http://schemas.microsoft.com/office/drawing/2014/main" id="{C2ECFF84-9237-0429-1B6F-2448DC0BB7E2}"/>
              </a:ext>
            </a:extLst>
          </p:cNvPr>
          <p:cNvGrpSpPr/>
          <p:nvPr/>
        </p:nvGrpSpPr>
        <p:grpSpPr>
          <a:xfrm>
            <a:off x="1293400" y="1147130"/>
            <a:ext cx="9059221" cy="4178376"/>
            <a:chOff x="1365617" y="2613362"/>
            <a:chExt cx="4834678" cy="1311960"/>
          </a:xfrm>
        </p:grpSpPr>
        <p:sp>
          <p:nvSpPr>
            <p:cNvPr id="2" name="矩形: 圆角 1">
              <a:extLst>
                <a:ext uri="{FF2B5EF4-FFF2-40B4-BE49-F238E27FC236}">
                  <a16:creationId xmlns:a16="http://schemas.microsoft.com/office/drawing/2014/main" id="{90C12816-B30E-8912-F43D-862C1FE20432}"/>
                </a:ext>
              </a:extLst>
            </p:cNvPr>
            <p:cNvSpPr/>
            <p:nvPr/>
          </p:nvSpPr>
          <p:spPr>
            <a:xfrm>
              <a:off x="2234078" y="2613362"/>
              <a:ext cx="3966217" cy="1311960"/>
            </a:xfrm>
            <a:prstGeom prst="roundRect">
              <a:avLst>
                <a:gd name="adj" fmla="val 17635"/>
              </a:avLst>
            </a:prstGeom>
            <a:solidFill>
              <a:schemeClr val="bg1"/>
            </a:solidFill>
            <a:ln w="57150">
              <a:solidFill>
                <a:schemeClr val="tx1"/>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6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sp>
          <p:nvSpPr>
            <p:cNvPr id="10" name="矩形: 圆角 9">
              <a:extLst>
                <a:ext uri="{FF2B5EF4-FFF2-40B4-BE49-F238E27FC236}">
                  <a16:creationId xmlns:a16="http://schemas.microsoft.com/office/drawing/2014/main" id="{6D0B8747-9E79-2684-B352-7E04693FC0C0}"/>
                </a:ext>
              </a:extLst>
            </p:cNvPr>
            <p:cNvSpPr/>
            <p:nvPr/>
          </p:nvSpPr>
          <p:spPr>
            <a:xfrm>
              <a:off x="1365617" y="2992710"/>
              <a:ext cx="1080489" cy="553264"/>
            </a:xfrm>
            <a:prstGeom prst="roundRect">
              <a:avLst/>
            </a:prstGeom>
            <a:solidFill>
              <a:schemeClr val="accent4">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9600" b="0" i="0" u="none" strike="noStrike" kern="1200" cap="none" spc="0" normalizeH="0" baseline="0" noProof="0" dirty="0">
                  <a:ln>
                    <a:solidFill>
                      <a:prstClr val="black"/>
                    </a:solidFill>
                  </a:ln>
                  <a:solidFill>
                    <a:prstClr val="white"/>
                  </a:solidFill>
                  <a:effectLst/>
                  <a:uLnTx/>
                  <a:uFillTx/>
                  <a:latin typeface="Forte" panose="03060902040502070203" pitchFamily="66" charset="0"/>
                  <a:ea typeface="胡晓波男神体" panose="02010600030101010101" pitchFamily="2" charset="-122"/>
                  <a:cs typeface="胡晓波男神体" panose="02010600030101010101" pitchFamily="2" charset="-122"/>
                </a:rPr>
                <a:t>01</a:t>
              </a:r>
              <a:endParaRPr kumimoji="0" lang="zh-CN" altLang="en-US" sz="9600" b="0" i="0" u="none" strike="noStrike" kern="1200" cap="none" spc="0" normalizeH="0" baseline="0" noProof="0" dirty="0">
                <a:ln>
                  <a:solidFill>
                    <a:prstClr val="black"/>
                  </a:solidFill>
                </a:ln>
                <a:solidFill>
                  <a:prstClr val="white"/>
                </a:solidFill>
                <a:effectLst/>
                <a:uLnTx/>
                <a:uFillTx/>
                <a:latin typeface="Forte" panose="03060902040502070203" pitchFamily="66" charset="0"/>
                <a:ea typeface="胡晓波男神体" panose="02010600030101010101" pitchFamily="2" charset="-122"/>
                <a:cs typeface="胡晓波男神体" panose="02010600030101010101" pitchFamily="2" charset="-122"/>
              </a:endParaRPr>
            </a:p>
          </p:txBody>
        </p:sp>
        <p:sp>
          <p:nvSpPr>
            <p:cNvPr id="12" name="文本框 11">
              <a:extLst>
                <a:ext uri="{FF2B5EF4-FFF2-40B4-BE49-F238E27FC236}">
                  <a16:creationId xmlns:a16="http://schemas.microsoft.com/office/drawing/2014/main" id="{E0086DAA-FA01-B648-E485-B48AFC66FE8D}"/>
                </a:ext>
              </a:extLst>
            </p:cNvPr>
            <p:cNvSpPr txBox="1"/>
            <p:nvPr/>
          </p:nvSpPr>
          <p:spPr>
            <a:xfrm>
              <a:off x="2691759" y="2790983"/>
              <a:ext cx="3370538" cy="956718"/>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9600" b="0" i="0" u="none" strike="noStrike" kern="1200" cap="none" spc="0" normalizeH="0" baseline="0" noProof="0" dirty="0">
                  <a:ln>
                    <a:solidFill>
                      <a:prstClr val="black"/>
                    </a:solidFill>
                  </a:ln>
                  <a:solidFill>
                    <a:srgbClr val="FFC000">
                      <a:lumMod val="60000"/>
                      <a:lumOff val="40000"/>
                    </a:srgbClr>
                  </a:solidFill>
                  <a:effectLst/>
                  <a:uLnTx/>
                  <a:uFillTx/>
                  <a:latin typeface="Segoe UI Black" panose="020B0A02040204020203" pitchFamily="34" charset="0"/>
                  <a:ea typeface="Segoe UI Black" panose="020B0A02040204020203" pitchFamily="34" charset="0"/>
                  <a:cs typeface="胡晓波男神体" panose="02010600030101010101" pitchFamily="2" charset="-122"/>
                </a:rPr>
                <a:t>KHỞI ĐỘNG</a:t>
              </a:r>
              <a:endParaRPr kumimoji="0" lang="zh-CN" altLang="en-US" sz="9600" b="0" i="0" u="none" strike="noStrike" kern="1200" cap="none" spc="0" normalizeH="0" baseline="0" noProof="0" dirty="0">
                <a:ln>
                  <a:solidFill>
                    <a:prstClr val="black"/>
                  </a:solidFill>
                </a:ln>
                <a:solidFill>
                  <a:srgbClr val="FFC000">
                    <a:lumMod val="60000"/>
                    <a:lumOff val="40000"/>
                  </a:srgbClr>
                </a:solidFill>
                <a:effectLst/>
                <a:uLnTx/>
                <a:uFillTx/>
                <a:latin typeface="Segoe UI Black" panose="020B0A02040204020203" pitchFamily="34" charset="0"/>
                <a:ea typeface="胡晓波男神体" panose="02010600030101010101" pitchFamily="2" charset="-122"/>
                <a:cs typeface="胡晓波男神体" panose="02010600030101010101" pitchFamily="2" charset="-122"/>
              </a:endParaRPr>
            </a:p>
          </p:txBody>
        </p:sp>
      </p:grpSp>
      <p:pic>
        <p:nvPicPr>
          <p:cNvPr id="40" name="图片 39">
            <a:extLst>
              <a:ext uri="{FF2B5EF4-FFF2-40B4-BE49-F238E27FC236}">
                <a16:creationId xmlns:a16="http://schemas.microsoft.com/office/drawing/2014/main" id="{F2AEEF1F-EBAE-D983-66AD-706B7E3E906E}"/>
              </a:ext>
            </a:extLst>
          </p:cNvPr>
          <p:cNvPicPr>
            <a:picLocks noChangeAspect="1"/>
          </p:cNvPicPr>
          <p:nvPr/>
        </p:nvPicPr>
        <p:blipFill rotWithShape="1">
          <a:blip r:embed="rId2">
            <a:extLst>
              <a:ext uri="{28A0092B-C50C-407E-A947-70E740481C1C}">
                <a14:useLocalDpi xmlns:a14="http://schemas.microsoft.com/office/drawing/2010/main" val="0"/>
              </a:ext>
            </a:extLst>
          </a:blip>
          <a:srcRect l="52260" t="31979" r="39931" b="53248"/>
          <a:stretch/>
        </p:blipFill>
        <p:spPr>
          <a:xfrm>
            <a:off x="10094040" y="1566991"/>
            <a:ext cx="1044105" cy="874505"/>
          </a:xfrm>
          <a:custGeom>
            <a:avLst/>
            <a:gdLst>
              <a:gd name="connsiteX0" fmla="*/ 0 w 1955800"/>
              <a:gd name="connsiteY0" fmla="*/ 0 h 1638108"/>
              <a:gd name="connsiteX1" fmla="*/ 1955800 w 1955800"/>
              <a:gd name="connsiteY1" fmla="*/ 0 h 1638108"/>
              <a:gd name="connsiteX2" fmla="*/ 1955800 w 1955800"/>
              <a:gd name="connsiteY2" fmla="*/ 1397871 h 1638108"/>
              <a:gd name="connsiteX3" fmla="*/ 1601820 w 1955800"/>
              <a:gd name="connsiteY3" fmla="*/ 1397871 h 1638108"/>
              <a:gd name="connsiteX4" fmla="*/ 1601820 w 1955800"/>
              <a:gd name="connsiteY4" fmla="*/ 1638108 h 1638108"/>
              <a:gd name="connsiteX5" fmla="*/ 0 w 1955800"/>
              <a:gd name="connsiteY5" fmla="*/ 1638108 h 16381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955800" h="1638108">
                <a:moveTo>
                  <a:pt x="0" y="0"/>
                </a:moveTo>
                <a:lnTo>
                  <a:pt x="1955800" y="0"/>
                </a:lnTo>
                <a:lnTo>
                  <a:pt x="1955800" y="1397871"/>
                </a:lnTo>
                <a:lnTo>
                  <a:pt x="1601820" y="1397871"/>
                </a:lnTo>
                <a:lnTo>
                  <a:pt x="1601820" y="1638108"/>
                </a:lnTo>
                <a:lnTo>
                  <a:pt x="0" y="1638108"/>
                </a:lnTo>
                <a:close/>
              </a:path>
            </a:pathLst>
          </a:custGeom>
        </p:spPr>
      </p:pic>
    </p:spTree>
    <p:extLst>
      <p:ext uri="{BB962C8B-B14F-4D97-AF65-F5344CB8AC3E}">
        <p14:creationId xmlns:p14="http://schemas.microsoft.com/office/powerpoint/2010/main" val="22791705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p:cTn id="7" dur="500" fill="hold"/>
                                        <p:tgtEl>
                                          <p:spTgt spid="13"/>
                                        </p:tgtEl>
                                        <p:attrNameLst>
                                          <p:attrName>ppt_w</p:attrName>
                                        </p:attrNameLst>
                                      </p:cBhvr>
                                      <p:tavLst>
                                        <p:tav tm="0">
                                          <p:val>
                                            <p:fltVal val="0"/>
                                          </p:val>
                                        </p:tav>
                                        <p:tav tm="100000">
                                          <p:val>
                                            <p:strVal val="#ppt_w"/>
                                          </p:val>
                                        </p:tav>
                                      </p:tavLst>
                                    </p:anim>
                                    <p:anim calcmode="lin" valueType="num">
                                      <p:cBhvr>
                                        <p:cTn id="8" dur="500" fill="hold"/>
                                        <p:tgtEl>
                                          <p:spTgt spid="13"/>
                                        </p:tgtEl>
                                        <p:attrNameLst>
                                          <p:attrName>ppt_h</p:attrName>
                                        </p:attrNameLst>
                                      </p:cBhvr>
                                      <p:tavLst>
                                        <p:tav tm="0">
                                          <p:val>
                                            <p:fltVal val="0"/>
                                          </p:val>
                                        </p:tav>
                                        <p:tav tm="100000">
                                          <p:val>
                                            <p:strVal val="#ppt_h"/>
                                          </p:val>
                                        </p:tav>
                                      </p:tavLst>
                                    </p:anim>
                                    <p:animEffect transition="in" filter="fade">
                                      <p:cBhvr>
                                        <p:cTn id="9"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文本框 6">
            <a:extLst>
              <a:ext uri="{FF2B5EF4-FFF2-40B4-BE49-F238E27FC236}">
                <a16:creationId xmlns:a16="http://schemas.microsoft.com/office/drawing/2014/main" id="{435713CC-2F73-EA28-C5A6-3D6C89AB0D23}"/>
              </a:ext>
            </a:extLst>
          </p:cNvPr>
          <p:cNvSpPr txBox="1"/>
          <p:nvPr/>
        </p:nvSpPr>
        <p:spPr>
          <a:xfrm>
            <a:off x="458568" y="366722"/>
            <a:ext cx="9828432" cy="1978164"/>
          </a:xfrm>
          <a:prstGeom prst="roundRect">
            <a:avLst>
              <a:gd name="adj" fmla="val 46680"/>
            </a:avLst>
          </a:prstGeom>
          <a:solidFill>
            <a:schemeClr val="bg1"/>
          </a:solidFill>
          <a:ln w="12700">
            <a:solidFill>
              <a:schemeClr val="tx1"/>
            </a:solidFill>
            <a:prstDash val="dash"/>
          </a:ln>
        </p:spPr>
        <p:txBody>
          <a:bodyPr wrap="square" rtlCol="0" anchor="t">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dirty="0">
                <a:ln>
                  <a:noFill/>
                </a:ln>
                <a:solidFill>
                  <a:srgbClr val="ED7D31">
                    <a:lumMod val="75000"/>
                  </a:srgbClr>
                </a:solidFill>
                <a:effectLst/>
                <a:uLnTx/>
                <a:uFillTx/>
                <a:latin typeface="Cambria" panose="02040503050406030204" pitchFamily="18" charset="0"/>
                <a:ea typeface="Cambria" panose="02040503050406030204" pitchFamily="18" charset="0"/>
                <a:cs typeface="+mn-cs"/>
              </a:rPr>
              <a:t>Ai được</a:t>
            </a:r>
            <a:r>
              <a:rPr kumimoji="0" lang="en-US" sz="4400" b="1" i="0" u="none" strike="noStrike" kern="1200" cap="none" spc="0" normalizeH="0" noProof="0" dirty="0">
                <a:ln>
                  <a:noFill/>
                </a:ln>
                <a:solidFill>
                  <a:srgbClr val="ED7D31">
                    <a:lumMod val="75000"/>
                  </a:srgbClr>
                </a:solidFill>
                <a:effectLst/>
                <a:uLnTx/>
                <a:uFillTx/>
                <a:latin typeface="Cambria" panose="02040503050406030204" pitchFamily="18" charset="0"/>
                <a:ea typeface="Cambria" panose="02040503050406030204" pitchFamily="18" charset="0"/>
                <a:cs typeface="+mn-cs"/>
              </a:rPr>
              <a:t> xem là ông Bụt trong câu chuyện? Vì sao? </a:t>
            </a:r>
            <a:endParaRPr kumimoji="0" lang="en-US" sz="8800" b="1" i="0" u="none" strike="noStrike" kern="1200" cap="none" spc="0" normalizeH="0" baseline="0" noProof="0" dirty="0">
              <a:ln>
                <a:noFill/>
              </a:ln>
              <a:solidFill>
                <a:srgbClr val="ED7D31">
                  <a:lumMod val="75000"/>
                </a:srgbClr>
              </a:solidFill>
              <a:effectLst/>
              <a:uLnTx/>
              <a:uFillTx/>
              <a:latin typeface="Cambria" panose="02040503050406030204" pitchFamily="18" charset="0"/>
              <a:ea typeface="Cambria" panose="02040503050406030204" pitchFamily="18" charset="0"/>
              <a:cs typeface="+mn-cs"/>
            </a:endParaRPr>
          </a:p>
        </p:txBody>
      </p:sp>
      <p:sp>
        <p:nvSpPr>
          <p:cNvPr id="6" name="圆角矩形 2">
            <a:extLst>
              <a:ext uri="{FF2B5EF4-FFF2-40B4-BE49-F238E27FC236}">
                <a16:creationId xmlns:a16="http://schemas.microsoft.com/office/drawing/2014/main" id="{DB68713E-A567-06E1-1406-E13EECDB98AE}"/>
              </a:ext>
            </a:extLst>
          </p:cNvPr>
          <p:cNvSpPr/>
          <p:nvPr/>
        </p:nvSpPr>
        <p:spPr>
          <a:xfrm>
            <a:off x="9615659" y="1355804"/>
            <a:ext cx="2494280" cy="882020"/>
          </a:xfrm>
          <a:prstGeom prst="roundRect">
            <a:avLst>
              <a:gd name="adj" fmla="val 50000"/>
            </a:avLst>
          </a:prstGeom>
          <a:solidFill>
            <a:schemeClr val="tx1">
              <a:lumMod val="75000"/>
              <a:lumOff val="25000"/>
            </a:schemeClr>
          </a:solidFill>
          <a:ln>
            <a:solidFill>
              <a:schemeClr val="tx1">
                <a:lumMod val="75000"/>
                <a:lumOff val="2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10000"/>
              </a:lnSpc>
              <a:spcBef>
                <a:spcPts val="0"/>
              </a:spcBef>
              <a:spcAft>
                <a:spcPts val="0"/>
              </a:spcAft>
              <a:buClrTx/>
              <a:buSzTx/>
              <a:buFontTx/>
              <a:buNone/>
              <a:tabLst/>
              <a:defRPr/>
            </a:pPr>
            <a:r>
              <a:rPr kumimoji="0" lang="en-US" altLang="zh-CN" sz="4400" b="0" i="0" u="none" strike="noStrike" kern="1200" cap="none" spc="0" normalizeH="0" baseline="0" noProof="0" dirty="0" err="1">
                <a:ln>
                  <a:noFill/>
                </a:ln>
                <a:solidFill>
                  <a:prstClr val="white"/>
                </a:solidFill>
                <a:effectLst/>
                <a:uLnTx/>
                <a:uFillTx/>
                <a:latin typeface="SVN-Yahoo" panose="02040603050506020204" pitchFamily="18" charset="0"/>
                <a:ea typeface="胡晓波男神体" panose="02010600030101010101" pitchFamily="2" charset="-122"/>
                <a:cs typeface="胡晓波男神体" panose="02010600030101010101" pitchFamily="2" charset="-122"/>
              </a:rPr>
              <a:t>Câu</a:t>
            </a:r>
            <a:r>
              <a:rPr kumimoji="0" lang="en-US" altLang="zh-CN" sz="4400" b="0" i="0" u="none" strike="noStrike" kern="1200" cap="none" spc="0" normalizeH="0" baseline="0" noProof="0" dirty="0">
                <a:ln>
                  <a:noFill/>
                </a:ln>
                <a:solidFill>
                  <a:prstClr val="white"/>
                </a:solidFill>
                <a:effectLst/>
                <a:uLnTx/>
                <a:uFillTx/>
                <a:latin typeface="SVN-Yahoo" panose="02040603050506020204" pitchFamily="18" charset="0"/>
                <a:ea typeface="胡晓波男神体" panose="02010600030101010101" pitchFamily="2" charset="-122"/>
                <a:cs typeface="胡晓波男神体" panose="02010600030101010101" pitchFamily="2" charset="-122"/>
              </a:rPr>
              <a:t> 4</a:t>
            </a:r>
            <a:endParaRPr kumimoji="0" lang="zh-CN" altLang="en-US" sz="4400" b="0" i="0" u="none" strike="noStrike" kern="1200" cap="none" spc="0" normalizeH="0" baseline="0" noProof="0" dirty="0">
              <a:ln>
                <a:noFill/>
              </a:ln>
              <a:solidFill>
                <a:prstClr val="white"/>
              </a:solidFill>
              <a:effectLst/>
              <a:uLnTx/>
              <a:uFillTx/>
              <a:latin typeface="SVN-Yahoo" panose="02040603050506020204" pitchFamily="18" charset="0"/>
              <a:ea typeface="胡晓波男神体" panose="02010600030101010101" pitchFamily="2" charset="-122"/>
              <a:cs typeface="胡晓波男神体" panose="02010600030101010101" pitchFamily="2" charset="-122"/>
            </a:endParaRPr>
          </a:p>
        </p:txBody>
      </p:sp>
      <p:sp>
        <p:nvSpPr>
          <p:cNvPr id="5" name="矩形: 圆角 2">
            <a:extLst>
              <a:ext uri="{FF2B5EF4-FFF2-40B4-BE49-F238E27FC236}">
                <a16:creationId xmlns:a16="http://schemas.microsoft.com/office/drawing/2014/main" id="{BE6BE867-DAA8-C1EE-9823-72ABEFD6F676}"/>
              </a:ext>
            </a:extLst>
          </p:cNvPr>
          <p:cNvSpPr/>
          <p:nvPr/>
        </p:nvSpPr>
        <p:spPr>
          <a:xfrm>
            <a:off x="478994" y="2660072"/>
            <a:ext cx="11234011" cy="2734887"/>
          </a:xfrm>
          <a:prstGeom prst="roundRect">
            <a:avLst>
              <a:gd name="adj" fmla="val 17635"/>
            </a:avLst>
          </a:prstGeom>
          <a:solidFill>
            <a:schemeClr val="bg1"/>
          </a:solidFill>
          <a:ln w="28575">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just">
              <a:defRPr/>
            </a:pPr>
            <a:r>
              <a:rPr kumimoji="0" lang="en-US" sz="3200" b="1" i="0" u="none" strike="noStrike" kern="1200" cap="none" spc="0" normalizeH="0" baseline="0" noProof="0" dirty="0">
                <a:ln>
                  <a:noFill/>
                </a:ln>
                <a:solidFill>
                  <a:schemeClr val="tx2">
                    <a:lumMod val="50000"/>
                  </a:schemeClr>
                </a:solidFill>
                <a:effectLst/>
                <a:uLnTx/>
                <a:uFillTx/>
                <a:latin typeface="Cambria" panose="02040503050406030204" pitchFamily="18" charset="0"/>
                <a:ea typeface="Cambria" panose="02040503050406030204" pitchFamily="18" charset="0"/>
              </a:rPr>
              <a:t>Người</a:t>
            </a:r>
            <a:r>
              <a:rPr kumimoji="0" lang="en-US" sz="3200" b="1" i="0" u="none" strike="noStrike" kern="1200" cap="none" spc="0" normalizeH="0" noProof="0" dirty="0">
                <a:ln>
                  <a:noFill/>
                </a:ln>
                <a:solidFill>
                  <a:schemeClr val="tx2">
                    <a:lumMod val="50000"/>
                  </a:schemeClr>
                </a:solidFill>
                <a:effectLst/>
                <a:uLnTx/>
                <a:uFillTx/>
                <a:latin typeface="Cambria" panose="02040503050406030204" pitchFamily="18" charset="0"/>
                <a:ea typeface="Cambria" panose="02040503050406030204" pitchFamily="18" charset="0"/>
              </a:rPr>
              <a:t> được xem là ông bụt trong câu chuyện chính là người nhạc sĩ, vì ông rất nhân hậu đã ra tay giúp đỡ cô bé Mai. </a:t>
            </a:r>
            <a:r>
              <a:rPr lang="vi-VN" sz="3200" b="1" dirty="0">
                <a:solidFill>
                  <a:schemeClr val="tx2">
                    <a:lumMod val="50000"/>
                  </a:schemeClr>
                </a:solidFill>
                <a:latin typeface="Cambria" panose="02040503050406030204" pitchFamily="18" charset="0"/>
                <a:ea typeface="Cambria" panose="02040503050406030204" pitchFamily="18" charset="0"/>
              </a:rPr>
              <a:t>ông nhạc sĩ đã xuất hiện, âm thầm lắng nghe và hoàn thành nguyện vọng cho Mai mà không cần đền đáp gì.</a:t>
            </a:r>
            <a:endParaRPr kumimoji="0" lang="en-US" sz="3200" b="1" i="1" u="none" strike="noStrike" kern="1200" cap="none" spc="0" normalizeH="0" baseline="0" noProof="0" dirty="0">
              <a:ln>
                <a:noFill/>
              </a:ln>
              <a:solidFill>
                <a:schemeClr val="tx2">
                  <a:lumMod val="50000"/>
                </a:schemeClr>
              </a:solidFill>
              <a:effectLst/>
              <a:uLnTx/>
              <a:uFillTx/>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302712862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4"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wipe(down)">
                                      <p:cBhvr>
                                        <p:cTn id="13" dur="500"/>
                                        <p:tgtEl>
                                          <p:spTgt spid="7"/>
                                        </p:tgtEl>
                                      </p:cBhvr>
                                    </p:animEffect>
                                  </p:childTnLst>
                                </p:cTn>
                              </p:par>
                            </p:childTnLst>
                          </p:cTn>
                        </p:par>
                      </p:childTnLst>
                    </p:cTn>
                  </p:par>
                  <p:par>
                    <p:cTn id="14" fill="hold">
                      <p:stCondLst>
                        <p:cond delay="indefinite"/>
                      </p:stCondLst>
                      <p:childTnLst>
                        <p:par>
                          <p:cTn id="15" fill="hold">
                            <p:stCondLst>
                              <p:cond delay="0"/>
                            </p:stCondLst>
                            <p:childTnLst>
                              <p:par>
                                <p:cTn id="16" presetID="53" presetClass="entr" presetSubtype="16" fill="hold" grpId="0" nodeType="clickEffect">
                                  <p:stCondLst>
                                    <p:cond delay="0"/>
                                  </p:stCondLst>
                                  <p:childTnLst>
                                    <p:set>
                                      <p:cBhvr>
                                        <p:cTn id="17" dur="1" fill="hold">
                                          <p:stCondLst>
                                            <p:cond delay="0"/>
                                          </p:stCondLst>
                                        </p:cTn>
                                        <p:tgtEl>
                                          <p:spTgt spid="5"/>
                                        </p:tgtEl>
                                        <p:attrNameLst>
                                          <p:attrName>style.visibility</p:attrName>
                                        </p:attrNameLst>
                                      </p:cBhvr>
                                      <p:to>
                                        <p:strVal val="visible"/>
                                      </p:to>
                                    </p:set>
                                    <p:anim calcmode="lin" valueType="num">
                                      <p:cBhvr>
                                        <p:cTn id="18" dur="500" fill="hold"/>
                                        <p:tgtEl>
                                          <p:spTgt spid="5"/>
                                        </p:tgtEl>
                                        <p:attrNameLst>
                                          <p:attrName>ppt_w</p:attrName>
                                        </p:attrNameLst>
                                      </p:cBhvr>
                                      <p:tavLst>
                                        <p:tav tm="0">
                                          <p:val>
                                            <p:fltVal val="0"/>
                                          </p:val>
                                        </p:tav>
                                        <p:tav tm="100000">
                                          <p:val>
                                            <p:strVal val="#ppt_w"/>
                                          </p:val>
                                        </p:tav>
                                      </p:tavLst>
                                    </p:anim>
                                    <p:anim calcmode="lin" valueType="num">
                                      <p:cBhvr>
                                        <p:cTn id="19" dur="500" fill="hold"/>
                                        <p:tgtEl>
                                          <p:spTgt spid="5"/>
                                        </p:tgtEl>
                                        <p:attrNameLst>
                                          <p:attrName>ppt_h</p:attrName>
                                        </p:attrNameLst>
                                      </p:cBhvr>
                                      <p:tavLst>
                                        <p:tav tm="0">
                                          <p:val>
                                            <p:fltVal val="0"/>
                                          </p:val>
                                        </p:tav>
                                        <p:tav tm="100000">
                                          <p:val>
                                            <p:strVal val="#ppt_h"/>
                                          </p:val>
                                        </p:tav>
                                      </p:tavLst>
                                    </p:anim>
                                    <p:animEffect transition="in" filter="fade">
                                      <p:cBhvr>
                                        <p:cTn id="20"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6" grpId="0" animBg="1"/>
      <p:bldP spid="5"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文本框 6">
            <a:extLst>
              <a:ext uri="{FF2B5EF4-FFF2-40B4-BE49-F238E27FC236}">
                <a16:creationId xmlns:a16="http://schemas.microsoft.com/office/drawing/2014/main" id="{435713CC-2F73-EA28-C5A6-3D6C89AB0D23}"/>
              </a:ext>
            </a:extLst>
          </p:cNvPr>
          <p:cNvSpPr txBox="1"/>
          <p:nvPr/>
        </p:nvSpPr>
        <p:spPr>
          <a:xfrm>
            <a:off x="2102160" y="390304"/>
            <a:ext cx="10089839" cy="1809810"/>
          </a:xfrm>
          <a:prstGeom prst="roundRect">
            <a:avLst>
              <a:gd name="adj" fmla="val 46680"/>
            </a:avLst>
          </a:prstGeom>
          <a:solidFill>
            <a:schemeClr val="bg1"/>
          </a:solidFill>
          <a:ln w="12700">
            <a:solidFill>
              <a:schemeClr val="tx1"/>
            </a:solidFill>
            <a:prstDash val="dash"/>
          </a:ln>
        </p:spPr>
        <p:txBody>
          <a:bodyPr wrap="square" rtlCol="0" anchor="t">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4000" b="1" dirty="0">
                <a:solidFill>
                  <a:srgbClr val="ED7D31">
                    <a:lumMod val="75000"/>
                  </a:srgbClr>
                </a:solidFill>
                <a:latin typeface="Cambria" panose="02040503050406030204" pitchFamily="18" charset="0"/>
                <a:ea typeface="Cambria" panose="02040503050406030204" pitchFamily="18" charset="0"/>
              </a:rPr>
              <a:t>   Đoán xem Mai nói gì với ông nhạc sĩ sau khi biết việc ông đã làm cho mình?</a:t>
            </a:r>
            <a:endParaRPr kumimoji="0" lang="en-US" sz="4000" b="1" i="0" u="none" strike="noStrike" kern="1200" cap="none" spc="0" normalizeH="0" baseline="0" noProof="0" dirty="0">
              <a:ln>
                <a:noFill/>
              </a:ln>
              <a:solidFill>
                <a:srgbClr val="ED7D31">
                  <a:lumMod val="75000"/>
                </a:srgbClr>
              </a:solidFill>
              <a:effectLst/>
              <a:uLnTx/>
              <a:uFillTx/>
              <a:latin typeface="Cambria" panose="02040503050406030204" pitchFamily="18" charset="0"/>
              <a:ea typeface="Cambria" panose="02040503050406030204" pitchFamily="18" charset="0"/>
              <a:cs typeface="+mn-cs"/>
            </a:endParaRPr>
          </a:p>
        </p:txBody>
      </p:sp>
      <p:sp>
        <p:nvSpPr>
          <p:cNvPr id="6" name="圆角矩形 2">
            <a:extLst>
              <a:ext uri="{FF2B5EF4-FFF2-40B4-BE49-F238E27FC236}">
                <a16:creationId xmlns:a16="http://schemas.microsoft.com/office/drawing/2014/main" id="{DB68713E-A567-06E1-1406-E13EECDB98AE}"/>
              </a:ext>
            </a:extLst>
          </p:cNvPr>
          <p:cNvSpPr/>
          <p:nvPr/>
        </p:nvSpPr>
        <p:spPr>
          <a:xfrm>
            <a:off x="231335" y="938376"/>
            <a:ext cx="2494280" cy="882020"/>
          </a:xfrm>
          <a:prstGeom prst="roundRect">
            <a:avLst>
              <a:gd name="adj" fmla="val 50000"/>
            </a:avLst>
          </a:prstGeom>
          <a:solidFill>
            <a:schemeClr val="tx1">
              <a:lumMod val="75000"/>
              <a:lumOff val="25000"/>
            </a:schemeClr>
          </a:solidFill>
          <a:ln>
            <a:solidFill>
              <a:schemeClr val="tx1">
                <a:lumMod val="75000"/>
                <a:lumOff val="2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10000"/>
              </a:lnSpc>
              <a:spcBef>
                <a:spcPts val="0"/>
              </a:spcBef>
              <a:spcAft>
                <a:spcPts val="0"/>
              </a:spcAft>
              <a:buClrTx/>
              <a:buSzTx/>
              <a:buFontTx/>
              <a:buNone/>
              <a:tabLst/>
              <a:defRPr/>
            </a:pPr>
            <a:r>
              <a:rPr kumimoji="0" lang="en-US" altLang="zh-CN" sz="4400" b="1" i="0" u="none" strike="noStrike" kern="1200" cap="none" spc="0" normalizeH="0" baseline="0" noProof="0" dirty="0">
                <a:ln>
                  <a:noFill/>
                </a:ln>
                <a:solidFill>
                  <a:prstClr val="white"/>
                </a:solidFill>
                <a:effectLst/>
                <a:uLnTx/>
                <a:uFillTx/>
                <a:latin typeface="SVN-Yahoo" panose="02040603050506020204" pitchFamily="18" charset="0"/>
                <a:ea typeface="胡晓波男神体" panose="02010600030101010101" pitchFamily="2" charset="-122"/>
                <a:cs typeface="胡晓波男神体" panose="02010600030101010101" pitchFamily="2" charset="-122"/>
              </a:rPr>
              <a:t>Câu 5</a:t>
            </a:r>
            <a:endParaRPr kumimoji="0" lang="zh-CN" altLang="en-US" sz="4400" b="1" i="0" u="none" strike="noStrike" kern="1200" cap="none" spc="0" normalizeH="0" baseline="0" noProof="0" dirty="0">
              <a:ln>
                <a:noFill/>
              </a:ln>
              <a:solidFill>
                <a:prstClr val="white"/>
              </a:solidFill>
              <a:effectLst/>
              <a:uLnTx/>
              <a:uFillTx/>
              <a:latin typeface="SVN-Yahoo" panose="02040603050506020204" pitchFamily="18" charset="0"/>
              <a:ea typeface="胡晓波男神体" panose="02010600030101010101" pitchFamily="2" charset="-122"/>
              <a:cs typeface="胡晓波男神体" panose="02010600030101010101" pitchFamily="2" charset="-122"/>
            </a:endParaRPr>
          </a:p>
        </p:txBody>
      </p:sp>
      <p:sp>
        <p:nvSpPr>
          <p:cNvPr id="5" name="Rectangle 4"/>
          <p:cNvSpPr/>
          <p:nvPr/>
        </p:nvSpPr>
        <p:spPr>
          <a:xfrm>
            <a:off x="644236" y="2710163"/>
            <a:ext cx="10411691" cy="1868377"/>
          </a:xfrm>
          <a:prstGeom prst="rect">
            <a:avLst/>
          </a:prstGeom>
          <a:solidFill>
            <a:schemeClr val="bg1"/>
          </a:solidFill>
          <a:ln w="38100">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Chắc</a:t>
            </a:r>
            <a:r>
              <a:rPr kumimoji="0" lang="en-US" sz="4000" b="0" i="0" u="none" strike="noStrike" kern="1200" cap="none" spc="0" normalizeH="0" noProof="0" dirty="0">
                <a:ln>
                  <a:noFill/>
                </a:ln>
                <a:solidFill>
                  <a:prstClr val="black"/>
                </a:solidFill>
                <a:effectLst/>
                <a:uLnTx/>
                <a:uFillTx/>
                <a:latin typeface="Cambria" panose="02040503050406030204" pitchFamily="18" charset="0"/>
                <a:ea typeface="Cambria" panose="02040503050406030204" pitchFamily="18" charset="0"/>
                <a:cs typeface="+mn-cs"/>
              </a:rPr>
              <a:t> chắn Mai sẽ rất xúc động khi biết việc ông nhạc sĩ đã làm cho mình. Mai có thể xin lỗi ông nhạc sĩ. </a:t>
            </a:r>
            <a:endParaRPr kumimoji="0" lang="en-US" sz="54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endParaRPr>
          </a:p>
        </p:txBody>
      </p:sp>
    </p:spTree>
    <p:extLst>
      <p:ext uri="{BB962C8B-B14F-4D97-AF65-F5344CB8AC3E}">
        <p14:creationId xmlns:p14="http://schemas.microsoft.com/office/powerpoint/2010/main" val="61845867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ircle(in)">
                                      <p:cBhvr>
                                        <p:cTn id="7"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 name="组合 12">
            <a:extLst>
              <a:ext uri="{FF2B5EF4-FFF2-40B4-BE49-F238E27FC236}">
                <a16:creationId xmlns:a16="http://schemas.microsoft.com/office/drawing/2014/main" id="{C2ECFF84-9237-0429-1B6F-2448DC0BB7E2}"/>
              </a:ext>
            </a:extLst>
          </p:cNvPr>
          <p:cNvGrpSpPr/>
          <p:nvPr/>
        </p:nvGrpSpPr>
        <p:grpSpPr>
          <a:xfrm>
            <a:off x="1675306" y="-114300"/>
            <a:ext cx="9034604" cy="4027521"/>
            <a:chOff x="2036915" y="2188477"/>
            <a:chExt cx="5918854" cy="2049877"/>
          </a:xfrm>
        </p:grpSpPr>
        <p:sp>
          <p:nvSpPr>
            <p:cNvPr id="2" name="矩形: 圆角 1">
              <a:extLst>
                <a:ext uri="{FF2B5EF4-FFF2-40B4-BE49-F238E27FC236}">
                  <a16:creationId xmlns:a16="http://schemas.microsoft.com/office/drawing/2014/main" id="{90C12816-B30E-8912-F43D-862C1FE20432}"/>
                </a:ext>
              </a:extLst>
            </p:cNvPr>
            <p:cNvSpPr/>
            <p:nvPr/>
          </p:nvSpPr>
          <p:spPr>
            <a:xfrm>
              <a:off x="2036915" y="2740234"/>
              <a:ext cx="5918854" cy="1498120"/>
            </a:xfrm>
            <a:prstGeom prst="roundRect">
              <a:avLst>
                <a:gd name="adj" fmla="val 17635"/>
              </a:avLst>
            </a:prstGeom>
            <a:solidFill>
              <a:schemeClr val="bg1"/>
            </a:solidFill>
            <a:ln w="57150">
              <a:solidFill>
                <a:schemeClr val="tx1"/>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6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sp>
          <p:nvSpPr>
            <p:cNvPr id="12" name="文本框 11">
              <a:extLst>
                <a:ext uri="{FF2B5EF4-FFF2-40B4-BE49-F238E27FC236}">
                  <a16:creationId xmlns:a16="http://schemas.microsoft.com/office/drawing/2014/main" id="{E0086DAA-FA01-B648-E485-B48AFC66FE8D}"/>
                </a:ext>
              </a:extLst>
            </p:cNvPr>
            <p:cNvSpPr txBox="1"/>
            <p:nvPr/>
          </p:nvSpPr>
          <p:spPr>
            <a:xfrm>
              <a:off x="2529761" y="2188477"/>
              <a:ext cx="4928058" cy="270587"/>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5000" b="0" i="0" u="none" strike="noStrike" kern="1200" cap="none" spc="0" normalizeH="0" baseline="0" noProof="0" dirty="0">
                  <a:ln>
                    <a:solidFill>
                      <a:prstClr val="black"/>
                    </a:solidFill>
                  </a:ln>
                  <a:solidFill>
                    <a:srgbClr val="7030A0"/>
                  </a:solidFill>
                  <a:effectLst/>
                  <a:uLnTx/>
                  <a:uFillTx/>
                  <a:latin typeface="Segoe UI Black" panose="020B0A02040204020203" pitchFamily="34" charset="0"/>
                  <a:ea typeface="Segoe UI Black" panose="020B0A02040204020203" pitchFamily="34" charset="0"/>
                  <a:cs typeface="胡晓波男神体" panose="02010600030101010101" pitchFamily="2" charset="-122"/>
                </a:rPr>
                <a:t>Nội dung</a:t>
              </a:r>
              <a:endParaRPr kumimoji="0" lang="zh-CN" altLang="en-US" sz="5000" b="0" i="0" u="none" strike="noStrike" kern="1200" cap="none" spc="0" normalizeH="0" baseline="0" noProof="0" dirty="0">
                <a:ln>
                  <a:solidFill>
                    <a:prstClr val="black"/>
                  </a:solidFill>
                </a:ln>
                <a:solidFill>
                  <a:srgbClr val="7030A0"/>
                </a:solidFill>
                <a:effectLst/>
                <a:uLnTx/>
                <a:uFillTx/>
                <a:latin typeface="Segoe UI Black" panose="020B0A02040204020203" pitchFamily="34" charset="0"/>
                <a:ea typeface="胡晓波男神体" panose="02010600030101010101" pitchFamily="2" charset="-122"/>
                <a:cs typeface="胡晓波男神体" panose="02010600030101010101" pitchFamily="2" charset="-122"/>
              </a:endParaRPr>
            </a:p>
          </p:txBody>
        </p:sp>
      </p:grpSp>
      <p:pic>
        <p:nvPicPr>
          <p:cNvPr id="40" name="图片 39">
            <a:extLst>
              <a:ext uri="{FF2B5EF4-FFF2-40B4-BE49-F238E27FC236}">
                <a16:creationId xmlns:a16="http://schemas.microsoft.com/office/drawing/2014/main" id="{F2AEEF1F-EBAE-D983-66AD-706B7E3E906E}"/>
              </a:ext>
            </a:extLst>
          </p:cNvPr>
          <p:cNvPicPr>
            <a:picLocks noChangeAspect="1"/>
          </p:cNvPicPr>
          <p:nvPr/>
        </p:nvPicPr>
        <p:blipFill rotWithShape="1">
          <a:blip r:embed="rId2">
            <a:extLst>
              <a:ext uri="{28A0092B-C50C-407E-A947-70E740481C1C}">
                <a14:useLocalDpi xmlns:a14="http://schemas.microsoft.com/office/drawing/2010/main" val="0"/>
              </a:ext>
            </a:extLst>
          </a:blip>
          <a:srcRect l="52260" t="31979" r="39931" b="53248"/>
          <a:stretch/>
        </p:blipFill>
        <p:spPr>
          <a:xfrm>
            <a:off x="10308428" y="1566991"/>
            <a:ext cx="1044105" cy="874505"/>
          </a:xfrm>
          <a:custGeom>
            <a:avLst/>
            <a:gdLst>
              <a:gd name="connsiteX0" fmla="*/ 0 w 1955800"/>
              <a:gd name="connsiteY0" fmla="*/ 0 h 1638108"/>
              <a:gd name="connsiteX1" fmla="*/ 1955800 w 1955800"/>
              <a:gd name="connsiteY1" fmla="*/ 0 h 1638108"/>
              <a:gd name="connsiteX2" fmla="*/ 1955800 w 1955800"/>
              <a:gd name="connsiteY2" fmla="*/ 1397871 h 1638108"/>
              <a:gd name="connsiteX3" fmla="*/ 1601820 w 1955800"/>
              <a:gd name="connsiteY3" fmla="*/ 1397871 h 1638108"/>
              <a:gd name="connsiteX4" fmla="*/ 1601820 w 1955800"/>
              <a:gd name="connsiteY4" fmla="*/ 1638108 h 1638108"/>
              <a:gd name="connsiteX5" fmla="*/ 0 w 1955800"/>
              <a:gd name="connsiteY5" fmla="*/ 1638108 h 16381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955800" h="1638108">
                <a:moveTo>
                  <a:pt x="0" y="0"/>
                </a:moveTo>
                <a:lnTo>
                  <a:pt x="1955800" y="0"/>
                </a:lnTo>
                <a:lnTo>
                  <a:pt x="1955800" y="1397871"/>
                </a:lnTo>
                <a:lnTo>
                  <a:pt x="1601820" y="1397871"/>
                </a:lnTo>
                <a:lnTo>
                  <a:pt x="1601820" y="1638108"/>
                </a:lnTo>
                <a:lnTo>
                  <a:pt x="0" y="1638108"/>
                </a:lnTo>
                <a:close/>
              </a:path>
            </a:pathLst>
          </a:custGeom>
        </p:spPr>
      </p:pic>
      <p:sp>
        <p:nvSpPr>
          <p:cNvPr id="3" name="TextBox 2">
            <a:extLst>
              <a:ext uri="{FF2B5EF4-FFF2-40B4-BE49-F238E27FC236}">
                <a16:creationId xmlns:a16="http://schemas.microsoft.com/office/drawing/2014/main" id="{24452B88-B92E-E6E9-08E0-548C04B1B226}"/>
              </a:ext>
            </a:extLst>
          </p:cNvPr>
          <p:cNvSpPr txBox="1"/>
          <p:nvPr/>
        </p:nvSpPr>
        <p:spPr>
          <a:xfrm>
            <a:off x="1883572" y="1472000"/>
            <a:ext cx="8732520" cy="1938992"/>
          </a:xfrm>
          <a:prstGeom prst="rect">
            <a:avLst/>
          </a:prstGeom>
          <a:noFill/>
        </p:spPr>
        <p:txBody>
          <a:bodyPr wrap="square" rtlCol="0">
            <a:spAutoFit/>
          </a:bodyPr>
          <a:lstStyle/>
          <a:p>
            <a:pPr algn="just"/>
            <a:r>
              <a:rPr lang="en-US" sz="4000" dirty="0">
                <a:latin typeface="Cambria" panose="02040503050406030204" pitchFamily="18" charset="0"/>
                <a:ea typeface="Cambria" panose="02040503050406030204" pitchFamily="18" charset="0"/>
              </a:rPr>
              <a:t>	</a:t>
            </a:r>
            <a:r>
              <a:rPr lang="en-US" sz="4000" b="1" dirty="0">
                <a:latin typeface="Cambria" panose="02040503050406030204" pitchFamily="18" charset="0"/>
                <a:ea typeface="Cambria" panose="02040503050406030204" pitchFamily="18" charset="0"/>
              </a:rPr>
              <a:t>Câu chuyện thể hiện tấm lòng nhân hậu của ông nhạc sĩ, người đã đem đến niềm vui cho cô bé Mai. </a:t>
            </a:r>
            <a:endParaRPr lang="vi-VN" sz="4000" b="1" dirty="0">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138463225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p:cTn id="7" dur="500" fill="hold"/>
                                        <p:tgtEl>
                                          <p:spTgt spid="13"/>
                                        </p:tgtEl>
                                        <p:attrNameLst>
                                          <p:attrName>ppt_w</p:attrName>
                                        </p:attrNameLst>
                                      </p:cBhvr>
                                      <p:tavLst>
                                        <p:tav tm="0">
                                          <p:val>
                                            <p:fltVal val="0"/>
                                          </p:val>
                                        </p:tav>
                                        <p:tav tm="100000">
                                          <p:val>
                                            <p:strVal val="#ppt_w"/>
                                          </p:val>
                                        </p:tav>
                                      </p:tavLst>
                                    </p:anim>
                                    <p:anim calcmode="lin" valueType="num">
                                      <p:cBhvr>
                                        <p:cTn id="8" dur="500" fill="hold"/>
                                        <p:tgtEl>
                                          <p:spTgt spid="13"/>
                                        </p:tgtEl>
                                        <p:attrNameLst>
                                          <p:attrName>ppt_h</p:attrName>
                                        </p:attrNameLst>
                                      </p:cBhvr>
                                      <p:tavLst>
                                        <p:tav tm="0">
                                          <p:val>
                                            <p:fltVal val="0"/>
                                          </p:val>
                                        </p:tav>
                                        <p:tav tm="100000">
                                          <p:val>
                                            <p:strVal val="#ppt_h"/>
                                          </p:val>
                                        </p:tav>
                                      </p:tavLst>
                                    </p:anim>
                                    <p:animEffect transition="in" filter="fade">
                                      <p:cBhvr>
                                        <p:cTn id="9"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 name="组合 12">
            <a:extLst>
              <a:ext uri="{FF2B5EF4-FFF2-40B4-BE49-F238E27FC236}">
                <a16:creationId xmlns:a16="http://schemas.microsoft.com/office/drawing/2014/main" id="{C2ECFF84-9237-0429-1B6F-2448DC0BB7E2}"/>
              </a:ext>
            </a:extLst>
          </p:cNvPr>
          <p:cNvGrpSpPr/>
          <p:nvPr/>
        </p:nvGrpSpPr>
        <p:grpSpPr>
          <a:xfrm>
            <a:off x="1293400" y="1147130"/>
            <a:ext cx="9059221" cy="4178376"/>
            <a:chOff x="1365617" y="2613362"/>
            <a:chExt cx="4834678" cy="1311960"/>
          </a:xfrm>
        </p:grpSpPr>
        <p:sp>
          <p:nvSpPr>
            <p:cNvPr id="2" name="矩形: 圆角 1">
              <a:extLst>
                <a:ext uri="{FF2B5EF4-FFF2-40B4-BE49-F238E27FC236}">
                  <a16:creationId xmlns:a16="http://schemas.microsoft.com/office/drawing/2014/main" id="{90C12816-B30E-8912-F43D-862C1FE20432}"/>
                </a:ext>
              </a:extLst>
            </p:cNvPr>
            <p:cNvSpPr/>
            <p:nvPr/>
          </p:nvSpPr>
          <p:spPr>
            <a:xfrm>
              <a:off x="2234078" y="2613362"/>
              <a:ext cx="3966217" cy="1311960"/>
            </a:xfrm>
            <a:prstGeom prst="roundRect">
              <a:avLst>
                <a:gd name="adj" fmla="val 17635"/>
              </a:avLst>
            </a:prstGeom>
            <a:solidFill>
              <a:schemeClr val="bg1"/>
            </a:solidFill>
            <a:ln w="57150">
              <a:solidFill>
                <a:schemeClr val="tx1"/>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6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sp>
          <p:nvSpPr>
            <p:cNvPr id="10" name="矩形: 圆角 9">
              <a:extLst>
                <a:ext uri="{FF2B5EF4-FFF2-40B4-BE49-F238E27FC236}">
                  <a16:creationId xmlns:a16="http://schemas.microsoft.com/office/drawing/2014/main" id="{6D0B8747-9E79-2684-B352-7E04693FC0C0}"/>
                </a:ext>
              </a:extLst>
            </p:cNvPr>
            <p:cNvSpPr/>
            <p:nvPr/>
          </p:nvSpPr>
          <p:spPr>
            <a:xfrm>
              <a:off x="1365617" y="2992710"/>
              <a:ext cx="1080489" cy="553264"/>
            </a:xfrm>
            <a:prstGeom prst="roundRect">
              <a:avLst/>
            </a:prstGeom>
            <a:solidFill>
              <a:schemeClr val="accent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9600" b="0" i="0" u="none" strike="noStrike" kern="1200" cap="none" spc="0" normalizeH="0" baseline="0" noProof="0" dirty="0">
                  <a:ln>
                    <a:solidFill>
                      <a:prstClr val="black"/>
                    </a:solidFill>
                  </a:ln>
                  <a:solidFill>
                    <a:prstClr val="white"/>
                  </a:solidFill>
                  <a:effectLst/>
                  <a:uLnTx/>
                  <a:uFillTx/>
                  <a:latin typeface="Forte" panose="03060902040502070203" pitchFamily="66" charset="0"/>
                  <a:ea typeface="胡晓波男神体" panose="02010600030101010101" pitchFamily="2" charset="-122"/>
                  <a:cs typeface="胡晓波男神体" panose="02010600030101010101" pitchFamily="2" charset="-122"/>
                </a:rPr>
                <a:t>04</a:t>
              </a:r>
              <a:endParaRPr kumimoji="0" lang="zh-CN" altLang="en-US" sz="9600" b="0" i="0" u="none" strike="noStrike" kern="1200" cap="none" spc="0" normalizeH="0" baseline="0" noProof="0" dirty="0">
                <a:ln>
                  <a:solidFill>
                    <a:prstClr val="black"/>
                  </a:solidFill>
                </a:ln>
                <a:solidFill>
                  <a:prstClr val="white"/>
                </a:solidFill>
                <a:effectLst/>
                <a:uLnTx/>
                <a:uFillTx/>
                <a:latin typeface="Forte" panose="03060902040502070203" pitchFamily="66" charset="0"/>
                <a:ea typeface="胡晓波男神体" panose="02010600030101010101" pitchFamily="2" charset="-122"/>
                <a:cs typeface="胡晓波男神体" panose="02010600030101010101" pitchFamily="2" charset="-122"/>
              </a:endParaRPr>
            </a:p>
          </p:txBody>
        </p:sp>
        <p:sp>
          <p:nvSpPr>
            <p:cNvPr id="12" name="文本框 11">
              <a:extLst>
                <a:ext uri="{FF2B5EF4-FFF2-40B4-BE49-F238E27FC236}">
                  <a16:creationId xmlns:a16="http://schemas.microsoft.com/office/drawing/2014/main" id="{E0086DAA-FA01-B648-E485-B48AFC66FE8D}"/>
                </a:ext>
              </a:extLst>
            </p:cNvPr>
            <p:cNvSpPr txBox="1"/>
            <p:nvPr/>
          </p:nvSpPr>
          <p:spPr>
            <a:xfrm>
              <a:off x="2446106" y="2790983"/>
              <a:ext cx="3370538" cy="956718"/>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9600" b="0" i="0" u="none" strike="noStrike" kern="1200" cap="none" spc="0" normalizeH="0" baseline="0" noProof="0" dirty="0" err="1">
                  <a:ln>
                    <a:solidFill>
                      <a:prstClr val="black"/>
                    </a:solidFill>
                  </a:ln>
                  <a:solidFill>
                    <a:srgbClr val="4472C4"/>
                  </a:solidFill>
                  <a:effectLst/>
                  <a:uLnTx/>
                  <a:uFillTx/>
                  <a:latin typeface="Segoe UI Black" panose="020B0A02040204020203" pitchFamily="34" charset="0"/>
                  <a:ea typeface="Segoe UI Black" panose="020B0A02040204020203" pitchFamily="34" charset="0"/>
                  <a:cs typeface="胡晓波男神体" panose="02010600030101010101" pitchFamily="2" charset="-122"/>
                </a:rPr>
                <a:t>Luyện</a:t>
              </a:r>
              <a:r>
                <a:rPr kumimoji="0" lang="en-US" altLang="zh-CN" sz="9600" b="0" i="0" u="none" strike="noStrike" kern="1200" cap="none" spc="0" normalizeH="0" baseline="0" noProof="0" dirty="0">
                  <a:ln>
                    <a:solidFill>
                      <a:prstClr val="black"/>
                    </a:solidFill>
                  </a:ln>
                  <a:solidFill>
                    <a:srgbClr val="4472C4"/>
                  </a:solidFill>
                  <a:effectLst/>
                  <a:uLnTx/>
                  <a:uFillTx/>
                  <a:latin typeface="Segoe UI Black" panose="020B0A02040204020203" pitchFamily="34" charset="0"/>
                  <a:ea typeface="Segoe UI Black" panose="020B0A02040204020203" pitchFamily="34" charset="0"/>
                  <a:cs typeface="胡晓波男神体" panose="02010600030101010101" pitchFamily="2" charset="-122"/>
                </a:rPr>
                <a:t> </a:t>
              </a:r>
              <a:r>
                <a:rPr kumimoji="0" lang="en-US" altLang="zh-CN" sz="9600" b="0" i="0" u="none" strike="noStrike" kern="1200" cap="none" spc="0" normalizeH="0" baseline="0" noProof="0" dirty="0" err="1">
                  <a:ln>
                    <a:solidFill>
                      <a:prstClr val="black"/>
                    </a:solidFill>
                  </a:ln>
                  <a:solidFill>
                    <a:srgbClr val="4472C4"/>
                  </a:solidFill>
                  <a:effectLst/>
                  <a:uLnTx/>
                  <a:uFillTx/>
                  <a:latin typeface="Segoe UI Black" panose="020B0A02040204020203" pitchFamily="34" charset="0"/>
                  <a:ea typeface="Segoe UI Black" panose="020B0A02040204020203" pitchFamily="34" charset="0"/>
                  <a:cs typeface="胡晓波男神体" panose="02010600030101010101" pitchFamily="2" charset="-122"/>
                </a:rPr>
                <a:t>đọc</a:t>
              </a:r>
              <a:r>
                <a:rPr kumimoji="0" lang="en-US" altLang="zh-CN" sz="9600" b="0" i="0" u="none" strike="noStrike" kern="1200" cap="none" spc="0" normalizeH="0" baseline="0" noProof="0" dirty="0">
                  <a:ln>
                    <a:solidFill>
                      <a:prstClr val="black"/>
                    </a:solidFill>
                  </a:ln>
                  <a:solidFill>
                    <a:srgbClr val="4472C4"/>
                  </a:solidFill>
                  <a:effectLst/>
                  <a:uLnTx/>
                  <a:uFillTx/>
                  <a:latin typeface="Segoe UI Black" panose="020B0A02040204020203" pitchFamily="34" charset="0"/>
                  <a:ea typeface="Segoe UI Black" panose="020B0A02040204020203" pitchFamily="34" charset="0"/>
                  <a:cs typeface="胡晓波男神体" panose="02010600030101010101" pitchFamily="2" charset="-122"/>
                </a:rPr>
                <a:t> </a:t>
              </a:r>
              <a:r>
                <a:rPr kumimoji="0" lang="en-US" altLang="zh-CN" sz="9600" b="0" i="0" u="none" strike="noStrike" kern="1200" cap="none" spc="0" normalizeH="0" baseline="0" noProof="0" dirty="0" err="1">
                  <a:ln>
                    <a:solidFill>
                      <a:prstClr val="black"/>
                    </a:solidFill>
                  </a:ln>
                  <a:solidFill>
                    <a:srgbClr val="4472C4"/>
                  </a:solidFill>
                  <a:effectLst/>
                  <a:uLnTx/>
                  <a:uFillTx/>
                  <a:latin typeface="Segoe UI Black" panose="020B0A02040204020203" pitchFamily="34" charset="0"/>
                  <a:ea typeface="Segoe UI Black" panose="020B0A02040204020203" pitchFamily="34" charset="0"/>
                  <a:cs typeface="胡晓波男神体" panose="02010600030101010101" pitchFamily="2" charset="-122"/>
                </a:rPr>
                <a:t>lại</a:t>
              </a:r>
              <a:endParaRPr kumimoji="0" lang="zh-CN" altLang="en-US" sz="9600" b="0" i="0" u="none" strike="noStrike" kern="1200" cap="none" spc="0" normalizeH="0" baseline="0" noProof="0" dirty="0">
                <a:ln>
                  <a:solidFill>
                    <a:prstClr val="black"/>
                  </a:solidFill>
                </a:ln>
                <a:solidFill>
                  <a:srgbClr val="4472C4"/>
                </a:solidFill>
                <a:effectLst/>
                <a:uLnTx/>
                <a:uFillTx/>
                <a:latin typeface="Segoe UI Black" panose="020B0A02040204020203" pitchFamily="34" charset="0"/>
                <a:ea typeface="胡晓波男神体" panose="02010600030101010101" pitchFamily="2" charset="-122"/>
                <a:cs typeface="胡晓波男神体" panose="02010600030101010101" pitchFamily="2" charset="-122"/>
              </a:endParaRPr>
            </a:p>
          </p:txBody>
        </p:sp>
      </p:grpSp>
      <p:pic>
        <p:nvPicPr>
          <p:cNvPr id="40" name="图片 39">
            <a:extLst>
              <a:ext uri="{FF2B5EF4-FFF2-40B4-BE49-F238E27FC236}">
                <a16:creationId xmlns:a16="http://schemas.microsoft.com/office/drawing/2014/main" id="{F2AEEF1F-EBAE-D983-66AD-706B7E3E906E}"/>
              </a:ext>
            </a:extLst>
          </p:cNvPr>
          <p:cNvPicPr>
            <a:picLocks noChangeAspect="1"/>
          </p:cNvPicPr>
          <p:nvPr/>
        </p:nvPicPr>
        <p:blipFill rotWithShape="1">
          <a:blip r:embed="rId2">
            <a:extLst>
              <a:ext uri="{28A0092B-C50C-407E-A947-70E740481C1C}">
                <a14:useLocalDpi xmlns:a14="http://schemas.microsoft.com/office/drawing/2010/main" val="0"/>
              </a:ext>
            </a:extLst>
          </a:blip>
          <a:srcRect l="52260" t="31979" r="39931" b="53248"/>
          <a:stretch/>
        </p:blipFill>
        <p:spPr>
          <a:xfrm>
            <a:off x="10094040" y="1566991"/>
            <a:ext cx="1044105" cy="874505"/>
          </a:xfrm>
          <a:custGeom>
            <a:avLst/>
            <a:gdLst>
              <a:gd name="connsiteX0" fmla="*/ 0 w 1955800"/>
              <a:gd name="connsiteY0" fmla="*/ 0 h 1638108"/>
              <a:gd name="connsiteX1" fmla="*/ 1955800 w 1955800"/>
              <a:gd name="connsiteY1" fmla="*/ 0 h 1638108"/>
              <a:gd name="connsiteX2" fmla="*/ 1955800 w 1955800"/>
              <a:gd name="connsiteY2" fmla="*/ 1397871 h 1638108"/>
              <a:gd name="connsiteX3" fmla="*/ 1601820 w 1955800"/>
              <a:gd name="connsiteY3" fmla="*/ 1397871 h 1638108"/>
              <a:gd name="connsiteX4" fmla="*/ 1601820 w 1955800"/>
              <a:gd name="connsiteY4" fmla="*/ 1638108 h 1638108"/>
              <a:gd name="connsiteX5" fmla="*/ 0 w 1955800"/>
              <a:gd name="connsiteY5" fmla="*/ 1638108 h 16381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955800" h="1638108">
                <a:moveTo>
                  <a:pt x="0" y="0"/>
                </a:moveTo>
                <a:lnTo>
                  <a:pt x="1955800" y="0"/>
                </a:lnTo>
                <a:lnTo>
                  <a:pt x="1955800" y="1397871"/>
                </a:lnTo>
                <a:lnTo>
                  <a:pt x="1601820" y="1397871"/>
                </a:lnTo>
                <a:lnTo>
                  <a:pt x="1601820" y="1638108"/>
                </a:lnTo>
                <a:lnTo>
                  <a:pt x="0" y="1638108"/>
                </a:lnTo>
                <a:close/>
              </a:path>
            </a:pathLst>
          </a:custGeom>
        </p:spPr>
      </p:pic>
    </p:spTree>
    <p:extLst>
      <p:ext uri="{BB962C8B-B14F-4D97-AF65-F5344CB8AC3E}">
        <p14:creationId xmlns:p14="http://schemas.microsoft.com/office/powerpoint/2010/main" val="188037420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p:cTn id="7" dur="500" fill="hold"/>
                                        <p:tgtEl>
                                          <p:spTgt spid="13"/>
                                        </p:tgtEl>
                                        <p:attrNameLst>
                                          <p:attrName>ppt_w</p:attrName>
                                        </p:attrNameLst>
                                      </p:cBhvr>
                                      <p:tavLst>
                                        <p:tav tm="0">
                                          <p:val>
                                            <p:fltVal val="0"/>
                                          </p:val>
                                        </p:tav>
                                        <p:tav tm="100000">
                                          <p:val>
                                            <p:strVal val="#ppt_w"/>
                                          </p:val>
                                        </p:tav>
                                      </p:tavLst>
                                    </p:anim>
                                    <p:anim calcmode="lin" valueType="num">
                                      <p:cBhvr>
                                        <p:cTn id="8" dur="500" fill="hold"/>
                                        <p:tgtEl>
                                          <p:spTgt spid="13"/>
                                        </p:tgtEl>
                                        <p:attrNameLst>
                                          <p:attrName>ppt_h</p:attrName>
                                        </p:attrNameLst>
                                      </p:cBhvr>
                                      <p:tavLst>
                                        <p:tav tm="0">
                                          <p:val>
                                            <p:fltVal val="0"/>
                                          </p:val>
                                        </p:tav>
                                        <p:tav tm="100000">
                                          <p:val>
                                            <p:strVal val="#ppt_h"/>
                                          </p:val>
                                        </p:tav>
                                      </p:tavLst>
                                    </p:anim>
                                    <p:animEffect transition="in" filter="fade">
                                      <p:cBhvr>
                                        <p:cTn id="9"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圆角 2">
            <a:extLst>
              <a:ext uri="{FF2B5EF4-FFF2-40B4-BE49-F238E27FC236}">
                <a16:creationId xmlns:a16="http://schemas.microsoft.com/office/drawing/2014/main" id="{51B4E8A8-57A2-24C1-3D49-3EF849A543B6}"/>
              </a:ext>
            </a:extLst>
          </p:cNvPr>
          <p:cNvSpPr/>
          <p:nvPr/>
        </p:nvSpPr>
        <p:spPr>
          <a:xfrm>
            <a:off x="331807" y="313593"/>
            <a:ext cx="11528385" cy="6074555"/>
          </a:xfrm>
          <a:prstGeom prst="roundRect">
            <a:avLst>
              <a:gd name="adj" fmla="val 11843"/>
            </a:avLst>
          </a:prstGeom>
          <a:solidFill>
            <a:schemeClr val="bg1"/>
          </a:solidFill>
          <a:ln w="38100">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vi-VN" sz="2800" b="0" i="0" u="none" strike="noStrike" kern="1200" cap="none" spc="0" normalizeH="0" baseline="0" noProof="0" dirty="0">
              <a:ln>
                <a:noFill/>
              </a:ln>
              <a:solidFill>
                <a:srgbClr val="000000"/>
              </a:solidFill>
              <a:effectLst/>
              <a:uLnTx/>
              <a:uFillTx/>
              <a:latin typeface="Open Sans" panose="020B0606030504020204" pitchFamily="34" charset="0"/>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vi-VN" sz="2800" b="0" i="0" u="none" strike="noStrike" kern="1200" cap="none" spc="0" normalizeH="0" baseline="0" noProof="0" dirty="0">
              <a:ln>
                <a:noFill/>
              </a:ln>
              <a:solidFill>
                <a:srgbClr val="000000"/>
              </a:solidFill>
              <a:effectLst/>
              <a:uLnTx/>
              <a:uFillTx/>
              <a:latin typeface="Open Sans" panose="020B0606030504020204" pitchFamily="34" charset="0"/>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vi-VN" sz="2800" b="0" i="0" u="none" strike="noStrike" kern="1200" cap="none" spc="0" normalizeH="0" baseline="0" noProof="0" dirty="0">
              <a:ln>
                <a:noFill/>
              </a:ln>
              <a:solidFill>
                <a:srgbClr val="000000"/>
              </a:solidFill>
              <a:effectLst/>
              <a:uLnTx/>
              <a:uFillTx/>
              <a:latin typeface="Open Sans" panose="020B0606030504020204" pitchFamily="34" charset="0"/>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vi-VN" sz="2800" b="0" i="0" u="none" strike="noStrike" kern="1200" cap="none" spc="0" normalizeH="0" baseline="0" noProof="0" dirty="0">
              <a:ln>
                <a:noFill/>
              </a:ln>
              <a:solidFill>
                <a:srgbClr val="000000"/>
              </a:solidFill>
              <a:effectLst/>
              <a:uLnTx/>
              <a:uFillTx/>
              <a:latin typeface="Open Sans" panose="020B0606030504020204" pitchFamily="34" charset="0"/>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vi-VN" sz="2800" b="0" i="0" u="none" strike="noStrike" kern="1200" cap="none" spc="0" normalizeH="0" baseline="0" noProof="0" dirty="0">
              <a:ln>
                <a:noFill/>
              </a:ln>
              <a:solidFill>
                <a:srgbClr val="000000"/>
              </a:solidFill>
              <a:effectLst/>
              <a:uLnTx/>
              <a:uFillTx/>
              <a:latin typeface="Open Sans" panose="020B0606030504020204" pitchFamily="34" charset="0"/>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800" b="0" i="0" u="none" strike="noStrike" kern="1200" cap="none" spc="0" normalizeH="0" baseline="0" noProof="0" dirty="0">
                <a:ln>
                  <a:noFill/>
                </a:ln>
                <a:solidFill>
                  <a:srgbClr val="000000"/>
                </a:solidFill>
                <a:effectLst/>
                <a:uLnTx/>
                <a:uFillTx/>
                <a:latin typeface="Open Sans" panose="020B0606030504020204" pitchFamily="34" charset="0"/>
                <a:ea typeface="+mn-ea"/>
                <a:cs typeface="+mn-cs"/>
              </a:rPr>
              <a:t>	</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800" b="0" i="0" u="none" strike="noStrike" kern="1200" cap="none" spc="0" normalizeH="0" baseline="0" noProof="0" dirty="0">
                <a:ln>
                  <a:noFill/>
                </a:ln>
                <a:solidFill>
                  <a:srgbClr val="000000"/>
                </a:solidFill>
                <a:effectLst/>
                <a:uLnTx/>
                <a:uFillTx/>
                <a:latin typeface="Open Sans" panose="020B0606030504020204" pitchFamily="34" charset="0"/>
                <a:ea typeface="Cambria" panose="02040503050406030204" pitchFamily="18" charset="0"/>
                <a:cs typeface="+mn-cs"/>
              </a:rPr>
              <a:t>	</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800" b="0" i="0" u="none" strike="noStrike" kern="1200" cap="none" spc="0" normalizeH="0" baseline="0" noProof="0" dirty="0">
                <a:ln>
                  <a:noFill/>
                </a:ln>
                <a:solidFill>
                  <a:srgbClr val="000000"/>
                </a:solidFill>
                <a:effectLst/>
                <a:uLnTx/>
                <a:uFillTx/>
                <a:latin typeface="Open Sans" panose="020B0606030504020204" pitchFamily="34" charset="0"/>
                <a:ea typeface="Cambria" panose="02040503050406030204" pitchFamily="18" charset="0"/>
                <a:cs typeface="+mn-cs"/>
              </a:rPr>
              <a:t>	</a:t>
            </a:r>
            <a:r>
              <a:rPr kumimoji="0" lang="vi-VN" sz="28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Mai liền sà tới khóm lan, đưa tay nâng niu nhành hoa. Cô bé ve vuốt mãi những cánh hoa, thân hoa. Bỗng chỉ một chút sơ ý, cành hoa bị gãy. Trống ngực cô đập dồn khi nghe tiếng mẹ thảng thốt:</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8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	- Mai! Sao con ngắt hoa?- Mẹ ơi, con không ngắt. Con chỉ sơ ý thôi...</a:t>
            </a:r>
          </a:p>
        </p:txBody>
      </p:sp>
      <p:grpSp>
        <p:nvGrpSpPr>
          <p:cNvPr id="2" name="组合 1">
            <a:extLst>
              <a:ext uri="{FF2B5EF4-FFF2-40B4-BE49-F238E27FC236}">
                <a16:creationId xmlns:a16="http://schemas.microsoft.com/office/drawing/2014/main" id="{250A14C6-03F6-70F7-D635-1CD23E4597EE}"/>
              </a:ext>
            </a:extLst>
          </p:cNvPr>
          <p:cNvGrpSpPr/>
          <p:nvPr/>
        </p:nvGrpSpPr>
        <p:grpSpPr>
          <a:xfrm>
            <a:off x="3892991" y="0"/>
            <a:ext cx="4406017" cy="706056"/>
            <a:chOff x="4022007" y="1851811"/>
            <a:chExt cx="3686538" cy="984474"/>
          </a:xfrm>
        </p:grpSpPr>
        <p:sp>
          <p:nvSpPr>
            <p:cNvPr id="6" name="圆角矩形 2">
              <a:extLst>
                <a:ext uri="{FF2B5EF4-FFF2-40B4-BE49-F238E27FC236}">
                  <a16:creationId xmlns:a16="http://schemas.microsoft.com/office/drawing/2014/main" id="{DB68713E-A567-06E1-1406-E13EECDB98AE}"/>
                </a:ext>
              </a:extLst>
            </p:cNvPr>
            <p:cNvSpPr/>
            <p:nvPr/>
          </p:nvSpPr>
          <p:spPr>
            <a:xfrm>
              <a:off x="4397253" y="1981567"/>
              <a:ext cx="3311292" cy="854718"/>
            </a:xfrm>
            <a:prstGeom prst="roundRect">
              <a:avLst>
                <a:gd name="adj" fmla="val 50000"/>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10000"/>
                </a:lnSpc>
                <a:spcBef>
                  <a:spcPts val="0"/>
                </a:spcBef>
                <a:spcAft>
                  <a:spcPts val="0"/>
                </a:spcAft>
                <a:buClrTx/>
                <a:buSzTx/>
                <a:buFontTx/>
                <a:buNone/>
                <a:tabLst/>
                <a:defRPr/>
              </a:pPr>
              <a:r>
                <a:rPr kumimoji="0" lang="en-US" altLang="zh-CN" sz="3600" b="1" i="0" u="none" strike="noStrike" kern="1200" cap="none" spc="0" normalizeH="0" baseline="0" noProof="0" dirty="0">
                  <a:ln>
                    <a:noFill/>
                  </a:ln>
                  <a:solidFill>
                    <a:srgbClr val="FFFF00"/>
                  </a:solidFill>
                  <a:effectLst/>
                  <a:uLnTx/>
                  <a:uFillTx/>
                  <a:latin typeface="Cambria" panose="02040503050406030204" pitchFamily="18" charset="0"/>
                  <a:ea typeface="Cambria" panose="02040503050406030204" pitchFamily="18" charset="0"/>
                  <a:cs typeface="胡晓波男神体" panose="02010600030101010101" pitchFamily="2" charset="-122"/>
                </a:rPr>
                <a:t>Ông bụt đã đến</a:t>
              </a:r>
              <a:endParaRPr kumimoji="0" lang="zh-CN" altLang="en-US" sz="3600" b="1" i="0" u="none" strike="noStrike" kern="1200" cap="none" spc="0" normalizeH="0" baseline="0" noProof="0" dirty="0">
                <a:ln>
                  <a:noFill/>
                </a:ln>
                <a:solidFill>
                  <a:srgbClr val="FFFF00"/>
                </a:solidFill>
                <a:effectLst/>
                <a:uLnTx/>
                <a:uFillTx/>
                <a:latin typeface="Cambria" panose="02040503050406030204" pitchFamily="18" charset="0"/>
                <a:ea typeface="胡晓波男神体" panose="02010600030101010101" pitchFamily="2" charset="-122"/>
                <a:cs typeface="胡晓波男神体" panose="02010600030101010101" pitchFamily="2" charset="-122"/>
              </a:endParaRPr>
            </a:p>
          </p:txBody>
        </p:sp>
        <p:pic>
          <p:nvPicPr>
            <p:cNvPr id="25" name="图片 24">
              <a:extLst>
                <a:ext uri="{FF2B5EF4-FFF2-40B4-BE49-F238E27FC236}">
                  <a16:creationId xmlns:a16="http://schemas.microsoft.com/office/drawing/2014/main" id="{07691114-60F9-5DDA-7FAC-F9D6FFB8B891}"/>
                </a:ext>
              </a:extLst>
            </p:cNvPr>
            <p:cNvPicPr>
              <a:picLocks noChangeAspect="1"/>
            </p:cNvPicPr>
            <p:nvPr/>
          </p:nvPicPr>
          <p:blipFill rotWithShape="1">
            <a:blip r:embed="rId2">
              <a:extLst>
                <a:ext uri="{28A0092B-C50C-407E-A947-70E740481C1C}">
                  <a14:useLocalDpi xmlns:a14="http://schemas.microsoft.com/office/drawing/2010/main" val="0"/>
                </a:ext>
              </a:extLst>
            </a:blip>
            <a:srcRect l="52260" t="31979" r="39931" b="53248"/>
            <a:stretch/>
          </p:blipFill>
          <p:spPr>
            <a:xfrm flipH="1">
              <a:off x="4022007" y="1851811"/>
              <a:ext cx="1044105" cy="874505"/>
            </a:xfrm>
            <a:custGeom>
              <a:avLst/>
              <a:gdLst>
                <a:gd name="connsiteX0" fmla="*/ 0 w 1955800"/>
                <a:gd name="connsiteY0" fmla="*/ 0 h 1638108"/>
                <a:gd name="connsiteX1" fmla="*/ 1955800 w 1955800"/>
                <a:gd name="connsiteY1" fmla="*/ 0 h 1638108"/>
                <a:gd name="connsiteX2" fmla="*/ 1955800 w 1955800"/>
                <a:gd name="connsiteY2" fmla="*/ 1397871 h 1638108"/>
                <a:gd name="connsiteX3" fmla="*/ 1601820 w 1955800"/>
                <a:gd name="connsiteY3" fmla="*/ 1397871 h 1638108"/>
                <a:gd name="connsiteX4" fmla="*/ 1601820 w 1955800"/>
                <a:gd name="connsiteY4" fmla="*/ 1638108 h 1638108"/>
                <a:gd name="connsiteX5" fmla="*/ 0 w 1955800"/>
                <a:gd name="connsiteY5" fmla="*/ 1638108 h 16381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955800" h="1638108">
                  <a:moveTo>
                    <a:pt x="0" y="0"/>
                  </a:moveTo>
                  <a:lnTo>
                    <a:pt x="1955800" y="0"/>
                  </a:lnTo>
                  <a:lnTo>
                    <a:pt x="1955800" y="1397871"/>
                  </a:lnTo>
                  <a:lnTo>
                    <a:pt x="1601820" y="1397871"/>
                  </a:lnTo>
                  <a:lnTo>
                    <a:pt x="1601820" y="1638108"/>
                  </a:lnTo>
                  <a:lnTo>
                    <a:pt x="0" y="1638108"/>
                  </a:lnTo>
                  <a:close/>
                </a:path>
              </a:pathLst>
            </a:custGeom>
          </p:spPr>
        </p:pic>
      </p:grpSp>
      <p:sp>
        <p:nvSpPr>
          <p:cNvPr id="5" name="TextBox 4">
            <a:extLst>
              <a:ext uri="{FF2B5EF4-FFF2-40B4-BE49-F238E27FC236}">
                <a16:creationId xmlns:a16="http://schemas.microsoft.com/office/drawing/2014/main" id="{E4E4D9C3-A59E-E607-3B67-2B47ADD23FDC}"/>
              </a:ext>
            </a:extLst>
          </p:cNvPr>
          <p:cNvSpPr txBox="1"/>
          <p:nvPr/>
        </p:nvSpPr>
        <p:spPr>
          <a:xfrm>
            <a:off x="608411" y="627187"/>
            <a:ext cx="10975176" cy="3139321"/>
          </a:xfrm>
          <a:prstGeom prst="rect">
            <a:avLst/>
          </a:prstGeom>
          <a:noFill/>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30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	</a:t>
            </a:r>
            <a:r>
              <a:rPr kumimoji="0" lang="vi-VN" sz="28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Quán cà phê nhà Mai thuê nằm dựa lưng vào bức tường căn nhà hai tầng màu hồng nhạt rất đẹp của một nhạc sĩ. Nhà không có hàng rào, chỉ có mấy chậu hoa đặt trên bậc thềm. Mai thích mấy chậu hoa ấy lắm. Mỗi sáng ra quán giúp mẹ, cô bé vẫn ngắm nghía mãi. Ngoài việc xem cây có con sâu nào hay không, Mai còn hồi hộp chờ hoa nở. Và sáng này, một nhành lan đã bung xoè rung rinh trong nắng sớm, mời gọi đàn bướm dập dìu xung quanh. Mai sững người khi thấy cảnh tượng ấy.</a:t>
            </a:r>
            <a:endParaRPr kumimoji="0" lang="vi-VN" sz="28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endParaRPr>
          </a:p>
        </p:txBody>
      </p:sp>
    </p:spTree>
    <p:extLst>
      <p:ext uri="{BB962C8B-B14F-4D97-AF65-F5344CB8AC3E}">
        <p14:creationId xmlns:p14="http://schemas.microsoft.com/office/powerpoint/2010/main" val="344668997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圆角 2">
            <a:extLst>
              <a:ext uri="{FF2B5EF4-FFF2-40B4-BE49-F238E27FC236}">
                <a16:creationId xmlns:a16="http://schemas.microsoft.com/office/drawing/2014/main" id="{51B4E8A8-57A2-24C1-3D49-3EF849A543B6}"/>
              </a:ext>
            </a:extLst>
          </p:cNvPr>
          <p:cNvSpPr/>
          <p:nvPr/>
        </p:nvSpPr>
        <p:spPr>
          <a:xfrm>
            <a:off x="228601" y="518935"/>
            <a:ext cx="11715750" cy="6074555"/>
          </a:xfrm>
          <a:prstGeom prst="roundRect">
            <a:avLst>
              <a:gd name="adj" fmla="val 11843"/>
            </a:avLst>
          </a:prstGeom>
          <a:solidFill>
            <a:schemeClr val="bg1"/>
          </a:solidFill>
          <a:ln w="38100">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8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	</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8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	</a:t>
            </a: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vi-VN" sz="28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vi-VN" sz="28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vi-VN" sz="28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vi-VN" sz="28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vi-VN" sz="28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vi-VN" sz="28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vi-VN" sz="28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8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	Cô bé oà khóc. Người mẹ thở dài:</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8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	- Con có biết ông chủ nhà rất yêu hoa không? Con qua xin lỗi ông đi.</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8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	Mai đứng trước nhà ông nhạc sĩ. Cô bé lầm nhầm cả chục lần cầu xin lỗi, mắt vẫn nhoà nước. Mai thoáng nghĩ trong đầu giá có một phép màu để cành hoa liền lại. Rồi cô bé thì thầm: “Ông Bụt ơi, cứu con!". Cô rụt rè đưa tay gõ nhẹ cánh cửa. Nhưng cửa không mở.</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8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	Hôm sau, Mai vô cùng ngạc nhiên và sung sướng khi nhìn thấy chậu lan. Vẫn là một nhành hoa tím biếc bung nở tuyệt đẹp.</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8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	“Mẹ ơi, ông Bụt đã cứu con. – Mai kêu lên khe khẽ.</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8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	Tiếng dương cầm ngân vang từ căn gác nhỏ. Ông nhạc sĩ đang viết nhạc. Giai điệu tươi vui như tiếng cười trong veo của cô bé ngoài kia. Chiều qua, ông đã mua một chậu lan mới thay cho chậu cũ. Vì ông đã tình cờ nhìn thấy những giọt nước mắt và nghe được những lời thì thầm...</a:t>
            </a: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vi-VN" sz="28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vi-VN" sz="28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vi-VN" sz="28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vi-VN" sz="28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vi-VN" sz="28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vi-VN" sz="2800" b="0" i="0" u="none" strike="noStrike" kern="1200" cap="none" spc="0" normalizeH="0" baseline="0" noProof="0" dirty="0">
              <a:ln>
                <a:noFill/>
              </a:ln>
              <a:solidFill>
                <a:srgbClr val="000000"/>
              </a:solidFill>
              <a:effectLst/>
              <a:uLnTx/>
              <a:uFillTx/>
              <a:latin typeface="Open Sans" panose="020B0606030504020204" pitchFamily="34" charset="0"/>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vi-VN" sz="2800" b="0" i="0" u="none" strike="noStrike" kern="1200" cap="none" spc="0" normalizeH="0" baseline="0" noProof="0" dirty="0">
              <a:ln>
                <a:noFill/>
              </a:ln>
              <a:solidFill>
                <a:srgbClr val="000000"/>
              </a:solidFill>
              <a:effectLst/>
              <a:uLnTx/>
              <a:uFillTx/>
              <a:latin typeface="Open Sans" panose="020B0606030504020204" pitchFamily="34" charset="0"/>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vi-VN" sz="2800" b="0" i="0" u="none" strike="noStrike" kern="1200" cap="none" spc="0" normalizeH="0" baseline="0" noProof="0" dirty="0">
              <a:ln>
                <a:noFill/>
              </a:ln>
              <a:solidFill>
                <a:srgbClr val="000000"/>
              </a:solidFill>
              <a:effectLst/>
              <a:uLnTx/>
              <a:uFillTx/>
              <a:latin typeface="Open Sans" panose="020B0606030504020204" pitchFamily="34" charset="0"/>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vi-VN" sz="2800" b="0" i="0" u="none" strike="noStrike" kern="1200" cap="none" spc="0" normalizeH="0" baseline="0" noProof="0" dirty="0">
              <a:ln>
                <a:noFill/>
              </a:ln>
              <a:solidFill>
                <a:srgbClr val="000000"/>
              </a:solidFill>
              <a:effectLst/>
              <a:uLnTx/>
              <a:uFillTx/>
              <a:latin typeface="Open Sans" panose="020B0606030504020204" pitchFamily="34" charset="0"/>
              <a:ea typeface="+mn-ea"/>
              <a:cs typeface="+mn-cs"/>
            </a:endParaRPr>
          </a:p>
        </p:txBody>
      </p:sp>
      <p:grpSp>
        <p:nvGrpSpPr>
          <p:cNvPr id="2" name="组合 1">
            <a:extLst>
              <a:ext uri="{FF2B5EF4-FFF2-40B4-BE49-F238E27FC236}">
                <a16:creationId xmlns:a16="http://schemas.microsoft.com/office/drawing/2014/main" id="{250A14C6-03F6-70F7-D635-1CD23E4597EE}"/>
              </a:ext>
            </a:extLst>
          </p:cNvPr>
          <p:cNvGrpSpPr/>
          <p:nvPr/>
        </p:nvGrpSpPr>
        <p:grpSpPr>
          <a:xfrm>
            <a:off x="3892991" y="0"/>
            <a:ext cx="4406017" cy="706056"/>
            <a:chOff x="4022007" y="1851811"/>
            <a:chExt cx="3686538" cy="984474"/>
          </a:xfrm>
        </p:grpSpPr>
        <p:sp>
          <p:nvSpPr>
            <p:cNvPr id="6" name="圆角矩形 2">
              <a:extLst>
                <a:ext uri="{FF2B5EF4-FFF2-40B4-BE49-F238E27FC236}">
                  <a16:creationId xmlns:a16="http://schemas.microsoft.com/office/drawing/2014/main" id="{DB68713E-A567-06E1-1406-E13EECDB98AE}"/>
                </a:ext>
              </a:extLst>
            </p:cNvPr>
            <p:cNvSpPr/>
            <p:nvPr/>
          </p:nvSpPr>
          <p:spPr>
            <a:xfrm>
              <a:off x="4397253" y="1981567"/>
              <a:ext cx="3311292" cy="854718"/>
            </a:xfrm>
            <a:prstGeom prst="roundRect">
              <a:avLst>
                <a:gd name="adj" fmla="val 50000"/>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10000"/>
                </a:lnSpc>
                <a:spcBef>
                  <a:spcPts val="0"/>
                </a:spcBef>
                <a:spcAft>
                  <a:spcPts val="0"/>
                </a:spcAft>
                <a:buClrTx/>
                <a:buSzTx/>
                <a:buFontTx/>
                <a:buNone/>
                <a:tabLst/>
                <a:defRPr/>
              </a:pPr>
              <a:r>
                <a:rPr kumimoji="0" lang="en-US" altLang="zh-CN" sz="3600" b="1" i="0" u="none" strike="noStrike" kern="1200" cap="none" spc="0" normalizeH="0" baseline="0" noProof="0" dirty="0">
                  <a:ln>
                    <a:noFill/>
                  </a:ln>
                  <a:solidFill>
                    <a:srgbClr val="FFFF00"/>
                  </a:solidFill>
                  <a:effectLst/>
                  <a:uLnTx/>
                  <a:uFillTx/>
                  <a:latin typeface="Cambria" panose="02040503050406030204" pitchFamily="18" charset="0"/>
                  <a:ea typeface="Cambria" panose="02040503050406030204" pitchFamily="18" charset="0"/>
                  <a:cs typeface="胡晓波男神体" panose="02010600030101010101" pitchFamily="2" charset="-122"/>
                </a:rPr>
                <a:t>Ông bụt đã đến</a:t>
              </a:r>
              <a:endParaRPr kumimoji="0" lang="zh-CN" altLang="en-US" sz="3600" b="1" i="0" u="none" strike="noStrike" kern="1200" cap="none" spc="0" normalizeH="0" baseline="0" noProof="0" dirty="0">
                <a:ln>
                  <a:noFill/>
                </a:ln>
                <a:solidFill>
                  <a:srgbClr val="FFFF00"/>
                </a:solidFill>
                <a:effectLst/>
                <a:uLnTx/>
                <a:uFillTx/>
                <a:latin typeface="Cambria" panose="02040503050406030204" pitchFamily="18" charset="0"/>
                <a:ea typeface="胡晓波男神体" panose="02010600030101010101" pitchFamily="2" charset="-122"/>
                <a:cs typeface="胡晓波男神体" panose="02010600030101010101" pitchFamily="2" charset="-122"/>
              </a:endParaRPr>
            </a:p>
          </p:txBody>
        </p:sp>
        <p:pic>
          <p:nvPicPr>
            <p:cNvPr id="25" name="图片 24">
              <a:extLst>
                <a:ext uri="{FF2B5EF4-FFF2-40B4-BE49-F238E27FC236}">
                  <a16:creationId xmlns:a16="http://schemas.microsoft.com/office/drawing/2014/main" id="{07691114-60F9-5DDA-7FAC-F9D6FFB8B891}"/>
                </a:ext>
              </a:extLst>
            </p:cNvPr>
            <p:cNvPicPr>
              <a:picLocks noChangeAspect="1"/>
            </p:cNvPicPr>
            <p:nvPr/>
          </p:nvPicPr>
          <p:blipFill rotWithShape="1">
            <a:blip r:embed="rId2">
              <a:extLst>
                <a:ext uri="{28A0092B-C50C-407E-A947-70E740481C1C}">
                  <a14:useLocalDpi xmlns:a14="http://schemas.microsoft.com/office/drawing/2010/main" val="0"/>
                </a:ext>
              </a:extLst>
            </a:blip>
            <a:srcRect l="52260" t="31979" r="39931" b="53248"/>
            <a:stretch/>
          </p:blipFill>
          <p:spPr>
            <a:xfrm flipH="1">
              <a:off x="4022007" y="1851811"/>
              <a:ext cx="1044105" cy="874505"/>
            </a:xfrm>
            <a:custGeom>
              <a:avLst/>
              <a:gdLst>
                <a:gd name="connsiteX0" fmla="*/ 0 w 1955800"/>
                <a:gd name="connsiteY0" fmla="*/ 0 h 1638108"/>
                <a:gd name="connsiteX1" fmla="*/ 1955800 w 1955800"/>
                <a:gd name="connsiteY1" fmla="*/ 0 h 1638108"/>
                <a:gd name="connsiteX2" fmla="*/ 1955800 w 1955800"/>
                <a:gd name="connsiteY2" fmla="*/ 1397871 h 1638108"/>
                <a:gd name="connsiteX3" fmla="*/ 1601820 w 1955800"/>
                <a:gd name="connsiteY3" fmla="*/ 1397871 h 1638108"/>
                <a:gd name="connsiteX4" fmla="*/ 1601820 w 1955800"/>
                <a:gd name="connsiteY4" fmla="*/ 1638108 h 1638108"/>
                <a:gd name="connsiteX5" fmla="*/ 0 w 1955800"/>
                <a:gd name="connsiteY5" fmla="*/ 1638108 h 16381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955800" h="1638108">
                  <a:moveTo>
                    <a:pt x="0" y="0"/>
                  </a:moveTo>
                  <a:lnTo>
                    <a:pt x="1955800" y="0"/>
                  </a:lnTo>
                  <a:lnTo>
                    <a:pt x="1955800" y="1397871"/>
                  </a:lnTo>
                  <a:lnTo>
                    <a:pt x="1601820" y="1397871"/>
                  </a:lnTo>
                  <a:lnTo>
                    <a:pt x="1601820" y="1638108"/>
                  </a:lnTo>
                  <a:lnTo>
                    <a:pt x="0" y="1638108"/>
                  </a:lnTo>
                  <a:close/>
                </a:path>
              </a:pathLst>
            </a:custGeom>
          </p:spPr>
        </p:pic>
      </p:grpSp>
      <p:sp>
        <p:nvSpPr>
          <p:cNvPr id="8" name="TextBox 7">
            <a:extLst>
              <a:ext uri="{FF2B5EF4-FFF2-40B4-BE49-F238E27FC236}">
                <a16:creationId xmlns:a16="http://schemas.microsoft.com/office/drawing/2014/main" id="{BAD17891-CC72-FBC7-2E0E-EF11F33ED0C3}"/>
              </a:ext>
            </a:extLst>
          </p:cNvPr>
          <p:cNvSpPr txBox="1"/>
          <p:nvPr/>
        </p:nvSpPr>
        <p:spPr>
          <a:xfrm>
            <a:off x="9651699" y="6224158"/>
            <a:ext cx="2199190"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C00000"/>
                </a:solidFill>
                <a:effectLst/>
                <a:uLnTx/>
                <a:uFillTx/>
                <a:latin typeface="Cambria" panose="02040503050406030204" pitchFamily="18" charset="0"/>
                <a:ea typeface="Cambria" panose="02040503050406030204" pitchFamily="18" charset="0"/>
                <a:cs typeface="+mn-cs"/>
              </a:rPr>
              <a:t>Võ Thu Hương</a:t>
            </a:r>
            <a:endParaRPr kumimoji="0" lang="vi-VN" sz="1800" b="1" i="0" u="none" strike="noStrike" kern="1200" cap="none" spc="0" normalizeH="0" baseline="0" noProof="0" dirty="0">
              <a:ln>
                <a:noFill/>
              </a:ln>
              <a:solidFill>
                <a:srgbClr val="C00000"/>
              </a:solidFill>
              <a:effectLst/>
              <a:uLnTx/>
              <a:uFillTx/>
              <a:latin typeface="Cambria" panose="02040503050406030204" pitchFamily="18" charset="0"/>
              <a:ea typeface="Cambria" panose="02040503050406030204" pitchFamily="18" charset="0"/>
              <a:cs typeface="+mn-cs"/>
            </a:endParaRPr>
          </a:p>
        </p:txBody>
      </p:sp>
    </p:spTree>
    <p:extLst>
      <p:ext uri="{BB962C8B-B14F-4D97-AF65-F5344CB8AC3E}">
        <p14:creationId xmlns:p14="http://schemas.microsoft.com/office/powerpoint/2010/main" val="320785055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5123589"/>
            <a:ext cx="1020241" cy="1734411"/>
          </a:xfrm>
          <a:prstGeom prst="rect">
            <a:avLst/>
          </a:prstGeom>
        </p:spPr>
      </p:pic>
      <p:pic>
        <p:nvPicPr>
          <p:cNvPr id="3" name="Picture 2">
            <a:extLst>
              <a:ext uri="{FF2B5EF4-FFF2-40B4-BE49-F238E27FC236}">
                <a16:creationId xmlns:a16="http://schemas.microsoft.com/office/drawing/2014/main" id="{1ADA839A-F030-B80C-42CE-1A4ECB506D9C}"/>
              </a:ext>
            </a:extLst>
          </p:cNvPr>
          <p:cNvPicPr>
            <a:picLocks noChangeAspect="1"/>
          </p:cNvPicPr>
          <p:nvPr/>
        </p:nvPicPr>
        <p:blipFill>
          <a:blip r:embed="rId3"/>
          <a:stretch>
            <a:fillRect/>
          </a:stretch>
        </p:blipFill>
        <p:spPr>
          <a:xfrm>
            <a:off x="95693" y="951080"/>
            <a:ext cx="12192000" cy="2637944"/>
          </a:xfrm>
          <a:prstGeom prst="rect">
            <a:avLst/>
          </a:prstGeom>
        </p:spPr>
      </p:pic>
    </p:spTree>
    <p:extLst>
      <p:ext uri="{BB962C8B-B14F-4D97-AF65-F5344CB8AC3E}">
        <p14:creationId xmlns:p14="http://schemas.microsoft.com/office/powerpoint/2010/main" val="275678579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solidFill>
          <a:srgbClr val="FFDE59"/>
        </a:solidFill>
        <a:effectLst/>
      </p:bgPr>
    </p:bg>
    <p:spTree>
      <p:nvGrpSpPr>
        <p:cNvPr id="1" name=""/>
        <p:cNvGrpSpPr/>
        <p:nvPr/>
      </p:nvGrpSpPr>
      <p:grpSpPr>
        <a:xfrm>
          <a:off x="0" y="0"/>
          <a:ext cx="0" cy="0"/>
          <a:chOff x="0" y="0"/>
          <a:chExt cx="0" cy="0"/>
        </a:xfrm>
      </p:grpSpPr>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BAD98C"/>
        </a:solidFill>
        <a:effectLst/>
      </p:bgPr>
    </p:bg>
    <p:spTree>
      <p:nvGrpSpPr>
        <p:cNvPr id="1" name=""/>
        <p:cNvGrpSpPr/>
        <p:nvPr/>
      </p:nvGrpSpPr>
      <p:grpSpPr>
        <a:xfrm>
          <a:off x="0" y="0"/>
          <a:ext cx="0" cy="0"/>
          <a:chOff x="0" y="0"/>
          <a:chExt cx="0" cy="0"/>
        </a:xfrm>
      </p:grpSpPr>
      <p:sp>
        <p:nvSpPr>
          <p:cNvPr id="7" name="Rounded Rectangle 6"/>
          <p:cNvSpPr/>
          <p:nvPr/>
        </p:nvSpPr>
        <p:spPr>
          <a:xfrm>
            <a:off x="432954" y="561109"/>
            <a:ext cx="11326091" cy="5839691"/>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字魂27号-布丁体" panose="020F0502020204030204"/>
              <a:cs typeface="+mn-cs"/>
            </a:endParaRPr>
          </a:p>
        </p:txBody>
      </p:sp>
      <p:pic>
        <p:nvPicPr>
          <p:cNvPr id="15" name="Picture 14"/>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10436868" y="98742"/>
            <a:ext cx="1664087" cy="1328496"/>
          </a:xfrm>
          <a:prstGeom prst="rect">
            <a:avLst/>
          </a:prstGeom>
        </p:spPr>
      </p:pic>
      <p:pic>
        <p:nvPicPr>
          <p:cNvPr id="2" name="[Điều Chúng Mình Chưa Biết] - Trích đoạn_ Ông Bụt trong truyện cổ tích">
            <a:hlinkClick r:id="" action="ppaction://media"/>
            <a:extLst>
              <a:ext uri="{FF2B5EF4-FFF2-40B4-BE49-F238E27FC236}">
                <a16:creationId xmlns:a16="http://schemas.microsoft.com/office/drawing/2014/main" id="{E608FE22-4CEB-7D77-51D8-AA26D6FAD8BA}"/>
              </a:ext>
            </a:extLst>
          </p:cNvPr>
          <p:cNvPicPr>
            <a:picLocks noChangeAspect="1"/>
          </p:cNvPicPr>
          <p:nvPr>
            <a:videoFile r:link="rId2"/>
            <p:extLst>
              <p:ext uri="{DAA4B4D4-6D71-4841-9C94-3DE7FCFB9230}">
                <p14:media xmlns:p14="http://schemas.microsoft.com/office/powerpoint/2010/main" r:embed="rId1"/>
              </p:ext>
            </p:extLst>
          </p:nvPr>
        </p:nvPicPr>
        <p:blipFill>
          <a:blip r:embed="rId5"/>
          <a:stretch>
            <a:fillRect/>
          </a:stretch>
        </p:blipFill>
        <p:spPr>
          <a:xfrm>
            <a:off x="91043" y="98742"/>
            <a:ext cx="12009912" cy="6759258"/>
          </a:xfrm>
          <a:prstGeom prst="rect">
            <a:avLst/>
          </a:prstGeom>
        </p:spPr>
      </p:pic>
    </p:spTree>
    <p:extLst>
      <p:ext uri="{BB962C8B-B14F-4D97-AF65-F5344CB8AC3E}">
        <p14:creationId xmlns:p14="http://schemas.microsoft.com/office/powerpoint/2010/main" val="383078188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55658"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2"/>
                </p:tgtEl>
              </p:cMediaNode>
            </p:video>
            <p:seq concurrent="1" nextAc="seek">
              <p:cTn id="8" restart="whenNotActive" fill="hold" evtFilter="cancelBubble" nodeType="interactiveSeq">
                <p:stCondLst>
                  <p:cond evt="onClick" delay="0">
                    <p:tgtEl>
                      <p:spTgt spid="2"/>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2"/>
                                        </p:tgtEl>
                                      </p:cBhvr>
                                    </p:cmd>
                                  </p:childTnLst>
                                </p:cTn>
                              </p:par>
                            </p:childTnLst>
                          </p:cTn>
                        </p:par>
                      </p:childTnLst>
                    </p:cTn>
                  </p:par>
                </p:childTnLst>
              </p:cTn>
              <p:nextCondLst>
                <p:cond evt="onClick" delay="0">
                  <p:tgtEl>
                    <p:spTgt spid="2"/>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 name="组合 12">
            <a:extLst>
              <a:ext uri="{FF2B5EF4-FFF2-40B4-BE49-F238E27FC236}">
                <a16:creationId xmlns:a16="http://schemas.microsoft.com/office/drawing/2014/main" id="{C2ECFF84-9237-0429-1B6F-2448DC0BB7E2}"/>
              </a:ext>
            </a:extLst>
          </p:cNvPr>
          <p:cNvGrpSpPr/>
          <p:nvPr/>
        </p:nvGrpSpPr>
        <p:grpSpPr>
          <a:xfrm>
            <a:off x="2920723" y="1147131"/>
            <a:ext cx="7431899" cy="4178376"/>
            <a:chOff x="2234078" y="2613362"/>
            <a:chExt cx="3966217" cy="1311960"/>
          </a:xfrm>
        </p:grpSpPr>
        <p:sp>
          <p:nvSpPr>
            <p:cNvPr id="2" name="矩形: 圆角 1">
              <a:extLst>
                <a:ext uri="{FF2B5EF4-FFF2-40B4-BE49-F238E27FC236}">
                  <a16:creationId xmlns:a16="http://schemas.microsoft.com/office/drawing/2014/main" id="{90C12816-B30E-8912-F43D-862C1FE20432}"/>
                </a:ext>
              </a:extLst>
            </p:cNvPr>
            <p:cNvSpPr/>
            <p:nvPr/>
          </p:nvSpPr>
          <p:spPr>
            <a:xfrm>
              <a:off x="2234078" y="2613362"/>
              <a:ext cx="3966217" cy="1311960"/>
            </a:xfrm>
            <a:prstGeom prst="roundRect">
              <a:avLst>
                <a:gd name="adj" fmla="val 17635"/>
              </a:avLst>
            </a:prstGeom>
            <a:solidFill>
              <a:schemeClr val="bg1"/>
            </a:solidFill>
            <a:ln w="57150">
              <a:solidFill>
                <a:schemeClr val="tx1"/>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6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sp>
          <p:nvSpPr>
            <p:cNvPr id="12" name="文本框 11">
              <a:extLst>
                <a:ext uri="{FF2B5EF4-FFF2-40B4-BE49-F238E27FC236}">
                  <a16:creationId xmlns:a16="http://schemas.microsoft.com/office/drawing/2014/main" id="{E0086DAA-FA01-B648-E485-B48AFC66FE8D}"/>
                </a:ext>
              </a:extLst>
            </p:cNvPr>
            <p:cNvSpPr txBox="1"/>
            <p:nvPr/>
          </p:nvSpPr>
          <p:spPr>
            <a:xfrm>
              <a:off x="2496454" y="2906187"/>
              <a:ext cx="3565842" cy="753778"/>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5000" b="1" i="0" u="none" strike="noStrike" kern="1200" cap="none" spc="0" normalizeH="0" baseline="0" noProof="0" dirty="0">
                  <a:ln>
                    <a:solidFill>
                      <a:prstClr val="black"/>
                    </a:solidFill>
                  </a:ln>
                  <a:solidFill>
                    <a:srgbClr val="FFC000">
                      <a:lumMod val="60000"/>
                      <a:lumOff val="40000"/>
                    </a:srgbClr>
                  </a:solidFill>
                  <a:effectLst/>
                  <a:uLnTx/>
                  <a:uFillTx/>
                  <a:latin typeface="Cambria" panose="02040503050406030204" pitchFamily="18" charset="0"/>
                  <a:ea typeface="Cambria" panose="02040503050406030204" pitchFamily="18" charset="0"/>
                  <a:cs typeface="胡晓波男神体" panose="02010600030101010101" pitchFamily="2" charset="-122"/>
                </a:rPr>
                <a:t>Hãy kể những điều em đã biết về ông bụt trong truyện cổ tích?</a:t>
              </a:r>
              <a:endParaRPr kumimoji="0" lang="zh-CN" altLang="en-US" sz="5000" b="1" i="0" u="none" strike="noStrike" kern="1200" cap="none" spc="0" normalizeH="0" baseline="0" noProof="0" dirty="0">
                <a:ln>
                  <a:solidFill>
                    <a:prstClr val="black"/>
                  </a:solidFill>
                </a:ln>
                <a:solidFill>
                  <a:srgbClr val="FFC000">
                    <a:lumMod val="60000"/>
                    <a:lumOff val="40000"/>
                  </a:srgbClr>
                </a:solidFill>
                <a:effectLst/>
                <a:uLnTx/>
                <a:uFillTx/>
                <a:latin typeface="Cambria" panose="02040503050406030204" pitchFamily="18" charset="0"/>
                <a:ea typeface="胡晓波男神体" panose="02010600030101010101" pitchFamily="2" charset="-122"/>
                <a:cs typeface="胡晓波男神体" panose="02010600030101010101" pitchFamily="2" charset="-122"/>
              </a:endParaRPr>
            </a:p>
          </p:txBody>
        </p:sp>
      </p:grpSp>
      <p:pic>
        <p:nvPicPr>
          <p:cNvPr id="40" name="图片 39">
            <a:extLst>
              <a:ext uri="{FF2B5EF4-FFF2-40B4-BE49-F238E27FC236}">
                <a16:creationId xmlns:a16="http://schemas.microsoft.com/office/drawing/2014/main" id="{F2AEEF1F-EBAE-D983-66AD-706B7E3E906E}"/>
              </a:ext>
            </a:extLst>
          </p:cNvPr>
          <p:cNvPicPr>
            <a:picLocks noChangeAspect="1"/>
          </p:cNvPicPr>
          <p:nvPr/>
        </p:nvPicPr>
        <p:blipFill rotWithShape="1">
          <a:blip r:embed="rId2">
            <a:extLst>
              <a:ext uri="{28A0092B-C50C-407E-A947-70E740481C1C}">
                <a14:useLocalDpi xmlns:a14="http://schemas.microsoft.com/office/drawing/2010/main" val="0"/>
              </a:ext>
            </a:extLst>
          </a:blip>
          <a:srcRect l="52260" t="31979" r="39931" b="53248"/>
          <a:stretch/>
        </p:blipFill>
        <p:spPr>
          <a:xfrm>
            <a:off x="10094040" y="1566991"/>
            <a:ext cx="1044105" cy="874505"/>
          </a:xfrm>
          <a:custGeom>
            <a:avLst/>
            <a:gdLst>
              <a:gd name="connsiteX0" fmla="*/ 0 w 1955800"/>
              <a:gd name="connsiteY0" fmla="*/ 0 h 1638108"/>
              <a:gd name="connsiteX1" fmla="*/ 1955800 w 1955800"/>
              <a:gd name="connsiteY1" fmla="*/ 0 h 1638108"/>
              <a:gd name="connsiteX2" fmla="*/ 1955800 w 1955800"/>
              <a:gd name="connsiteY2" fmla="*/ 1397871 h 1638108"/>
              <a:gd name="connsiteX3" fmla="*/ 1601820 w 1955800"/>
              <a:gd name="connsiteY3" fmla="*/ 1397871 h 1638108"/>
              <a:gd name="connsiteX4" fmla="*/ 1601820 w 1955800"/>
              <a:gd name="connsiteY4" fmla="*/ 1638108 h 1638108"/>
              <a:gd name="connsiteX5" fmla="*/ 0 w 1955800"/>
              <a:gd name="connsiteY5" fmla="*/ 1638108 h 16381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955800" h="1638108">
                <a:moveTo>
                  <a:pt x="0" y="0"/>
                </a:moveTo>
                <a:lnTo>
                  <a:pt x="1955800" y="0"/>
                </a:lnTo>
                <a:lnTo>
                  <a:pt x="1955800" y="1397871"/>
                </a:lnTo>
                <a:lnTo>
                  <a:pt x="1601820" y="1397871"/>
                </a:lnTo>
                <a:lnTo>
                  <a:pt x="1601820" y="1638108"/>
                </a:lnTo>
                <a:lnTo>
                  <a:pt x="0" y="1638108"/>
                </a:lnTo>
                <a:close/>
              </a:path>
            </a:pathLst>
          </a:custGeom>
        </p:spPr>
      </p:pic>
    </p:spTree>
    <p:extLst>
      <p:ext uri="{BB962C8B-B14F-4D97-AF65-F5344CB8AC3E}">
        <p14:creationId xmlns:p14="http://schemas.microsoft.com/office/powerpoint/2010/main" val="284528332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p:cTn id="7" dur="500" fill="hold"/>
                                        <p:tgtEl>
                                          <p:spTgt spid="13"/>
                                        </p:tgtEl>
                                        <p:attrNameLst>
                                          <p:attrName>ppt_w</p:attrName>
                                        </p:attrNameLst>
                                      </p:cBhvr>
                                      <p:tavLst>
                                        <p:tav tm="0">
                                          <p:val>
                                            <p:fltVal val="0"/>
                                          </p:val>
                                        </p:tav>
                                        <p:tav tm="100000">
                                          <p:val>
                                            <p:strVal val="#ppt_w"/>
                                          </p:val>
                                        </p:tav>
                                      </p:tavLst>
                                    </p:anim>
                                    <p:anim calcmode="lin" valueType="num">
                                      <p:cBhvr>
                                        <p:cTn id="8" dur="500" fill="hold"/>
                                        <p:tgtEl>
                                          <p:spTgt spid="13"/>
                                        </p:tgtEl>
                                        <p:attrNameLst>
                                          <p:attrName>ppt_h</p:attrName>
                                        </p:attrNameLst>
                                      </p:cBhvr>
                                      <p:tavLst>
                                        <p:tav tm="0">
                                          <p:val>
                                            <p:fltVal val="0"/>
                                          </p:val>
                                        </p:tav>
                                        <p:tav tm="100000">
                                          <p:val>
                                            <p:strVal val="#ppt_h"/>
                                          </p:val>
                                        </p:tav>
                                      </p:tavLst>
                                    </p:anim>
                                    <p:animEffect transition="in" filter="fade">
                                      <p:cBhvr>
                                        <p:cTn id="9"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882B405D-C284-404A-B56C-ABBAFB217EA8}"/>
              </a:ext>
            </a:extLst>
          </p:cNvPr>
          <p:cNvPicPr>
            <a:picLocks noChangeAspect="1"/>
          </p:cNvPicPr>
          <p:nvPr/>
        </p:nvPicPr>
        <p:blipFill>
          <a:blip r:embed="rId2">
            <a:extLst>
              <a:ext uri="{BEBA8EAE-BF5A-486C-A8C5-ECC9F3942E4B}">
                <a14:imgProps xmlns:a14="http://schemas.microsoft.com/office/drawing/2010/main">
                  <a14:imgLayer r:embed="rId3">
                    <a14:imgEffect>
                      <a14:saturation sat="300000"/>
                    </a14:imgEffect>
                  </a14:imgLayer>
                </a14:imgProps>
              </a:ext>
            </a:extLst>
          </a:blip>
          <a:stretch>
            <a:fillRect/>
          </a:stretch>
        </p:blipFill>
        <p:spPr>
          <a:xfrm>
            <a:off x="-71252" y="1669419"/>
            <a:ext cx="12334504" cy="4706025"/>
          </a:xfrm>
          <a:prstGeom prst="rect">
            <a:avLst/>
          </a:prstGeom>
          <a:ln>
            <a:noFill/>
          </a:ln>
          <a:effectLst>
            <a:softEdge rad="112500"/>
          </a:effectLst>
        </p:spPr>
      </p:pic>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3952783"/>
            <a:ext cx="3927906" cy="2945930"/>
          </a:xfrm>
          <a:prstGeom prst="rect">
            <a:avLst/>
          </a:prstGeom>
        </p:spPr>
      </p:pic>
      <p:pic>
        <p:nvPicPr>
          <p:cNvPr id="6" name="图片 20">
            <a:extLst>
              <a:ext uri="{FF2B5EF4-FFF2-40B4-BE49-F238E27FC236}">
                <a16:creationId xmlns:a16="http://schemas.microsoft.com/office/drawing/2014/main" id="{6AB9A62F-0576-2638-BAB7-E0E6AC6ED39E}"/>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r="57915" b="85700"/>
          <a:stretch/>
        </p:blipFill>
        <p:spPr>
          <a:xfrm>
            <a:off x="24210" y="0"/>
            <a:ext cx="4081670" cy="980661"/>
          </a:xfrm>
          <a:prstGeom prst="rect">
            <a:avLst/>
          </a:prstGeom>
        </p:spPr>
      </p:pic>
      <p:pic>
        <p:nvPicPr>
          <p:cNvPr id="8" name="图片 20">
            <a:extLst>
              <a:ext uri="{FF2B5EF4-FFF2-40B4-BE49-F238E27FC236}">
                <a16:creationId xmlns:a16="http://schemas.microsoft.com/office/drawing/2014/main" id="{83076AC7-BCD0-69E8-0910-938F34BCB3F0}"/>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r="57915" b="85700"/>
          <a:stretch/>
        </p:blipFill>
        <p:spPr>
          <a:xfrm>
            <a:off x="4004452" y="-1"/>
            <a:ext cx="4081670" cy="980661"/>
          </a:xfrm>
          <a:prstGeom prst="rect">
            <a:avLst/>
          </a:prstGeom>
        </p:spPr>
      </p:pic>
      <p:pic>
        <p:nvPicPr>
          <p:cNvPr id="10" name="图片 20">
            <a:extLst>
              <a:ext uri="{FF2B5EF4-FFF2-40B4-BE49-F238E27FC236}">
                <a16:creationId xmlns:a16="http://schemas.microsoft.com/office/drawing/2014/main" id="{2671BCA7-117B-4CE6-FD05-20F25C08779A}"/>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r="57915" b="85700"/>
          <a:stretch/>
        </p:blipFill>
        <p:spPr>
          <a:xfrm>
            <a:off x="8110330" y="-2"/>
            <a:ext cx="4081670" cy="980661"/>
          </a:xfrm>
          <a:prstGeom prst="rect">
            <a:avLst/>
          </a:prstGeom>
        </p:spPr>
      </p:pic>
      <p:pic>
        <p:nvPicPr>
          <p:cNvPr id="18" name="Picture 17">
            <a:extLst>
              <a:ext uri="{FF2B5EF4-FFF2-40B4-BE49-F238E27FC236}">
                <a16:creationId xmlns:a16="http://schemas.microsoft.com/office/drawing/2014/main" id="{A34D3090-FD91-CD96-237E-8A316DBA1276}"/>
              </a:ext>
            </a:extLst>
          </p:cNvPr>
          <p:cNvPicPr>
            <a:picLocks noChangeAspect="1"/>
          </p:cNvPicPr>
          <p:nvPr/>
        </p:nvPicPr>
        <p:blipFill>
          <a:blip r:embed="rId6"/>
          <a:stretch>
            <a:fillRect/>
          </a:stretch>
        </p:blipFill>
        <p:spPr>
          <a:xfrm>
            <a:off x="774813" y="899813"/>
            <a:ext cx="4675276" cy="1157288"/>
          </a:xfrm>
          <a:prstGeom prst="rect">
            <a:avLst/>
          </a:prstGeom>
        </p:spPr>
      </p:pic>
      <p:pic>
        <p:nvPicPr>
          <p:cNvPr id="19" name="Picture 18">
            <a:extLst>
              <a:ext uri="{FF2B5EF4-FFF2-40B4-BE49-F238E27FC236}">
                <a16:creationId xmlns:a16="http://schemas.microsoft.com/office/drawing/2014/main" id="{C9C8F730-F321-3EF5-0BE0-22044492C9F3}"/>
              </a:ext>
            </a:extLst>
          </p:cNvPr>
          <p:cNvPicPr>
            <a:picLocks noChangeAspect="1"/>
          </p:cNvPicPr>
          <p:nvPr/>
        </p:nvPicPr>
        <p:blipFill>
          <a:blip r:embed="rId7"/>
          <a:stretch>
            <a:fillRect/>
          </a:stretch>
        </p:blipFill>
        <p:spPr>
          <a:xfrm>
            <a:off x="3065986" y="1848107"/>
            <a:ext cx="4768205" cy="1274876"/>
          </a:xfrm>
          <a:prstGeom prst="rect">
            <a:avLst/>
          </a:prstGeom>
        </p:spPr>
      </p:pic>
      <p:sp>
        <p:nvSpPr>
          <p:cNvPr id="20" name="TextBox 19">
            <a:extLst>
              <a:ext uri="{FF2B5EF4-FFF2-40B4-BE49-F238E27FC236}">
                <a16:creationId xmlns:a16="http://schemas.microsoft.com/office/drawing/2014/main" id="{052F907A-2EF7-7B78-89DE-EA1D72FBF994}"/>
              </a:ext>
            </a:extLst>
          </p:cNvPr>
          <p:cNvSpPr txBox="1"/>
          <p:nvPr/>
        </p:nvSpPr>
        <p:spPr>
          <a:xfrm>
            <a:off x="3250899" y="3100666"/>
            <a:ext cx="2199190"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C00000"/>
                </a:solidFill>
                <a:effectLst/>
                <a:uLnTx/>
                <a:uFillTx/>
                <a:latin typeface="Cambria" panose="02040503050406030204" pitchFamily="18" charset="0"/>
                <a:ea typeface="Cambria" panose="02040503050406030204" pitchFamily="18" charset="0"/>
                <a:cs typeface="+mn-cs"/>
              </a:rPr>
              <a:t>Võ Thu Hương</a:t>
            </a:r>
            <a:endParaRPr kumimoji="0" lang="vi-VN" sz="1800" b="1" i="0" u="none" strike="noStrike" kern="1200" cap="none" spc="0" normalizeH="0" baseline="0" noProof="0" dirty="0">
              <a:ln>
                <a:noFill/>
              </a:ln>
              <a:solidFill>
                <a:srgbClr val="C00000"/>
              </a:solidFill>
              <a:effectLst/>
              <a:uLnTx/>
              <a:uFillTx/>
              <a:latin typeface="Cambria" panose="02040503050406030204" pitchFamily="18" charset="0"/>
              <a:ea typeface="Cambria" panose="02040503050406030204" pitchFamily="18" charset="0"/>
              <a:cs typeface="+mn-cs"/>
            </a:endParaRPr>
          </a:p>
        </p:txBody>
      </p:sp>
      <p:sp>
        <p:nvSpPr>
          <p:cNvPr id="21" name="Rectangle: Rounded Corners 20">
            <a:extLst>
              <a:ext uri="{FF2B5EF4-FFF2-40B4-BE49-F238E27FC236}">
                <a16:creationId xmlns:a16="http://schemas.microsoft.com/office/drawing/2014/main" id="{C705DBD5-1880-D5F2-43FC-A23CCE8A9375}"/>
              </a:ext>
            </a:extLst>
          </p:cNvPr>
          <p:cNvSpPr/>
          <p:nvPr/>
        </p:nvSpPr>
        <p:spPr>
          <a:xfrm>
            <a:off x="2166985" y="308003"/>
            <a:ext cx="1431402" cy="479554"/>
          </a:xfrm>
          <a:prstGeom prst="roundRect">
            <a:avLst>
              <a:gd name="adj" fmla="val 50000"/>
            </a:avLst>
          </a:prstGeom>
          <a:solidFill>
            <a:schemeClr val="accent2">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srgbClr val="44546A">
                    <a:lumMod val="50000"/>
                  </a:srgbClr>
                </a:solidFill>
                <a:effectLst/>
                <a:uLnTx/>
                <a:uFillTx/>
                <a:latin typeface="#9Slide03 AllRoundGothic" panose="020B0703020202020104" pitchFamily="34" charset="-93"/>
                <a:ea typeface="+mn-ea"/>
                <a:cs typeface="+mn-cs"/>
              </a:rPr>
              <a:t>Đọc</a:t>
            </a:r>
            <a:endParaRPr kumimoji="0" lang="vi-VN" sz="3200" b="0" i="0" u="none" strike="noStrike" kern="1200" cap="none" spc="0" normalizeH="0" baseline="0" noProof="0" dirty="0">
              <a:ln>
                <a:noFill/>
              </a:ln>
              <a:solidFill>
                <a:srgbClr val="44546A">
                  <a:lumMod val="50000"/>
                </a:srgbClr>
              </a:solidFill>
              <a:effectLst/>
              <a:uLnTx/>
              <a:uFillTx/>
              <a:latin typeface="#9Slide03 AllRoundGothic" panose="020B0703020202020104" pitchFamily="34" charset="-93"/>
              <a:ea typeface="+mn-ea"/>
              <a:cs typeface="+mn-cs"/>
            </a:endParaRPr>
          </a:p>
        </p:txBody>
      </p:sp>
    </p:spTree>
    <p:extLst>
      <p:ext uri="{BB962C8B-B14F-4D97-AF65-F5344CB8AC3E}">
        <p14:creationId xmlns:p14="http://schemas.microsoft.com/office/powerpoint/2010/main" val="321658560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 name="组合 12">
            <a:extLst>
              <a:ext uri="{FF2B5EF4-FFF2-40B4-BE49-F238E27FC236}">
                <a16:creationId xmlns:a16="http://schemas.microsoft.com/office/drawing/2014/main" id="{C2ECFF84-9237-0429-1B6F-2448DC0BB7E2}"/>
              </a:ext>
            </a:extLst>
          </p:cNvPr>
          <p:cNvGrpSpPr/>
          <p:nvPr/>
        </p:nvGrpSpPr>
        <p:grpSpPr>
          <a:xfrm>
            <a:off x="1293400" y="1147130"/>
            <a:ext cx="9059221" cy="4178376"/>
            <a:chOff x="1365617" y="2613362"/>
            <a:chExt cx="4834678" cy="1311960"/>
          </a:xfrm>
        </p:grpSpPr>
        <p:sp>
          <p:nvSpPr>
            <p:cNvPr id="2" name="矩形: 圆角 1">
              <a:extLst>
                <a:ext uri="{FF2B5EF4-FFF2-40B4-BE49-F238E27FC236}">
                  <a16:creationId xmlns:a16="http://schemas.microsoft.com/office/drawing/2014/main" id="{90C12816-B30E-8912-F43D-862C1FE20432}"/>
                </a:ext>
              </a:extLst>
            </p:cNvPr>
            <p:cNvSpPr/>
            <p:nvPr/>
          </p:nvSpPr>
          <p:spPr>
            <a:xfrm>
              <a:off x="2234078" y="2613362"/>
              <a:ext cx="3966217" cy="1311960"/>
            </a:xfrm>
            <a:prstGeom prst="roundRect">
              <a:avLst>
                <a:gd name="adj" fmla="val 17635"/>
              </a:avLst>
            </a:prstGeom>
            <a:solidFill>
              <a:schemeClr val="bg1"/>
            </a:solidFill>
            <a:ln w="57150">
              <a:solidFill>
                <a:schemeClr val="tx1"/>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6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sp>
          <p:nvSpPr>
            <p:cNvPr id="10" name="矩形: 圆角 9">
              <a:extLst>
                <a:ext uri="{FF2B5EF4-FFF2-40B4-BE49-F238E27FC236}">
                  <a16:creationId xmlns:a16="http://schemas.microsoft.com/office/drawing/2014/main" id="{6D0B8747-9E79-2684-B352-7E04693FC0C0}"/>
                </a:ext>
              </a:extLst>
            </p:cNvPr>
            <p:cNvSpPr/>
            <p:nvPr/>
          </p:nvSpPr>
          <p:spPr>
            <a:xfrm>
              <a:off x="1365617" y="2992710"/>
              <a:ext cx="1080489" cy="553264"/>
            </a:xfrm>
            <a:prstGeom prst="roundRect">
              <a:avLst/>
            </a:prstGeom>
            <a:solidFill>
              <a:schemeClr val="accent4">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9600" b="0" i="0" u="none" strike="noStrike" kern="1200" cap="none" spc="0" normalizeH="0" baseline="0" noProof="0" dirty="0">
                  <a:ln>
                    <a:solidFill>
                      <a:prstClr val="black"/>
                    </a:solidFill>
                  </a:ln>
                  <a:solidFill>
                    <a:prstClr val="white"/>
                  </a:solidFill>
                  <a:effectLst/>
                  <a:uLnTx/>
                  <a:uFillTx/>
                  <a:latin typeface="Forte" panose="03060902040502070203" pitchFamily="66" charset="0"/>
                  <a:ea typeface="胡晓波男神体" panose="02010600030101010101" pitchFamily="2" charset="-122"/>
                  <a:cs typeface="胡晓波男神体" panose="02010600030101010101" pitchFamily="2" charset="-122"/>
                </a:rPr>
                <a:t>02</a:t>
              </a:r>
              <a:endParaRPr kumimoji="0" lang="zh-CN" altLang="en-US" sz="9600" b="0" i="0" u="none" strike="noStrike" kern="1200" cap="none" spc="0" normalizeH="0" baseline="0" noProof="0" dirty="0">
                <a:ln>
                  <a:solidFill>
                    <a:prstClr val="black"/>
                  </a:solidFill>
                </a:ln>
                <a:solidFill>
                  <a:prstClr val="white"/>
                </a:solidFill>
                <a:effectLst/>
                <a:uLnTx/>
                <a:uFillTx/>
                <a:latin typeface="Forte" panose="03060902040502070203" pitchFamily="66" charset="0"/>
                <a:ea typeface="胡晓波男神体" panose="02010600030101010101" pitchFamily="2" charset="-122"/>
                <a:cs typeface="胡晓波男神体" panose="02010600030101010101" pitchFamily="2" charset="-122"/>
              </a:endParaRPr>
            </a:p>
          </p:txBody>
        </p:sp>
        <p:sp>
          <p:nvSpPr>
            <p:cNvPr id="12" name="文本框 11">
              <a:extLst>
                <a:ext uri="{FF2B5EF4-FFF2-40B4-BE49-F238E27FC236}">
                  <a16:creationId xmlns:a16="http://schemas.microsoft.com/office/drawing/2014/main" id="{E0086DAA-FA01-B648-E485-B48AFC66FE8D}"/>
                </a:ext>
              </a:extLst>
            </p:cNvPr>
            <p:cNvSpPr txBox="1"/>
            <p:nvPr/>
          </p:nvSpPr>
          <p:spPr>
            <a:xfrm>
              <a:off x="2568933" y="2992710"/>
              <a:ext cx="3370538" cy="492854"/>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9600" b="0" i="0" u="none" strike="noStrike" kern="1200" cap="none" spc="0" normalizeH="0" baseline="0" noProof="0" dirty="0" err="1">
                  <a:ln>
                    <a:solidFill>
                      <a:prstClr val="black"/>
                    </a:solidFill>
                  </a:ln>
                  <a:solidFill>
                    <a:srgbClr val="FFC000">
                      <a:lumMod val="60000"/>
                      <a:lumOff val="40000"/>
                    </a:srgbClr>
                  </a:solidFill>
                  <a:effectLst/>
                  <a:uLnTx/>
                  <a:uFillTx/>
                  <a:latin typeface="Segoe UI Black" panose="020B0A02040204020203" pitchFamily="34" charset="0"/>
                  <a:ea typeface="Segoe UI Black" panose="020B0A02040204020203" pitchFamily="34" charset="0"/>
                  <a:cs typeface="胡晓波男神体" panose="02010600030101010101" pitchFamily="2" charset="-122"/>
                </a:rPr>
                <a:t>Luyện</a:t>
              </a:r>
              <a:r>
                <a:rPr kumimoji="0" lang="en-US" altLang="zh-CN" sz="9600" b="0" i="0" u="none" strike="noStrike" kern="1200" cap="none" spc="0" normalizeH="0" baseline="0" noProof="0" dirty="0">
                  <a:ln>
                    <a:solidFill>
                      <a:prstClr val="black"/>
                    </a:solidFill>
                  </a:ln>
                  <a:solidFill>
                    <a:srgbClr val="FFC000">
                      <a:lumMod val="60000"/>
                      <a:lumOff val="40000"/>
                    </a:srgbClr>
                  </a:solidFill>
                  <a:effectLst/>
                  <a:uLnTx/>
                  <a:uFillTx/>
                  <a:latin typeface="Segoe UI Black" panose="020B0A02040204020203" pitchFamily="34" charset="0"/>
                  <a:ea typeface="Segoe UI Black" panose="020B0A02040204020203" pitchFamily="34" charset="0"/>
                  <a:cs typeface="胡晓波男神体" panose="02010600030101010101" pitchFamily="2" charset="-122"/>
                </a:rPr>
                <a:t> </a:t>
              </a:r>
              <a:r>
                <a:rPr kumimoji="0" lang="en-US" altLang="zh-CN" sz="9600" b="0" i="0" u="none" strike="noStrike" kern="1200" cap="none" spc="0" normalizeH="0" baseline="0" noProof="0" dirty="0" err="1">
                  <a:ln>
                    <a:solidFill>
                      <a:prstClr val="black"/>
                    </a:solidFill>
                  </a:ln>
                  <a:solidFill>
                    <a:srgbClr val="FFC000">
                      <a:lumMod val="60000"/>
                      <a:lumOff val="40000"/>
                    </a:srgbClr>
                  </a:solidFill>
                  <a:effectLst/>
                  <a:uLnTx/>
                  <a:uFillTx/>
                  <a:latin typeface="Segoe UI Black" panose="020B0A02040204020203" pitchFamily="34" charset="0"/>
                  <a:ea typeface="Segoe UI Black" panose="020B0A02040204020203" pitchFamily="34" charset="0"/>
                  <a:cs typeface="胡晓波男神体" panose="02010600030101010101" pitchFamily="2" charset="-122"/>
                </a:rPr>
                <a:t>đọc</a:t>
              </a:r>
              <a:endParaRPr kumimoji="0" lang="zh-CN" altLang="en-US" sz="9600" b="0" i="0" u="none" strike="noStrike" kern="1200" cap="none" spc="0" normalizeH="0" baseline="0" noProof="0" dirty="0">
                <a:ln>
                  <a:solidFill>
                    <a:prstClr val="black"/>
                  </a:solidFill>
                </a:ln>
                <a:solidFill>
                  <a:srgbClr val="FFC000">
                    <a:lumMod val="60000"/>
                    <a:lumOff val="40000"/>
                  </a:srgbClr>
                </a:solidFill>
                <a:effectLst/>
                <a:uLnTx/>
                <a:uFillTx/>
                <a:latin typeface="Segoe UI Black" panose="020B0A02040204020203" pitchFamily="34" charset="0"/>
                <a:ea typeface="胡晓波男神体" panose="02010600030101010101" pitchFamily="2" charset="-122"/>
                <a:cs typeface="胡晓波男神体" panose="02010600030101010101" pitchFamily="2" charset="-122"/>
              </a:endParaRPr>
            </a:p>
          </p:txBody>
        </p:sp>
      </p:grpSp>
      <p:pic>
        <p:nvPicPr>
          <p:cNvPr id="40" name="图片 39">
            <a:extLst>
              <a:ext uri="{FF2B5EF4-FFF2-40B4-BE49-F238E27FC236}">
                <a16:creationId xmlns:a16="http://schemas.microsoft.com/office/drawing/2014/main" id="{F2AEEF1F-EBAE-D983-66AD-706B7E3E906E}"/>
              </a:ext>
            </a:extLst>
          </p:cNvPr>
          <p:cNvPicPr>
            <a:picLocks noChangeAspect="1"/>
          </p:cNvPicPr>
          <p:nvPr/>
        </p:nvPicPr>
        <p:blipFill rotWithShape="1">
          <a:blip r:embed="rId2">
            <a:extLst>
              <a:ext uri="{28A0092B-C50C-407E-A947-70E740481C1C}">
                <a14:useLocalDpi xmlns:a14="http://schemas.microsoft.com/office/drawing/2010/main" val="0"/>
              </a:ext>
            </a:extLst>
          </a:blip>
          <a:srcRect l="52260" t="31979" r="39931" b="53248"/>
          <a:stretch/>
        </p:blipFill>
        <p:spPr>
          <a:xfrm>
            <a:off x="10094040" y="1566991"/>
            <a:ext cx="1044105" cy="874505"/>
          </a:xfrm>
          <a:custGeom>
            <a:avLst/>
            <a:gdLst>
              <a:gd name="connsiteX0" fmla="*/ 0 w 1955800"/>
              <a:gd name="connsiteY0" fmla="*/ 0 h 1638108"/>
              <a:gd name="connsiteX1" fmla="*/ 1955800 w 1955800"/>
              <a:gd name="connsiteY1" fmla="*/ 0 h 1638108"/>
              <a:gd name="connsiteX2" fmla="*/ 1955800 w 1955800"/>
              <a:gd name="connsiteY2" fmla="*/ 1397871 h 1638108"/>
              <a:gd name="connsiteX3" fmla="*/ 1601820 w 1955800"/>
              <a:gd name="connsiteY3" fmla="*/ 1397871 h 1638108"/>
              <a:gd name="connsiteX4" fmla="*/ 1601820 w 1955800"/>
              <a:gd name="connsiteY4" fmla="*/ 1638108 h 1638108"/>
              <a:gd name="connsiteX5" fmla="*/ 0 w 1955800"/>
              <a:gd name="connsiteY5" fmla="*/ 1638108 h 16381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955800" h="1638108">
                <a:moveTo>
                  <a:pt x="0" y="0"/>
                </a:moveTo>
                <a:lnTo>
                  <a:pt x="1955800" y="0"/>
                </a:lnTo>
                <a:lnTo>
                  <a:pt x="1955800" y="1397871"/>
                </a:lnTo>
                <a:lnTo>
                  <a:pt x="1601820" y="1397871"/>
                </a:lnTo>
                <a:lnTo>
                  <a:pt x="1601820" y="1638108"/>
                </a:lnTo>
                <a:lnTo>
                  <a:pt x="0" y="1638108"/>
                </a:lnTo>
                <a:close/>
              </a:path>
            </a:pathLst>
          </a:custGeom>
        </p:spPr>
      </p:pic>
    </p:spTree>
    <p:extLst>
      <p:ext uri="{BB962C8B-B14F-4D97-AF65-F5344CB8AC3E}">
        <p14:creationId xmlns:p14="http://schemas.microsoft.com/office/powerpoint/2010/main" val="257189993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p:cTn id="7" dur="500" fill="hold"/>
                                        <p:tgtEl>
                                          <p:spTgt spid="13"/>
                                        </p:tgtEl>
                                        <p:attrNameLst>
                                          <p:attrName>ppt_w</p:attrName>
                                        </p:attrNameLst>
                                      </p:cBhvr>
                                      <p:tavLst>
                                        <p:tav tm="0">
                                          <p:val>
                                            <p:fltVal val="0"/>
                                          </p:val>
                                        </p:tav>
                                        <p:tav tm="100000">
                                          <p:val>
                                            <p:strVal val="#ppt_w"/>
                                          </p:val>
                                        </p:tav>
                                      </p:tavLst>
                                    </p:anim>
                                    <p:anim calcmode="lin" valueType="num">
                                      <p:cBhvr>
                                        <p:cTn id="8" dur="500" fill="hold"/>
                                        <p:tgtEl>
                                          <p:spTgt spid="13"/>
                                        </p:tgtEl>
                                        <p:attrNameLst>
                                          <p:attrName>ppt_h</p:attrName>
                                        </p:attrNameLst>
                                      </p:cBhvr>
                                      <p:tavLst>
                                        <p:tav tm="0">
                                          <p:val>
                                            <p:fltVal val="0"/>
                                          </p:val>
                                        </p:tav>
                                        <p:tav tm="100000">
                                          <p:val>
                                            <p:strVal val="#ppt_h"/>
                                          </p:val>
                                        </p:tav>
                                      </p:tavLst>
                                    </p:anim>
                                    <p:animEffect transition="in" filter="fade">
                                      <p:cBhvr>
                                        <p:cTn id="9"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圆角 2">
            <a:extLst>
              <a:ext uri="{FF2B5EF4-FFF2-40B4-BE49-F238E27FC236}">
                <a16:creationId xmlns:a16="http://schemas.microsoft.com/office/drawing/2014/main" id="{51B4E8A8-57A2-24C1-3D49-3EF849A543B6}"/>
              </a:ext>
            </a:extLst>
          </p:cNvPr>
          <p:cNvSpPr/>
          <p:nvPr/>
        </p:nvSpPr>
        <p:spPr>
          <a:xfrm>
            <a:off x="331807" y="313593"/>
            <a:ext cx="11528385" cy="6074555"/>
          </a:xfrm>
          <a:prstGeom prst="roundRect">
            <a:avLst>
              <a:gd name="adj" fmla="val 11843"/>
            </a:avLst>
          </a:prstGeom>
          <a:solidFill>
            <a:schemeClr val="bg1"/>
          </a:solidFill>
          <a:ln w="38100">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just" defTabSz="914400" rtl="0" eaLnBrk="1" fontAlgn="auto" latinLnBrk="0" hangingPunct="1">
              <a:lnSpc>
                <a:spcPct val="100000"/>
              </a:lnSpc>
              <a:spcBef>
                <a:spcPts val="0"/>
              </a:spcBef>
              <a:spcAft>
                <a:spcPts val="0"/>
              </a:spcAft>
              <a:buClrTx/>
              <a:buSzTx/>
              <a:buFontTx/>
              <a:buNone/>
              <a:tabLst/>
              <a:defRPr/>
            </a:pPr>
            <a:endParaRPr lang="vi-VN" sz="2800" b="0" i="0" dirty="0">
              <a:solidFill>
                <a:srgbClr val="000000"/>
              </a:solidFill>
              <a:effectLst/>
              <a:latin typeface="Open Sans" panose="020B0606030504020204" pitchFamily="34"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endParaRPr lang="vi-VN" sz="2800" dirty="0">
              <a:solidFill>
                <a:srgbClr val="000000"/>
              </a:solidFill>
              <a:latin typeface="Open Sans" panose="020B0606030504020204" pitchFamily="34"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endParaRPr lang="vi-VN" sz="2800" b="0" i="0" dirty="0">
              <a:solidFill>
                <a:srgbClr val="000000"/>
              </a:solidFill>
              <a:effectLst/>
              <a:latin typeface="Open Sans" panose="020B0606030504020204" pitchFamily="34"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endParaRPr lang="vi-VN" sz="2800" dirty="0">
              <a:solidFill>
                <a:srgbClr val="000000"/>
              </a:solidFill>
              <a:latin typeface="Open Sans" panose="020B0606030504020204" pitchFamily="34"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endParaRPr lang="vi-VN" sz="2800" b="0" i="0" dirty="0">
              <a:solidFill>
                <a:srgbClr val="000000"/>
              </a:solidFill>
              <a:effectLst/>
              <a:latin typeface="Open Sans" panose="020B0606030504020204" pitchFamily="34"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lang="vi-VN" sz="2800" dirty="0">
                <a:solidFill>
                  <a:srgbClr val="000000"/>
                </a:solidFill>
                <a:latin typeface="Open Sans" panose="020B0606030504020204" pitchFamily="34" charset="0"/>
              </a:rPr>
              <a:t>	</a:t>
            </a:r>
          </a:p>
          <a:p>
            <a:pPr marL="0" marR="0" lvl="0" indent="0" algn="just" defTabSz="914400" rtl="0" eaLnBrk="1" fontAlgn="auto" latinLnBrk="0" hangingPunct="1">
              <a:lnSpc>
                <a:spcPct val="100000"/>
              </a:lnSpc>
              <a:spcBef>
                <a:spcPts val="0"/>
              </a:spcBef>
              <a:spcAft>
                <a:spcPts val="0"/>
              </a:spcAft>
              <a:buClrTx/>
              <a:buSzTx/>
              <a:buFontTx/>
              <a:buNone/>
              <a:tabLst/>
              <a:defRPr/>
            </a:pPr>
            <a:r>
              <a:rPr lang="vi-VN" sz="2800" b="0" i="0" dirty="0">
                <a:solidFill>
                  <a:srgbClr val="000000"/>
                </a:solidFill>
                <a:effectLst/>
                <a:latin typeface="Open Sans" panose="020B0606030504020204" pitchFamily="34" charset="0"/>
                <a:ea typeface="Cambria" panose="02040503050406030204" pitchFamily="18" charset="0"/>
              </a:rPr>
              <a:t>	</a:t>
            </a:r>
          </a:p>
          <a:p>
            <a:pPr marL="0" marR="0" lvl="0" indent="0" algn="just" defTabSz="914400" rtl="0" eaLnBrk="1" fontAlgn="auto" latinLnBrk="0" hangingPunct="1">
              <a:lnSpc>
                <a:spcPct val="100000"/>
              </a:lnSpc>
              <a:spcBef>
                <a:spcPts val="0"/>
              </a:spcBef>
              <a:spcAft>
                <a:spcPts val="0"/>
              </a:spcAft>
              <a:buClrTx/>
              <a:buSzTx/>
              <a:buFontTx/>
              <a:buNone/>
              <a:tabLst/>
              <a:defRPr/>
            </a:pPr>
            <a:r>
              <a:rPr lang="vi-VN" sz="2800" dirty="0">
                <a:solidFill>
                  <a:srgbClr val="000000"/>
                </a:solidFill>
                <a:latin typeface="Open Sans" panose="020B0606030504020204" pitchFamily="34" charset="0"/>
                <a:ea typeface="Cambria" panose="02040503050406030204" pitchFamily="18" charset="0"/>
              </a:rPr>
              <a:t>	</a:t>
            </a:r>
            <a:r>
              <a:rPr lang="vi-VN" sz="2800" b="0" i="0" dirty="0">
                <a:solidFill>
                  <a:srgbClr val="000000"/>
                </a:solidFill>
                <a:effectLst/>
                <a:latin typeface="Cambria" panose="02040503050406030204" pitchFamily="18" charset="0"/>
                <a:ea typeface="Cambria" panose="02040503050406030204" pitchFamily="18" charset="0"/>
              </a:rPr>
              <a:t>Mai liền sà tới khóm lan, đưa tay nâng niu nhành hoa. Cô bé ve vuốt mãi những cánh hoa, thân hoa. Bỗng chỉ một chút sơ ý, cành hoa bị gãy. Trống ngực cô đập dồn khi nghe tiếng mẹ thảng thốt:</a:t>
            </a:r>
          </a:p>
          <a:p>
            <a:pPr marL="0" marR="0" lvl="0" indent="0" algn="just" defTabSz="914400" rtl="0" eaLnBrk="1" fontAlgn="auto" latinLnBrk="0" hangingPunct="1">
              <a:lnSpc>
                <a:spcPct val="100000"/>
              </a:lnSpc>
              <a:spcBef>
                <a:spcPts val="0"/>
              </a:spcBef>
              <a:spcAft>
                <a:spcPts val="0"/>
              </a:spcAft>
              <a:buClrTx/>
              <a:buSzTx/>
              <a:buFontTx/>
              <a:buNone/>
              <a:tabLst/>
              <a:defRPr/>
            </a:pPr>
            <a:r>
              <a:rPr lang="vi-VN" sz="2800" b="0" i="0" dirty="0">
                <a:solidFill>
                  <a:srgbClr val="000000"/>
                </a:solidFill>
                <a:effectLst/>
                <a:latin typeface="Cambria" panose="02040503050406030204" pitchFamily="18" charset="0"/>
                <a:ea typeface="Cambria" panose="02040503050406030204" pitchFamily="18" charset="0"/>
              </a:rPr>
              <a:t>	- Mai! Sao con ngắt hoa?- Mẹ ơi, con không ngắt. Con chỉ sơ ý thôi...</a:t>
            </a:r>
            <a:endParaRPr kumimoji="0" lang="vi-VN" sz="28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endParaRPr>
          </a:p>
        </p:txBody>
      </p:sp>
      <p:grpSp>
        <p:nvGrpSpPr>
          <p:cNvPr id="2" name="组合 1">
            <a:extLst>
              <a:ext uri="{FF2B5EF4-FFF2-40B4-BE49-F238E27FC236}">
                <a16:creationId xmlns:a16="http://schemas.microsoft.com/office/drawing/2014/main" id="{250A14C6-03F6-70F7-D635-1CD23E4597EE}"/>
              </a:ext>
            </a:extLst>
          </p:cNvPr>
          <p:cNvGrpSpPr/>
          <p:nvPr/>
        </p:nvGrpSpPr>
        <p:grpSpPr>
          <a:xfrm>
            <a:off x="3892991" y="0"/>
            <a:ext cx="4406017" cy="706056"/>
            <a:chOff x="4022007" y="1851811"/>
            <a:chExt cx="3686538" cy="984474"/>
          </a:xfrm>
        </p:grpSpPr>
        <p:sp>
          <p:nvSpPr>
            <p:cNvPr id="6" name="圆角矩形 2">
              <a:extLst>
                <a:ext uri="{FF2B5EF4-FFF2-40B4-BE49-F238E27FC236}">
                  <a16:creationId xmlns:a16="http://schemas.microsoft.com/office/drawing/2014/main" id="{DB68713E-A567-06E1-1406-E13EECDB98AE}"/>
                </a:ext>
              </a:extLst>
            </p:cNvPr>
            <p:cNvSpPr/>
            <p:nvPr/>
          </p:nvSpPr>
          <p:spPr>
            <a:xfrm>
              <a:off x="4397253" y="1981567"/>
              <a:ext cx="3311292" cy="854718"/>
            </a:xfrm>
            <a:prstGeom prst="roundRect">
              <a:avLst>
                <a:gd name="adj" fmla="val 50000"/>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10000"/>
                </a:lnSpc>
                <a:spcBef>
                  <a:spcPts val="0"/>
                </a:spcBef>
                <a:spcAft>
                  <a:spcPts val="0"/>
                </a:spcAft>
                <a:buClrTx/>
                <a:buSzTx/>
                <a:buFontTx/>
                <a:buNone/>
                <a:tabLst/>
                <a:defRPr/>
              </a:pPr>
              <a:r>
                <a:rPr kumimoji="0" lang="en-US" altLang="zh-CN" sz="3600" b="1" i="0" u="none" strike="noStrike" kern="1200" cap="none" spc="0" normalizeH="0" baseline="0" noProof="0" dirty="0">
                  <a:ln>
                    <a:noFill/>
                  </a:ln>
                  <a:solidFill>
                    <a:srgbClr val="FFFF00"/>
                  </a:solidFill>
                  <a:effectLst/>
                  <a:uLnTx/>
                  <a:uFillTx/>
                  <a:latin typeface="Cambria" panose="02040503050406030204" pitchFamily="18" charset="0"/>
                  <a:ea typeface="Cambria" panose="02040503050406030204" pitchFamily="18" charset="0"/>
                  <a:cs typeface="胡晓波男神体" panose="02010600030101010101" pitchFamily="2" charset="-122"/>
                </a:rPr>
                <a:t>Ông bụt đã đến</a:t>
              </a:r>
              <a:endParaRPr kumimoji="0" lang="zh-CN" altLang="en-US" sz="3600" b="1" i="0" u="none" strike="noStrike" kern="1200" cap="none" spc="0" normalizeH="0" baseline="0" noProof="0" dirty="0">
                <a:ln>
                  <a:noFill/>
                </a:ln>
                <a:solidFill>
                  <a:srgbClr val="FFFF00"/>
                </a:solidFill>
                <a:effectLst/>
                <a:uLnTx/>
                <a:uFillTx/>
                <a:latin typeface="Cambria" panose="02040503050406030204" pitchFamily="18" charset="0"/>
                <a:ea typeface="胡晓波男神体" panose="02010600030101010101" pitchFamily="2" charset="-122"/>
                <a:cs typeface="胡晓波男神体" panose="02010600030101010101" pitchFamily="2" charset="-122"/>
              </a:endParaRPr>
            </a:p>
          </p:txBody>
        </p:sp>
        <p:pic>
          <p:nvPicPr>
            <p:cNvPr id="25" name="图片 24">
              <a:extLst>
                <a:ext uri="{FF2B5EF4-FFF2-40B4-BE49-F238E27FC236}">
                  <a16:creationId xmlns:a16="http://schemas.microsoft.com/office/drawing/2014/main" id="{07691114-60F9-5DDA-7FAC-F9D6FFB8B891}"/>
                </a:ext>
              </a:extLst>
            </p:cNvPr>
            <p:cNvPicPr>
              <a:picLocks noChangeAspect="1"/>
            </p:cNvPicPr>
            <p:nvPr/>
          </p:nvPicPr>
          <p:blipFill rotWithShape="1">
            <a:blip r:embed="rId2">
              <a:extLst>
                <a:ext uri="{28A0092B-C50C-407E-A947-70E740481C1C}">
                  <a14:useLocalDpi xmlns:a14="http://schemas.microsoft.com/office/drawing/2010/main" val="0"/>
                </a:ext>
              </a:extLst>
            </a:blip>
            <a:srcRect l="52260" t="31979" r="39931" b="53248"/>
            <a:stretch/>
          </p:blipFill>
          <p:spPr>
            <a:xfrm flipH="1">
              <a:off x="4022007" y="1851811"/>
              <a:ext cx="1044105" cy="874505"/>
            </a:xfrm>
            <a:custGeom>
              <a:avLst/>
              <a:gdLst>
                <a:gd name="connsiteX0" fmla="*/ 0 w 1955800"/>
                <a:gd name="connsiteY0" fmla="*/ 0 h 1638108"/>
                <a:gd name="connsiteX1" fmla="*/ 1955800 w 1955800"/>
                <a:gd name="connsiteY1" fmla="*/ 0 h 1638108"/>
                <a:gd name="connsiteX2" fmla="*/ 1955800 w 1955800"/>
                <a:gd name="connsiteY2" fmla="*/ 1397871 h 1638108"/>
                <a:gd name="connsiteX3" fmla="*/ 1601820 w 1955800"/>
                <a:gd name="connsiteY3" fmla="*/ 1397871 h 1638108"/>
                <a:gd name="connsiteX4" fmla="*/ 1601820 w 1955800"/>
                <a:gd name="connsiteY4" fmla="*/ 1638108 h 1638108"/>
                <a:gd name="connsiteX5" fmla="*/ 0 w 1955800"/>
                <a:gd name="connsiteY5" fmla="*/ 1638108 h 16381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955800" h="1638108">
                  <a:moveTo>
                    <a:pt x="0" y="0"/>
                  </a:moveTo>
                  <a:lnTo>
                    <a:pt x="1955800" y="0"/>
                  </a:lnTo>
                  <a:lnTo>
                    <a:pt x="1955800" y="1397871"/>
                  </a:lnTo>
                  <a:lnTo>
                    <a:pt x="1601820" y="1397871"/>
                  </a:lnTo>
                  <a:lnTo>
                    <a:pt x="1601820" y="1638108"/>
                  </a:lnTo>
                  <a:lnTo>
                    <a:pt x="0" y="1638108"/>
                  </a:lnTo>
                  <a:close/>
                </a:path>
              </a:pathLst>
            </a:custGeom>
          </p:spPr>
        </p:pic>
      </p:grpSp>
      <p:sp>
        <p:nvSpPr>
          <p:cNvPr id="5" name="TextBox 4">
            <a:extLst>
              <a:ext uri="{FF2B5EF4-FFF2-40B4-BE49-F238E27FC236}">
                <a16:creationId xmlns:a16="http://schemas.microsoft.com/office/drawing/2014/main" id="{E4E4D9C3-A59E-E607-3B67-2B47ADD23FDC}"/>
              </a:ext>
            </a:extLst>
          </p:cNvPr>
          <p:cNvSpPr txBox="1"/>
          <p:nvPr/>
        </p:nvSpPr>
        <p:spPr>
          <a:xfrm>
            <a:off x="608411" y="627187"/>
            <a:ext cx="10975176" cy="3139321"/>
          </a:xfrm>
          <a:prstGeom prst="rect">
            <a:avLst/>
          </a:prstGeom>
          <a:noFill/>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30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	</a:t>
            </a:r>
            <a:r>
              <a:rPr kumimoji="0" lang="vi-VN" sz="28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Quán cà phê nhà Mai thuê nằm dựa lưng vào bức tường căn nhà hai tầng màu hồng nhạt rất đẹp của một nhạc sĩ. Nhà không có hàng rào, chỉ có mấy chậu hoa đặt trên bậc thềm. Mai thích mấy chậu hoa ấy lắm. Mỗi sáng ra quán giúp mẹ, cô bé vẫn ngắm nghía mãi. Ngoài việc xem cây có con sâu nào hay không, Mai còn hồi hộp chờ hoa nở. Và sáng này, một nhành lan đã bung xoè rung rinh trong nắng sớm, mời gọi đàn bướm dập dìu xung quanh. Mai sững người khi thấy cảnh tượng ấy.</a:t>
            </a:r>
            <a:endParaRPr kumimoji="0" lang="vi-VN" sz="28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endParaRPr>
          </a:p>
        </p:txBody>
      </p:sp>
    </p:spTree>
    <p:extLst>
      <p:ext uri="{BB962C8B-B14F-4D97-AF65-F5344CB8AC3E}">
        <p14:creationId xmlns:p14="http://schemas.microsoft.com/office/powerpoint/2010/main" val="162630535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圆角 2">
            <a:extLst>
              <a:ext uri="{FF2B5EF4-FFF2-40B4-BE49-F238E27FC236}">
                <a16:creationId xmlns:a16="http://schemas.microsoft.com/office/drawing/2014/main" id="{51B4E8A8-57A2-24C1-3D49-3EF849A543B6}"/>
              </a:ext>
            </a:extLst>
          </p:cNvPr>
          <p:cNvSpPr/>
          <p:nvPr/>
        </p:nvSpPr>
        <p:spPr>
          <a:xfrm>
            <a:off x="228601" y="518935"/>
            <a:ext cx="11715750" cy="6074555"/>
          </a:xfrm>
          <a:prstGeom prst="roundRect">
            <a:avLst>
              <a:gd name="adj" fmla="val 11843"/>
            </a:avLst>
          </a:prstGeom>
          <a:solidFill>
            <a:schemeClr val="bg1"/>
          </a:solidFill>
          <a:ln w="38100">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vi-VN" sz="2800" b="0" i="0" dirty="0">
                <a:solidFill>
                  <a:srgbClr val="000000"/>
                </a:solidFill>
                <a:effectLst/>
                <a:latin typeface="Cambria" panose="02040503050406030204" pitchFamily="18" charset="0"/>
                <a:ea typeface="Cambria" panose="02040503050406030204" pitchFamily="18" charset="0"/>
              </a:rPr>
              <a:t>	</a:t>
            </a:r>
          </a:p>
          <a:p>
            <a:pPr algn="just"/>
            <a:r>
              <a:rPr lang="vi-VN" sz="2800" dirty="0">
                <a:solidFill>
                  <a:srgbClr val="000000"/>
                </a:solidFill>
                <a:latin typeface="Cambria" panose="02040503050406030204" pitchFamily="18" charset="0"/>
                <a:ea typeface="Cambria" panose="02040503050406030204" pitchFamily="18" charset="0"/>
              </a:rPr>
              <a:t>	</a:t>
            </a:r>
          </a:p>
          <a:p>
            <a:pPr algn="just"/>
            <a:endParaRPr lang="vi-VN" sz="2800" b="0" i="0" dirty="0">
              <a:solidFill>
                <a:srgbClr val="000000"/>
              </a:solidFill>
              <a:effectLst/>
              <a:latin typeface="Cambria" panose="02040503050406030204" pitchFamily="18" charset="0"/>
              <a:ea typeface="Cambria" panose="02040503050406030204" pitchFamily="18" charset="0"/>
            </a:endParaRPr>
          </a:p>
          <a:p>
            <a:pPr algn="just"/>
            <a:endParaRPr lang="vi-VN" sz="2800" dirty="0">
              <a:solidFill>
                <a:srgbClr val="000000"/>
              </a:solidFill>
              <a:latin typeface="Cambria" panose="02040503050406030204" pitchFamily="18" charset="0"/>
              <a:ea typeface="Cambria" panose="02040503050406030204" pitchFamily="18" charset="0"/>
            </a:endParaRPr>
          </a:p>
          <a:p>
            <a:pPr algn="just"/>
            <a:endParaRPr lang="vi-VN" sz="2800" b="0" i="0" dirty="0">
              <a:solidFill>
                <a:srgbClr val="000000"/>
              </a:solidFill>
              <a:effectLst/>
              <a:latin typeface="Cambria" panose="02040503050406030204" pitchFamily="18" charset="0"/>
              <a:ea typeface="Cambria" panose="02040503050406030204" pitchFamily="18" charset="0"/>
            </a:endParaRPr>
          </a:p>
          <a:p>
            <a:pPr algn="just"/>
            <a:endParaRPr lang="vi-VN" sz="2800" dirty="0">
              <a:solidFill>
                <a:srgbClr val="000000"/>
              </a:solidFill>
              <a:latin typeface="Cambria" panose="02040503050406030204" pitchFamily="18" charset="0"/>
              <a:ea typeface="Cambria" panose="02040503050406030204" pitchFamily="18" charset="0"/>
            </a:endParaRPr>
          </a:p>
          <a:p>
            <a:pPr algn="just"/>
            <a:endParaRPr lang="vi-VN" sz="2800" b="0" i="0" dirty="0">
              <a:solidFill>
                <a:srgbClr val="000000"/>
              </a:solidFill>
              <a:effectLst/>
              <a:latin typeface="Cambria" panose="02040503050406030204" pitchFamily="18" charset="0"/>
              <a:ea typeface="Cambria" panose="02040503050406030204" pitchFamily="18" charset="0"/>
            </a:endParaRPr>
          </a:p>
          <a:p>
            <a:pPr algn="just"/>
            <a:endParaRPr lang="vi-VN" sz="2800" dirty="0">
              <a:solidFill>
                <a:srgbClr val="000000"/>
              </a:solidFill>
              <a:latin typeface="Cambria" panose="02040503050406030204" pitchFamily="18" charset="0"/>
              <a:ea typeface="Cambria" panose="02040503050406030204" pitchFamily="18" charset="0"/>
            </a:endParaRPr>
          </a:p>
          <a:p>
            <a:pPr algn="just"/>
            <a:endParaRPr lang="vi-VN" sz="2800" dirty="0">
              <a:solidFill>
                <a:srgbClr val="000000"/>
              </a:solidFill>
              <a:latin typeface="Cambria" panose="02040503050406030204" pitchFamily="18" charset="0"/>
              <a:ea typeface="Cambria" panose="02040503050406030204" pitchFamily="18" charset="0"/>
            </a:endParaRPr>
          </a:p>
          <a:p>
            <a:pPr algn="just"/>
            <a:r>
              <a:rPr lang="vi-VN" sz="2800" b="0" i="0" dirty="0">
                <a:solidFill>
                  <a:srgbClr val="000000"/>
                </a:solidFill>
                <a:effectLst/>
                <a:latin typeface="Cambria" panose="02040503050406030204" pitchFamily="18" charset="0"/>
                <a:ea typeface="Cambria" panose="02040503050406030204" pitchFamily="18" charset="0"/>
              </a:rPr>
              <a:t>	Cô bé oà khóc. Người mẹ thở dài:</a:t>
            </a:r>
          </a:p>
          <a:p>
            <a:pPr algn="just"/>
            <a:r>
              <a:rPr lang="vi-VN" sz="2800" b="0" i="0" dirty="0">
                <a:solidFill>
                  <a:srgbClr val="000000"/>
                </a:solidFill>
                <a:effectLst/>
                <a:latin typeface="Cambria" panose="02040503050406030204" pitchFamily="18" charset="0"/>
                <a:ea typeface="Cambria" panose="02040503050406030204" pitchFamily="18" charset="0"/>
              </a:rPr>
              <a:t>	- Con có biết ông chủ nhà rất yêu hoa không? Con qua xin lỗi ông đi.</a:t>
            </a:r>
          </a:p>
          <a:p>
            <a:pPr algn="just"/>
            <a:r>
              <a:rPr lang="vi-VN" sz="2800" b="0" i="0" dirty="0">
                <a:solidFill>
                  <a:srgbClr val="000000"/>
                </a:solidFill>
                <a:effectLst/>
                <a:latin typeface="Cambria" panose="02040503050406030204" pitchFamily="18" charset="0"/>
                <a:ea typeface="Cambria" panose="02040503050406030204" pitchFamily="18" charset="0"/>
              </a:rPr>
              <a:t>	Mai đứng trước nhà ông nhạc sĩ. Cô bé lầm nhầm cả chục lần cầu xin lỗi, mắt vẫn nhoà nước. Mai thoáng nghĩ trong đầu giá có một phép màu để cành hoa liền lại. Rồi cô bé thì thầm: “Ông Bụt ơi, cứu con!". Cô rụt rè đưa tay gõ nhẹ cánh cửa. Nhưng cửa không mở.</a:t>
            </a:r>
          </a:p>
          <a:p>
            <a:pPr algn="just"/>
            <a:r>
              <a:rPr lang="vi-VN" sz="2800" b="0" i="0" dirty="0">
                <a:solidFill>
                  <a:srgbClr val="000000"/>
                </a:solidFill>
                <a:effectLst/>
                <a:latin typeface="Cambria" panose="02040503050406030204" pitchFamily="18" charset="0"/>
                <a:ea typeface="Cambria" panose="02040503050406030204" pitchFamily="18" charset="0"/>
              </a:rPr>
              <a:t>	Hôm sau, Mai vô cùng ngạc nhiên và sung sướng khi nhìn thấy chậu lan. Vẫn là một nhành hoa tím biếc bung nở tuyệt đẹp.</a:t>
            </a:r>
          </a:p>
          <a:p>
            <a:pPr algn="just"/>
            <a:r>
              <a:rPr lang="vi-VN" sz="2800" b="0" i="0" dirty="0">
                <a:solidFill>
                  <a:srgbClr val="000000"/>
                </a:solidFill>
                <a:effectLst/>
                <a:latin typeface="Cambria" panose="02040503050406030204" pitchFamily="18" charset="0"/>
                <a:ea typeface="Cambria" panose="02040503050406030204" pitchFamily="18" charset="0"/>
              </a:rPr>
              <a:t>	“Mẹ ơi, ông Bụt đã cứu con. – Mai kêu lên khe khẽ.</a:t>
            </a:r>
          </a:p>
          <a:p>
            <a:pPr algn="just"/>
            <a:r>
              <a:rPr lang="vi-VN" sz="2800" b="0" i="0" dirty="0">
                <a:solidFill>
                  <a:srgbClr val="000000"/>
                </a:solidFill>
                <a:effectLst/>
                <a:latin typeface="Cambria" panose="02040503050406030204" pitchFamily="18" charset="0"/>
                <a:ea typeface="Cambria" panose="02040503050406030204" pitchFamily="18" charset="0"/>
              </a:rPr>
              <a:t>	Tiếng dương cầm ngân vang từ căn gác nhỏ. Ông nhạc sĩ đang viết nhạc. Giai điệu tươi vui như tiếng cười trong veo của cô bé ngoài kia. Chiều qua, ông đã mua một chậu lan mới thay cho chậu cũ. Vì ông đã tình cờ nhìn thấy những giọt nước mắt và nghe được những lời thì thầm...</a:t>
            </a:r>
          </a:p>
          <a:p>
            <a:pPr algn="just"/>
            <a:endParaRPr lang="vi-VN" sz="2800" b="0" i="0" dirty="0">
              <a:solidFill>
                <a:srgbClr val="000000"/>
              </a:solidFill>
              <a:effectLst/>
              <a:latin typeface="Cambria" panose="02040503050406030204" pitchFamily="18" charset="0"/>
              <a:ea typeface="Cambria" panose="02040503050406030204" pitchFamily="18" charset="0"/>
            </a:endParaRPr>
          </a:p>
          <a:p>
            <a:pPr algn="just"/>
            <a:endParaRPr lang="vi-VN" sz="2800" b="0" i="0" dirty="0">
              <a:solidFill>
                <a:srgbClr val="000000"/>
              </a:solidFill>
              <a:effectLst/>
              <a:latin typeface="Cambria" panose="02040503050406030204" pitchFamily="18" charset="0"/>
              <a:ea typeface="Cambria" panose="02040503050406030204" pitchFamily="18" charset="0"/>
            </a:endParaRPr>
          </a:p>
          <a:p>
            <a:pPr algn="just"/>
            <a:endParaRPr lang="vi-VN" sz="2800" dirty="0">
              <a:solidFill>
                <a:srgbClr val="000000"/>
              </a:solidFill>
              <a:latin typeface="Cambria" panose="02040503050406030204" pitchFamily="18" charset="0"/>
              <a:ea typeface="Cambria" panose="02040503050406030204" pitchFamily="18" charset="0"/>
            </a:endParaRPr>
          </a:p>
          <a:p>
            <a:pPr algn="just"/>
            <a:endParaRPr lang="vi-VN" sz="2800" dirty="0">
              <a:solidFill>
                <a:srgbClr val="000000"/>
              </a:solidFill>
              <a:latin typeface="Cambria" panose="02040503050406030204" pitchFamily="18" charset="0"/>
              <a:ea typeface="Cambria" panose="02040503050406030204" pitchFamily="18" charset="0"/>
            </a:endParaRPr>
          </a:p>
          <a:p>
            <a:pPr algn="just"/>
            <a:endParaRPr lang="vi-VN" sz="2800" dirty="0">
              <a:solidFill>
                <a:srgbClr val="000000"/>
              </a:solidFill>
              <a:latin typeface="Cambria" panose="02040503050406030204" pitchFamily="18" charset="0"/>
              <a:ea typeface="Cambria" panose="02040503050406030204" pitchFamily="18" charset="0"/>
            </a:endParaRPr>
          </a:p>
          <a:p>
            <a:pPr algn="just"/>
            <a:endParaRPr lang="vi-VN" sz="2800" dirty="0">
              <a:solidFill>
                <a:srgbClr val="000000"/>
              </a:solidFill>
              <a:latin typeface="Open Sans" panose="020B0606030504020204" pitchFamily="34" charset="0"/>
            </a:endParaRPr>
          </a:p>
          <a:p>
            <a:pPr algn="just"/>
            <a:endParaRPr lang="vi-VN" sz="2800" b="0" i="0" dirty="0">
              <a:solidFill>
                <a:srgbClr val="000000"/>
              </a:solidFill>
              <a:effectLst/>
              <a:latin typeface="Open Sans" panose="020B0606030504020204" pitchFamily="34" charset="0"/>
            </a:endParaRPr>
          </a:p>
          <a:p>
            <a:pPr algn="just"/>
            <a:endParaRPr lang="vi-VN" sz="2800" dirty="0">
              <a:solidFill>
                <a:srgbClr val="000000"/>
              </a:solidFill>
              <a:latin typeface="Open Sans" panose="020B0606030504020204" pitchFamily="34" charset="0"/>
            </a:endParaRPr>
          </a:p>
          <a:p>
            <a:pPr algn="just"/>
            <a:endParaRPr lang="vi-VN" sz="2800" b="0" i="0" dirty="0">
              <a:solidFill>
                <a:srgbClr val="000000"/>
              </a:solidFill>
              <a:effectLst/>
              <a:latin typeface="Open Sans" panose="020B0606030504020204" pitchFamily="34" charset="0"/>
            </a:endParaRPr>
          </a:p>
        </p:txBody>
      </p:sp>
      <p:grpSp>
        <p:nvGrpSpPr>
          <p:cNvPr id="2" name="组合 1">
            <a:extLst>
              <a:ext uri="{FF2B5EF4-FFF2-40B4-BE49-F238E27FC236}">
                <a16:creationId xmlns:a16="http://schemas.microsoft.com/office/drawing/2014/main" id="{250A14C6-03F6-70F7-D635-1CD23E4597EE}"/>
              </a:ext>
            </a:extLst>
          </p:cNvPr>
          <p:cNvGrpSpPr/>
          <p:nvPr/>
        </p:nvGrpSpPr>
        <p:grpSpPr>
          <a:xfrm>
            <a:off x="3892991" y="0"/>
            <a:ext cx="4406017" cy="706056"/>
            <a:chOff x="4022007" y="1851811"/>
            <a:chExt cx="3686538" cy="984474"/>
          </a:xfrm>
        </p:grpSpPr>
        <p:sp>
          <p:nvSpPr>
            <p:cNvPr id="6" name="圆角矩形 2">
              <a:extLst>
                <a:ext uri="{FF2B5EF4-FFF2-40B4-BE49-F238E27FC236}">
                  <a16:creationId xmlns:a16="http://schemas.microsoft.com/office/drawing/2014/main" id="{DB68713E-A567-06E1-1406-E13EECDB98AE}"/>
                </a:ext>
              </a:extLst>
            </p:cNvPr>
            <p:cNvSpPr/>
            <p:nvPr/>
          </p:nvSpPr>
          <p:spPr>
            <a:xfrm>
              <a:off x="4397253" y="1981567"/>
              <a:ext cx="3311292" cy="854718"/>
            </a:xfrm>
            <a:prstGeom prst="roundRect">
              <a:avLst>
                <a:gd name="adj" fmla="val 50000"/>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10000"/>
                </a:lnSpc>
                <a:spcBef>
                  <a:spcPts val="0"/>
                </a:spcBef>
                <a:spcAft>
                  <a:spcPts val="0"/>
                </a:spcAft>
                <a:buClrTx/>
                <a:buSzTx/>
                <a:buFontTx/>
                <a:buNone/>
                <a:tabLst/>
                <a:defRPr/>
              </a:pPr>
              <a:r>
                <a:rPr lang="en-US" altLang="zh-CN" sz="3600" b="1" dirty="0">
                  <a:solidFill>
                    <a:srgbClr val="FFFF00"/>
                  </a:solidFill>
                  <a:latin typeface="Cambria" panose="02040503050406030204" pitchFamily="18" charset="0"/>
                  <a:ea typeface="Cambria" panose="02040503050406030204" pitchFamily="18" charset="0"/>
                  <a:cs typeface="胡晓波男神体" panose="02010600030101010101" pitchFamily="2" charset="-122"/>
                </a:rPr>
                <a:t>Ông bụt đã đến</a:t>
              </a:r>
              <a:endParaRPr kumimoji="0" lang="zh-CN" altLang="en-US" sz="3600" b="1" i="0" u="none" strike="noStrike" kern="1200" cap="none" spc="0" normalizeH="0" baseline="0" noProof="0" dirty="0">
                <a:ln>
                  <a:noFill/>
                </a:ln>
                <a:solidFill>
                  <a:srgbClr val="FFFF00"/>
                </a:solidFill>
                <a:effectLst/>
                <a:uLnTx/>
                <a:uFillTx/>
                <a:latin typeface="Cambria" panose="02040503050406030204" pitchFamily="18" charset="0"/>
                <a:ea typeface="胡晓波男神体" panose="02010600030101010101" pitchFamily="2" charset="-122"/>
                <a:cs typeface="胡晓波男神体" panose="02010600030101010101" pitchFamily="2" charset="-122"/>
              </a:endParaRPr>
            </a:p>
          </p:txBody>
        </p:sp>
        <p:pic>
          <p:nvPicPr>
            <p:cNvPr id="25" name="图片 24">
              <a:extLst>
                <a:ext uri="{FF2B5EF4-FFF2-40B4-BE49-F238E27FC236}">
                  <a16:creationId xmlns:a16="http://schemas.microsoft.com/office/drawing/2014/main" id="{07691114-60F9-5DDA-7FAC-F9D6FFB8B891}"/>
                </a:ext>
              </a:extLst>
            </p:cNvPr>
            <p:cNvPicPr>
              <a:picLocks noChangeAspect="1"/>
            </p:cNvPicPr>
            <p:nvPr/>
          </p:nvPicPr>
          <p:blipFill rotWithShape="1">
            <a:blip r:embed="rId2">
              <a:extLst>
                <a:ext uri="{28A0092B-C50C-407E-A947-70E740481C1C}">
                  <a14:useLocalDpi xmlns:a14="http://schemas.microsoft.com/office/drawing/2010/main" val="0"/>
                </a:ext>
              </a:extLst>
            </a:blip>
            <a:srcRect l="52260" t="31979" r="39931" b="53248"/>
            <a:stretch/>
          </p:blipFill>
          <p:spPr>
            <a:xfrm flipH="1">
              <a:off x="4022007" y="1851811"/>
              <a:ext cx="1044105" cy="874505"/>
            </a:xfrm>
            <a:custGeom>
              <a:avLst/>
              <a:gdLst>
                <a:gd name="connsiteX0" fmla="*/ 0 w 1955800"/>
                <a:gd name="connsiteY0" fmla="*/ 0 h 1638108"/>
                <a:gd name="connsiteX1" fmla="*/ 1955800 w 1955800"/>
                <a:gd name="connsiteY1" fmla="*/ 0 h 1638108"/>
                <a:gd name="connsiteX2" fmla="*/ 1955800 w 1955800"/>
                <a:gd name="connsiteY2" fmla="*/ 1397871 h 1638108"/>
                <a:gd name="connsiteX3" fmla="*/ 1601820 w 1955800"/>
                <a:gd name="connsiteY3" fmla="*/ 1397871 h 1638108"/>
                <a:gd name="connsiteX4" fmla="*/ 1601820 w 1955800"/>
                <a:gd name="connsiteY4" fmla="*/ 1638108 h 1638108"/>
                <a:gd name="connsiteX5" fmla="*/ 0 w 1955800"/>
                <a:gd name="connsiteY5" fmla="*/ 1638108 h 16381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955800" h="1638108">
                  <a:moveTo>
                    <a:pt x="0" y="0"/>
                  </a:moveTo>
                  <a:lnTo>
                    <a:pt x="1955800" y="0"/>
                  </a:lnTo>
                  <a:lnTo>
                    <a:pt x="1955800" y="1397871"/>
                  </a:lnTo>
                  <a:lnTo>
                    <a:pt x="1601820" y="1397871"/>
                  </a:lnTo>
                  <a:lnTo>
                    <a:pt x="1601820" y="1638108"/>
                  </a:lnTo>
                  <a:lnTo>
                    <a:pt x="0" y="1638108"/>
                  </a:lnTo>
                  <a:close/>
                </a:path>
              </a:pathLst>
            </a:custGeom>
          </p:spPr>
        </p:pic>
      </p:grpSp>
      <p:sp>
        <p:nvSpPr>
          <p:cNvPr id="8" name="TextBox 7">
            <a:extLst>
              <a:ext uri="{FF2B5EF4-FFF2-40B4-BE49-F238E27FC236}">
                <a16:creationId xmlns:a16="http://schemas.microsoft.com/office/drawing/2014/main" id="{BAD17891-CC72-FBC7-2E0E-EF11F33ED0C3}"/>
              </a:ext>
            </a:extLst>
          </p:cNvPr>
          <p:cNvSpPr txBox="1"/>
          <p:nvPr/>
        </p:nvSpPr>
        <p:spPr>
          <a:xfrm>
            <a:off x="9651699" y="6224158"/>
            <a:ext cx="2199190" cy="369332"/>
          </a:xfrm>
          <a:prstGeom prst="rect">
            <a:avLst/>
          </a:prstGeom>
          <a:noFill/>
        </p:spPr>
        <p:txBody>
          <a:bodyPr wrap="square" rtlCol="0">
            <a:spAutoFit/>
          </a:bodyPr>
          <a:lstStyle/>
          <a:p>
            <a:r>
              <a:rPr lang="en-US" b="1" dirty="0">
                <a:solidFill>
                  <a:srgbClr val="C00000"/>
                </a:solidFill>
                <a:latin typeface="Cambria" panose="02040503050406030204" pitchFamily="18" charset="0"/>
                <a:ea typeface="Cambria" panose="02040503050406030204" pitchFamily="18" charset="0"/>
              </a:rPr>
              <a:t>Võ Thu Hương</a:t>
            </a:r>
            <a:endParaRPr lang="vi-VN" b="1" dirty="0">
              <a:solidFill>
                <a:srgbClr val="C00000"/>
              </a:solidFill>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212699416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图片 15">
            <a:extLst>
              <a:ext uri="{FF2B5EF4-FFF2-40B4-BE49-F238E27FC236}">
                <a16:creationId xmlns:a16="http://schemas.microsoft.com/office/drawing/2014/main" id="{37E0AC30-AEE3-408E-A76A-D6740BE711EF}"/>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r="57915" b="85700"/>
          <a:stretch/>
        </p:blipFill>
        <p:spPr>
          <a:xfrm>
            <a:off x="0" y="0"/>
            <a:ext cx="4081670" cy="980661"/>
          </a:xfrm>
          <a:prstGeom prst="rect">
            <a:avLst/>
          </a:prstGeom>
        </p:spPr>
      </p:pic>
      <p:pic>
        <p:nvPicPr>
          <p:cNvPr id="17" name="图片 16">
            <a:extLst>
              <a:ext uri="{FF2B5EF4-FFF2-40B4-BE49-F238E27FC236}">
                <a16:creationId xmlns:a16="http://schemas.microsoft.com/office/drawing/2014/main" id="{38CA6394-FAC6-4CFB-9209-A30FAC903D8D}"/>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42564" r="-636" b="85700"/>
          <a:stretch/>
        </p:blipFill>
        <p:spPr>
          <a:xfrm>
            <a:off x="6122792" y="-1"/>
            <a:ext cx="5632172" cy="980661"/>
          </a:xfrm>
          <a:prstGeom prst="rect">
            <a:avLst/>
          </a:prstGeom>
        </p:spPr>
      </p:pic>
      <p:pic>
        <p:nvPicPr>
          <p:cNvPr id="18" name="图片 17">
            <a:extLst>
              <a:ext uri="{FF2B5EF4-FFF2-40B4-BE49-F238E27FC236}">
                <a16:creationId xmlns:a16="http://schemas.microsoft.com/office/drawing/2014/main" id="{F4324FF9-FBC6-4822-BD36-A2F3554DFF6D}"/>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t="71498"/>
          <a:stretch/>
        </p:blipFill>
        <p:spPr>
          <a:xfrm>
            <a:off x="24210" y="4399722"/>
            <a:ext cx="12197165" cy="2458278"/>
          </a:xfrm>
          <a:prstGeom prst="rect">
            <a:avLst/>
          </a:prstGeom>
        </p:spPr>
      </p:pic>
      <p:pic>
        <p:nvPicPr>
          <p:cNvPr id="21" name="图片 20">
            <a:extLst>
              <a:ext uri="{FF2B5EF4-FFF2-40B4-BE49-F238E27FC236}">
                <a16:creationId xmlns:a16="http://schemas.microsoft.com/office/drawing/2014/main" id="{835C98A5-BA12-4ED0-B08B-1573DC58287D}"/>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r="57915" b="85700"/>
          <a:stretch/>
        </p:blipFill>
        <p:spPr>
          <a:xfrm>
            <a:off x="24210" y="0"/>
            <a:ext cx="4081670" cy="980661"/>
          </a:xfrm>
          <a:prstGeom prst="rect">
            <a:avLst/>
          </a:prstGeom>
        </p:spPr>
      </p:pic>
      <p:pic>
        <p:nvPicPr>
          <p:cNvPr id="22" name="图片 21">
            <a:extLst>
              <a:ext uri="{FF2B5EF4-FFF2-40B4-BE49-F238E27FC236}">
                <a16:creationId xmlns:a16="http://schemas.microsoft.com/office/drawing/2014/main" id="{67998B7F-35EB-436E-A190-D7B0FFCF0EC4}"/>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42564" r="-636" b="85700"/>
          <a:stretch/>
        </p:blipFill>
        <p:spPr>
          <a:xfrm>
            <a:off x="6147002" y="-1"/>
            <a:ext cx="5632172" cy="980661"/>
          </a:xfrm>
          <a:prstGeom prst="rect">
            <a:avLst/>
          </a:prstGeom>
        </p:spPr>
      </p:pic>
      <p:sp>
        <p:nvSpPr>
          <p:cNvPr id="2" name="Rounded Rectangle 1"/>
          <p:cNvSpPr/>
          <p:nvPr/>
        </p:nvSpPr>
        <p:spPr>
          <a:xfrm>
            <a:off x="262126" y="463873"/>
            <a:ext cx="11632557" cy="6048377"/>
          </a:xfrm>
          <a:prstGeom prst="roundRect">
            <a:avLst>
              <a:gd name="adj" fmla="val 9499"/>
            </a:avLst>
          </a:prstGeom>
          <a:solidFill>
            <a:schemeClr val="bg1"/>
          </a:solidFill>
          <a:ln w="28575">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vi-VN" sz="23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endParaRPr>
          </a:p>
        </p:txBody>
      </p:sp>
      <p:grpSp>
        <p:nvGrpSpPr>
          <p:cNvPr id="23" name="组合 44">
            <a:extLst>
              <a:ext uri="{FF2B5EF4-FFF2-40B4-BE49-F238E27FC236}">
                <a16:creationId xmlns:a16="http://schemas.microsoft.com/office/drawing/2014/main" id="{85C56351-589F-3B5A-C21E-E426EBA15B27}"/>
              </a:ext>
            </a:extLst>
          </p:cNvPr>
          <p:cNvGrpSpPr/>
          <p:nvPr/>
        </p:nvGrpSpPr>
        <p:grpSpPr>
          <a:xfrm>
            <a:off x="1651665" y="2060846"/>
            <a:ext cx="8047467" cy="997675"/>
            <a:chOff x="2360277" y="2671670"/>
            <a:chExt cx="3089358" cy="892629"/>
          </a:xfrm>
        </p:grpSpPr>
        <p:grpSp>
          <p:nvGrpSpPr>
            <p:cNvPr id="24" name="组合 30">
              <a:extLst>
                <a:ext uri="{FF2B5EF4-FFF2-40B4-BE49-F238E27FC236}">
                  <a16:creationId xmlns:a16="http://schemas.microsoft.com/office/drawing/2014/main" id="{AC793EE5-7FAD-D500-A931-1920EBC60A56}"/>
                </a:ext>
              </a:extLst>
            </p:cNvPr>
            <p:cNvGrpSpPr/>
            <p:nvPr/>
          </p:nvGrpSpPr>
          <p:grpSpPr>
            <a:xfrm>
              <a:off x="2360277" y="2671670"/>
              <a:ext cx="3089358" cy="892629"/>
              <a:chOff x="1336246" y="3302000"/>
              <a:chExt cx="2413000" cy="990600"/>
            </a:xfrm>
            <a:effectLst>
              <a:outerShdw blurRad="254000" sx="102000" sy="102000" algn="ctr" rotWithShape="0">
                <a:prstClr val="black">
                  <a:alpha val="25000"/>
                </a:prstClr>
              </a:outerShdw>
            </a:effectLst>
          </p:grpSpPr>
          <p:sp>
            <p:nvSpPr>
              <p:cNvPr id="26" name="圆角矩形 27">
                <a:extLst>
                  <a:ext uri="{FF2B5EF4-FFF2-40B4-BE49-F238E27FC236}">
                    <a16:creationId xmlns:a16="http://schemas.microsoft.com/office/drawing/2014/main" id="{305A463D-AEF9-6C58-5431-6E9B1E2356F6}"/>
                  </a:ext>
                </a:extLst>
              </p:cNvPr>
              <p:cNvSpPr/>
              <p:nvPr/>
            </p:nvSpPr>
            <p:spPr>
              <a:xfrm>
                <a:off x="1336246" y="3302000"/>
                <a:ext cx="2413000" cy="990600"/>
              </a:xfrm>
              <a:prstGeom prst="roundRect">
                <a:avLst>
                  <a:gd name="adj" fmla="val 5000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4400" b="1" i="0" u="none" strike="noStrike" kern="1200" cap="none" spc="0" normalizeH="0" baseline="0" noProof="0" dirty="0">
                  <a:ln>
                    <a:noFill/>
                  </a:ln>
                  <a:solidFill>
                    <a:srgbClr val="ED7D31">
                      <a:lumMod val="75000"/>
                    </a:srgbClr>
                  </a:solidFill>
                  <a:effectLst/>
                  <a:uLnTx/>
                  <a:uFillTx/>
                  <a:latin typeface="Cambria" panose="02040503050406030204" pitchFamily="18" charset="0"/>
                  <a:ea typeface="思源黑体 CN"/>
                  <a:cs typeface="+mn-cs"/>
                </a:endParaRPr>
              </a:p>
            </p:txBody>
          </p:sp>
          <p:sp>
            <p:nvSpPr>
              <p:cNvPr id="27" name="圆角矩形 28">
                <a:extLst>
                  <a:ext uri="{FF2B5EF4-FFF2-40B4-BE49-F238E27FC236}">
                    <a16:creationId xmlns:a16="http://schemas.microsoft.com/office/drawing/2014/main" id="{C7F9C397-E9BF-FAAA-364F-AE2A86E20D34}"/>
                  </a:ext>
                </a:extLst>
              </p:cNvPr>
              <p:cNvSpPr/>
              <p:nvPr/>
            </p:nvSpPr>
            <p:spPr>
              <a:xfrm>
                <a:off x="1386922" y="3378199"/>
                <a:ext cx="2308778" cy="858521"/>
              </a:xfrm>
              <a:prstGeom prst="roundRect">
                <a:avLst>
                  <a:gd name="adj" fmla="val 50000"/>
                </a:avLst>
              </a:prstGeom>
              <a:solidFill>
                <a:schemeClr val="bg1"/>
              </a:solidFill>
              <a:ln w="19050">
                <a:solidFill>
                  <a:srgbClr val="F26D1F"/>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4400" b="1" i="0" u="none" strike="noStrike" kern="1200" cap="none" spc="0" normalizeH="0" baseline="0" noProof="0" dirty="0">
                  <a:ln>
                    <a:noFill/>
                  </a:ln>
                  <a:solidFill>
                    <a:srgbClr val="ED7D31">
                      <a:lumMod val="75000"/>
                    </a:srgbClr>
                  </a:solidFill>
                  <a:effectLst/>
                  <a:uLnTx/>
                  <a:uFillTx/>
                  <a:latin typeface="Cambria" panose="02040503050406030204" pitchFamily="18" charset="0"/>
                  <a:ea typeface="思源黑体 CN"/>
                  <a:cs typeface="+mn-cs"/>
                </a:endParaRPr>
              </a:p>
            </p:txBody>
          </p:sp>
        </p:grpSp>
        <p:sp>
          <p:nvSpPr>
            <p:cNvPr id="25" name="文本框 40">
              <a:extLst>
                <a:ext uri="{FF2B5EF4-FFF2-40B4-BE49-F238E27FC236}">
                  <a16:creationId xmlns:a16="http://schemas.microsoft.com/office/drawing/2014/main" id="{08C0AB92-8CFF-0402-0DEF-FDC8C6055AEC}"/>
                </a:ext>
              </a:extLst>
            </p:cNvPr>
            <p:cNvSpPr txBox="1"/>
            <p:nvPr/>
          </p:nvSpPr>
          <p:spPr>
            <a:xfrm>
              <a:off x="2591860" y="2784226"/>
              <a:ext cx="2636017" cy="688426"/>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400" b="1" i="1" u="none" strike="noStrike" kern="1200" cap="none" spc="0" normalizeH="0" baseline="0" noProof="0" dirty="0">
                  <a:ln>
                    <a:noFill/>
                  </a:ln>
                  <a:solidFill>
                    <a:srgbClr val="ED7D31">
                      <a:lumMod val="75000"/>
                    </a:srgbClr>
                  </a:solidFill>
                  <a:effectLst/>
                  <a:uLnTx/>
                  <a:uFillTx/>
                  <a:latin typeface="Cambria" panose="02040503050406030204" pitchFamily="18" charset="0"/>
                  <a:ea typeface="Cambria" panose="02040503050406030204" pitchFamily="18" charset="0"/>
                  <a:cs typeface="+mn-cs"/>
                </a:rPr>
                <a:t>Từ đầu</a:t>
              </a:r>
              <a:r>
                <a:rPr kumimoji="0" lang="en-US" sz="4400" b="0" i="1" u="none" strike="noStrike" kern="1200" cap="none" spc="0" normalizeH="0" baseline="0" noProof="0" dirty="0">
                  <a:ln>
                    <a:noFill/>
                  </a:ln>
                  <a:solidFill>
                    <a:srgbClr val="ED7D31">
                      <a:lumMod val="75000"/>
                    </a:srgbClr>
                  </a:solidFill>
                  <a:effectLst/>
                  <a:uLnTx/>
                  <a:uFillTx/>
                  <a:latin typeface="Cambria" panose="02040503050406030204" pitchFamily="18" charset="0"/>
                  <a:ea typeface="Cambria" panose="02040503050406030204" pitchFamily="18" charset="0"/>
                  <a:cs typeface="+mn-cs"/>
                </a:rPr>
                <a:t> </a:t>
              </a:r>
              <a:r>
                <a:rPr kumimoji="0" lang="en-US" sz="44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đến</a:t>
              </a:r>
              <a:r>
                <a:rPr kumimoji="0" lang="en-US" sz="4400" b="0" i="0" u="none" strike="noStrike" kern="1200" cap="none" spc="0" normalizeH="0" baseline="0" noProof="0" dirty="0">
                  <a:ln>
                    <a:noFill/>
                  </a:ln>
                  <a:solidFill>
                    <a:srgbClr val="ED7D31">
                      <a:lumMod val="75000"/>
                    </a:srgbClr>
                  </a:solidFill>
                  <a:effectLst/>
                  <a:uLnTx/>
                  <a:uFillTx/>
                  <a:latin typeface="Cambria" panose="02040503050406030204" pitchFamily="18" charset="0"/>
                  <a:ea typeface="Cambria" panose="02040503050406030204" pitchFamily="18" charset="0"/>
                  <a:cs typeface="+mn-cs"/>
                </a:rPr>
                <a:t> </a:t>
              </a:r>
              <a:r>
                <a:rPr kumimoji="0" lang="en-US" sz="4400" b="1" i="1" u="none" strike="noStrike" kern="1200" cap="none" spc="0" normalizeH="0" baseline="0" noProof="0" dirty="0">
                  <a:ln>
                    <a:noFill/>
                  </a:ln>
                  <a:solidFill>
                    <a:srgbClr val="ED7D31">
                      <a:lumMod val="75000"/>
                    </a:srgbClr>
                  </a:solidFill>
                  <a:effectLst/>
                  <a:uLnTx/>
                  <a:uFillTx/>
                  <a:latin typeface="Cambria" panose="02040503050406030204" pitchFamily="18" charset="0"/>
                  <a:ea typeface="Cambria" panose="02040503050406030204" pitchFamily="18" charset="0"/>
                  <a:cs typeface="+mn-cs"/>
                </a:rPr>
                <a:t>cảnh tượng ấy</a:t>
              </a:r>
              <a:endParaRPr kumimoji="0" lang="en-US" sz="4400" b="1" i="0" u="none" strike="noStrike" kern="1200" cap="none" spc="0" normalizeH="0" baseline="0" noProof="0" dirty="0">
                <a:ln>
                  <a:noFill/>
                </a:ln>
                <a:solidFill>
                  <a:srgbClr val="ED7D31">
                    <a:lumMod val="75000"/>
                  </a:srgbClr>
                </a:solidFill>
                <a:effectLst/>
                <a:uLnTx/>
                <a:uFillTx/>
                <a:latin typeface="Cambria" panose="02040503050406030204" pitchFamily="18" charset="0"/>
                <a:ea typeface="Cambria" panose="02040503050406030204" pitchFamily="18" charset="0"/>
                <a:cs typeface="+mn-cs"/>
              </a:endParaRPr>
            </a:p>
          </p:txBody>
        </p:sp>
      </p:grpSp>
      <p:grpSp>
        <p:nvGrpSpPr>
          <p:cNvPr id="28" name="组合 44">
            <a:extLst>
              <a:ext uri="{FF2B5EF4-FFF2-40B4-BE49-F238E27FC236}">
                <a16:creationId xmlns:a16="http://schemas.microsoft.com/office/drawing/2014/main" id="{4EA7395E-188A-4772-C2F5-BD7C67FD0350}"/>
              </a:ext>
            </a:extLst>
          </p:cNvPr>
          <p:cNvGrpSpPr/>
          <p:nvPr/>
        </p:nvGrpSpPr>
        <p:grpSpPr>
          <a:xfrm>
            <a:off x="2037794" y="3411319"/>
            <a:ext cx="9091540" cy="997675"/>
            <a:chOff x="2360277" y="2671670"/>
            <a:chExt cx="3089358" cy="892629"/>
          </a:xfrm>
        </p:grpSpPr>
        <p:grpSp>
          <p:nvGrpSpPr>
            <p:cNvPr id="29" name="组合 30">
              <a:extLst>
                <a:ext uri="{FF2B5EF4-FFF2-40B4-BE49-F238E27FC236}">
                  <a16:creationId xmlns:a16="http://schemas.microsoft.com/office/drawing/2014/main" id="{CC89CF56-A5DE-D17E-DC39-44D7F94AA336}"/>
                </a:ext>
              </a:extLst>
            </p:cNvPr>
            <p:cNvGrpSpPr/>
            <p:nvPr/>
          </p:nvGrpSpPr>
          <p:grpSpPr>
            <a:xfrm>
              <a:off x="2360277" y="2671670"/>
              <a:ext cx="3089358" cy="892629"/>
              <a:chOff x="1336246" y="3302000"/>
              <a:chExt cx="2413000" cy="990600"/>
            </a:xfrm>
            <a:effectLst>
              <a:outerShdw blurRad="254000" sx="102000" sy="102000" algn="ctr" rotWithShape="0">
                <a:prstClr val="black">
                  <a:alpha val="25000"/>
                </a:prstClr>
              </a:outerShdw>
            </a:effectLst>
          </p:grpSpPr>
          <p:sp>
            <p:nvSpPr>
              <p:cNvPr id="31" name="圆角矩形 27">
                <a:extLst>
                  <a:ext uri="{FF2B5EF4-FFF2-40B4-BE49-F238E27FC236}">
                    <a16:creationId xmlns:a16="http://schemas.microsoft.com/office/drawing/2014/main" id="{B3043BB5-AD57-B2D5-6D2D-69341894C604}"/>
                  </a:ext>
                </a:extLst>
              </p:cNvPr>
              <p:cNvSpPr/>
              <p:nvPr/>
            </p:nvSpPr>
            <p:spPr>
              <a:xfrm>
                <a:off x="1336246" y="3302000"/>
                <a:ext cx="2413000" cy="990600"/>
              </a:xfrm>
              <a:prstGeom prst="roundRect">
                <a:avLst>
                  <a:gd name="adj" fmla="val 5000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4400" b="1" i="0" u="none" strike="noStrike" kern="1200" cap="none" spc="0" normalizeH="0" baseline="0" noProof="0" dirty="0">
                  <a:ln>
                    <a:noFill/>
                  </a:ln>
                  <a:solidFill>
                    <a:srgbClr val="ED7D31">
                      <a:lumMod val="75000"/>
                    </a:srgbClr>
                  </a:solidFill>
                  <a:effectLst/>
                  <a:uLnTx/>
                  <a:uFillTx/>
                  <a:latin typeface="Cambria" panose="02040503050406030204" pitchFamily="18" charset="0"/>
                  <a:ea typeface="思源黑体 CN"/>
                  <a:cs typeface="+mn-cs"/>
                </a:endParaRPr>
              </a:p>
            </p:txBody>
          </p:sp>
          <p:sp>
            <p:nvSpPr>
              <p:cNvPr id="32" name="圆角矩形 28">
                <a:extLst>
                  <a:ext uri="{FF2B5EF4-FFF2-40B4-BE49-F238E27FC236}">
                    <a16:creationId xmlns:a16="http://schemas.microsoft.com/office/drawing/2014/main" id="{A0266E30-1C73-3D46-3B16-8183BEB9E67A}"/>
                  </a:ext>
                </a:extLst>
              </p:cNvPr>
              <p:cNvSpPr/>
              <p:nvPr/>
            </p:nvSpPr>
            <p:spPr>
              <a:xfrm>
                <a:off x="1386922" y="3378199"/>
                <a:ext cx="2308778" cy="858521"/>
              </a:xfrm>
              <a:prstGeom prst="roundRect">
                <a:avLst>
                  <a:gd name="adj" fmla="val 50000"/>
                </a:avLst>
              </a:prstGeom>
              <a:solidFill>
                <a:schemeClr val="bg1"/>
              </a:solidFill>
              <a:ln w="19050">
                <a:solidFill>
                  <a:srgbClr val="F26D1F"/>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4400" b="1" i="0" u="none" strike="noStrike" kern="1200" cap="none" spc="0" normalizeH="0" baseline="0" noProof="0" dirty="0">
                  <a:ln>
                    <a:noFill/>
                  </a:ln>
                  <a:solidFill>
                    <a:srgbClr val="ED7D31">
                      <a:lumMod val="75000"/>
                    </a:srgbClr>
                  </a:solidFill>
                  <a:effectLst/>
                  <a:uLnTx/>
                  <a:uFillTx/>
                  <a:latin typeface="Cambria" panose="02040503050406030204" pitchFamily="18" charset="0"/>
                  <a:ea typeface="思源黑体 CN"/>
                  <a:cs typeface="+mn-cs"/>
                </a:endParaRPr>
              </a:p>
            </p:txBody>
          </p:sp>
        </p:grpSp>
        <p:sp>
          <p:nvSpPr>
            <p:cNvPr id="30" name="文本框 40">
              <a:extLst>
                <a:ext uri="{FF2B5EF4-FFF2-40B4-BE49-F238E27FC236}">
                  <a16:creationId xmlns:a16="http://schemas.microsoft.com/office/drawing/2014/main" id="{D2A0FFC3-DD0C-D576-6C42-AAB6BBD22D5C}"/>
                </a:ext>
              </a:extLst>
            </p:cNvPr>
            <p:cNvSpPr txBox="1"/>
            <p:nvPr/>
          </p:nvSpPr>
          <p:spPr>
            <a:xfrm>
              <a:off x="2537154" y="2784437"/>
              <a:ext cx="2688796" cy="688426"/>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400" b="1" i="1" u="none" strike="noStrike" kern="1200" cap="none" spc="0" normalizeH="0" baseline="0" noProof="0" dirty="0">
                  <a:ln>
                    <a:noFill/>
                  </a:ln>
                  <a:solidFill>
                    <a:srgbClr val="ED7D31">
                      <a:lumMod val="75000"/>
                    </a:srgbClr>
                  </a:solidFill>
                  <a:effectLst/>
                  <a:uLnTx/>
                  <a:uFillTx/>
                  <a:latin typeface="Cambria" panose="02040503050406030204" pitchFamily="18" charset="0"/>
                  <a:ea typeface="Cambria" panose="02040503050406030204" pitchFamily="18" charset="0"/>
                  <a:cs typeface="+mn-cs"/>
                </a:rPr>
                <a:t>Tiếp theo </a:t>
              </a:r>
              <a:r>
                <a:rPr kumimoji="0" lang="en-US" sz="44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cho đến </a:t>
              </a:r>
              <a:r>
                <a:rPr kumimoji="0" lang="en-US" sz="4400" b="1" i="1" u="none" strike="noStrike" kern="1200" cap="none" spc="0" normalizeH="0" baseline="0" noProof="0" dirty="0">
                  <a:ln>
                    <a:noFill/>
                  </a:ln>
                  <a:solidFill>
                    <a:srgbClr val="ED7D31">
                      <a:lumMod val="75000"/>
                    </a:srgbClr>
                  </a:solidFill>
                  <a:effectLst/>
                  <a:uLnTx/>
                  <a:uFillTx/>
                  <a:latin typeface="Cambria" panose="02040503050406030204" pitchFamily="18" charset="0"/>
                  <a:ea typeface="Cambria" panose="02040503050406030204" pitchFamily="18" charset="0"/>
                  <a:cs typeface="+mn-cs"/>
                </a:rPr>
                <a:t>xin lỗi ông đi</a:t>
              </a:r>
              <a:endParaRPr kumimoji="0" lang="zh-CN" altLang="en-US" sz="4400" b="1" i="1" u="none" strike="noStrike" kern="1200" cap="none" spc="0" normalizeH="0" baseline="0" noProof="0" dirty="0">
                <a:ln>
                  <a:noFill/>
                </a:ln>
                <a:solidFill>
                  <a:srgbClr val="ED7D31">
                    <a:lumMod val="75000"/>
                  </a:srgbClr>
                </a:solidFill>
                <a:effectLst/>
                <a:uLnTx/>
                <a:uFillTx/>
                <a:latin typeface="Cambria" panose="02040503050406030204" pitchFamily="18" charset="0"/>
                <a:ea typeface="字魂131号-酷乐潮玩体" panose="00000500000000000000" pitchFamily="2" charset="-122"/>
                <a:cs typeface="+mn-ea"/>
                <a:sym typeface="思源黑体 CN" panose="020B0500000000000000" pitchFamily="34" charset="-122"/>
              </a:endParaRPr>
            </a:p>
          </p:txBody>
        </p:sp>
      </p:grpSp>
      <p:grpSp>
        <p:nvGrpSpPr>
          <p:cNvPr id="33" name="组合 44">
            <a:extLst>
              <a:ext uri="{FF2B5EF4-FFF2-40B4-BE49-F238E27FC236}">
                <a16:creationId xmlns:a16="http://schemas.microsoft.com/office/drawing/2014/main" id="{3250AFC8-A180-6FC0-675D-DDA8FB75CD5A}"/>
              </a:ext>
            </a:extLst>
          </p:cNvPr>
          <p:cNvGrpSpPr/>
          <p:nvPr/>
        </p:nvGrpSpPr>
        <p:grpSpPr>
          <a:xfrm>
            <a:off x="2386120" y="4916509"/>
            <a:ext cx="8047467" cy="997675"/>
            <a:chOff x="2360277" y="2671670"/>
            <a:chExt cx="3089358" cy="892629"/>
          </a:xfrm>
        </p:grpSpPr>
        <p:grpSp>
          <p:nvGrpSpPr>
            <p:cNvPr id="34" name="组合 30">
              <a:extLst>
                <a:ext uri="{FF2B5EF4-FFF2-40B4-BE49-F238E27FC236}">
                  <a16:creationId xmlns:a16="http://schemas.microsoft.com/office/drawing/2014/main" id="{65E5C428-A996-CEAC-F989-0912588762C4}"/>
                </a:ext>
              </a:extLst>
            </p:cNvPr>
            <p:cNvGrpSpPr/>
            <p:nvPr/>
          </p:nvGrpSpPr>
          <p:grpSpPr>
            <a:xfrm>
              <a:off x="2360277" y="2671670"/>
              <a:ext cx="3089358" cy="892629"/>
              <a:chOff x="1336246" y="3302000"/>
              <a:chExt cx="2413000" cy="990600"/>
            </a:xfrm>
            <a:effectLst>
              <a:outerShdw blurRad="254000" sx="102000" sy="102000" algn="ctr" rotWithShape="0">
                <a:prstClr val="black">
                  <a:alpha val="25000"/>
                </a:prstClr>
              </a:outerShdw>
            </a:effectLst>
          </p:grpSpPr>
          <p:sp>
            <p:nvSpPr>
              <p:cNvPr id="42" name="圆角矩形 27">
                <a:extLst>
                  <a:ext uri="{FF2B5EF4-FFF2-40B4-BE49-F238E27FC236}">
                    <a16:creationId xmlns:a16="http://schemas.microsoft.com/office/drawing/2014/main" id="{27117D37-45D5-E4D3-6A39-85D2964E83EE}"/>
                  </a:ext>
                </a:extLst>
              </p:cNvPr>
              <p:cNvSpPr/>
              <p:nvPr/>
            </p:nvSpPr>
            <p:spPr>
              <a:xfrm>
                <a:off x="1336246" y="3302000"/>
                <a:ext cx="2413000" cy="990600"/>
              </a:xfrm>
              <a:prstGeom prst="roundRect">
                <a:avLst>
                  <a:gd name="adj" fmla="val 5000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4400" b="1" i="0" u="none" strike="noStrike" kern="1200" cap="none" spc="0" normalizeH="0" baseline="0" noProof="0" dirty="0">
                  <a:ln>
                    <a:noFill/>
                  </a:ln>
                  <a:solidFill>
                    <a:srgbClr val="ED7D31">
                      <a:lumMod val="75000"/>
                    </a:srgbClr>
                  </a:solidFill>
                  <a:effectLst/>
                  <a:uLnTx/>
                  <a:uFillTx/>
                  <a:latin typeface="Cambria" panose="02040503050406030204" pitchFamily="18" charset="0"/>
                  <a:ea typeface="思源黑体 CN"/>
                  <a:cs typeface="+mn-cs"/>
                </a:endParaRPr>
              </a:p>
            </p:txBody>
          </p:sp>
          <p:sp>
            <p:nvSpPr>
              <p:cNvPr id="43" name="圆角矩形 28">
                <a:extLst>
                  <a:ext uri="{FF2B5EF4-FFF2-40B4-BE49-F238E27FC236}">
                    <a16:creationId xmlns:a16="http://schemas.microsoft.com/office/drawing/2014/main" id="{F401C8CC-6A58-D256-410C-A36A5303FFD3}"/>
                  </a:ext>
                </a:extLst>
              </p:cNvPr>
              <p:cNvSpPr/>
              <p:nvPr/>
            </p:nvSpPr>
            <p:spPr>
              <a:xfrm>
                <a:off x="1386922" y="3378199"/>
                <a:ext cx="2308778" cy="858521"/>
              </a:xfrm>
              <a:prstGeom prst="roundRect">
                <a:avLst>
                  <a:gd name="adj" fmla="val 50000"/>
                </a:avLst>
              </a:prstGeom>
              <a:solidFill>
                <a:schemeClr val="bg1"/>
              </a:solidFill>
              <a:ln w="19050">
                <a:solidFill>
                  <a:srgbClr val="F26D1F"/>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4400" b="1" i="0" u="none" strike="noStrike" kern="1200" cap="none" spc="0" normalizeH="0" baseline="0" noProof="0" dirty="0">
                  <a:ln>
                    <a:noFill/>
                  </a:ln>
                  <a:solidFill>
                    <a:srgbClr val="ED7D31">
                      <a:lumMod val="75000"/>
                    </a:srgbClr>
                  </a:solidFill>
                  <a:effectLst/>
                  <a:uLnTx/>
                  <a:uFillTx/>
                  <a:latin typeface="Cambria" panose="02040503050406030204" pitchFamily="18" charset="0"/>
                  <a:ea typeface="思源黑体 CN"/>
                  <a:cs typeface="+mn-cs"/>
                </a:endParaRPr>
              </a:p>
            </p:txBody>
          </p:sp>
        </p:grpSp>
        <p:sp>
          <p:nvSpPr>
            <p:cNvPr id="41" name="文本框 40">
              <a:extLst>
                <a:ext uri="{FF2B5EF4-FFF2-40B4-BE49-F238E27FC236}">
                  <a16:creationId xmlns:a16="http://schemas.microsoft.com/office/drawing/2014/main" id="{AC7EB92A-6D9C-B0C5-B0C8-2310E572E608}"/>
                </a:ext>
              </a:extLst>
            </p:cNvPr>
            <p:cNvSpPr txBox="1"/>
            <p:nvPr/>
          </p:nvSpPr>
          <p:spPr>
            <a:xfrm>
              <a:off x="2632936" y="2813478"/>
              <a:ext cx="1266034" cy="688426"/>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400" b="1" i="1" u="none" strike="noStrike" kern="1200" cap="none" spc="0" normalizeH="0" baseline="0" noProof="0" dirty="0" err="1">
                  <a:ln>
                    <a:noFill/>
                  </a:ln>
                  <a:solidFill>
                    <a:srgbClr val="ED7D31">
                      <a:lumMod val="75000"/>
                    </a:srgbClr>
                  </a:solidFill>
                  <a:effectLst/>
                  <a:uLnTx/>
                  <a:uFillTx/>
                  <a:latin typeface="Cambria" panose="02040503050406030204" pitchFamily="18" charset="0"/>
                  <a:ea typeface="Cambria" panose="02040503050406030204" pitchFamily="18" charset="0"/>
                  <a:cs typeface="+mn-cs"/>
                </a:rPr>
                <a:t>Phần</a:t>
              </a:r>
              <a:r>
                <a:rPr kumimoji="0" lang="en-US" sz="4400" b="1" i="1" u="none" strike="noStrike" kern="1200" cap="none" spc="0" normalizeH="0" baseline="0" noProof="0" dirty="0">
                  <a:ln>
                    <a:noFill/>
                  </a:ln>
                  <a:solidFill>
                    <a:srgbClr val="ED7D31">
                      <a:lumMod val="75000"/>
                    </a:srgbClr>
                  </a:solidFill>
                  <a:effectLst/>
                  <a:uLnTx/>
                  <a:uFillTx/>
                  <a:latin typeface="Cambria" panose="02040503050406030204" pitchFamily="18" charset="0"/>
                  <a:ea typeface="Cambria" panose="02040503050406030204" pitchFamily="18" charset="0"/>
                  <a:cs typeface="+mn-cs"/>
                </a:rPr>
                <a:t> </a:t>
              </a:r>
              <a:r>
                <a:rPr kumimoji="0" lang="en-US" sz="4400" b="1" i="1" u="none" strike="noStrike" kern="1200" cap="none" spc="0" normalizeH="0" baseline="0" noProof="0" dirty="0" err="1">
                  <a:ln>
                    <a:noFill/>
                  </a:ln>
                  <a:solidFill>
                    <a:srgbClr val="ED7D31">
                      <a:lumMod val="75000"/>
                    </a:srgbClr>
                  </a:solidFill>
                  <a:effectLst/>
                  <a:uLnTx/>
                  <a:uFillTx/>
                  <a:latin typeface="Cambria" panose="02040503050406030204" pitchFamily="18" charset="0"/>
                  <a:ea typeface="Cambria" panose="02040503050406030204" pitchFamily="18" charset="0"/>
                  <a:cs typeface="+mn-cs"/>
                </a:rPr>
                <a:t>còn</a:t>
              </a:r>
              <a:r>
                <a:rPr kumimoji="0" lang="en-US" sz="4400" b="1" i="1" u="none" strike="noStrike" kern="1200" cap="none" spc="0" normalizeH="0" baseline="0" noProof="0" dirty="0">
                  <a:ln>
                    <a:noFill/>
                  </a:ln>
                  <a:solidFill>
                    <a:srgbClr val="ED7D31">
                      <a:lumMod val="75000"/>
                    </a:srgbClr>
                  </a:solidFill>
                  <a:effectLst/>
                  <a:uLnTx/>
                  <a:uFillTx/>
                  <a:latin typeface="Cambria" panose="02040503050406030204" pitchFamily="18" charset="0"/>
                  <a:ea typeface="Cambria" panose="02040503050406030204" pitchFamily="18" charset="0"/>
                  <a:cs typeface="+mn-cs"/>
                </a:rPr>
                <a:t> </a:t>
              </a:r>
              <a:r>
                <a:rPr kumimoji="0" lang="en-US" sz="4400" b="1" i="1" u="none" strike="noStrike" kern="1200" cap="none" spc="0" normalizeH="0" baseline="0" noProof="0" dirty="0" err="1">
                  <a:ln>
                    <a:noFill/>
                  </a:ln>
                  <a:solidFill>
                    <a:srgbClr val="ED7D31">
                      <a:lumMod val="75000"/>
                    </a:srgbClr>
                  </a:solidFill>
                  <a:effectLst/>
                  <a:uLnTx/>
                  <a:uFillTx/>
                  <a:latin typeface="Cambria" panose="02040503050406030204" pitchFamily="18" charset="0"/>
                  <a:ea typeface="Cambria" panose="02040503050406030204" pitchFamily="18" charset="0"/>
                  <a:cs typeface="+mn-cs"/>
                </a:rPr>
                <a:t>lại</a:t>
              </a:r>
              <a:endParaRPr kumimoji="0" lang="en-US" sz="4400" b="1" i="1" u="none" strike="noStrike" kern="1200" cap="none" spc="0" normalizeH="0" baseline="0" noProof="0" dirty="0">
                <a:ln>
                  <a:noFill/>
                </a:ln>
                <a:solidFill>
                  <a:srgbClr val="ED7D31">
                    <a:lumMod val="75000"/>
                  </a:srgbClr>
                </a:solidFill>
                <a:effectLst/>
                <a:uLnTx/>
                <a:uFillTx/>
                <a:latin typeface="Cambria" panose="02040503050406030204" pitchFamily="18" charset="0"/>
                <a:ea typeface="Cambria" panose="02040503050406030204" pitchFamily="18" charset="0"/>
                <a:cs typeface="+mn-cs"/>
              </a:endParaRPr>
            </a:p>
          </p:txBody>
        </p:sp>
      </p:grpSp>
      <p:pic>
        <p:nvPicPr>
          <p:cNvPr id="3" name="Picture 2"/>
          <p:cNvPicPr>
            <a:picLocks noChangeAspect="1"/>
          </p:cNvPicPr>
          <p:nvPr/>
        </p:nvPicPr>
        <p:blipFill>
          <a:blip r:embed="rId5">
            <a:extLst>
              <a:ext uri="{BEBA8EAE-BF5A-486C-A8C5-ECC9F3942E4B}">
                <a14:imgProps xmlns:a14="http://schemas.microsoft.com/office/drawing/2010/main">
                  <a14:imgLayer r:embed="rId6">
                    <a14:imgEffect>
                      <a14:backgroundRemoval t="1875" b="90000" l="9970" r="96375"/>
                    </a14:imgEffect>
                  </a14:imgLayer>
                </a14:imgProps>
              </a:ext>
            </a:extLst>
          </a:blip>
          <a:stretch>
            <a:fillRect/>
          </a:stretch>
        </p:blipFill>
        <p:spPr>
          <a:xfrm>
            <a:off x="8937955" y="1325356"/>
            <a:ext cx="1745473" cy="1687466"/>
          </a:xfrm>
          <a:prstGeom prst="rect">
            <a:avLst/>
          </a:prstGeom>
        </p:spPr>
      </p:pic>
      <p:pic>
        <p:nvPicPr>
          <p:cNvPr id="4" name="Picture 3"/>
          <p:cNvPicPr>
            <a:picLocks noChangeAspect="1"/>
          </p:cNvPicPr>
          <p:nvPr/>
        </p:nvPicPr>
        <p:blipFill>
          <a:blip r:embed="rId7">
            <a:extLst>
              <a:ext uri="{BEBA8EAE-BF5A-486C-A8C5-ECC9F3942E4B}">
                <a14:imgProps xmlns:a14="http://schemas.microsoft.com/office/drawing/2010/main">
                  <a14:imgLayer r:embed="rId8">
                    <a14:imgEffect>
                      <a14:backgroundRemoval t="9921" b="99603" l="9926" r="89706"/>
                    </a14:imgEffect>
                  </a14:imgLayer>
                </a14:imgProps>
              </a:ext>
            </a:extLst>
          </a:blip>
          <a:stretch>
            <a:fillRect/>
          </a:stretch>
        </p:blipFill>
        <p:spPr>
          <a:xfrm>
            <a:off x="1145779" y="3174726"/>
            <a:ext cx="1587594" cy="1470859"/>
          </a:xfrm>
          <a:prstGeom prst="rect">
            <a:avLst/>
          </a:prstGeom>
        </p:spPr>
      </p:pic>
      <p:pic>
        <p:nvPicPr>
          <p:cNvPr id="5" name="Picture 4"/>
          <p:cNvPicPr>
            <a:picLocks noChangeAspect="1"/>
          </p:cNvPicPr>
          <p:nvPr/>
        </p:nvPicPr>
        <p:blipFill>
          <a:blip r:embed="rId9">
            <a:extLst>
              <a:ext uri="{BEBA8EAE-BF5A-486C-A8C5-ECC9F3942E4B}">
                <a14:imgProps xmlns:a14="http://schemas.microsoft.com/office/drawing/2010/main">
                  <a14:imgLayer r:embed="rId10">
                    <a14:imgEffect>
                      <a14:backgroundRemoval t="9677" b="100000" l="9747" r="89892"/>
                    </a14:imgEffect>
                  </a14:imgLayer>
                </a14:imgProps>
              </a:ext>
            </a:extLst>
          </a:blip>
          <a:stretch>
            <a:fillRect/>
          </a:stretch>
        </p:blipFill>
        <p:spPr>
          <a:xfrm>
            <a:off x="9158077" y="4463722"/>
            <a:ext cx="1721101" cy="1540914"/>
          </a:xfrm>
          <a:prstGeom prst="rect">
            <a:avLst/>
          </a:prstGeom>
        </p:spPr>
      </p:pic>
      <p:sp>
        <p:nvSpPr>
          <p:cNvPr id="6" name="Oval 5"/>
          <p:cNvSpPr/>
          <p:nvPr/>
        </p:nvSpPr>
        <p:spPr>
          <a:xfrm>
            <a:off x="1090884" y="1733010"/>
            <a:ext cx="946910" cy="953601"/>
          </a:xfrm>
          <a:prstGeom prst="ellipse">
            <a:avLst/>
          </a:prstGeom>
          <a:solidFill>
            <a:schemeClr val="accent4">
              <a:lumMod val="20000"/>
              <a:lumOff val="80000"/>
            </a:schemeClr>
          </a:solidFill>
          <a:ln w="28575">
            <a:solidFill>
              <a:schemeClr val="accent2"/>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ED7D31">
                    <a:lumMod val="75000"/>
                  </a:srgbClr>
                </a:solidFill>
                <a:effectLst/>
                <a:uLnTx/>
                <a:uFillTx/>
                <a:latin typeface="SVN-Yahoo" panose="02040603050506020204" pitchFamily="18" charset="0"/>
                <a:cs typeface="+mn-cs"/>
              </a:rPr>
              <a:t>1</a:t>
            </a:r>
          </a:p>
        </p:txBody>
      </p:sp>
      <p:sp>
        <p:nvSpPr>
          <p:cNvPr id="37" name="Oval 36"/>
          <p:cNvSpPr/>
          <p:nvPr/>
        </p:nvSpPr>
        <p:spPr>
          <a:xfrm>
            <a:off x="10809387" y="3290929"/>
            <a:ext cx="946910" cy="953601"/>
          </a:xfrm>
          <a:prstGeom prst="ellipse">
            <a:avLst/>
          </a:prstGeom>
          <a:solidFill>
            <a:schemeClr val="accent4">
              <a:lumMod val="20000"/>
              <a:lumOff val="80000"/>
            </a:schemeClr>
          </a:solidFill>
          <a:ln w="28575">
            <a:solidFill>
              <a:schemeClr val="accent2"/>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ED7D31">
                    <a:lumMod val="75000"/>
                  </a:srgbClr>
                </a:solidFill>
                <a:effectLst/>
                <a:uLnTx/>
                <a:uFillTx/>
                <a:latin typeface="SVN-Yahoo" panose="02040603050506020204" pitchFamily="18" charset="0"/>
                <a:cs typeface="+mn-cs"/>
              </a:rPr>
              <a:t>2</a:t>
            </a:r>
          </a:p>
        </p:txBody>
      </p:sp>
      <p:sp>
        <p:nvSpPr>
          <p:cNvPr id="38" name="Oval 37"/>
          <p:cNvSpPr/>
          <p:nvPr/>
        </p:nvSpPr>
        <p:spPr>
          <a:xfrm>
            <a:off x="1878838" y="4904304"/>
            <a:ext cx="946910" cy="953601"/>
          </a:xfrm>
          <a:prstGeom prst="ellipse">
            <a:avLst/>
          </a:prstGeom>
          <a:solidFill>
            <a:schemeClr val="accent4">
              <a:lumMod val="20000"/>
              <a:lumOff val="80000"/>
            </a:schemeClr>
          </a:solidFill>
          <a:ln w="28575">
            <a:solidFill>
              <a:schemeClr val="accent2"/>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ED7D31">
                    <a:lumMod val="75000"/>
                  </a:srgbClr>
                </a:solidFill>
                <a:effectLst/>
                <a:uLnTx/>
                <a:uFillTx/>
                <a:latin typeface="SVN-Yahoo" panose="02040603050506020204" pitchFamily="18" charset="0"/>
                <a:cs typeface="+mn-cs"/>
              </a:rPr>
              <a:t>3</a:t>
            </a:r>
          </a:p>
        </p:txBody>
      </p:sp>
      <p:sp>
        <p:nvSpPr>
          <p:cNvPr id="35" name="文本框 11">
            <a:extLst>
              <a:ext uri="{FF2B5EF4-FFF2-40B4-BE49-F238E27FC236}">
                <a16:creationId xmlns:a16="http://schemas.microsoft.com/office/drawing/2014/main" id="{E0086DAA-FA01-B648-E485-B48AFC66FE8D}"/>
              </a:ext>
            </a:extLst>
          </p:cNvPr>
          <p:cNvSpPr txBox="1"/>
          <p:nvPr/>
        </p:nvSpPr>
        <p:spPr>
          <a:xfrm>
            <a:off x="1370416" y="565350"/>
            <a:ext cx="8943398" cy="1200329"/>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7200" b="0" i="0" u="none" strike="noStrike" kern="1200" cap="none" spc="0" normalizeH="0" baseline="0" noProof="0" dirty="0">
                <a:ln w="28575">
                  <a:solidFill>
                    <a:prstClr val="black"/>
                  </a:solidFill>
                </a:ln>
                <a:blipFill dpi="0" rotWithShape="1">
                  <a:blip r:embed="rId11">
                    <a:extLst>
                      <a:ext uri="{28A0092B-C50C-407E-A947-70E740481C1C}">
                        <a14:useLocalDpi xmlns:a14="http://schemas.microsoft.com/office/drawing/2010/main" val="0"/>
                      </a:ext>
                    </a:extLst>
                  </a:blip>
                  <a:srcRect/>
                  <a:stretch>
                    <a:fillRect/>
                  </a:stretch>
                </a:blipFill>
                <a:effectLst/>
                <a:uLnTx/>
                <a:uFillTx/>
                <a:latin typeface="SVN-Yahoo" panose="02040603050506020204" pitchFamily="18" charset="0"/>
                <a:ea typeface="胡晓波男神体" panose="02010600030101010101" pitchFamily="2" charset="-122"/>
                <a:cs typeface="胡晓波男神体" panose="02010600030101010101" pitchFamily="2" charset="-122"/>
              </a:rPr>
              <a:t>Chia  </a:t>
            </a:r>
            <a:r>
              <a:rPr kumimoji="0" lang="en-US" altLang="zh-CN" sz="7200" b="0" i="0" u="none" strike="noStrike" kern="1200" cap="none" spc="0" normalizeH="0" baseline="0" noProof="0" dirty="0" err="1">
                <a:ln w="28575">
                  <a:solidFill>
                    <a:prstClr val="black"/>
                  </a:solidFill>
                </a:ln>
                <a:blipFill dpi="0" rotWithShape="1">
                  <a:blip r:embed="rId11">
                    <a:extLst>
                      <a:ext uri="{28A0092B-C50C-407E-A947-70E740481C1C}">
                        <a14:useLocalDpi xmlns:a14="http://schemas.microsoft.com/office/drawing/2010/main" val="0"/>
                      </a:ext>
                    </a:extLst>
                  </a:blip>
                  <a:srcRect/>
                  <a:stretch>
                    <a:fillRect/>
                  </a:stretch>
                </a:blipFill>
                <a:effectLst/>
                <a:uLnTx/>
                <a:uFillTx/>
                <a:latin typeface="SVN-Yahoo" panose="02040603050506020204" pitchFamily="18" charset="0"/>
                <a:ea typeface="胡晓波男神体" panose="02010600030101010101" pitchFamily="2" charset="-122"/>
                <a:cs typeface="胡晓波男神体" panose="02010600030101010101" pitchFamily="2" charset="-122"/>
              </a:rPr>
              <a:t>đoạn</a:t>
            </a:r>
            <a:endParaRPr kumimoji="0" lang="zh-CN" altLang="en-US" sz="7200" b="0" i="0" u="none" strike="noStrike" kern="1200" cap="none" spc="0" normalizeH="0" baseline="0" noProof="0" dirty="0">
              <a:ln w="28575">
                <a:solidFill>
                  <a:prstClr val="black"/>
                </a:solidFill>
              </a:ln>
              <a:blipFill dpi="0" rotWithShape="1">
                <a:blip r:embed="rId11">
                  <a:extLst>
                    <a:ext uri="{28A0092B-C50C-407E-A947-70E740481C1C}">
                      <a14:useLocalDpi xmlns:a14="http://schemas.microsoft.com/office/drawing/2010/main" val="0"/>
                    </a:ext>
                  </a:extLst>
                </a:blip>
                <a:srcRect/>
                <a:stretch>
                  <a:fillRect/>
                </a:stretch>
              </a:blipFill>
              <a:effectLst/>
              <a:uLnTx/>
              <a:uFillTx/>
              <a:latin typeface="SVN-Yahoo" panose="02040603050506020204" pitchFamily="18" charset="0"/>
              <a:ea typeface="胡晓波男神体" panose="02010600030101010101" pitchFamily="2" charset="-122"/>
              <a:cs typeface="胡晓波男神体" panose="02010600030101010101" pitchFamily="2" charset="-122"/>
            </a:endParaRPr>
          </a:p>
        </p:txBody>
      </p:sp>
    </p:spTree>
    <p:extLst>
      <p:ext uri="{BB962C8B-B14F-4D97-AF65-F5344CB8AC3E}">
        <p14:creationId xmlns:p14="http://schemas.microsoft.com/office/powerpoint/2010/main" val="231125046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4" presetClass="entr" presetSubtype="10" fill="hold" grpId="0" nodeType="clickEffect">
                                  <p:stCondLst>
                                    <p:cond delay="0"/>
                                  </p:stCondLst>
                                  <p:childTnLst>
                                    <p:set>
                                      <p:cBhvr>
                                        <p:cTn id="13" dur="1" fill="hold">
                                          <p:stCondLst>
                                            <p:cond delay="0"/>
                                          </p:stCondLst>
                                        </p:cTn>
                                        <p:tgtEl>
                                          <p:spTgt spid="35"/>
                                        </p:tgtEl>
                                        <p:attrNameLst>
                                          <p:attrName>style.visibility</p:attrName>
                                        </p:attrNameLst>
                                      </p:cBhvr>
                                      <p:to>
                                        <p:strVal val="visible"/>
                                      </p:to>
                                    </p:set>
                                    <p:animEffect transition="in" filter="randombar(horizontal)">
                                      <p:cBhvr>
                                        <p:cTn id="14" dur="500"/>
                                        <p:tgtEl>
                                          <p:spTgt spid="35"/>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8"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wipe(left)">
                                      <p:cBhvr>
                                        <p:cTn id="19" dur="500"/>
                                        <p:tgtEl>
                                          <p:spTgt spid="6"/>
                                        </p:tgtEl>
                                      </p:cBhvr>
                                    </p:animEffect>
                                  </p:childTnLst>
                                </p:cTn>
                              </p:par>
                            </p:childTnLst>
                          </p:cTn>
                        </p:par>
                        <p:par>
                          <p:cTn id="20" fill="hold">
                            <p:stCondLst>
                              <p:cond delay="500"/>
                            </p:stCondLst>
                            <p:childTnLst>
                              <p:par>
                                <p:cTn id="21" presetID="22" presetClass="entr" presetSubtype="8" fill="hold" nodeType="afterEffect">
                                  <p:stCondLst>
                                    <p:cond delay="0"/>
                                  </p:stCondLst>
                                  <p:childTnLst>
                                    <p:set>
                                      <p:cBhvr>
                                        <p:cTn id="22" dur="1" fill="hold">
                                          <p:stCondLst>
                                            <p:cond delay="0"/>
                                          </p:stCondLst>
                                        </p:cTn>
                                        <p:tgtEl>
                                          <p:spTgt spid="23"/>
                                        </p:tgtEl>
                                        <p:attrNameLst>
                                          <p:attrName>style.visibility</p:attrName>
                                        </p:attrNameLst>
                                      </p:cBhvr>
                                      <p:to>
                                        <p:strVal val="visible"/>
                                      </p:to>
                                    </p:set>
                                    <p:animEffect transition="in" filter="wipe(left)">
                                      <p:cBhvr>
                                        <p:cTn id="23" dur="500"/>
                                        <p:tgtEl>
                                          <p:spTgt spid="23"/>
                                        </p:tgtEl>
                                      </p:cBhvr>
                                    </p:animEffect>
                                  </p:childTnLst>
                                </p:cTn>
                              </p:par>
                            </p:childTnLst>
                          </p:cTn>
                        </p:par>
                        <p:par>
                          <p:cTn id="24" fill="hold">
                            <p:stCondLst>
                              <p:cond delay="1000"/>
                            </p:stCondLst>
                            <p:childTnLst>
                              <p:par>
                                <p:cTn id="25" presetID="22" presetClass="entr" presetSubtype="8" fill="hold" nodeType="afterEffect">
                                  <p:stCondLst>
                                    <p:cond delay="0"/>
                                  </p:stCondLst>
                                  <p:childTnLst>
                                    <p:set>
                                      <p:cBhvr>
                                        <p:cTn id="26" dur="1" fill="hold">
                                          <p:stCondLst>
                                            <p:cond delay="0"/>
                                          </p:stCondLst>
                                        </p:cTn>
                                        <p:tgtEl>
                                          <p:spTgt spid="3"/>
                                        </p:tgtEl>
                                        <p:attrNameLst>
                                          <p:attrName>style.visibility</p:attrName>
                                        </p:attrNameLst>
                                      </p:cBhvr>
                                      <p:to>
                                        <p:strVal val="visible"/>
                                      </p:to>
                                    </p:set>
                                    <p:animEffect transition="in" filter="wipe(left)">
                                      <p:cBhvr>
                                        <p:cTn id="27" dur="500"/>
                                        <p:tgtEl>
                                          <p:spTgt spid="3"/>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2" fill="hold" nodeType="clickEffect">
                                  <p:stCondLst>
                                    <p:cond delay="0"/>
                                  </p:stCondLst>
                                  <p:childTnLst>
                                    <p:set>
                                      <p:cBhvr>
                                        <p:cTn id="31" dur="1" fill="hold">
                                          <p:stCondLst>
                                            <p:cond delay="0"/>
                                          </p:stCondLst>
                                        </p:cTn>
                                        <p:tgtEl>
                                          <p:spTgt spid="4"/>
                                        </p:tgtEl>
                                        <p:attrNameLst>
                                          <p:attrName>style.visibility</p:attrName>
                                        </p:attrNameLst>
                                      </p:cBhvr>
                                      <p:to>
                                        <p:strVal val="visible"/>
                                      </p:to>
                                    </p:set>
                                    <p:animEffect transition="in" filter="wipe(right)">
                                      <p:cBhvr>
                                        <p:cTn id="32" dur="500"/>
                                        <p:tgtEl>
                                          <p:spTgt spid="4"/>
                                        </p:tgtEl>
                                      </p:cBhvr>
                                    </p:animEffect>
                                  </p:childTnLst>
                                </p:cTn>
                              </p:par>
                            </p:childTnLst>
                          </p:cTn>
                        </p:par>
                        <p:par>
                          <p:cTn id="33" fill="hold">
                            <p:stCondLst>
                              <p:cond delay="500"/>
                            </p:stCondLst>
                            <p:childTnLst>
                              <p:par>
                                <p:cTn id="34" presetID="22" presetClass="entr" presetSubtype="2" fill="hold" nodeType="afterEffect">
                                  <p:stCondLst>
                                    <p:cond delay="0"/>
                                  </p:stCondLst>
                                  <p:childTnLst>
                                    <p:set>
                                      <p:cBhvr>
                                        <p:cTn id="35" dur="1" fill="hold">
                                          <p:stCondLst>
                                            <p:cond delay="0"/>
                                          </p:stCondLst>
                                        </p:cTn>
                                        <p:tgtEl>
                                          <p:spTgt spid="28"/>
                                        </p:tgtEl>
                                        <p:attrNameLst>
                                          <p:attrName>style.visibility</p:attrName>
                                        </p:attrNameLst>
                                      </p:cBhvr>
                                      <p:to>
                                        <p:strVal val="visible"/>
                                      </p:to>
                                    </p:set>
                                    <p:animEffect transition="in" filter="wipe(right)">
                                      <p:cBhvr>
                                        <p:cTn id="36" dur="500"/>
                                        <p:tgtEl>
                                          <p:spTgt spid="28"/>
                                        </p:tgtEl>
                                      </p:cBhvr>
                                    </p:animEffect>
                                  </p:childTnLst>
                                </p:cTn>
                              </p:par>
                            </p:childTnLst>
                          </p:cTn>
                        </p:par>
                        <p:par>
                          <p:cTn id="37" fill="hold">
                            <p:stCondLst>
                              <p:cond delay="1000"/>
                            </p:stCondLst>
                            <p:childTnLst>
                              <p:par>
                                <p:cTn id="38" presetID="22" presetClass="entr" presetSubtype="2" fill="hold" grpId="0" nodeType="afterEffect">
                                  <p:stCondLst>
                                    <p:cond delay="0"/>
                                  </p:stCondLst>
                                  <p:childTnLst>
                                    <p:set>
                                      <p:cBhvr>
                                        <p:cTn id="39" dur="1" fill="hold">
                                          <p:stCondLst>
                                            <p:cond delay="0"/>
                                          </p:stCondLst>
                                        </p:cTn>
                                        <p:tgtEl>
                                          <p:spTgt spid="37"/>
                                        </p:tgtEl>
                                        <p:attrNameLst>
                                          <p:attrName>style.visibility</p:attrName>
                                        </p:attrNameLst>
                                      </p:cBhvr>
                                      <p:to>
                                        <p:strVal val="visible"/>
                                      </p:to>
                                    </p:set>
                                    <p:animEffect transition="in" filter="wipe(right)">
                                      <p:cBhvr>
                                        <p:cTn id="40" dur="500"/>
                                        <p:tgtEl>
                                          <p:spTgt spid="37"/>
                                        </p:tgtEl>
                                      </p:cBhvr>
                                    </p:animEffect>
                                  </p:childTnLst>
                                </p:cTn>
                              </p:par>
                            </p:childTnLst>
                          </p:cTn>
                        </p:par>
                      </p:childTnLst>
                    </p:cTn>
                  </p:par>
                  <p:par>
                    <p:cTn id="41" fill="hold">
                      <p:stCondLst>
                        <p:cond delay="indefinite"/>
                      </p:stCondLst>
                      <p:childTnLst>
                        <p:par>
                          <p:cTn id="42" fill="hold">
                            <p:stCondLst>
                              <p:cond delay="0"/>
                            </p:stCondLst>
                            <p:childTnLst>
                              <p:par>
                                <p:cTn id="43" presetID="22" presetClass="entr" presetSubtype="8" fill="hold" grpId="0" nodeType="clickEffect">
                                  <p:stCondLst>
                                    <p:cond delay="0"/>
                                  </p:stCondLst>
                                  <p:childTnLst>
                                    <p:set>
                                      <p:cBhvr>
                                        <p:cTn id="44" dur="1" fill="hold">
                                          <p:stCondLst>
                                            <p:cond delay="0"/>
                                          </p:stCondLst>
                                        </p:cTn>
                                        <p:tgtEl>
                                          <p:spTgt spid="38"/>
                                        </p:tgtEl>
                                        <p:attrNameLst>
                                          <p:attrName>style.visibility</p:attrName>
                                        </p:attrNameLst>
                                      </p:cBhvr>
                                      <p:to>
                                        <p:strVal val="visible"/>
                                      </p:to>
                                    </p:set>
                                    <p:animEffect transition="in" filter="wipe(left)">
                                      <p:cBhvr>
                                        <p:cTn id="45" dur="500"/>
                                        <p:tgtEl>
                                          <p:spTgt spid="38"/>
                                        </p:tgtEl>
                                      </p:cBhvr>
                                    </p:animEffect>
                                  </p:childTnLst>
                                </p:cTn>
                              </p:par>
                            </p:childTnLst>
                          </p:cTn>
                        </p:par>
                        <p:par>
                          <p:cTn id="46" fill="hold">
                            <p:stCondLst>
                              <p:cond delay="500"/>
                            </p:stCondLst>
                            <p:childTnLst>
                              <p:par>
                                <p:cTn id="47" presetID="22" presetClass="entr" presetSubtype="8" fill="hold" nodeType="afterEffect">
                                  <p:stCondLst>
                                    <p:cond delay="0"/>
                                  </p:stCondLst>
                                  <p:childTnLst>
                                    <p:set>
                                      <p:cBhvr>
                                        <p:cTn id="48" dur="1" fill="hold">
                                          <p:stCondLst>
                                            <p:cond delay="0"/>
                                          </p:stCondLst>
                                        </p:cTn>
                                        <p:tgtEl>
                                          <p:spTgt spid="33"/>
                                        </p:tgtEl>
                                        <p:attrNameLst>
                                          <p:attrName>style.visibility</p:attrName>
                                        </p:attrNameLst>
                                      </p:cBhvr>
                                      <p:to>
                                        <p:strVal val="visible"/>
                                      </p:to>
                                    </p:set>
                                    <p:animEffect transition="in" filter="wipe(left)">
                                      <p:cBhvr>
                                        <p:cTn id="49" dur="500"/>
                                        <p:tgtEl>
                                          <p:spTgt spid="33"/>
                                        </p:tgtEl>
                                      </p:cBhvr>
                                    </p:animEffect>
                                  </p:childTnLst>
                                </p:cTn>
                              </p:par>
                            </p:childTnLst>
                          </p:cTn>
                        </p:par>
                        <p:par>
                          <p:cTn id="50" fill="hold">
                            <p:stCondLst>
                              <p:cond delay="1000"/>
                            </p:stCondLst>
                            <p:childTnLst>
                              <p:par>
                                <p:cTn id="51" presetID="22" presetClass="entr" presetSubtype="8" fill="hold" nodeType="afterEffect">
                                  <p:stCondLst>
                                    <p:cond delay="0"/>
                                  </p:stCondLst>
                                  <p:childTnLst>
                                    <p:set>
                                      <p:cBhvr>
                                        <p:cTn id="52" dur="1" fill="hold">
                                          <p:stCondLst>
                                            <p:cond delay="0"/>
                                          </p:stCondLst>
                                        </p:cTn>
                                        <p:tgtEl>
                                          <p:spTgt spid="5"/>
                                        </p:tgtEl>
                                        <p:attrNameLst>
                                          <p:attrName>style.visibility</p:attrName>
                                        </p:attrNameLst>
                                      </p:cBhvr>
                                      <p:to>
                                        <p:strVal val="visible"/>
                                      </p:to>
                                    </p:set>
                                    <p:animEffect transition="in" filter="wipe(left)">
                                      <p:cBhvr>
                                        <p:cTn id="53"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6" grpId="0" animBg="1"/>
      <p:bldP spid="37" grpId="0" animBg="1"/>
      <p:bldP spid="38" grpId="0" animBg="1"/>
      <p:bldP spid="35"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30ydlyk0">
      <a:majorFont>
        <a:latin typeface="字魂27号-布丁体" panose="020F0302020204030204"/>
        <a:ea typeface="字魂27号-布丁体"/>
        <a:cs typeface=""/>
      </a:majorFont>
      <a:minorFont>
        <a:latin typeface="字魂27号-布丁体" panose="020F0502020204030204"/>
        <a:ea typeface="字魂27号-布丁体"/>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72</TotalTime>
  <Words>2147</Words>
  <Application>Microsoft Office PowerPoint</Application>
  <PresentationFormat>Widescreen</PresentationFormat>
  <Paragraphs>193</Paragraphs>
  <Slides>27</Slides>
  <Notes>3</Notes>
  <HiddenSlides>0</HiddenSlides>
  <MMClips>1</MMClips>
  <ScaleCrop>false</ScaleCrop>
  <HeadingPairs>
    <vt:vector size="6" baseType="variant">
      <vt:variant>
        <vt:lpstr>Fonts Used</vt:lpstr>
      </vt:variant>
      <vt:variant>
        <vt:i4>17</vt:i4>
      </vt:variant>
      <vt:variant>
        <vt:lpstr>Theme</vt:lpstr>
      </vt:variant>
      <vt:variant>
        <vt:i4>5</vt:i4>
      </vt:variant>
      <vt:variant>
        <vt:lpstr>Slide Titles</vt:lpstr>
      </vt:variant>
      <vt:variant>
        <vt:i4>27</vt:i4>
      </vt:variant>
    </vt:vector>
  </HeadingPairs>
  <TitlesOfParts>
    <vt:vector size="49" baseType="lpstr">
      <vt:lpstr>等线</vt:lpstr>
      <vt:lpstr>等线 Light</vt:lpstr>
      <vt:lpstr>#9Slide03 AllRoundGothic</vt:lpstr>
      <vt:lpstr>#9Slide03 IcielNovecento sans E</vt:lpstr>
      <vt:lpstr>#9Slide07 Altus</vt:lpstr>
      <vt:lpstr>#9Slide07 HoneyCream</vt:lpstr>
      <vt:lpstr>Arial</vt:lpstr>
      <vt:lpstr>Calibri</vt:lpstr>
      <vt:lpstr>Calibri Light</vt:lpstr>
      <vt:lpstr>Cambria</vt:lpstr>
      <vt:lpstr>Forte</vt:lpstr>
      <vt:lpstr>Open Sans</vt:lpstr>
      <vt:lpstr>Segoe UI Black</vt:lpstr>
      <vt:lpstr>SVN-Newton</vt:lpstr>
      <vt:lpstr>SVN-Yahoo</vt:lpstr>
      <vt:lpstr>Times New Roman</vt:lpstr>
      <vt:lpstr>字魂27号-布丁体</vt:lpstr>
      <vt:lpstr>Office Theme</vt:lpstr>
      <vt:lpstr>Office 主题​​</vt:lpstr>
      <vt:lpstr>Office 主题</vt:lpstr>
      <vt:lpstr>1_Office Theme</vt:lpstr>
      <vt:lpstr>2_Office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Windows User</dc:creator>
  <cp:lastModifiedBy>Techsi.vn</cp:lastModifiedBy>
  <cp:revision>3</cp:revision>
  <dcterms:created xsi:type="dcterms:W3CDTF">2023-01-07T10:39:32Z</dcterms:created>
  <dcterms:modified xsi:type="dcterms:W3CDTF">2024-01-25T02:38:19Z</dcterms:modified>
</cp:coreProperties>
</file>