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-Rounded" panose="020B0500000000000000" charset="0"/>
      <p:regular r:id="rId36"/>
    </p:embeddedFont>
    <p:embeddedFont>
      <p:font typeface="HL Hoctro" panose="02000000000000000000" pitchFamily="2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12026" y="4073525"/>
            <a:ext cx="3346147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Bích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Liên –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1A1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</Words>
  <Application>Microsoft Office PowerPoint</Application>
  <PresentationFormat>On-screen Show (16:9)</PresentationFormat>
  <Paragraphs>112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Arial-Rounded</vt:lpstr>
      <vt:lpstr>Calibri</vt:lpstr>
      <vt:lpstr>HL Hoctro</vt:lpstr>
      <vt:lpstr>Arial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55</cp:revision>
  <dcterms:created xsi:type="dcterms:W3CDTF">2020-08-13T09:19:00Z</dcterms:created>
  <dcterms:modified xsi:type="dcterms:W3CDTF">2024-01-23T09:40:39Z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