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Arial-Rounded" panose="020B0500000000000000" charset="0"/>
      <p:regular r:id="rId28"/>
    </p:embeddedFont>
    <p:embeddedFont>
      <p:font typeface="HL Hoctro" panose="02000000000000000000" pitchFamily="2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85346" y="1270225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339604" y="-33609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08449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Bích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Liên  -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1a1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488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DFPOP1-W9</vt:lpstr>
      <vt:lpstr>Calibri</vt:lpstr>
      <vt:lpstr>Arial-Rounded</vt:lpstr>
      <vt:lpstr>HL Hoctro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17</cp:revision>
  <dcterms:created xsi:type="dcterms:W3CDTF">2020-08-13T09:19:00Z</dcterms:created>
  <dcterms:modified xsi:type="dcterms:W3CDTF">2024-01-23T09:32:55Z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