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media/audio2.wav" ContentType="audio/wav"/>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ppt/media/audio3.wav" ContentType="audio/wav"/>
  <Override PartName="/ppt/media/audio4.wav" ContentType="audio/wav"/>
  <Override PartName="/ppt/media/audio5.wav" ContentType="audio/wav"/>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3" r:id="rId4"/>
    <p:sldMasterId id="2147483705" r:id="rId5"/>
    <p:sldMasterId id="2147483742" r:id="rId6"/>
    <p:sldMasterId id="2147483754" r:id="rId7"/>
  </p:sldMasterIdLst>
  <p:notesMasterIdLst>
    <p:notesMasterId r:id="rId42"/>
  </p:notesMasterIdLst>
  <p:sldIdLst>
    <p:sldId id="269" r:id="rId8"/>
    <p:sldId id="266" r:id="rId9"/>
    <p:sldId id="2007577149" r:id="rId10"/>
    <p:sldId id="2007577150" r:id="rId11"/>
    <p:sldId id="2007577151" r:id="rId12"/>
    <p:sldId id="259" r:id="rId13"/>
    <p:sldId id="260" r:id="rId14"/>
    <p:sldId id="257" r:id="rId15"/>
    <p:sldId id="2007577154" r:id="rId16"/>
    <p:sldId id="320" r:id="rId17"/>
    <p:sldId id="350" r:id="rId18"/>
    <p:sldId id="2007577156" r:id="rId19"/>
    <p:sldId id="2007577155" r:id="rId20"/>
    <p:sldId id="2007577160" r:id="rId21"/>
    <p:sldId id="2007577161" r:id="rId22"/>
    <p:sldId id="2007577142" r:id="rId23"/>
    <p:sldId id="2007577162" r:id="rId24"/>
    <p:sldId id="2007577163" r:id="rId25"/>
    <p:sldId id="2007577165" r:id="rId26"/>
    <p:sldId id="2007577139" r:id="rId27"/>
    <p:sldId id="301" r:id="rId28"/>
    <p:sldId id="2007577157" r:id="rId29"/>
    <p:sldId id="2007577164" r:id="rId30"/>
    <p:sldId id="367" r:id="rId31"/>
    <p:sldId id="2007577140" r:id="rId32"/>
    <p:sldId id="2007577145" r:id="rId33"/>
    <p:sldId id="256" r:id="rId34"/>
    <p:sldId id="2007577159" r:id="rId35"/>
    <p:sldId id="2007577146" r:id="rId36"/>
    <p:sldId id="268" r:id="rId37"/>
    <p:sldId id="264" r:id="rId38"/>
    <p:sldId id="2007577166" r:id="rId39"/>
    <p:sldId id="2007577167" r:id="rId40"/>
    <p:sldId id="200757715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2979" autoAdjust="0"/>
  </p:normalViewPr>
  <p:slideViewPr>
    <p:cSldViewPr snapToGrid="0">
      <p:cViewPr varScale="1">
        <p:scale>
          <a:sx n="61" d="100"/>
          <a:sy n="61" d="100"/>
        </p:scale>
        <p:origin x="1074"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pPr/>
              <a:t>02/01/2024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pPr/>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602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7A88B9C-483D-4D16-A5D1-B0F95A23F7C4}" type="slidenum">
              <a:rPr lang="en-US" smtClean="0"/>
              <a:pPr/>
              <a:t>20</a:t>
            </a:fld>
            <a:endParaRPr lang="en-US"/>
          </a:p>
        </p:txBody>
      </p:sp>
    </p:spTree>
    <p:extLst>
      <p:ext uri="{BB962C8B-B14F-4D97-AF65-F5344CB8AC3E}">
        <p14:creationId xmlns:p14="http://schemas.microsoft.com/office/powerpoint/2010/main" val="9174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940692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5090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19254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52617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295CC-E057-4A62-B462-0FC7E02321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1520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66632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5784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356375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798981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88B9C-483D-4D16-A5D1-B0F95A23F7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381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10878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pPr/>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97368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cstate="print">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4100719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8469465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709677781"/>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pPr/>
              <a:t>2024/1/2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pPr/>
              <a:t>2024/1/2</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pPr/>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962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7841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763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6861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176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706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526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361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1927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5133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185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796085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984949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647477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703518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t>02/01/2024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576003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t>02/01/2024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9351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t>02/01/2024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29214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093840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85515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12889433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t>02/01/2024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t>‹#›</a:t>
            </a:fld>
            <a:endParaRPr lang="en-US"/>
          </a:p>
        </p:txBody>
      </p:sp>
    </p:spTree>
    <p:extLst>
      <p:ext uri="{BB962C8B-B14F-4D97-AF65-F5344CB8AC3E}">
        <p14:creationId xmlns:p14="http://schemas.microsoft.com/office/powerpoint/2010/main" val="3941539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13038659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918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pPr/>
              <a:t>02/01/2024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pPr/>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5.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pPr/>
              <a:t>02/01/2024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pPr/>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pPr/>
              <a:t>2024/1/2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pPr/>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71"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768" r:id="rId3"/>
    <p:sldLayoutId id="2147483769" r:id="rId4"/>
    <p:sldLayoutId id="214748377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2024/1/2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02/01/2024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66479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t>02/01/2024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t>‹#›</a:t>
            </a:fld>
            <a:endParaRPr lang="en-US"/>
          </a:p>
        </p:txBody>
      </p:sp>
    </p:spTree>
    <p:extLst>
      <p:ext uri="{BB962C8B-B14F-4D97-AF65-F5344CB8AC3E}">
        <p14:creationId xmlns:p14="http://schemas.microsoft.com/office/powerpoint/2010/main" val="286934750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4.xml"/><Relationship Id="rId1" Type="http://schemas.openxmlformats.org/officeDocument/2006/relationships/tags" Target="../tags/tag2.xml"/><Relationship Id="rId6" Type="http://schemas.microsoft.com/office/2007/relationships/hdphoto" Target="../media/hdphoto10.wdp"/><Relationship Id="rId5" Type="http://schemas.openxmlformats.org/officeDocument/2006/relationships/image" Target="../media/image40.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media3.mp3"/><Relationship Id="rId7" Type="http://schemas.openxmlformats.org/officeDocument/2006/relationships/image" Target="../media/image42.pn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notesSlide" Target="../notesSlides/notesSlide3.xml"/><Relationship Id="rId4" Type="http://schemas.openxmlformats.org/officeDocument/2006/relationships/slideLayout" Target="../slideLayouts/slideLayout24.xm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4.xm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4.xml"/><Relationship Id="rId6" Type="http://schemas.microsoft.com/office/2007/relationships/hdphoto" Target="../media/hdphoto11.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5.xml"/><Relationship Id="rId5" Type="http://schemas.microsoft.com/office/2007/relationships/hdphoto" Target="../media/hdphoto11.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6.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13.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7.png"/><Relationship Id="rId5" Type="http://schemas.microsoft.com/office/2007/relationships/hdphoto" Target="../media/hdphoto11.wdp"/><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6.png"/><Relationship Id="rId2" Type="http://schemas.openxmlformats.org/officeDocument/2006/relationships/slideLayout" Target="../slideLayouts/slideLayout24.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1.png"/><Relationship Id="rId7" Type="http://schemas.microsoft.com/office/2007/relationships/hdphoto" Target="../media/hdphoto14.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8.png"/><Relationship Id="rId5" Type="http://schemas.microsoft.com/office/2007/relationships/hdphoto" Target="../media/hdphoto11.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1.xm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9.xml"/><Relationship Id="rId6" Type="http://schemas.microsoft.com/office/2007/relationships/hdphoto" Target="../media/hdphoto11.wdp"/><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2.xml"/><Relationship Id="rId7" Type="http://schemas.openxmlformats.org/officeDocument/2006/relationships/image" Target="../media/image44.png"/><Relationship Id="rId2" Type="http://schemas.openxmlformats.org/officeDocument/2006/relationships/slideLayout" Target="../slideLayouts/slideLayout24.xml"/><Relationship Id="rId1" Type="http://schemas.openxmlformats.org/officeDocument/2006/relationships/tags" Target="../tags/tag10.xml"/><Relationship Id="rId6" Type="http://schemas.microsoft.com/office/2007/relationships/hdphoto" Target="../media/hdphoto11.wdp"/><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3.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6.xml"/><Relationship Id="rId6" Type="http://schemas.microsoft.com/office/2007/relationships/hdphoto" Target="../media/hdphoto16.wdp"/><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notesSlide" Target="../notesSlides/notesSlide14.xml"/><Relationship Id="rId7" Type="http://schemas.openxmlformats.org/officeDocument/2006/relationships/image" Target="../media/image45.png"/><Relationship Id="rId2" Type="http://schemas.openxmlformats.org/officeDocument/2006/relationships/slideLayout" Target="../slideLayouts/slideLayout24.xml"/><Relationship Id="rId1" Type="http://schemas.openxmlformats.org/officeDocument/2006/relationships/tags" Target="../tags/tag11.xml"/><Relationship Id="rId6" Type="http://schemas.openxmlformats.org/officeDocument/2006/relationships/image" Target="../media/image44.png"/><Relationship Id="rId5" Type="http://schemas.microsoft.com/office/2007/relationships/hdphoto" Target="../media/hdphoto11.wdp"/><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12.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3.xml"/><Relationship Id="rId7" Type="http://schemas.openxmlformats.org/officeDocument/2006/relationships/audio" Target="../media/audio5.wav"/><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audio" Target="../media/audio4.wav"/><Relationship Id="rId11" Type="http://schemas.microsoft.com/office/2007/relationships/hdphoto" Target="../media/hdphoto17.wdp"/><Relationship Id="rId5" Type="http://schemas.openxmlformats.org/officeDocument/2006/relationships/audio" Target="../media/audio3.wav"/><Relationship Id="rId10" Type="http://schemas.openxmlformats.org/officeDocument/2006/relationships/image" Target="../media/image62.png"/><Relationship Id="rId4" Type="http://schemas.openxmlformats.org/officeDocument/2006/relationships/notesSlide" Target="../notesSlides/notesSlide17.xml"/><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18.jpeg"/><Relationship Id="rId1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29.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7.wdp"/><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34.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22.png"/><Relationship Id="rId11" Type="http://schemas.microsoft.com/office/2007/relationships/hdphoto" Target="../media/hdphoto6.wdp"/><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8.wdp"/><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35.png"/><Relationship Id="rId2" Type="http://schemas.openxmlformats.org/officeDocument/2006/relationships/audio" Target="../media/media2.wav"/><Relationship Id="rId16" Type="http://schemas.openxmlformats.org/officeDocument/2006/relationships/image" Target="../media/image21.png"/><Relationship Id="rId1" Type="http://schemas.microsoft.com/office/2007/relationships/media" Target="../media/media2.wav"/><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4.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extLst>
      <p:ext uri="{BB962C8B-B14F-4D97-AF65-F5344CB8AC3E}">
        <p14:creationId xmlns:p14="http://schemas.microsoft.com/office/powerpoint/2010/main" val="139848085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cstate="print">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664929"/>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vẽ</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gì</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cxnSp>
        <p:nvCxnSpPr>
          <p:cNvPr id="3" name="Straight Connector 2">
            <a:extLst>
              <a:ext uri="{FF2B5EF4-FFF2-40B4-BE49-F238E27FC236}">
                <a16:creationId xmlns:a16="http://schemas.microsoft.com/office/drawing/2014/main" id="{66CA255B-8D8E-4200-9EE1-E9EEE862C0D3}"/>
              </a:ext>
            </a:extLst>
          </p:cNvPr>
          <p:cNvCxnSpPr/>
          <p:nvPr/>
        </p:nvCxnSpPr>
        <p:spPr>
          <a:xfrm>
            <a:off x="3031067" y="1324904"/>
            <a:ext cx="6705600" cy="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46102"/>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mẫu</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93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2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cstate="print">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519329" y="5220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Mùa nước nổi</a:t>
            </a:r>
            <a:endParaRPr kumimoji="0" lang="en-US" sz="3600" b="1" i="0" u="none" strike="noStrike" kern="0" cap="none" spc="0" normalizeH="0" baseline="0" noProof="0" dirty="0">
              <a:ln>
                <a:noFill/>
              </a:ln>
              <a:solidFill>
                <a:schemeClr val="tx2">
                  <a:lumMod val="75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633826"/>
            <a:ext cx="11542643" cy="5617692"/>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2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200" b="0" i="1"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r>
              <a:rPr kumimoji="0" lang="vi-VN" sz="2200" b="0" i="1"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heo</a:t>
            </a:r>
            <a:r>
              <a:rPr kumimoji="0" lang="vi-VN" sz="22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2472813" y="296891"/>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89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mj-lt"/>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341906" y="10935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C7D77">
                    <a:lumMod val="75000"/>
                  </a:srgbClr>
                </a:solidFill>
                <a:effectLst/>
                <a:uLnTx/>
                <a:uFillTx/>
                <a:latin typeface="+mj-lt"/>
                <a:ea typeface="Arial-Rounded" panose="020B0500000000000000" pitchFamily="34" charset="0"/>
                <a:cs typeface="Arial-Rounded" panose="020B0500000000000000" pitchFamily="34" charset="0"/>
                <a:sym typeface="Arial"/>
              </a:rPr>
              <a:t>Mùa nước nổi</a:t>
            </a:r>
            <a:endParaRPr kumimoji="0" lang="en-US" sz="3600" b="1" i="0" u="none" strike="noStrike" kern="0" cap="none" spc="0" normalizeH="0" baseline="0" noProof="0" dirty="0">
              <a:ln>
                <a:noFill/>
              </a:ln>
              <a:solidFill>
                <a:srgbClr val="FC7D77">
                  <a:lumMod val="75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652876"/>
            <a:ext cx="11542643" cy="5617307"/>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mj-lt"/>
                <a:ea typeface="Arial-Rounded" panose="020B0500000000000000" pitchFamily="34" charset="0"/>
                <a:cs typeface="Arial-Rounded" panose="020B0500000000000000" pitchFamily="34" charset="0"/>
                <a:sym typeface="Arial"/>
              </a:rPr>
              <a:t> Nguyễn Quang Sáng)</a:t>
            </a:r>
          </a:p>
        </p:txBody>
      </p:sp>
      <p:pic>
        <p:nvPicPr>
          <p:cNvPr id="10" name="Picture 9">
            <a:extLst>
              <a:ext uri="{FF2B5EF4-FFF2-40B4-BE49-F238E27FC236}">
                <a16:creationId xmlns:a16="http://schemas.microsoft.com/office/drawing/2014/main" id="{BC7CE015-97B6-4761-B4CF-2282556BB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79" y="796683"/>
            <a:ext cx="413691" cy="390927"/>
          </a:xfrm>
          <a:prstGeom prst="rect">
            <a:avLst/>
          </a:prstGeom>
        </p:spPr>
      </p:pic>
      <p:pic>
        <p:nvPicPr>
          <p:cNvPr id="11" name="Picture 10">
            <a:extLst>
              <a:ext uri="{FF2B5EF4-FFF2-40B4-BE49-F238E27FC236}">
                <a16:creationId xmlns:a16="http://schemas.microsoft.com/office/drawing/2014/main" id="{3E0C1F25-B941-4F7F-AE2C-D6AC81EA3B37}"/>
              </a:ext>
            </a:extLst>
          </p:cNvPr>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85493" y="1798521"/>
            <a:ext cx="453532" cy="426540"/>
          </a:xfrm>
          <a:prstGeom prst="rect">
            <a:avLst/>
          </a:prstGeom>
        </p:spPr>
      </p:pic>
      <p:pic>
        <p:nvPicPr>
          <p:cNvPr id="12" name="Picture 11">
            <a:extLst>
              <a:ext uri="{FF2B5EF4-FFF2-40B4-BE49-F238E27FC236}">
                <a16:creationId xmlns:a16="http://schemas.microsoft.com/office/drawing/2014/main" id="{6D9DBA5E-D523-4021-BECC-D7622E8167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782" y="3370706"/>
            <a:ext cx="426539" cy="426539"/>
          </a:xfrm>
          <a:prstGeom prst="rect">
            <a:avLst/>
          </a:prstGeom>
        </p:spPr>
      </p:pic>
      <p:sp>
        <p:nvSpPr>
          <p:cNvPr id="4" name="Oval 3">
            <a:extLst>
              <a:ext uri="{FF2B5EF4-FFF2-40B4-BE49-F238E27FC236}">
                <a16:creationId xmlns:a16="http://schemas.microsoft.com/office/drawing/2014/main" id="{DC588604-40E9-44BA-B0C6-B06FC734DF5B}"/>
              </a:ext>
            </a:extLst>
          </p:cNvPr>
          <p:cNvSpPr/>
          <p:nvPr/>
        </p:nvSpPr>
        <p:spPr>
          <a:xfrm>
            <a:off x="469219" y="4820444"/>
            <a:ext cx="426539" cy="4265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i="1">
                <a:latin typeface="+mj-lt"/>
              </a:rPr>
              <a:t>4</a:t>
            </a:r>
          </a:p>
        </p:txBody>
      </p:sp>
      <p:sp>
        <p:nvSpPr>
          <p:cNvPr id="16" name="Rectangle: Rounded Corners 15">
            <a:extLst>
              <a:ext uri="{FF2B5EF4-FFF2-40B4-BE49-F238E27FC236}">
                <a16:creationId xmlns:a16="http://schemas.microsoft.com/office/drawing/2014/main" id="{5B83F48F-AEE7-4889-9A56-D8EE9ACC0E3D}"/>
              </a:ext>
            </a:extLst>
          </p:cNvPr>
          <p:cNvSpPr/>
          <p:nvPr/>
        </p:nvSpPr>
        <p:spPr>
          <a:xfrm>
            <a:off x="9740348" y="73581"/>
            <a:ext cx="2410497"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a:solidFill>
                  <a:srgbClr val="FFFFFF"/>
                </a:solidFill>
                <a:latin typeface="+mj-lt"/>
                <a:ea typeface="Arial-Rounded" panose="020B0500000000000000" pitchFamily="34" charset="0"/>
                <a:cs typeface="Arial-Rounded" panose="020B0500000000000000" pitchFamily="34" charset="0"/>
              </a:rPr>
              <a:t>Đọc nối tiếp</a:t>
            </a:r>
            <a:endParaRPr kumimoji="0" lang="en-US" sz="2800" b="0" i="0" u="none" strike="noStrike" kern="1200" cap="none" spc="0" normalizeH="0" baseline="0" noProof="0" dirty="0">
              <a:ln>
                <a:noFill/>
              </a:ln>
              <a:solidFill>
                <a:srgbClr val="FFFFFF"/>
              </a:solidFill>
              <a:effectLst/>
              <a:uLnTx/>
              <a:uFillTx/>
              <a:latin typeface="+mj-lt"/>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2606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4" cstate="print">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519329" y="10935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600" b="1" i="0" u="none" strike="noStrike" kern="0" cap="none" spc="0" normalizeH="0" baseline="0" noProof="0" dirty="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786226"/>
            <a:ext cx="11542643" cy="612353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Nguyễn Quang Sáng)</a:t>
            </a:r>
          </a:p>
        </p:txBody>
      </p:sp>
      <p:sp>
        <p:nvSpPr>
          <p:cNvPr id="10" name="Cloud 9">
            <a:extLst>
              <a:ext uri="{FF2B5EF4-FFF2-40B4-BE49-F238E27FC236}">
                <a16:creationId xmlns:a16="http://schemas.microsoft.com/office/drawing/2014/main" id="{F4B2E105-3BF3-4E3C-94BA-504F9699CAD9}"/>
              </a:ext>
            </a:extLst>
          </p:cNvPr>
          <p:cNvSpPr/>
          <p:nvPr/>
        </p:nvSpPr>
        <p:spPr>
          <a:xfrm>
            <a:off x="9155021" y="-63795"/>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Luyện</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từ</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khó</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570C146C-A95E-4818-9E41-81AA0276CA33}"/>
              </a:ext>
            </a:extLst>
          </p:cNvPr>
          <p:cNvCxnSpPr>
            <a:cxnSpLocks/>
          </p:cNvCxnSpPr>
          <p:nvPr/>
        </p:nvCxnSpPr>
        <p:spPr>
          <a:xfrm>
            <a:off x="5449105" y="1755915"/>
            <a:ext cx="8991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D8DBA-D94C-42BB-B10D-A33B15366FE1}"/>
              </a:ext>
            </a:extLst>
          </p:cNvPr>
          <p:cNvCxnSpPr>
            <a:cxnSpLocks/>
          </p:cNvCxnSpPr>
          <p:nvPr/>
        </p:nvCxnSpPr>
        <p:spPr>
          <a:xfrm>
            <a:off x="7037509" y="1755915"/>
            <a:ext cx="1290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267EF3-B40E-4ECC-9C51-11E032CA0775}"/>
              </a:ext>
            </a:extLst>
          </p:cNvPr>
          <p:cNvCxnSpPr>
            <a:cxnSpLocks/>
          </p:cNvCxnSpPr>
          <p:nvPr/>
        </p:nvCxnSpPr>
        <p:spPr>
          <a:xfrm>
            <a:off x="6313629" y="2787777"/>
            <a:ext cx="14477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B02E66-860E-46D8-A22E-02588127111C}"/>
              </a:ext>
            </a:extLst>
          </p:cNvPr>
          <p:cNvCxnSpPr>
            <a:cxnSpLocks/>
          </p:cNvCxnSpPr>
          <p:nvPr/>
        </p:nvCxnSpPr>
        <p:spPr>
          <a:xfrm>
            <a:off x="2712049" y="3824941"/>
            <a:ext cx="12768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F14449E-204B-4A72-B50A-7B6B537B0921}"/>
              </a:ext>
            </a:extLst>
          </p:cNvPr>
          <p:cNvCxnSpPr>
            <a:cxnSpLocks/>
          </p:cNvCxnSpPr>
          <p:nvPr/>
        </p:nvCxnSpPr>
        <p:spPr>
          <a:xfrm>
            <a:off x="6988081" y="4355147"/>
            <a:ext cx="12039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4BD115-2252-4879-BA25-B47AB7C924A6}"/>
              </a:ext>
            </a:extLst>
          </p:cNvPr>
          <p:cNvCxnSpPr>
            <a:cxnSpLocks/>
          </p:cNvCxnSpPr>
          <p:nvPr/>
        </p:nvCxnSpPr>
        <p:spPr>
          <a:xfrm>
            <a:off x="7482316" y="5809394"/>
            <a:ext cx="8083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147814-521E-4242-9526-56BA05920B6A}"/>
              </a:ext>
            </a:extLst>
          </p:cNvPr>
          <p:cNvCxnSpPr>
            <a:cxnSpLocks/>
          </p:cNvCxnSpPr>
          <p:nvPr/>
        </p:nvCxnSpPr>
        <p:spPr>
          <a:xfrm>
            <a:off x="7886508" y="3824941"/>
            <a:ext cx="8027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9622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3951380" y="652284"/>
            <a:ext cx="4811619" cy="9825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4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44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1614901"/>
            <a:ext cx="11542643" cy="295574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BC7CE015-97B6-4761-B4CF-2282556BB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79" y="1806333"/>
            <a:ext cx="578156" cy="546342"/>
          </a:xfrm>
          <a:prstGeom prst="rect">
            <a:avLst/>
          </a:prstGeom>
        </p:spPr>
      </p:pic>
    </p:spTree>
    <p:custDataLst>
      <p:tags r:id="rId1"/>
    </p:custDataLst>
    <p:extLst>
      <p:ext uri="{BB962C8B-B14F-4D97-AF65-F5344CB8AC3E}">
        <p14:creationId xmlns:p14="http://schemas.microsoft.com/office/powerpoint/2010/main" val="2441617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4" name="TextBox 13">
            <a:extLst>
              <a:ext uri="{FF2B5EF4-FFF2-40B4-BE49-F238E27FC236}">
                <a16:creationId xmlns:a16="http://schemas.microsoft.com/office/drawing/2014/main" id="{B45B6452-7753-47F1-8F93-40ECB94E6E30}"/>
              </a:ext>
            </a:extLst>
          </p:cNvPr>
          <p:cNvSpPr txBox="1"/>
          <p:nvPr/>
        </p:nvSpPr>
        <p:spPr>
          <a:xfrm>
            <a:off x="324678" y="652876"/>
            <a:ext cx="11542643" cy="443307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a16="http://schemas.microsoft.com/office/drawing/2014/main" id="{3E0C1F25-B941-4F7F-AE2C-D6AC81EA3B37}"/>
              </a:ext>
            </a:extLst>
          </p:cNvPr>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78335" y="1511256"/>
            <a:ext cx="607189" cy="571052"/>
          </a:xfrm>
          <a:prstGeom prst="rect">
            <a:avLst/>
          </a:prstGeom>
        </p:spPr>
      </p:pic>
    </p:spTree>
    <p:custDataLst>
      <p:tags r:id="rId1"/>
    </p:custDataLst>
    <p:extLst>
      <p:ext uri="{BB962C8B-B14F-4D97-AF65-F5344CB8AC3E}">
        <p14:creationId xmlns:p14="http://schemas.microsoft.com/office/powerpoint/2010/main" val="3949530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cstate="print">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a:t>
            </a:r>
            <a:r>
              <a:rPr kumimoji="0" lang="vi-V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 dài</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754326"/>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ao hồ, trong đồng ruộng của mùa mưa hoà lẫn với nước dòng sông Cửu Long.</a:t>
            </a:r>
          </a:p>
        </p:txBody>
      </p: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2066088" y="2770094"/>
            <a:ext cx="152744" cy="5891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10225726" y="2756647"/>
            <a:ext cx="101808" cy="564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10083653" y="2770094"/>
            <a:ext cx="93268" cy="5641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3DEC04-AF27-4F8E-9FBD-5A77942FC346}"/>
              </a:ext>
            </a:extLst>
          </p:cNvPr>
          <p:cNvCxnSpPr>
            <a:cxnSpLocks/>
          </p:cNvCxnSpPr>
          <p:nvPr/>
        </p:nvCxnSpPr>
        <p:spPr>
          <a:xfrm flipH="1">
            <a:off x="5427201" y="1993424"/>
            <a:ext cx="152744" cy="5891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1245839" y="230611"/>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4" cstate="print">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44209" y="241227"/>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2859990" y="181269"/>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169268" y="1423791"/>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a:t>
            </a:r>
            <a:r>
              <a:rPr kumimoji="0" lang="vi-VN" sz="3200" b="0" i="0" u="none" strike="noStrike" kern="1200" cap="none" spc="0" normalizeH="0" baseline="0" noProof="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lớn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1216970" y="1253267"/>
            <a:ext cx="2433319"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Cửu Long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53554" y="2263227"/>
            <a:ext cx="7884892" cy="3845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957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4" name="TextBox 13">
            <a:extLst>
              <a:ext uri="{FF2B5EF4-FFF2-40B4-BE49-F238E27FC236}">
                <a16:creationId xmlns:a16="http://schemas.microsoft.com/office/drawing/2014/main" id="{B45B6452-7753-47F1-8F93-40ECB94E6E30}"/>
              </a:ext>
            </a:extLst>
          </p:cNvPr>
          <p:cNvSpPr txBox="1"/>
          <p:nvPr/>
        </p:nvSpPr>
        <p:spPr>
          <a:xfrm>
            <a:off x="324678" y="652876"/>
            <a:ext cx="11542643" cy="5171737"/>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p:txBody>
      </p:sp>
      <p:pic>
        <p:nvPicPr>
          <p:cNvPr id="12" name="Picture 11">
            <a:extLst>
              <a:ext uri="{FF2B5EF4-FFF2-40B4-BE49-F238E27FC236}">
                <a16:creationId xmlns:a16="http://schemas.microsoft.com/office/drawing/2014/main" id="{6D9DBA5E-D523-4021-BECC-D7622E8167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831" y="896128"/>
            <a:ext cx="563840" cy="563840"/>
          </a:xfrm>
          <a:prstGeom prst="rect">
            <a:avLst/>
          </a:prstGeom>
        </p:spPr>
      </p:pic>
      <p:sp>
        <p:nvSpPr>
          <p:cNvPr id="4" name="Oval 3">
            <a:extLst>
              <a:ext uri="{FF2B5EF4-FFF2-40B4-BE49-F238E27FC236}">
                <a16:creationId xmlns:a16="http://schemas.microsoft.com/office/drawing/2014/main" id="{DC588604-40E9-44BA-B0C6-B06FC734DF5B}"/>
              </a:ext>
            </a:extLst>
          </p:cNvPr>
          <p:cNvSpPr/>
          <p:nvPr/>
        </p:nvSpPr>
        <p:spPr>
          <a:xfrm>
            <a:off x="568831" y="3765505"/>
            <a:ext cx="563840" cy="5532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BAE5E4"/>
                </a:solidFill>
                <a:effectLst/>
                <a:uLnTx/>
                <a:uFillTx/>
                <a:latin typeface="Arial" panose="020B0604020202020204" pitchFamily="34" charset="0"/>
                <a:ea typeface="+mn-ea"/>
                <a:cs typeface="+mn-cs"/>
              </a:rPr>
              <a:t>4</a:t>
            </a:r>
          </a:p>
        </p:txBody>
      </p:sp>
    </p:spTree>
    <p:custDataLst>
      <p:tags r:id="rId1"/>
    </p:custDataLst>
    <p:extLst>
      <p:ext uri="{BB962C8B-B14F-4D97-AF65-F5344CB8AC3E}">
        <p14:creationId xmlns:p14="http://schemas.microsoft.com/office/powerpoint/2010/main" val="1848342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2" cstate="print">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a:t>
            </a:r>
            <a:r>
              <a:rPr kumimoji="0" lang="vi-V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 dài</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CC49244A-5547-41D8-898E-58D5A312F732}"/>
              </a:ext>
            </a:extLst>
          </p:cNvPr>
          <p:cNvSpPr/>
          <p:nvPr/>
        </p:nvSpPr>
        <p:spPr>
          <a:xfrm>
            <a:off x="1123287" y="2017350"/>
            <a:ext cx="10325990" cy="2585323"/>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Ngồi trong nhà, ta thấy cả những đàn cá ròng ròng, từng đàn, từng đàn theo cá mẹ xuôi theo dòng nước, vào tận đồng sâu.</a:t>
            </a:r>
          </a:p>
        </p:txBody>
      </p: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268793" y="3037423"/>
            <a:ext cx="148261" cy="5647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858311" y="2271737"/>
            <a:ext cx="126156" cy="483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4543471" y="2966124"/>
            <a:ext cx="112908" cy="6231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3527416" y="3786645"/>
            <a:ext cx="175263" cy="6235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7425434" y="3800107"/>
            <a:ext cx="159123" cy="610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7559583" y="3786661"/>
            <a:ext cx="166939" cy="6235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532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289"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179289"/>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1245839" y="230611"/>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4" cstate="print">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44209" y="241227"/>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2859990" y="181269"/>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388332" y="1174062"/>
            <a:ext cx="536844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 ròng ròng (cá lòng ròng)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436398" y="1341061"/>
            <a:ext cx="5669143" cy="1724639"/>
          </a:xfrm>
          <a:prstGeom prst="rect">
            <a:avLst/>
          </a:prstGeom>
          <a:noFill/>
        </p:spPr>
        <p:txBody>
          <a:bodyPr wrap="square" rtlCol="0">
            <a:spAutoFit/>
          </a:bodyPr>
          <a:lstStyle/>
          <a:p>
            <a:r>
              <a:rPr kumimoji="0" lang="vi-VN" sz="3200" b="0" i="0" u="none" strike="noStrike" kern="1200" cap="none" spc="0" normalizeH="0" baseline="0" noProof="0" dirty="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loài cá lóc nhỏ,</a:t>
            </a:r>
            <a:r>
              <a:rPr kumimoji="0" lang="en-US" sz="3200" b="0" i="0" u="none" strike="noStrike" kern="1200" cap="none" spc="0" normalizeH="0" baseline="0" noProof="0" dirty="0">
                <a:ln>
                  <a:noFill/>
                </a:ln>
                <a:solidFill>
                  <a:schemeClr val="accent6">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thường bơi </a:t>
            </a:r>
          </a:p>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673954" y="1448162"/>
            <a:ext cx="508282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BB0C9FB-1855-47CA-BD41-7CC2B0EE8609}"/>
              </a:ext>
            </a:extLst>
          </p:cNvPr>
          <p:cNvSpPr/>
          <p:nvPr/>
        </p:nvSpPr>
        <p:spPr>
          <a:xfrm>
            <a:off x="1794348" y="2405696"/>
            <a:ext cx="987448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đất, cát nhỏ mịn, hoà tan trong dòng nước </a:t>
            </a:r>
            <a:r>
              <a:rPr kumimoji="0" lang="vi-VN" sz="3200" b="0" i="0" u="none" strike="noStrike" kern="1200" cap="none" spc="0" normalizeH="0" baseline="0" noProof="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   lắng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đọng lại ở bờ sông, bãi bồi. </a:t>
            </a:r>
            <a:endParaRPr kumimoji="0" lang="x-none"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368049" y="2247377"/>
            <a:ext cx="1692764"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sa</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1662148" y="3459599"/>
            <a:ext cx="7682787" cy="31338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9564B9-136F-4257-851D-3B8B151A4A5E}"/>
              </a:ext>
            </a:extLst>
          </p:cNvPr>
          <p:cNvPicPr>
            <a:picLocks noChangeAspect="1"/>
          </p:cNvPicPr>
          <p:nvPr/>
        </p:nvPicPr>
        <p:blipFill rotWithShape="1">
          <a:blip r:embed="rId8">
            <a:extLst>
              <a:ext uri="{28A0092B-C50C-407E-A947-70E740481C1C}">
                <a14:useLocalDpi xmlns:a14="http://schemas.microsoft.com/office/drawing/2010/main" val="0"/>
              </a:ext>
            </a:extLst>
          </a:blip>
          <a:srcRect t="13809" b="14351"/>
          <a:stretch/>
        </p:blipFill>
        <p:spPr>
          <a:xfrm>
            <a:off x="3072552" y="3576153"/>
            <a:ext cx="5663099" cy="3051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grpId="0" nodeType="afterEffect" nodePh="1">
                                  <p:stCondLst>
                                    <p:cond delay="0"/>
                                  </p:stCondLst>
                                  <p:endCondLst>
                                    <p:cond evt="begin" delay="0">
                                      <p:tn val="19"/>
                                    </p:cond>
                                  </p:end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338" cy="3913239"/>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667200" y="4366758"/>
            <a:ext cx="9875871" cy="1512933"/>
          </a:xfrm>
          <a:prstGeom prst="rect">
            <a:avLst/>
          </a:prstGeom>
          <a:noFill/>
          <a:ln>
            <a:noFill/>
          </a:ln>
        </p:spPr>
        <p:txBody>
          <a:bodyPr wrap="square">
            <a:prstTxWarp prst="textDoubleWave1">
              <a:avLst/>
            </a:prstTxWarp>
            <a:spAutoFit/>
          </a:bodyPr>
          <a:lstStyle/>
          <a:p>
            <a:pPr marL="0" marR="0" lvl="0" indent="0" algn="ctr" defTabSz="1219139" rtl="0" eaLnBrk="1" fontAlgn="auto" latinLnBrk="0" hangingPunct="1">
              <a:lnSpc>
                <a:spcPct val="150000"/>
              </a:lnSpc>
              <a:spcBef>
                <a:spcPts val="0"/>
              </a:spcBef>
              <a:spcAft>
                <a:spcPts val="0"/>
              </a:spcAft>
              <a:buClrTx/>
              <a:buSzTx/>
              <a:buFontTx/>
              <a:buNone/>
              <a:tabLst/>
              <a:defRPr/>
            </a:pPr>
            <a:r>
              <a:rPr kumimoji="0" lang="en-US" altLang="zh-CN" sz="5400"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rPr>
              <a:t>Luyện</a:t>
            </a:r>
            <a:r>
              <a:rPr kumimoji="0" lang="en-US" altLang="zh-CN" sz="5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altLang="zh-CN" sz="5400"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rPr>
              <a:t>đọc</a:t>
            </a:r>
            <a:r>
              <a:rPr kumimoji="0" lang="en-US" altLang="zh-CN" sz="5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rPr>
              <a:t> </a:t>
            </a:r>
            <a:r>
              <a:rPr kumimoji="0" lang="en-US" altLang="zh-CN" sz="5400"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rPr>
              <a:t>nhóm</a:t>
            </a:r>
            <a:endParaRPr kumimoji="0" lang="zh-CN" altLang="en-US" sz="54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5471276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341906" y="10935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786226"/>
            <a:ext cx="11542643" cy="612353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làng tôi gọi là mùa nước nổi, không gọi là mùa </a:t>
            </a:r>
            <a:r>
              <a:rPr kumimoji="0" lang="vi-VN"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lũ,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Nguyễn Quang Sáng)</a:t>
            </a:r>
          </a:p>
        </p:txBody>
      </p:sp>
      <p:pic>
        <p:nvPicPr>
          <p:cNvPr id="10" name="Picture 9">
            <a:extLst>
              <a:ext uri="{FF2B5EF4-FFF2-40B4-BE49-F238E27FC236}">
                <a16:creationId xmlns:a16="http://schemas.microsoft.com/office/drawing/2014/main" id="{BC7CE015-97B6-4761-B4CF-2282556BB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867" y="930033"/>
            <a:ext cx="413691" cy="390927"/>
          </a:xfrm>
          <a:prstGeom prst="rect">
            <a:avLst/>
          </a:prstGeom>
        </p:spPr>
      </p:pic>
      <p:pic>
        <p:nvPicPr>
          <p:cNvPr id="11" name="Picture 10">
            <a:extLst>
              <a:ext uri="{FF2B5EF4-FFF2-40B4-BE49-F238E27FC236}">
                <a16:creationId xmlns:a16="http://schemas.microsoft.com/office/drawing/2014/main" id="{3E0C1F25-B941-4F7F-AE2C-D6AC81EA3B37}"/>
              </a:ext>
            </a:extLst>
          </p:cNvPr>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447" y="1971715"/>
            <a:ext cx="453532" cy="426540"/>
          </a:xfrm>
          <a:prstGeom prst="rect">
            <a:avLst/>
          </a:prstGeom>
        </p:spPr>
      </p:pic>
      <p:pic>
        <p:nvPicPr>
          <p:cNvPr id="12" name="Picture 11">
            <a:extLst>
              <a:ext uri="{FF2B5EF4-FFF2-40B4-BE49-F238E27FC236}">
                <a16:creationId xmlns:a16="http://schemas.microsoft.com/office/drawing/2014/main" id="{6D9DBA5E-D523-4021-BECC-D7622E8167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849" y="3423999"/>
            <a:ext cx="426539" cy="426539"/>
          </a:xfrm>
          <a:prstGeom prst="rect">
            <a:avLst/>
          </a:prstGeom>
        </p:spPr>
      </p:pic>
      <p:sp>
        <p:nvSpPr>
          <p:cNvPr id="16" name="Rectangle: Rounded Corners 15">
            <a:extLst>
              <a:ext uri="{FF2B5EF4-FFF2-40B4-BE49-F238E27FC236}">
                <a16:creationId xmlns:a16="http://schemas.microsoft.com/office/drawing/2014/main" id="{5B83F48F-AEE7-4889-9A56-D8EE9ACC0E3D}"/>
              </a:ext>
            </a:extLst>
          </p:cNvPr>
          <p:cNvSpPr/>
          <p:nvPr/>
        </p:nvSpPr>
        <p:spPr>
          <a:xfrm>
            <a:off x="9130352" y="73581"/>
            <a:ext cx="3020494"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 đọc 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A98901C7-3129-4F43-BEA9-D82E877839AC}"/>
              </a:ext>
            </a:extLst>
          </p:cNvPr>
          <p:cNvPicPr>
            <a:picLocks noChangeAspect="1"/>
          </p:cNvPicPr>
          <p:nvPr/>
        </p:nvPicPr>
        <p:blipFill rotWithShape="1">
          <a:blip r:embed="rId11" cstate="print"/>
          <a:srcRect l="26090" t="28446" r="16812" b="22809"/>
          <a:stretch/>
        </p:blipFill>
        <p:spPr>
          <a:xfrm>
            <a:off x="464946" y="4876282"/>
            <a:ext cx="506533" cy="632748"/>
          </a:xfrm>
          <a:prstGeom prst="rect">
            <a:avLst/>
          </a:prstGeom>
        </p:spPr>
      </p:pic>
    </p:spTree>
    <p:custDataLst>
      <p:tags r:id="rId1"/>
    </p:custDataLst>
    <p:extLst>
      <p:ext uri="{BB962C8B-B14F-4D97-AF65-F5344CB8AC3E}">
        <p14:creationId xmlns:p14="http://schemas.microsoft.com/office/powerpoint/2010/main" val="16974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341906" y="10935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652876"/>
            <a:ext cx="11542643" cy="612353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Nguyễn Quang Sáng)</a:t>
            </a:r>
          </a:p>
        </p:txBody>
      </p:sp>
      <p:pic>
        <p:nvPicPr>
          <p:cNvPr id="10" name="Picture 9">
            <a:extLst>
              <a:ext uri="{FF2B5EF4-FFF2-40B4-BE49-F238E27FC236}">
                <a16:creationId xmlns:a16="http://schemas.microsoft.com/office/drawing/2014/main" id="{BC7CE015-97B6-4761-B4CF-2282556BB7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79" y="796683"/>
            <a:ext cx="413691" cy="390927"/>
          </a:xfrm>
          <a:prstGeom prst="rect">
            <a:avLst/>
          </a:prstGeom>
        </p:spPr>
      </p:pic>
      <p:pic>
        <p:nvPicPr>
          <p:cNvPr id="11" name="Picture 10">
            <a:extLst>
              <a:ext uri="{FF2B5EF4-FFF2-40B4-BE49-F238E27FC236}">
                <a16:creationId xmlns:a16="http://schemas.microsoft.com/office/drawing/2014/main" id="{3E0C1F25-B941-4F7F-AE2C-D6AC81EA3B37}"/>
              </a:ext>
            </a:extLst>
          </p:cNvPr>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26286" y="1849365"/>
            <a:ext cx="453532" cy="426540"/>
          </a:xfrm>
          <a:prstGeom prst="rect">
            <a:avLst/>
          </a:prstGeom>
        </p:spPr>
      </p:pic>
      <p:pic>
        <p:nvPicPr>
          <p:cNvPr id="12" name="Picture 11">
            <a:extLst>
              <a:ext uri="{FF2B5EF4-FFF2-40B4-BE49-F238E27FC236}">
                <a16:creationId xmlns:a16="http://schemas.microsoft.com/office/drawing/2014/main" id="{6D9DBA5E-D523-4021-BECC-D7622E8167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048" y="3342202"/>
            <a:ext cx="426539" cy="426539"/>
          </a:xfrm>
          <a:prstGeom prst="rect">
            <a:avLst/>
          </a:prstGeom>
        </p:spPr>
      </p:pic>
      <p:sp>
        <p:nvSpPr>
          <p:cNvPr id="4" name="Oval 3">
            <a:extLst>
              <a:ext uri="{FF2B5EF4-FFF2-40B4-BE49-F238E27FC236}">
                <a16:creationId xmlns:a16="http://schemas.microsoft.com/office/drawing/2014/main" id="{DC588604-40E9-44BA-B0C6-B06FC734DF5B}"/>
              </a:ext>
            </a:extLst>
          </p:cNvPr>
          <p:cNvSpPr/>
          <p:nvPr/>
        </p:nvSpPr>
        <p:spPr>
          <a:xfrm>
            <a:off x="470026" y="4814328"/>
            <a:ext cx="426539" cy="4265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a:ln>
                  <a:noFill/>
                </a:ln>
                <a:solidFill>
                  <a:srgbClr val="BAE5E4"/>
                </a:solidFill>
                <a:effectLst/>
                <a:uLnTx/>
                <a:uFillTx/>
                <a:latin typeface="Arial" panose="020B0604020202020204" pitchFamily="34" charset="0"/>
                <a:ea typeface="+mn-ea"/>
                <a:cs typeface="+mn-cs"/>
              </a:rPr>
              <a:t>4</a:t>
            </a:r>
          </a:p>
        </p:txBody>
      </p:sp>
      <p:sp>
        <p:nvSpPr>
          <p:cNvPr id="16" name="Rectangle: Rounded Corners 15">
            <a:extLst>
              <a:ext uri="{FF2B5EF4-FFF2-40B4-BE49-F238E27FC236}">
                <a16:creationId xmlns:a16="http://schemas.microsoft.com/office/drawing/2014/main" id="{5B83F48F-AEE7-4889-9A56-D8EE9ACC0E3D}"/>
              </a:ext>
            </a:extLst>
          </p:cNvPr>
          <p:cNvSpPr/>
          <p:nvPr/>
        </p:nvSpPr>
        <p:spPr>
          <a:xfrm>
            <a:off x="9740348" y="73581"/>
            <a:ext cx="2410497"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5945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cstate="print"/>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cstate="print"/>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506038" y="361405"/>
            <a:ext cx="11448397"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1917606"/>
            <a:ext cx="11054860" cy="32441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Vườn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477337" y="1091368"/>
            <a:ext cx="1105486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a:t>
            </a:r>
          </a:p>
        </p:txBody>
      </p:sp>
      <p:sp>
        <p:nvSpPr>
          <p:cNvPr id="11" name="TextBox 10">
            <a:extLst>
              <a:ext uri="{FF2B5EF4-FFF2-40B4-BE49-F238E27FC236}">
                <a16:creationId xmlns:a16="http://schemas.microsoft.com/office/drawing/2014/main" id="{9DC41D24-4068-4BD7-B5F5-017BE4791B43}"/>
              </a:ext>
            </a:extLst>
          </p:cNvPr>
          <p:cNvSpPr txBox="1"/>
          <p:nvPr/>
        </p:nvSpPr>
        <p:spPr>
          <a:xfrm>
            <a:off x="2623311" y="2546266"/>
            <a:ext cx="8216372"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639033" y="4885899"/>
            <a:ext cx="3541051" cy="2018411"/>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623311" y="3192700"/>
            <a:ext cx="9899993"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a:t>
            </a:r>
            <a:r>
              <a:rPr kumimoji="0" lang="vi-V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a:t>
            </a:r>
            <a:r>
              <a:rPr kumimoji="0" lang="en-US"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Cửu</a:t>
            </a:r>
            <a:r>
              <a:rPr kumimoji="0" lang="en-US" sz="28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Long.</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191CB933-45A2-492F-92FA-73E18D04197C}"/>
              </a:ext>
            </a:extLst>
          </p:cNvPr>
          <p:cNvSpPr txBox="1"/>
          <p:nvPr/>
        </p:nvSpPr>
        <p:spPr>
          <a:xfrm>
            <a:off x="3728581" y="3835008"/>
            <a:ext cx="4734837"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08173" y="4460427"/>
            <a:ext cx="10632614"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bơi thành đàn, theo cá mẹ vào tận đồng sâu. </a:t>
            </a:r>
          </a:p>
        </p:txBody>
      </p:sp>
      <p:cxnSp>
        <p:nvCxnSpPr>
          <p:cNvPr id="3" name="Straight Connector 2">
            <a:extLst>
              <a:ext uri="{FF2B5EF4-FFF2-40B4-BE49-F238E27FC236}">
                <a16:creationId xmlns:a16="http://schemas.microsoft.com/office/drawing/2014/main" id="{7FAA65C4-2E7A-4A58-A981-5976D5303429}"/>
              </a:ext>
            </a:extLst>
          </p:cNvPr>
          <p:cNvCxnSpPr/>
          <p:nvPr/>
        </p:nvCxnSpPr>
        <p:spPr>
          <a:xfrm>
            <a:off x="1057275" y="885825"/>
            <a:ext cx="923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666A730-6F3E-461D-A3DE-7EA5983A9AA7}"/>
              </a:ext>
            </a:extLst>
          </p:cNvPr>
          <p:cNvCxnSpPr>
            <a:cxnSpLocks/>
          </p:cNvCxnSpPr>
          <p:nvPr/>
        </p:nvCxnSpPr>
        <p:spPr>
          <a:xfrm>
            <a:off x="2089911" y="885825"/>
            <a:ext cx="45871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BAE5E5-281F-4E61-BEA8-FFED3D232F37}"/>
              </a:ext>
            </a:extLst>
          </p:cNvPr>
          <p:cNvCxnSpPr>
            <a:cxnSpLocks/>
          </p:cNvCxnSpPr>
          <p:nvPr/>
        </p:nvCxnSpPr>
        <p:spPr>
          <a:xfrm>
            <a:off x="6814311" y="885825"/>
            <a:ext cx="45871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E0CDE49-5568-4113-9CE4-7F6B5062C50B}"/>
              </a:ext>
            </a:extLst>
          </p:cNvPr>
          <p:cNvCxnSpPr>
            <a:cxnSpLocks/>
          </p:cNvCxnSpPr>
          <p:nvPr/>
        </p:nvCxnSpPr>
        <p:spPr>
          <a:xfrm>
            <a:off x="2528061" y="2466975"/>
            <a:ext cx="44347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5EA0A5-A483-4058-ADF8-013C7CD33368}"/>
              </a:ext>
            </a:extLst>
          </p:cNvPr>
          <p:cNvCxnSpPr>
            <a:cxnSpLocks/>
          </p:cNvCxnSpPr>
          <p:nvPr/>
        </p:nvCxnSpPr>
        <p:spPr>
          <a:xfrm>
            <a:off x="1057275" y="2466975"/>
            <a:ext cx="1285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wipe(left)">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left)">
                                      <p:cBhvr>
                                        <p:cTn id="51" dur="500"/>
                                        <p:tgtEl>
                                          <p:spTgt spid="1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wipe(left)">
                                      <p:cBhvr>
                                        <p:cTn id="5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457696" y="332271"/>
            <a:ext cx="11293026" cy="165167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457696" y="1983942"/>
            <a:ext cx="11293026" cy="165167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457696" y="3671056"/>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hình ảnh nào trong bài? </a:t>
            </a:r>
          </a:p>
        </p:txBody>
      </p:sp>
      <p:pic>
        <p:nvPicPr>
          <p:cNvPr id="6" name="Picture 5">
            <a:extLst>
              <a:ext uri="{FF2B5EF4-FFF2-40B4-BE49-F238E27FC236}">
                <a16:creationId xmlns:a16="http://schemas.microsoft.com/office/drawing/2014/main" id="{70820BE1-AE19-4FD5-B1A7-BD58559C7FD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8639033" y="4885899"/>
            <a:ext cx="3541051" cy="2018411"/>
          </a:xfrm>
          <a:prstGeom prst="rect">
            <a:avLst/>
          </a:prstGeom>
          <a:ln>
            <a:noFill/>
          </a:ln>
          <a:effectLst>
            <a:softEdge rad="112500"/>
          </a:effectLst>
        </p:spPr>
      </p:pic>
      <p:cxnSp>
        <p:nvCxnSpPr>
          <p:cNvPr id="7" name="Straight Connector 6">
            <a:extLst>
              <a:ext uri="{FF2B5EF4-FFF2-40B4-BE49-F238E27FC236}">
                <a16:creationId xmlns:a16="http://schemas.microsoft.com/office/drawing/2014/main" id="{D7F70557-FE4A-4573-BC45-BEAC2D1BFFF4}"/>
              </a:ext>
            </a:extLst>
          </p:cNvPr>
          <p:cNvCxnSpPr>
            <a:cxnSpLocks/>
          </p:cNvCxnSpPr>
          <p:nvPr/>
        </p:nvCxnSpPr>
        <p:spPr>
          <a:xfrm>
            <a:off x="1200150" y="1047750"/>
            <a:ext cx="1162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8BC4E9-0C1C-4D3D-A5AE-3D807DBB998F}"/>
              </a:ext>
            </a:extLst>
          </p:cNvPr>
          <p:cNvCxnSpPr>
            <a:cxnSpLocks/>
          </p:cNvCxnSpPr>
          <p:nvPr/>
        </p:nvCxnSpPr>
        <p:spPr>
          <a:xfrm>
            <a:off x="3438525" y="1047750"/>
            <a:ext cx="2847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B003E-8641-44C8-A483-46338BF6AED9}"/>
              </a:ext>
            </a:extLst>
          </p:cNvPr>
          <p:cNvCxnSpPr>
            <a:cxnSpLocks/>
          </p:cNvCxnSpPr>
          <p:nvPr/>
        </p:nvCxnSpPr>
        <p:spPr>
          <a:xfrm flipV="1">
            <a:off x="8458200" y="1057275"/>
            <a:ext cx="308610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C53C52-0234-4B98-87B1-DA78E7302628}"/>
              </a:ext>
            </a:extLst>
          </p:cNvPr>
          <p:cNvCxnSpPr>
            <a:cxnSpLocks/>
          </p:cNvCxnSpPr>
          <p:nvPr/>
        </p:nvCxnSpPr>
        <p:spPr>
          <a:xfrm flipV="1">
            <a:off x="590550" y="1868824"/>
            <a:ext cx="5343525"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EFF4A9-6051-419B-B957-B14308EFFE03}"/>
              </a:ext>
            </a:extLst>
          </p:cNvPr>
          <p:cNvCxnSpPr>
            <a:cxnSpLocks/>
          </p:cNvCxnSpPr>
          <p:nvPr/>
        </p:nvCxnSpPr>
        <p:spPr>
          <a:xfrm flipV="1">
            <a:off x="1876425" y="4381501"/>
            <a:ext cx="207645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AA353C9-4772-4544-BAFE-2F061ACF0165}"/>
              </a:ext>
            </a:extLst>
          </p:cNvPr>
          <p:cNvCxnSpPr>
            <a:cxnSpLocks/>
          </p:cNvCxnSpPr>
          <p:nvPr/>
        </p:nvCxnSpPr>
        <p:spPr>
          <a:xfrm flipV="1">
            <a:off x="4086225" y="4381501"/>
            <a:ext cx="4476750" cy="8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Luyện</a:t>
            </a:r>
            <a:r>
              <a:rPr kumimoji="0" lang="en-US" altLang="zh-CN"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 </a:t>
            </a:r>
            <a:r>
              <a:rPr kumimoji="0" lang="en-US" altLang="zh-CN" sz="4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đọc</a:t>
            </a:r>
            <a:r>
              <a:rPr kumimoji="0" lang="en-US" altLang="zh-CN"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 </a:t>
            </a:r>
            <a:r>
              <a:rPr kumimoji="0" lang="en-US" altLang="zh-CN" sz="44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rPr>
              <a:t>lại</a:t>
            </a:r>
            <a:endParaRPr kumimoji="0" lang="zh-CN" altLang="en-US" sz="44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mn-cs"/>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4" cstate="print">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341906" y="109359"/>
            <a:ext cx="380828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6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24678" y="786226"/>
            <a:ext cx="11542643" cy="612353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làng tôi gọi là mùa nước nổi, không gọi là mùa </a:t>
            </a:r>
            <a:r>
              <a:rPr kumimoji="0" lang="vi-VN"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lũ,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Nguyễn Quang Sáng)</a:t>
            </a:r>
          </a:p>
        </p:txBody>
      </p:sp>
      <p:pic>
        <p:nvPicPr>
          <p:cNvPr id="10" name="Picture 9">
            <a:extLst>
              <a:ext uri="{FF2B5EF4-FFF2-40B4-BE49-F238E27FC236}">
                <a16:creationId xmlns:a16="http://schemas.microsoft.com/office/drawing/2014/main" id="{BC7CE015-97B6-4761-B4CF-2282556BB7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779" y="930033"/>
            <a:ext cx="413691" cy="390927"/>
          </a:xfrm>
          <a:prstGeom prst="rect">
            <a:avLst/>
          </a:prstGeom>
        </p:spPr>
      </p:pic>
      <p:pic>
        <p:nvPicPr>
          <p:cNvPr id="11" name="Picture 10">
            <a:extLst>
              <a:ext uri="{FF2B5EF4-FFF2-40B4-BE49-F238E27FC236}">
                <a16:creationId xmlns:a16="http://schemas.microsoft.com/office/drawing/2014/main" id="{3E0C1F25-B941-4F7F-AE2C-D6AC81EA3B37}"/>
              </a:ext>
            </a:extLst>
          </p:cNvPr>
          <p:cNvPicPr>
            <a:picLocks noChangeAspect="1"/>
          </p:cNvPicPr>
          <p:nvPr/>
        </p:nvPicPr>
        <p:blipFill>
          <a:blip r:embed="rId7" cstate="print">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6185" y="1917619"/>
            <a:ext cx="453532" cy="426540"/>
          </a:xfrm>
          <a:prstGeom prst="rect">
            <a:avLst/>
          </a:prstGeom>
        </p:spPr>
      </p:pic>
      <p:pic>
        <p:nvPicPr>
          <p:cNvPr id="12" name="Picture 11">
            <a:extLst>
              <a:ext uri="{FF2B5EF4-FFF2-40B4-BE49-F238E27FC236}">
                <a16:creationId xmlns:a16="http://schemas.microsoft.com/office/drawing/2014/main" id="{6D9DBA5E-D523-4021-BECC-D7622E8167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009" y="3402889"/>
            <a:ext cx="426539" cy="426539"/>
          </a:xfrm>
          <a:prstGeom prst="rect">
            <a:avLst/>
          </a:prstGeom>
        </p:spPr>
      </p:pic>
      <p:pic>
        <p:nvPicPr>
          <p:cNvPr id="15" name="Picture 14">
            <a:extLst>
              <a:ext uri="{FF2B5EF4-FFF2-40B4-BE49-F238E27FC236}">
                <a16:creationId xmlns:a16="http://schemas.microsoft.com/office/drawing/2014/main" id="{A98901C7-3129-4F43-BEA9-D82E877839AC}"/>
              </a:ext>
            </a:extLst>
          </p:cNvPr>
          <p:cNvPicPr>
            <a:picLocks noChangeAspect="1"/>
          </p:cNvPicPr>
          <p:nvPr/>
        </p:nvPicPr>
        <p:blipFill rotWithShape="1">
          <a:blip r:embed="rId10" cstate="print"/>
          <a:srcRect l="26090" t="28446" r="16812" b="22809"/>
          <a:stretch/>
        </p:blipFill>
        <p:spPr>
          <a:xfrm>
            <a:off x="531937" y="4888158"/>
            <a:ext cx="506533" cy="632748"/>
          </a:xfrm>
          <a:prstGeom prst="rect">
            <a:avLst/>
          </a:prstGeom>
        </p:spPr>
      </p:pic>
      <p:sp>
        <p:nvSpPr>
          <p:cNvPr id="16" name="Rectangle: Rounded Corners 15">
            <a:extLst>
              <a:ext uri="{FF2B5EF4-FFF2-40B4-BE49-F238E27FC236}">
                <a16:creationId xmlns:a16="http://schemas.microsoft.com/office/drawing/2014/main" id="{1262B842-332C-4600-A1E9-A3EA47789B4B}"/>
              </a:ext>
            </a:extLst>
          </p:cNvPr>
          <p:cNvSpPr/>
          <p:nvPr/>
        </p:nvSpPr>
        <p:spPr>
          <a:xfrm>
            <a:off x="9660835" y="20573"/>
            <a:ext cx="2490010"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7750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cstate="print">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chemeClr val="tx2">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333375" y="598764"/>
            <a:ext cx="11553825" cy="6123536"/>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2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476604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bomb.wav"/>
                                        </p:tgtEl>
                                      </p:cMediaNode>
                                    </p:audio>
                                  </p:sub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1651" y="1382233"/>
            <a:ext cx="10668592" cy="3657321"/>
          </a:xfrm>
          <a:prstGeom prst="rect">
            <a:avLst/>
          </a:prstGeom>
        </p:spPr>
      </p:pic>
      <p:sp>
        <p:nvSpPr>
          <p:cNvPr id="5" name="Rectangle 33"/>
          <p:cNvSpPr/>
          <p:nvPr/>
        </p:nvSpPr>
        <p:spPr>
          <a:xfrm>
            <a:off x="3926766" y="1599327"/>
            <a:ext cx="606544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Luyện</a:t>
            </a:r>
            <a:r>
              <a:rPr kumimoji="0" lang="en-US" altLang="zh-CN" sz="4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tập</a:t>
            </a:r>
            <a:r>
              <a:rPr kumimoji="0" lang="en-US" altLang="zh-CN" sz="4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theo</a:t>
            </a:r>
            <a:r>
              <a:rPr kumimoji="0" lang="en-US" altLang="zh-CN" sz="4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văn</a:t>
            </a:r>
            <a:r>
              <a:rPr kumimoji="0" lang="en-US" altLang="zh-CN" sz="4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bản</a:t>
            </a:r>
            <a:r>
              <a:rPr kumimoji="0" lang="en-US" altLang="zh-CN" sz="4000" b="1" i="0" u="none" strike="noStrike" kern="1200" cap="none" spc="0" normalizeH="0" baseline="0" noProof="0" dirty="0">
                <a:ln>
                  <a:noFill/>
                </a:ln>
                <a:solidFill>
                  <a:srgbClr val="FF0000"/>
                </a:solidFill>
                <a:effectLst/>
                <a:uLnTx/>
                <a:uFillTx/>
                <a:latin typeface="Calibri" panose="020F0502020204030204"/>
                <a:ea typeface="等线" panose="02010600030101010101" pitchFamily="2" charset="-122"/>
                <a:cs typeface="+mn-ea"/>
                <a:sym typeface="+mn-lt"/>
              </a:rPr>
              <a:t> </a:t>
            </a:r>
            <a:r>
              <a:rPr kumimoji="0" lang="en-US" altLang="zh-CN" sz="4000" b="1" i="0" u="none" strike="noStrike" kern="1200" cap="none" spc="0" normalizeH="0" baseline="0" noProof="0" dirty="0" err="1">
                <a:ln>
                  <a:noFill/>
                </a:ln>
                <a:solidFill>
                  <a:srgbClr val="FF0000"/>
                </a:solidFill>
                <a:effectLst/>
                <a:uLnTx/>
                <a:uFillTx/>
                <a:latin typeface="Calibri" panose="020F0502020204030204"/>
                <a:ea typeface="等线" panose="02010600030101010101" pitchFamily="2" charset="-122"/>
                <a:cs typeface="+mn-ea"/>
                <a:sym typeface="+mn-lt"/>
              </a:rPr>
              <a:t>đọc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sym typeface="+mn-lt"/>
            </a:endParaRPr>
          </a:p>
        </p:txBody>
      </p:sp>
    </p:spTree>
    <p:extLst>
      <p:ext uri="{BB962C8B-B14F-4D97-AF65-F5344CB8AC3E}">
        <p14:creationId xmlns:p14="http://schemas.microsoft.com/office/powerpoint/2010/main" val="169891674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537856" y="0"/>
            <a:ext cx="10654144" cy="7113494"/>
          </a:xfrm>
          <a:prstGeom prst="rect">
            <a:avLst/>
          </a:prstGeom>
        </p:spPr>
      </p:pic>
      <p:pic>
        <p:nvPicPr>
          <p:cNvPr id="12" name="PA_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2775471" y="1963944"/>
            <a:ext cx="8538523"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10" cstate="print">
            <a:clrChange>
              <a:clrFrom>
                <a:srgbClr val="FEFFFE"/>
              </a:clrFrom>
              <a:clrTo>
                <a:srgbClr val="FEFFFE">
                  <a:alpha val="0"/>
                </a:srgbClr>
              </a:clrTo>
            </a:clrChange>
            <a:extLst>
              <a:ext uri="{BEBA8EAE-BF5A-486C-A8C5-ECC9F3942E4B}">
                <a14:imgProps xmlns:a14="http://schemas.microsoft.com/office/drawing/2010/main">
                  <a14:imgLayer r:embed="rId11">
                    <a14:imgEffect>
                      <a14:sharpenSoften amount="33000"/>
                    </a14:imgEffect>
                    <a14:imgEffect>
                      <a14:brightnessContrast contrast="1000"/>
                    </a14:imgEffect>
                  </a14:imgLayer>
                </a14:imgProps>
              </a:ext>
            </a:extLst>
          </a:blip>
          <a:stretch>
            <a:fillRect/>
          </a:stretch>
        </p:blipFill>
        <p:spPr>
          <a:xfrm>
            <a:off x="3851663" y="1394719"/>
            <a:ext cx="881702" cy="813295"/>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5252357" y="1323124"/>
            <a:ext cx="3437514"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 LUYỆN TẬP</a:t>
            </a:r>
            <a:endParaRPr kumimoji="0" lang="en-US" sz="36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2775471" y="4709990"/>
            <a:ext cx="6327981" cy="13849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dầm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dề</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dẳng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382541" y="5473062"/>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endParaRPr kumimoji="0" lang="x-none"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489749" y="5476549"/>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 bộp, …</a:t>
            </a:r>
            <a:endParaRPr kumimoji="0" lang="x-none"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B3183C8D-B8EB-4176-B895-4ABCA6D03160}"/>
              </a:ext>
            </a:extLst>
          </p:cNvPr>
          <p:cNvCxnSpPr>
            <a:cxnSpLocks/>
          </p:cNvCxnSpPr>
          <p:nvPr/>
        </p:nvCxnSpPr>
        <p:spPr>
          <a:xfrm flipV="1">
            <a:off x="4510229" y="2466098"/>
            <a:ext cx="3405581" cy="510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617FEB-E632-4978-BCFC-96286EFE10C8}"/>
              </a:ext>
            </a:extLst>
          </p:cNvPr>
          <p:cNvCxnSpPr>
            <a:cxnSpLocks/>
          </p:cNvCxnSpPr>
          <p:nvPr/>
        </p:nvCxnSpPr>
        <p:spPr>
          <a:xfrm flipV="1">
            <a:off x="3323181" y="2512432"/>
            <a:ext cx="40109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82F60C-F3B4-469B-A555-58D162D05448}"/>
              </a:ext>
            </a:extLst>
          </p:cNvPr>
          <p:cNvCxnSpPr>
            <a:cxnSpLocks/>
          </p:cNvCxnSpPr>
          <p:nvPr/>
        </p:nvCxnSpPr>
        <p:spPr>
          <a:xfrm flipV="1">
            <a:off x="8620871" y="2512432"/>
            <a:ext cx="215190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4C7850-D39A-4985-AFFC-1D992A98061E}"/>
              </a:ext>
            </a:extLst>
          </p:cNvPr>
          <p:cNvCxnSpPr>
            <a:cxnSpLocks/>
          </p:cNvCxnSpPr>
          <p:nvPr/>
        </p:nvCxnSpPr>
        <p:spPr>
          <a:xfrm flipV="1">
            <a:off x="3306589" y="5244342"/>
            <a:ext cx="142677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B7B7E0-A993-4E90-BF65-C0B8F134A1DC}"/>
              </a:ext>
            </a:extLst>
          </p:cNvPr>
          <p:cNvCxnSpPr>
            <a:cxnSpLocks/>
          </p:cNvCxnSpPr>
          <p:nvPr/>
        </p:nvCxnSpPr>
        <p:spPr>
          <a:xfrm flipV="1">
            <a:off x="4825239" y="5246602"/>
            <a:ext cx="2306170"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lt">
                                    <p:tmPct val="0"/>
                                  </p:iterate>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iterate type="lt">
                                    <p:tmPct val="0"/>
                                  </p:iterate>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iterate type="lt">
                                    <p:tmPct val="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iterate type="lt">
                                    <p:tmPct val="0"/>
                                  </p:iterate>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xEl>
                                              <p:pRg st="0" end="0"/>
                                            </p:txEl>
                                          </p:spTgt>
                                        </p:tgtEl>
                                        <p:attrNameLst>
                                          <p:attrName>style.visibility</p:attrName>
                                        </p:attrNameLst>
                                      </p:cBhvr>
                                      <p:to>
                                        <p:strVal val="visible"/>
                                      </p:to>
                                    </p:set>
                                    <p:animEffect transition="in" filter="wipe(left)">
                                      <p:cBhvr>
                                        <p:cTn id="50" dur="500"/>
                                        <p:tgtEl>
                                          <p:spTgt spid="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wipe(left)">
                                      <p:cBhvr>
                                        <p:cTn id="63" dur="500"/>
                                        <p:tgtEl>
                                          <p:spTgt spid="9">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1000" fill="hold"/>
                                        <p:tgtEl>
                                          <p:spTgt spid="13"/>
                                        </p:tgtEl>
                                        <p:attrNameLst>
                                          <p:attrName>fillcolor</p:attrName>
                                        </p:attrNameLst>
                                      </p:cBhvr>
                                      <p:to>
                                        <a:srgbClr val="9FE540"/>
                                      </p:to>
                                    </p:animClr>
                                    <p:set>
                                      <p:cBhvr>
                                        <p:cTn id="79" dur="1000" fill="hold"/>
                                        <p:tgtEl>
                                          <p:spTgt spid="13"/>
                                        </p:tgtEl>
                                        <p:attrNameLst>
                                          <p:attrName>fill.type</p:attrName>
                                        </p:attrNameLst>
                                      </p:cBhvr>
                                      <p:to>
                                        <p:strVal val="solid"/>
                                      </p:to>
                                    </p:set>
                                    <p:set>
                                      <p:cBhvr>
                                        <p:cTn id="80" dur="1000" fill="hold"/>
                                        <p:tgtEl>
                                          <p:spTgt spid="1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5" name="drumroll.wav"/>
                                        </p:tgtEl>
                                      </p:cMediaNode>
                                    </p:audio>
                                  </p:subTnLst>
                                </p:cTn>
                              </p:par>
                            </p:childTnLst>
                          </p:cTn>
                        </p:par>
                        <p:par>
                          <p:cTn id="81" fill="hold">
                            <p:stCondLst>
                              <p:cond delay="1000"/>
                            </p:stCondLst>
                            <p:childTnLst>
                              <p:par>
                                <p:cTn id="82" presetID="26" presetClass="emph" presetSubtype="0" repeatCount="0" fill="hold" grpId="1" nodeType="afterEffect">
                                  <p:stCondLst>
                                    <p:cond delay="0"/>
                                  </p:stCondLst>
                                  <p:iterate type="lt">
                                    <p:tmPct val="0"/>
                                  </p:iterate>
                                  <p:childTnLst>
                                    <p:animEffect transition="out" filter="fade">
                                      <p:cBhvr>
                                        <p:cTn id="83" dur="2000" tmFilter="0, 0; .2, .5; .8, .5; 1, 0"/>
                                        <p:tgtEl>
                                          <p:spTgt spid="13"/>
                                        </p:tgtEl>
                                      </p:cBhvr>
                                    </p:animEffect>
                                    <p:animScale>
                                      <p:cBhvr>
                                        <p:cTn id="84" dur="1000" autoRev="1" fill="hold"/>
                                        <p:tgtEl>
                                          <p:spTgt spid="13"/>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3"/>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1000" fill="hold"/>
                                        <p:tgtEl>
                                          <p:spTgt spid="14"/>
                                        </p:tgtEl>
                                        <p:attrNameLst>
                                          <p:attrName>fillcolor</p:attrName>
                                        </p:attrNameLst>
                                      </p:cBhvr>
                                      <p:to>
                                        <a:srgbClr val="9FE540"/>
                                      </p:to>
                                    </p:animClr>
                                    <p:set>
                                      <p:cBhvr>
                                        <p:cTn id="90" dur="1000" fill="hold"/>
                                        <p:tgtEl>
                                          <p:spTgt spid="14"/>
                                        </p:tgtEl>
                                        <p:attrNameLst>
                                          <p:attrName>fill.type</p:attrName>
                                        </p:attrNameLst>
                                      </p:cBhvr>
                                      <p:to>
                                        <p:strVal val="solid"/>
                                      </p:to>
                                    </p:set>
                                    <p:set>
                                      <p:cBhvr>
                                        <p:cTn id="91" dur="1000" fill="hold"/>
                                        <p:tgtEl>
                                          <p:spTgt spid="1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par>
                          <p:cTn id="92" fill="hold">
                            <p:stCondLst>
                              <p:cond delay="1000"/>
                            </p:stCondLst>
                            <p:childTnLst>
                              <p:par>
                                <p:cTn id="93" presetID="26" presetClass="emph" presetSubtype="0" repeatCount="0" fill="hold" grpId="1" nodeType="afterEffect">
                                  <p:stCondLst>
                                    <p:cond delay="0"/>
                                  </p:stCondLst>
                                  <p:iterate type="lt">
                                    <p:tmPct val="0"/>
                                  </p:iterate>
                                  <p:childTnLst>
                                    <p:animEffect transition="out" filter="fade">
                                      <p:cBhvr>
                                        <p:cTn id="94" dur="2000" tmFilter="0, 0; .2, .5; .8, .5; 1, 0"/>
                                        <p:tgtEl>
                                          <p:spTgt spid="14"/>
                                        </p:tgtEl>
                                      </p:cBhvr>
                                    </p:animEffect>
                                    <p:animScale>
                                      <p:cBhvr>
                                        <p:cTn id="95" dur="1000" autoRev="1" fill="hold"/>
                                        <p:tgtEl>
                                          <p:spTgt spid="14"/>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4"/>
                  </p:tgtEl>
                </p:cond>
              </p:nextCondLst>
            </p:seq>
            <p:seq concurrent="1" nextAc="seek">
              <p:cTn id="96" restart="whenNotActive" fill="hold" evtFilter="cancelBubble" nodeType="interactiveSeq">
                <p:stCondLst>
                  <p:cond evt="onClick" delay="0">
                    <p:tgtEl>
                      <p:spTgt spid="15"/>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5"/>
                                        </p:tgtEl>
                                        <p:attrNameLst>
                                          <p:attrName>fillcolor</p:attrName>
                                        </p:attrNameLst>
                                      </p:cBhvr>
                                      <p:to>
                                        <a:srgbClr val="EF5F5F"/>
                                      </p:to>
                                    </p:animClr>
                                    <p:set>
                                      <p:cBhvr>
                                        <p:cTn id="101" dur="2000" fill="hold"/>
                                        <p:tgtEl>
                                          <p:spTgt spid="15"/>
                                        </p:tgtEl>
                                        <p:attrNameLst>
                                          <p:attrName>fill.type</p:attrName>
                                        </p:attrNameLst>
                                      </p:cBhvr>
                                      <p:to>
                                        <p:strVal val="solid"/>
                                      </p:to>
                                    </p:set>
                                    <p:set>
                                      <p:cBhvr>
                                        <p:cTn id="102" dur="2000" fill="hold"/>
                                        <p:tgtEl>
                                          <p:spTgt spid="1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5" name="drumroll.wav"/>
                                        </p:tgtEl>
                                      </p:cMediaNode>
                                    </p:audio>
                                  </p:subTnLst>
                                </p:cTn>
                              </p:par>
                            </p:childTnLst>
                          </p:cTn>
                        </p:par>
                        <p:par>
                          <p:cTn id="103" fill="hold">
                            <p:stCondLst>
                              <p:cond delay="2000"/>
                            </p:stCondLst>
                            <p:childTnLst>
                              <p:par>
                                <p:cTn id="104" presetID="26" presetClass="emph" presetSubtype="0" repeatCount="0" fill="hold" grpId="1" nodeType="afterEffect">
                                  <p:stCondLst>
                                    <p:cond delay="0"/>
                                  </p:stCondLst>
                                  <p:iterate type="lt">
                                    <p:tmPct val="0"/>
                                  </p:iterate>
                                  <p:childTnLst>
                                    <p:animEffect transition="out" filter="fade">
                                      <p:cBhvr>
                                        <p:cTn id="105" dur="2000" tmFilter="0, 0; .2, .5; .8, .5; 1, 0"/>
                                        <p:tgtEl>
                                          <p:spTgt spid="15"/>
                                        </p:tgtEl>
                                      </p:cBhvr>
                                    </p:animEffect>
                                    <p:animScale>
                                      <p:cBhvr>
                                        <p:cTn id="106" dur="1000" autoRev="1" fill="hold"/>
                                        <p:tgtEl>
                                          <p:spTgt spid="15"/>
                                        </p:tgtEl>
                                      </p:cBhvr>
                                      <p:by x="105000" y="105000"/>
                                    </p:animScale>
                                  </p:childTnLst>
                                  <p:subTnLst>
                                    <p:audio>
                                      <p:cMediaNode>
                                        <p:cTn display="0" masterRel="sameClick">
                                          <p:stCondLst>
                                            <p:cond evt="begin" delay="0">
                                              <p:tn val="104"/>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5"/>
                  </p:tgtEl>
                </p:cond>
              </p:nextCondLst>
            </p:seq>
            <p:seq concurrent="1" nextAc="seek">
              <p:cTn id="107" restart="whenNotActive" fill="hold" evtFilter="cancelBubble" nodeType="interactiveSeq">
                <p:stCondLst>
                  <p:cond evt="onClick" delay="0">
                    <p:tgtEl>
                      <p:spTgt spid="16"/>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2000" fill="hold"/>
                                        <p:tgtEl>
                                          <p:spTgt spid="16"/>
                                        </p:tgtEl>
                                        <p:attrNameLst>
                                          <p:attrName>fillcolor</p:attrName>
                                        </p:attrNameLst>
                                      </p:cBhvr>
                                      <p:to>
                                        <a:srgbClr val="EF5F5F"/>
                                      </p:to>
                                    </p:animClr>
                                    <p:set>
                                      <p:cBhvr>
                                        <p:cTn id="112" dur="2000" fill="hold"/>
                                        <p:tgtEl>
                                          <p:spTgt spid="16"/>
                                        </p:tgtEl>
                                        <p:attrNameLst>
                                          <p:attrName>fill.type</p:attrName>
                                        </p:attrNameLst>
                                      </p:cBhvr>
                                      <p:to>
                                        <p:strVal val="solid"/>
                                      </p:to>
                                    </p:set>
                                    <p:set>
                                      <p:cBhvr>
                                        <p:cTn id="113" dur="2000" fill="hold"/>
                                        <p:tgtEl>
                                          <p:spTgt spid="16"/>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5" name="drumroll.wav"/>
                                        </p:tgtEl>
                                      </p:cMediaNode>
                                    </p:audio>
                                  </p:subTnLst>
                                </p:cTn>
                              </p:par>
                            </p:childTnLst>
                          </p:cTn>
                        </p:par>
                        <p:par>
                          <p:cTn id="114" fill="hold">
                            <p:stCondLst>
                              <p:cond delay="2000"/>
                            </p:stCondLst>
                            <p:childTnLst>
                              <p:par>
                                <p:cTn id="115" presetID="26" presetClass="emph" presetSubtype="0" repeatCount="0" fill="hold" grpId="1" nodeType="afterEffect">
                                  <p:stCondLst>
                                    <p:cond delay="0"/>
                                  </p:stCondLst>
                                  <p:iterate type="lt">
                                    <p:tmPct val="0"/>
                                  </p:iterate>
                                  <p:childTnLst>
                                    <p:animEffect transition="out" filter="fade">
                                      <p:cBhvr>
                                        <p:cTn id="116" dur="2000" tmFilter="0, 0; .2, .5; .8, .5; 1, 0"/>
                                        <p:tgtEl>
                                          <p:spTgt spid="16"/>
                                        </p:tgtEl>
                                      </p:cBhvr>
                                    </p:animEffect>
                                    <p:animScale>
                                      <p:cBhvr>
                                        <p:cTn id="117" dur="1000" autoRev="1" fill="hold"/>
                                        <p:tgtEl>
                                          <p:spTgt spid="16"/>
                                        </p:tgtEl>
                                      </p:cBhvr>
                                      <p:by x="105000" y="105000"/>
                                    </p:animScale>
                                  </p:childTnLst>
                                  <p:subTnLst>
                                    <p:audio>
                                      <p:cMediaNode>
                                        <p:cTn display="0" masterRel="sameClick">
                                          <p:stCondLst>
                                            <p:cond evt="begin" delay="0">
                                              <p:tn val="115"/>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uiExpand="1"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Vận</a:t>
            </a:r>
            <a:r>
              <a:rPr kumimoji="0" lang="en-US" sz="4800" b="1" i="0" u="none" strike="noStrike" kern="1200" cap="none" spc="0" normalizeH="0" noProof="0" smtClean="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Hôm</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C925C1"/>
                </a:solidFill>
                <a:uLnTx/>
                <a:uFillTx/>
                <a:latin typeface="Times New Roman" pitchFamily="18" charset="0"/>
                <a:cs typeface="Times New Roman" pitchFamily="18" charset="0"/>
              </a:rPr>
              <a:t>Sau bài</a:t>
            </a:r>
            <a:r>
              <a:rPr kumimoji="0" lang="en-US" sz="2800" b="1" i="0" u="none" strike="noStrike" kern="1200" cap="none" spc="0" normalizeH="0" noProof="0" smtClean="0">
                <a:ln>
                  <a:noFill/>
                </a:ln>
                <a:solidFill>
                  <a:srgbClr val="C925C1"/>
                </a:solidFill>
                <a:uLnTx/>
                <a:uFillTx/>
                <a:latin typeface="Times New Roman" pitchFamily="18" charset="0"/>
                <a:cs typeface="Times New Roman" pitchFamily="18" charset="0"/>
              </a:rPr>
              <a:t> học, con cảm nhận thế nào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76749035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mtClean="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178604" y="2319534"/>
            <a:ext cx="6590805" cy="1569660"/>
          </a:xfrm>
          <a:prstGeom prst="rect">
            <a:avLst/>
          </a:prstGeom>
          <a:noFill/>
        </p:spPr>
        <p:txBody>
          <a:bodyPr wrap="square" rtlCol="0">
            <a:spAutoFit/>
          </a:bodyPr>
          <a:lstStyle/>
          <a:p>
            <a:pPr marL="285750" indent="-285750">
              <a:buFontTx/>
              <a:buChar char="-"/>
            </a:pPr>
            <a:r>
              <a:rPr lang="en-US" sz="3200" b="1" dirty="0" err="1" smtClean="0"/>
              <a:t>Về</a:t>
            </a:r>
            <a:r>
              <a:rPr lang="en-US" sz="3200" b="1" dirty="0" smtClean="0"/>
              <a:t> </a:t>
            </a:r>
            <a:r>
              <a:rPr lang="en-US" sz="3200" b="1" dirty="0" err="1" smtClean="0"/>
              <a:t>nhà</a:t>
            </a:r>
            <a:r>
              <a:rPr lang="en-US" sz="3200" b="1" dirty="0" smtClean="0"/>
              <a:t> </a:t>
            </a:r>
            <a:r>
              <a:rPr lang="en-US" sz="3200" b="1" dirty="0" err="1" smtClean="0"/>
              <a:t>đọc</a:t>
            </a:r>
            <a:r>
              <a:rPr lang="en-US" sz="3200" b="1" dirty="0" smtClean="0"/>
              <a:t> </a:t>
            </a:r>
            <a:r>
              <a:rPr lang="en-US" sz="3200" b="1" dirty="0" err="1" smtClean="0"/>
              <a:t>và</a:t>
            </a:r>
            <a:r>
              <a:rPr lang="en-US" sz="3200" b="1" dirty="0" smtClean="0"/>
              <a:t> </a:t>
            </a:r>
            <a:r>
              <a:rPr lang="en-US" sz="3200" b="1" dirty="0" err="1" smtClean="0"/>
              <a:t>trả</a:t>
            </a:r>
            <a:r>
              <a:rPr lang="en-US" sz="3200" b="1" dirty="0" smtClean="0"/>
              <a:t> </a:t>
            </a:r>
            <a:r>
              <a:rPr lang="en-US" sz="3200" b="1" dirty="0" err="1" smtClean="0"/>
              <a:t>lời</a:t>
            </a:r>
            <a:r>
              <a:rPr lang="en-US" sz="3200" b="1" dirty="0" smtClean="0"/>
              <a:t> </a:t>
            </a:r>
            <a:r>
              <a:rPr lang="en-US" sz="3200" b="1" dirty="0" err="1" smtClean="0"/>
              <a:t>bài</a:t>
            </a:r>
            <a:r>
              <a:rPr lang="en-US" sz="3200" b="1" dirty="0" smtClean="0"/>
              <a:t>.</a:t>
            </a:r>
          </a:p>
          <a:p>
            <a:pPr marL="285750" indent="-285750">
              <a:buFontTx/>
              <a:buChar char="-"/>
            </a:pPr>
            <a:r>
              <a:rPr lang="en-US" sz="3200" b="1" dirty="0" err="1" smtClean="0"/>
              <a:t>Chuẩn</a:t>
            </a:r>
            <a:r>
              <a:rPr lang="en-US" sz="3200" b="1" dirty="0" smtClean="0"/>
              <a:t> </a:t>
            </a:r>
            <a:r>
              <a:rPr lang="en-US" sz="3200" b="1" dirty="0" err="1" smtClean="0"/>
              <a:t>bị</a:t>
            </a:r>
            <a:r>
              <a:rPr lang="en-US" sz="3200" b="1" dirty="0" smtClean="0"/>
              <a:t> MRVT </a:t>
            </a:r>
            <a:r>
              <a:rPr lang="en-US" sz="3200" b="1" dirty="0" err="1" smtClean="0"/>
              <a:t>về</a:t>
            </a:r>
            <a:r>
              <a:rPr lang="en-US" sz="3200" b="1" dirty="0" smtClean="0"/>
              <a:t> </a:t>
            </a:r>
            <a:r>
              <a:rPr lang="en-US" sz="3200" b="1" dirty="0" err="1" smtClean="0"/>
              <a:t>các</a:t>
            </a:r>
            <a:r>
              <a:rPr lang="en-US" sz="3200" b="1" dirty="0" smtClean="0"/>
              <a:t> </a:t>
            </a:r>
            <a:r>
              <a:rPr lang="en-US" sz="3200" b="1" dirty="0" err="1" smtClean="0"/>
              <a:t>mùa</a:t>
            </a:r>
            <a:r>
              <a:rPr lang="en-US" sz="3200" b="1" dirty="0" smtClean="0"/>
              <a:t>. </a:t>
            </a:r>
            <a:r>
              <a:rPr lang="en-US" sz="3200" b="1" dirty="0" err="1" smtClean="0"/>
              <a:t>Dấu</a:t>
            </a:r>
            <a:r>
              <a:rPr lang="en-US" sz="3200" b="1" dirty="0" smtClean="0"/>
              <a:t> </a:t>
            </a:r>
            <a:r>
              <a:rPr lang="en-US" sz="3200" b="1" dirty="0" err="1" smtClean="0"/>
              <a:t>chấm</a:t>
            </a:r>
            <a:r>
              <a:rPr lang="en-US" sz="3200" b="1" dirty="0" smtClean="0"/>
              <a:t>, </a:t>
            </a:r>
            <a:r>
              <a:rPr lang="en-US" sz="3200" b="1" dirty="0" err="1" smtClean="0"/>
              <a:t>dấu</a:t>
            </a:r>
            <a:r>
              <a:rPr lang="en-US" sz="3200" b="1" dirty="0" smtClean="0"/>
              <a:t> </a:t>
            </a:r>
            <a:r>
              <a:rPr lang="en-US" sz="3200" b="1" dirty="0" err="1" smtClean="0"/>
              <a:t>chấm</a:t>
            </a:r>
            <a:r>
              <a:rPr lang="en-US" sz="3200" b="1" dirty="0" smtClean="0"/>
              <a:t> </a:t>
            </a:r>
            <a:r>
              <a:rPr lang="en-US" sz="3200" b="1" dirty="0" err="1" smtClean="0"/>
              <a:t>hỏi</a:t>
            </a:r>
            <a:r>
              <a:rPr lang="en-US" sz="3200" b="1" smtClean="0"/>
              <a:t>.</a:t>
            </a:r>
            <a:endParaRPr lang="en-US" sz="3200" b="1" dirty="0" smtClean="0"/>
          </a:p>
        </p:txBody>
      </p:sp>
    </p:spTree>
    <p:extLst>
      <p:ext uri="{BB962C8B-B14F-4D97-AF65-F5344CB8AC3E}">
        <p14:creationId xmlns:p14="http://schemas.microsoft.com/office/powerpoint/2010/main" val="2457388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cstate="print"/>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Mọc</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mầm</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non</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héo</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970959"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Đâm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chồi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bomb.wav"/>
                                        </p:tgtEl>
                                      </p:cMediaNode>
                                    </p:audio>
                                  </p:sub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799"/>
            <a:ext cx="2958122"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821820" y="5872992"/>
            <a:ext cx="3621617"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403601" y="4130417"/>
            <a:ext cx="5706414"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tiên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800" b="0"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nào?</a:t>
            </a: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bomb.wav"/>
                                        </p:tgtEl>
                                      </p:cMediaNode>
                                    </p:audio>
                                  </p:sub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Chui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013988" y="4141477"/>
            <a:ext cx="4828566" cy="70788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Đơm</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bomb.wav"/>
                                        </p:tgtEl>
                                      </p:cMediaNode>
                                    </p:audio>
                                  </p:sub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884236" y="4171146"/>
            <a:ext cx="4873064"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Trong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nhắc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thiếu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thích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cstate="print"/>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bomb.wav"/>
                                        </p:tgtEl>
                                      </p:cMediaNode>
                                    </p:audio>
                                  </p:sub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205678" y="2351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14:presetBounceEnd="50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0000">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001 4H" panose="020B06030503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0000">
                    <a:lumMod val="95000"/>
                    <a:lumOff val="5000"/>
                  </a:srgbClr>
                </a:solidFill>
                <a:effectLst/>
                <a:uLnTx/>
                <a:uFillTx/>
                <a:latin typeface="HP001 4H" panose="020B0603050302020204" pitchFamily="34" charset="0"/>
                <a:cs typeface="Times New Roman" panose="02020603050405020304" pitchFamily="18"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105" r="1550"/>
          <a:stretch/>
        </p:blipFill>
        <p:spPr>
          <a:xfrm>
            <a:off x="1658280" y="70055"/>
            <a:ext cx="9480775" cy="7109445"/>
          </a:xfrm>
          <a:prstGeom prst="rect">
            <a:avLst/>
          </a:prstGeom>
        </p:spPr>
      </p:pic>
      <p:pic>
        <p:nvPicPr>
          <p:cNvPr id="16" name="图片 40964" descr="1-40"/>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FFA95B-FBE4-475F-9D2C-8B116AB94D7A}"/>
              </a:ext>
            </a:extLst>
          </p:cNvPr>
          <p:cNvSpPr txBox="1"/>
          <p:nvPr/>
        </p:nvSpPr>
        <p:spPr>
          <a:xfrm>
            <a:off x="351018" y="492963"/>
            <a:ext cx="10788568"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Thứ</a:t>
            </a:r>
            <a:r>
              <a:rPr kumimoji="0" lang="en-US" altLang="zh-CN"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 </a:t>
            </a:r>
            <a:r>
              <a:rPr lang="en-US" altLang="zh-CN" sz="3200" b="1" noProof="0" dirty="0">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T</a:t>
            </a:r>
            <a:r>
              <a:rPr lang="en-US" altLang="zh-CN" sz="3200" b="1" dirty="0" smtClean="0">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ư</a:t>
            </a:r>
            <a:r>
              <a:rPr kumimoji="0" lang="en-US" altLang="zh-CN" sz="3200" b="1" i="0" u="none" strike="noStrike" kern="1200" cap="none" spc="0" normalizeH="0" baseline="0" noProof="0" dirty="0" smtClean="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ngày</a:t>
            </a:r>
            <a:r>
              <a:rPr kumimoji="0" lang="en-US" altLang="zh-CN"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 </a:t>
            </a:r>
            <a:r>
              <a:rPr lang="en-US" altLang="zh-CN" sz="3200" b="1" noProof="0" dirty="0">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3</a:t>
            </a:r>
            <a:r>
              <a:rPr kumimoji="0" lang="en-US" altLang="zh-CN" sz="3200" b="1" i="0" u="none" strike="noStrike" kern="1200" cap="none" spc="0" normalizeH="0" baseline="0" noProof="0" dirty="0" smtClean="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tháng 1 </a:t>
            </a:r>
            <a:r>
              <a:rPr kumimoji="0" lang="en-US" altLang="zh-CN" sz="3200" b="1" i="0" u="none" strike="noStrike" kern="1200" cap="none" spc="0" normalizeH="0" baseline="0" noProof="0" dirty="0" err="1">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năm</a:t>
            </a:r>
            <a:r>
              <a:rPr kumimoji="0" lang="en-US" altLang="zh-CN"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 </a:t>
            </a:r>
            <a:r>
              <a:rPr kumimoji="0" lang="en-US" altLang="zh-CN" sz="3200" b="1" i="0" u="none" strike="noStrike" kern="1200" cap="none" spc="0" normalizeH="0" baseline="0" noProof="0" dirty="0" smtClean="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rPr>
              <a:t>2023</a:t>
            </a:r>
            <a:endParaRPr kumimoji="0" lang="zh-CN" altLang="en-US"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endParaRPr>
          </a:p>
        </p:txBody>
      </p:sp>
      <p:sp>
        <p:nvSpPr>
          <p:cNvPr id="23" name="TextBox 22">
            <a:extLst>
              <a:ext uri="{FF2B5EF4-FFF2-40B4-BE49-F238E27FC236}">
                <a16:creationId xmlns:a16="http://schemas.microsoft.com/office/drawing/2014/main" id="{4D5F768A-B94A-4C92-956B-B20901D8F566}"/>
              </a:ext>
            </a:extLst>
          </p:cNvPr>
          <p:cNvSpPr txBox="1"/>
          <p:nvPr/>
        </p:nvSpPr>
        <p:spPr>
          <a:xfrm>
            <a:off x="862698" y="1104279"/>
            <a:ext cx="898634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3200" b="1" noProof="0" dirty="0" err="1">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Tiếng</a:t>
            </a:r>
            <a:r>
              <a:rPr lang="en-US" altLang="zh-CN" sz="3200" b="1" noProof="0" dirty="0">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 </a:t>
            </a:r>
            <a:r>
              <a:rPr lang="en-US" altLang="zh-CN" sz="3200" b="1" noProof="0" dirty="0" err="1">
                <a:solidFill>
                  <a:prstClr val="black"/>
                </a:solidFill>
                <a:latin typeface="HP001 4H" panose="020B0603050302020204" pitchFamily="34" charset="0"/>
                <a:ea typeface="方正卡通简体" panose="03000509000000000000" pitchFamily="65" charset="-122"/>
                <a:cs typeface="Times New Roman" panose="02020603050405020304" pitchFamily="18" charset="0"/>
              </a:rPr>
              <a:t>Việt</a:t>
            </a:r>
            <a:endParaRPr kumimoji="0" lang="en-US" altLang="zh-CN" sz="3200" b="1" i="0" u="none" strike="noStrike" kern="1200" cap="none" spc="0" normalizeH="0" baseline="0" noProof="0" dirty="0">
              <a:ln>
                <a:noFill/>
              </a:ln>
              <a:solidFill>
                <a:prstClr val="black"/>
              </a:solidFill>
              <a:effectLst/>
              <a:uLnTx/>
              <a:uFillTx/>
              <a:latin typeface="HP001 4H" panose="020B0603050302020204" pitchFamily="34" charset="0"/>
              <a:ea typeface="方正卡通简体" panose="03000509000000000000" pitchFamily="65" charset="-122"/>
              <a:cs typeface="Times New Roman" panose="02020603050405020304" pitchFamily="18" charset="0"/>
            </a:endParaRPr>
          </a:p>
        </p:txBody>
      </p:sp>
      <p:sp>
        <p:nvSpPr>
          <p:cNvPr id="24" name="TextBox 23">
            <a:extLst>
              <a:ext uri="{FF2B5EF4-FFF2-40B4-BE49-F238E27FC236}">
                <a16:creationId xmlns:a16="http://schemas.microsoft.com/office/drawing/2014/main" id="{4EB15F7E-FD8A-4A9C-ACD0-F837E70F697C}"/>
              </a:ext>
            </a:extLst>
          </p:cNvPr>
          <p:cNvSpPr txBox="1"/>
          <p:nvPr/>
        </p:nvSpPr>
        <p:spPr>
          <a:xfrm>
            <a:off x="3646515" y="1735234"/>
            <a:ext cx="4425496" cy="584775"/>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lang="en-US" altLang="zh-CN" sz="3200" b="1" dirty="0" err="1">
                <a:solidFill>
                  <a:srgbClr val="FF0000"/>
                </a:solidFill>
                <a:latin typeface="HP001 4H" panose="020B0603050302020204" pitchFamily="34" charset="0"/>
                <a:ea typeface="方正卡通简体" panose="03000509000000000000" pitchFamily="65" charset="-122"/>
                <a:cs typeface="Times New Roman" panose="02020603050405020304" pitchFamily="18" charset="0"/>
              </a:rPr>
              <a:t>Đọc</a:t>
            </a:r>
            <a:r>
              <a:rPr lang="en-US" altLang="zh-CN" sz="3200" b="1" noProof="0" dirty="0">
                <a:solidFill>
                  <a:srgbClr val="FF0000"/>
                </a:solidFill>
                <a:latin typeface="HP001 4H" panose="020B0603050302020204" pitchFamily="34" charset="0"/>
                <a:ea typeface="方正卡通简体" panose="03000509000000000000" pitchFamily="65" charset="-122"/>
                <a:cs typeface="Times New Roman" panose="02020603050405020304" pitchFamily="18" charset="0"/>
              </a:rPr>
              <a:t>: Mùa </a:t>
            </a:r>
            <a:r>
              <a:rPr lang="en-US" altLang="zh-CN" sz="3200" b="1" noProof="0" dirty="0" err="1">
                <a:solidFill>
                  <a:srgbClr val="FF0000"/>
                </a:solidFill>
                <a:latin typeface="HP001 4H" panose="020B0603050302020204" pitchFamily="34" charset="0"/>
                <a:ea typeface="方正卡通简体" panose="03000509000000000000" pitchFamily="65" charset="-122"/>
                <a:cs typeface="Times New Roman" panose="02020603050405020304" pitchFamily="18" charset="0"/>
              </a:rPr>
              <a:t>nước</a:t>
            </a:r>
            <a:r>
              <a:rPr lang="en-US" altLang="zh-CN" sz="3200" b="1" noProof="0" dirty="0">
                <a:solidFill>
                  <a:srgbClr val="FF0000"/>
                </a:solidFill>
                <a:latin typeface="HP001 4H" panose="020B0603050302020204" pitchFamily="34" charset="0"/>
                <a:ea typeface="方正卡通简体" panose="03000509000000000000" pitchFamily="65" charset="-122"/>
                <a:cs typeface="Times New Roman" panose="02020603050405020304" pitchFamily="18" charset="0"/>
              </a:rPr>
              <a:t> </a:t>
            </a:r>
            <a:r>
              <a:rPr lang="en-US" altLang="zh-CN" sz="3200" b="1" noProof="0" dirty="0" err="1">
                <a:solidFill>
                  <a:srgbClr val="FF0000"/>
                </a:solidFill>
                <a:latin typeface="HP001 4H" panose="020B0603050302020204" pitchFamily="34" charset="0"/>
                <a:ea typeface="方正卡通简体" panose="03000509000000000000" pitchFamily="65" charset="-122"/>
                <a:cs typeface="Times New Roman" panose="02020603050405020304" pitchFamily="18" charset="0"/>
              </a:rPr>
              <a:t>nổi</a:t>
            </a:r>
            <a:endParaRPr kumimoji="0" lang="en-US" altLang="zh-CN" sz="3200" b="1" i="0" u="none" strike="noStrike" kern="1200" cap="none" spc="0" normalizeH="0" baseline="0" noProof="0" dirty="0">
              <a:ln>
                <a:noFill/>
              </a:ln>
              <a:solidFill>
                <a:srgbClr val="FF0000"/>
              </a:solidFill>
              <a:effectLst/>
              <a:uLnTx/>
              <a:uFillTx/>
              <a:latin typeface="HP001 4H" panose="020B0603050302020204" pitchFamily="34" charset="0"/>
              <a:ea typeface="方正卡通简体" panose="03000509000000000000" pitchFamily="65" charset="-122"/>
              <a:cs typeface="Times New Roman" panose="02020603050405020304" pitchFamily="18" charset="0"/>
            </a:endParaRPr>
          </a:p>
        </p:txBody>
      </p:sp>
      <p:pic>
        <p:nvPicPr>
          <p:cNvPr id="17" name="Picture 16">
            <a:extLst>
              <a:ext uri="{FF2B5EF4-FFF2-40B4-BE49-F238E27FC236}">
                <a16:creationId xmlns:a16="http://schemas.microsoft.com/office/drawing/2014/main" id="{D4865F9E-7F91-425F-8658-6F97DBAF12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852" r="8408"/>
          <a:stretch/>
        </p:blipFill>
        <p:spPr>
          <a:xfrm>
            <a:off x="11092247" y="70054"/>
            <a:ext cx="684543" cy="7109445"/>
          </a:xfrm>
          <a:prstGeom prst="rect">
            <a:avLst/>
          </a:prstGeom>
        </p:spPr>
      </p:pic>
      <p:sp>
        <p:nvSpPr>
          <p:cNvPr id="10" name="TextBox 9"/>
          <p:cNvSpPr txBox="1"/>
          <p:nvPr/>
        </p:nvSpPr>
        <p:spPr>
          <a:xfrm>
            <a:off x="265044" y="1630019"/>
            <a:ext cx="116619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a:latin typeface="HP001 4H" panose="020B0603050302020204" pitchFamily="34" charset="0"/>
                <a:cs typeface="Times New Roman" panose="02020603050405020304" pitchFamily="18" charset="0"/>
              </a:rPr>
              <a:t>S/12</a:t>
            </a:r>
          </a:p>
        </p:txBody>
      </p:sp>
    </p:spTree>
    <p:extLst>
      <p:ext uri="{BB962C8B-B14F-4D97-AF65-F5344CB8AC3E}">
        <p14:creationId xmlns:p14="http://schemas.microsoft.com/office/powerpoint/2010/main" val="774279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2274</Words>
  <Application>Microsoft Office PowerPoint</Application>
  <PresentationFormat>Widescreen</PresentationFormat>
  <Paragraphs>178</Paragraphs>
  <Slides>34</Slides>
  <Notes>18</Notes>
  <HiddenSlides>0</HiddenSlides>
  <MMClips>7</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34</vt:i4>
      </vt:variant>
    </vt:vector>
  </HeadingPairs>
  <TitlesOfParts>
    <vt:vector size="59" baseType="lpstr">
      <vt:lpstr>微软雅黑</vt:lpstr>
      <vt:lpstr>宋体</vt:lpstr>
      <vt:lpstr>Arial</vt:lpstr>
      <vt:lpstr>Arial-Rounded</vt:lpstr>
      <vt:lpstr>Calibri</vt:lpstr>
      <vt:lpstr>Calibri Light</vt:lpstr>
      <vt:lpstr>等线</vt:lpstr>
      <vt:lpstr>等线 Light</vt:lpstr>
      <vt:lpstr>HP001 4H</vt:lpstr>
      <vt:lpstr>iCiel Cadena</vt:lpstr>
      <vt:lpstr>Kalam</vt:lpstr>
      <vt:lpstr>Montserrat</vt:lpstr>
      <vt:lpstr>SVN-Gretoon</vt:lpstr>
      <vt:lpstr>Times New Roman</vt:lpstr>
      <vt:lpstr>UTM Avo</vt:lpstr>
      <vt:lpstr>Wingdings</vt:lpstr>
      <vt:lpstr>方正卡通简体</vt:lpstr>
      <vt:lpstr>汉仪跳跳体简</vt:lpstr>
      <vt:lpstr>1_Office Theme</vt:lpstr>
      <vt:lpstr>千图网拥有20W+精美PPT模板 更多PPT模板下载至：www.58pic.com/office/ppt​​</vt:lpstr>
      <vt:lpstr>1_Doodle Sketchbook by Slidesgo</vt:lpstr>
      <vt:lpstr>3_Office 主题​​</vt:lpstr>
      <vt:lpstr>1_https://www.freeppt7.com</vt:lpstr>
      <vt:lpstr>7_Office Theme</vt:lpstr>
      <vt:lpstr>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DL210723</cp:lastModifiedBy>
  <cp:revision>30</cp:revision>
  <dcterms:created xsi:type="dcterms:W3CDTF">2021-07-31T09:46:09Z</dcterms:created>
  <dcterms:modified xsi:type="dcterms:W3CDTF">2024-01-02T03:28:00Z</dcterms:modified>
</cp:coreProperties>
</file>