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440" r:id="rId3"/>
    <p:sldId id="450" r:id="rId4"/>
    <p:sldId id="442" r:id="rId5"/>
    <p:sldId id="451" r:id="rId6"/>
    <p:sldId id="444" r:id="rId7"/>
    <p:sldId id="445" r:id="rId8"/>
    <p:sldId id="446" r:id="rId9"/>
    <p:sldId id="362" r:id="rId10"/>
    <p:sldId id="448" r:id="rId11"/>
    <p:sldId id="449"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varScale="1">
        <p:scale>
          <a:sx n="67" d="100"/>
          <a:sy n="67" d="100"/>
        </p:scale>
        <p:origin x="1132" y="44"/>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36004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12496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4114829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CCC23D-CC49-4D1C-8102-8F27974667DE}"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563317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7/25/2021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591420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CCC23D-CC49-4D1C-8102-8F27974667DE}"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502320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CCC23D-CC49-4D1C-8102-8F27974667DE}" type="datetimeFigureOut">
              <a:rPr lang="en-US" smtClean="0"/>
              <a:t>7/25/2021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6175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CCC23D-CC49-4D1C-8102-8F27974667DE}" type="datetimeFigureOut">
              <a:rPr lang="en-US" smtClean="0"/>
              <a:t>7/25/2021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39605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7/25/2021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91353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815234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7/25/2021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598880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7/25/2021</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2385085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2" y="933450"/>
            <a:ext cx="8143875" cy="57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2"/>
          <p:cNvSpPr txBox="1">
            <a:spLocks noChangeArrowheads="1"/>
          </p:cNvSpPr>
          <p:nvPr/>
        </p:nvSpPr>
        <p:spPr bwMode="auto">
          <a:xfrm>
            <a:off x="1931198" y="4160047"/>
            <a:ext cx="3914775" cy="7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51" b="1" dirty="0">
                <a:solidFill>
                  <a:srgbClr val="C00000"/>
                </a:solidFill>
                <a:latin typeface="Times New Roman" panose="02020603050405020304" pitchFamily="18" charset="0"/>
                <a:cs typeface="Times New Roman" panose="02020603050405020304" pitchFamily="18" charset="0"/>
              </a:rPr>
              <a:t>NÓI VÀ NGHE</a:t>
            </a:r>
          </a:p>
        </p:txBody>
      </p:sp>
    </p:spTree>
    <p:extLst>
      <p:ext uri="{BB962C8B-B14F-4D97-AF65-F5344CB8AC3E}">
        <p14:creationId xmlns:p14="http://schemas.microsoft.com/office/powerpoint/2010/main" val="3787608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D41D0E-8D9D-47FE-82BF-F2067959622B}"/>
              </a:ext>
            </a:extLst>
          </p:cNvPr>
          <p:cNvSpPr txBox="1"/>
          <p:nvPr/>
        </p:nvSpPr>
        <p:spPr>
          <a:xfrm>
            <a:off x="397192" y="82638"/>
            <a:ext cx="874680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C5B0A5BD-261A-450A-AC26-D57833F249DD}"/>
              </a:ext>
            </a:extLst>
          </p:cNvPr>
          <p:cNvPicPr>
            <a:picLocks noChangeAspect="1"/>
          </p:cNvPicPr>
          <p:nvPr/>
        </p:nvPicPr>
        <p:blipFill>
          <a:blip r:embed="rId2"/>
          <a:stretch>
            <a:fillRect/>
          </a:stretch>
        </p:blipFill>
        <p:spPr>
          <a:xfrm>
            <a:off x="143724" y="994113"/>
            <a:ext cx="4265437" cy="2713591"/>
          </a:xfrm>
          <a:prstGeom prst="rect">
            <a:avLst/>
          </a:prstGeom>
        </p:spPr>
      </p:pic>
      <p:pic>
        <p:nvPicPr>
          <p:cNvPr id="8" name="Picture 7">
            <a:extLst>
              <a:ext uri="{FF2B5EF4-FFF2-40B4-BE49-F238E27FC236}">
                <a16:creationId xmlns:a16="http://schemas.microsoft.com/office/drawing/2014/main" id="{38DD946E-A598-4432-A4F6-ECEAE0038B98}"/>
              </a:ext>
            </a:extLst>
          </p:cNvPr>
          <p:cNvPicPr>
            <a:picLocks noChangeAspect="1"/>
          </p:cNvPicPr>
          <p:nvPr/>
        </p:nvPicPr>
        <p:blipFill>
          <a:blip r:embed="rId3"/>
          <a:stretch>
            <a:fillRect/>
          </a:stretch>
        </p:blipFill>
        <p:spPr>
          <a:xfrm>
            <a:off x="4734841" y="994113"/>
            <a:ext cx="4096008" cy="2713591"/>
          </a:xfrm>
          <a:prstGeom prst="rect">
            <a:avLst/>
          </a:prstGeom>
        </p:spPr>
      </p:pic>
      <p:pic>
        <p:nvPicPr>
          <p:cNvPr id="9" name="Picture 8">
            <a:extLst>
              <a:ext uri="{FF2B5EF4-FFF2-40B4-BE49-F238E27FC236}">
                <a16:creationId xmlns:a16="http://schemas.microsoft.com/office/drawing/2014/main" id="{8BAE69C1-556D-40D5-A157-C9ADAB0398B0}"/>
              </a:ext>
            </a:extLst>
          </p:cNvPr>
          <p:cNvPicPr>
            <a:picLocks noChangeAspect="1"/>
          </p:cNvPicPr>
          <p:nvPr/>
        </p:nvPicPr>
        <p:blipFill>
          <a:blip r:embed="rId4"/>
          <a:stretch>
            <a:fillRect/>
          </a:stretch>
        </p:blipFill>
        <p:spPr>
          <a:xfrm>
            <a:off x="198595" y="4034029"/>
            <a:ext cx="4265437" cy="2713591"/>
          </a:xfrm>
          <a:prstGeom prst="rect">
            <a:avLst/>
          </a:prstGeom>
        </p:spPr>
      </p:pic>
      <p:pic>
        <p:nvPicPr>
          <p:cNvPr id="10" name="Picture 9">
            <a:extLst>
              <a:ext uri="{FF2B5EF4-FFF2-40B4-BE49-F238E27FC236}">
                <a16:creationId xmlns:a16="http://schemas.microsoft.com/office/drawing/2014/main" id="{26A391EF-194A-4375-BA03-D26841EBF125}"/>
              </a:ext>
            </a:extLst>
          </p:cNvPr>
          <p:cNvPicPr>
            <a:picLocks noChangeAspect="1"/>
          </p:cNvPicPr>
          <p:nvPr/>
        </p:nvPicPr>
        <p:blipFill>
          <a:blip r:embed="rId5"/>
          <a:stretch>
            <a:fillRect/>
          </a:stretch>
        </p:blipFill>
        <p:spPr>
          <a:xfrm>
            <a:off x="4828280" y="4163126"/>
            <a:ext cx="3995197" cy="2584494"/>
          </a:xfrm>
          <a:prstGeom prst="rect">
            <a:avLst/>
          </a:prstGeom>
        </p:spPr>
      </p:pic>
    </p:spTree>
    <p:extLst>
      <p:ext uri="{BB962C8B-B14F-4D97-AF65-F5344CB8AC3E}">
        <p14:creationId xmlns:p14="http://schemas.microsoft.com/office/powerpoint/2010/main" val="2770219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0FACEB4D-3206-4AD2-ADC1-8D884A586429}"/>
              </a:ext>
            </a:extLst>
          </p:cNvPr>
          <p:cNvSpPr txBox="1"/>
          <p:nvPr/>
        </p:nvSpPr>
        <p:spPr>
          <a:xfrm>
            <a:off x="1179094" y="0"/>
            <a:ext cx="7298372" cy="600164"/>
          </a:xfrm>
          <a:prstGeom prst="rect">
            <a:avLst/>
          </a:prstGeom>
          <a:noFill/>
        </p:spPr>
        <p:txBody>
          <a:bodyPr wrap="square" rtlCol="0" anchor="t">
            <a:spAutoFit/>
          </a:bodyPr>
          <a:lstStyle/>
          <a:p>
            <a:pPr algn="ctr">
              <a:spcBef>
                <a:spcPts val="600"/>
              </a:spcBef>
            </a:pPr>
            <a:r>
              <a:rPr lang="en-US" sz="3300" b="1" kern="0" dirty="0">
                <a:ln/>
                <a:solidFill>
                  <a:srgbClr val="C00000"/>
                </a:solidFill>
                <a:latin typeface="Times New Roman" panose="02020603050405020304" pitchFamily="18" charset="0"/>
                <a:cs typeface="Times New Roman" panose="02020603050405020304" pitchFamily="18" charset="0"/>
                <a:sym typeface="+mn-ea"/>
              </a:rPr>
              <a:t>VẬN DỤNG</a:t>
            </a:r>
            <a:endParaRPr lang="en-US" sz="33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
        <p:nvSpPr>
          <p:cNvPr id="4" name="Text Box 1">
            <a:extLst>
              <a:ext uri="{FF2B5EF4-FFF2-40B4-BE49-F238E27FC236}">
                <a16:creationId xmlns:a16="http://schemas.microsoft.com/office/drawing/2014/main" id="{F9E4DB74-21E4-4147-BB1C-B55981E69420}"/>
              </a:ext>
            </a:extLst>
          </p:cNvPr>
          <p:cNvSpPr txBox="1"/>
          <p:nvPr/>
        </p:nvSpPr>
        <p:spPr>
          <a:xfrm>
            <a:off x="313151" y="501588"/>
            <a:ext cx="8726074" cy="461665"/>
          </a:xfrm>
          <a:prstGeom prst="rect">
            <a:avLst/>
          </a:prstGeom>
          <a:noFill/>
        </p:spPr>
        <p:txBody>
          <a:bodyPr wrap="square" rtlCol="0" anchor="t">
            <a:spAutoFit/>
          </a:bodyPr>
          <a:lstStyle/>
          <a:p>
            <a:pPr>
              <a:spcBef>
                <a:spcPts val="600"/>
              </a:spcBef>
            </a:pP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Nói</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với</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người</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thân</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về</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nàng</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tiên</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em</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thích</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nhất</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trong</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câu</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chuyện</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2400" kern="0" dirty="0" err="1">
                <a:ln/>
                <a:latin typeface="Times New Roman" panose="02020603050405020304" pitchFamily="18" charset="0"/>
                <a:ea typeface="Arial-Rounded" panose="020B0500000000000000" pitchFamily="34" charset="0"/>
                <a:cs typeface="Times New Roman" panose="02020603050405020304" pitchFamily="18" charset="0"/>
                <a:sym typeface="+mn-ea"/>
              </a:rPr>
              <a:t>trên</a:t>
            </a:r>
            <a:r>
              <a:rPr lang="en-US" sz="2400" kern="0" dirty="0">
                <a:ln/>
                <a:latin typeface="Times New Roman" panose="02020603050405020304" pitchFamily="18" charset="0"/>
                <a:ea typeface="Arial-Rounded" panose="020B0500000000000000" pitchFamily="34" charset="0"/>
                <a:cs typeface="Times New Roman" panose="02020603050405020304" pitchFamily="18" charset="0"/>
                <a:sym typeface="+mn-ea"/>
              </a:rPr>
              <a:t>.</a:t>
            </a:r>
          </a:p>
        </p:txBody>
      </p:sp>
      <p:pic>
        <p:nvPicPr>
          <p:cNvPr id="5" name="Picture 4">
            <a:extLst>
              <a:ext uri="{FF2B5EF4-FFF2-40B4-BE49-F238E27FC236}">
                <a16:creationId xmlns:a16="http://schemas.microsoft.com/office/drawing/2014/main" id="{717AB6C0-9CF0-4992-9AE3-2E2710326BDF}"/>
              </a:ext>
            </a:extLst>
          </p:cNvPr>
          <p:cNvPicPr>
            <a:picLocks noChangeAspect="1"/>
          </p:cNvPicPr>
          <p:nvPr/>
        </p:nvPicPr>
        <p:blipFill>
          <a:blip r:embed="rId2"/>
          <a:stretch>
            <a:fillRect/>
          </a:stretch>
        </p:blipFill>
        <p:spPr>
          <a:xfrm>
            <a:off x="217645" y="1008636"/>
            <a:ext cx="3230406" cy="2195697"/>
          </a:xfrm>
          <a:prstGeom prst="rect">
            <a:avLst/>
          </a:prstGeom>
        </p:spPr>
      </p:pic>
      <p:pic>
        <p:nvPicPr>
          <p:cNvPr id="7" name="Picture 6">
            <a:extLst>
              <a:ext uri="{FF2B5EF4-FFF2-40B4-BE49-F238E27FC236}">
                <a16:creationId xmlns:a16="http://schemas.microsoft.com/office/drawing/2014/main" id="{F21F319D-D416-4749-9E75-C6BE42441794}"/>
              </a:ext>
            </a:extLst>
          </p:cNvPr>
          <p:cNvPicPr>
            <a:picLocks noChangeAspect="1"/>
          </p:cNvPicPr>
          <p:nvPr/>
        </p:nvPicPr>
        <p:blipFill>
          <a:blip r:embed="rId3"/>
          <a:stretch>
            <a:fillRect/>
          </a:stretch>
        </p:blipFill>
        <p:spPr>
          <a:xfrm>
            <a:off x="5734051" y="1026276"/>
            <a:ext cx="3108476" cy="2195697"/>
          </a:xfrm>
          <a:prstGeom prst="rect">
            <a:avLst/>
          </a:prstGeom>
        </p:spPr>
      </p:pic>
      <p:pic>
        <p:nvPicPr>
          <p:cNvPr id="8" name="Picture 7">
            <a:extLst>
              <a:ext uri="{FF2B5EF4-FFF2-40B4-BE49-F238E27FC236}">
                <a16:creationId xmlns:a16="http://schemas.microsoft.com/office/drawing/2014/main" id="{F55F2A77-8ABB-41F7-B56B-C3F692D7420E}"/>
              </a:ext>
            </a:extLst>
          </p:cNvPr>
          <p:cNvPicPr>
            <a:picLocks noChangeAspect="1"/>
          </p:cNvPicPr>
          <p:nvPr/>
        </p:nvPicPr>
        <p:blipFill>
          <a:blip r:embed="rId4"/>
          <a:stretch>
            <a:fillRect/>
          </a:stretch>
        </p:blipFill>
        <p:spPr>
          <a:xfrm>
            <a:off x="217645" y="3360278"/>
            <a:ext cx="3459005" cy="2202834"/>
          </a:xfrm>
          <a:prstGeom prst="rect">
            <a:avLst/>
          </a:prstGeom>
        </p:spPr>
      </p:pic>
      <p:pic>
        <p:nvPicPr>
          <p:cNvPr id="9" name="Picture 8">
            <a:extLst>
              <a:ext uri="{FF2B5EF4-FFF2-40B4-BE49-F238E27FC236}">
                <a16:creationId xmlns:a16="http://schemas.microsoft.com/office/drawing/2014/main" id="{A21D3CA6-9DB2-4E44-8B55-EC9A6AC3FB32}"/>
              </a:ext>
            </a:extLst>
          </p:cNvPr>
          <p:cNvPicPr>
            <a:picLocks noChangeAspect="1"/>
          </p:cNvPicPr>
          <p:nvPr/>
        </p:nvPicPr>
        <p:blipFill>
          <a:blip r:embed="rId5"/>
          <a:stretch>
            <a:fillRect/>
          </a:stretch>
        </p:blipFill>
        <p:spPr>
          <a:xfrm>
            <a:off x="5848350" y="3489374"/>
            <a:ext cx="2994177" cy="2098036"/>
          </a:xfrm>
          <a:prstGeom prst="rect">
            <a:avLst/>
          </a:prstGeom>
        </p:spPr>
      </p:pic>
      <p:sp>
        <p:nvSpPr>
          <p:cNvPr id="10" name="TextBox 9">
            <a:extLst>
              <a:ext uri="{FF2B5EF4-FFF2-40B4-BE49-F238E27FC236}">
                <a16:creationId xmlns:a16="http://schemas.microsoft.com/office/drawing/2014/main" id="{3E16DF7C-C485-4258-973D-42FEBE68A1E5}"/>
              </a:ext>
            </a:extLst>
          </p:cNvPr>
          <p:cNvSpPr txBox="1"/>
          <p:nvPr/>
        </p:nvSpPr>
        <p:spPr>
          <a:xfrm>
            <a:off x="2905125" y="5587410"/>
            <a:ext cx="4572000" cy="1017523"/>
          </a:xfrm>
          <a:prstGeom prst="rect">
            <a:avLst/>
          </a:prstGeom>
          <a:noFill/>
        </p:spPr>
        <p:txBody>
          <a:bodyPr wrap="square">
            <a:spAutoFit/>
          </a:bodyPr>
          <a:lstStyle/>
          <a:p>
            <a:pPr marL="0" marR="0" algn="just">
              <a:lnSpc>
                <a:spcPct val="115000"/>
              </a:lnSpc>
              <a:spcBef>
                <a:spcPts val="0"/>
              </a:spcBef>
              <a:spcAft>
                <a:spcPts val="800"/>
              </a:spcAft>
            </a:pP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042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ÚC CA BỐN MÙA (Hình minh họa theo lời bài hát)">
            <a:hlinkClick r:id="" action="ppaction://media"/>
            <a:extLst>
              <a:ext uri="{FF2B5EF4-FFF2-40B4-BE49-F238E27FC236}">
                <a16:creationId xmlns:a16="http://schemas.microsoft.com/office/drawing/2014/main" id="{B501BF94-8F94-4A73-BFCB-E3ABA0160B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1459" y="171450"/>
            <a:ext cx="8741566" cy="6172200"/>
          </a:xfrm>
          <a:prstGeom prst="rect">
            <a:avLst/>
          </a:prstGeom>
        </p:spPr>
      </p:pic>
    </p:spTree>
    <p:extLst>
      <p:ext uri="{BB962C8B-B14F-4D97-AF65-F5344CB8AC3E}">
        <p14:creationId xmlns:p14="http://schemas.microsoft.com/office/powerpoint/2010/main" val="12058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748A0-7FE4-4245-A5D7-7CBFAC60714C}"/>
              </a:ext>
            </a:extLst>
          </p:cNvPr>
          <p:cNvPicPr>
            <a:picLocks noChangeAspect="1"/>
          </p:cNvPicPr>
          <p:nvPr/>
        </p:nvPicPr>
        <p:blipFill>
          <a:blip r:embed="rId2"/>
          <a:stretch>
            <a:fillRect/>
          </a:stretch>
        </p:blipFill>
        <p:spPr>
          <a:xfrm>
            <a:off x="449226" y="1965247"/>
            <a:ext cx="8245548" cy="4426028"/>
          </a:xfrm>
          <a:prstGeom prst="rect">
            <a:avLst/>
          </a:prstGeom>
        </p:spPr>
      </p:pic>
      <p:sp>
        <p:nvSpPr>
          <p:cNvPr id="4" name="TextBox 2">
            <a:extLst>
              <a:ext uri="{FF2B5EF4-FFF2-40B4-BE49-F238E27FC236}">
                <a16:creationId xmlns:a16="http://schemas.microsoft.com/office/drawing/2014/main" id="{D1DFA065-F780-400B-9F72-12DC3F2BEC57}"/>
              </a:ext>
            </a:extLst>
          </p:cNvPr>
          <p:cNvSpPr txBox="1">
            <a:spLocks noChangeArrowheads="1"/>
          </p:cNvSpPr>
          <p:nvPr/>
        </p:nvSpPr>
        <p:spPr bwMode="auto">
          <a:xfrm>
            <a:off x="2471741" y="466725"/>
            <a:ext cx="48910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C00000"/>
                </a:solidFill>
                <a:latin typeface="Times New Roman" panose="02020603050405020304" pitchFamily="18" charset="0"/>
                <a:cs typeface="Times New Roman" panose="02020603050405020304" pitchFamily="18" charset="0"/>
              </a:rPr>
              <a:t>Kể</a:t>
            </a:r>
            <a:r>
              <a:rPr lang="en-US" altLang="en-US" sz="3600" b="1" dirty="0">
                <a:solidFill>
                  <a:srgbClr val="C00000"/>
                </a:solidFill>
                <a:latin typeface="Times New Roman" panose="02020603050405020304" pitchFamily="18" charset="0"/>
                <a:cs typeface="Times New Roman" panose="02020603050405020304" pitchFamily="18" charset="0"/>
              </a:rPr>
              <a:t> </a:t>
            </a:r>
            <a:r>
              <a:rPr lang="en-US" altLang="en-US" sz="3600" b="1" dirty="0" err="1">
                <a:solidFill>
                  <a:srgbClr val="C00000"/>
                </a:solidFill>
                <a:latin typeface="Times New Roman" panose="02020603050405020304" pitchFamily="18" charset="0"/>
                <a:cs typeface="Times New Roman" panose="02020603050405020304" pitchFamily="18" charset="0"/>
              </a:rPr>
              <a:t>chuyện</a:t>
            </a:r>
            <a:r>
              <a:rPr lang="en-US" altLang="en-US" sz="3600" b="1" dirty="0">
                <a:solidFill>
                  <a:srgbClr val="C0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3600" b="1" dirty="0">
                <a:solidFill>
                  <a:srgbClr val="C00000"/>
                </a:solidFill>
                <a:latin typeface="Times New Roman" panose="02020603050405020304" pitchFamily="18" charset="0"/>
                <a:cs typeface="Times New Roman" panose="02020603050405020304" pitchFamily="18" charset="0"/>
              </a:rPr>
              <a:t>CHUYỆN BỐN MÙA</a:t>
            </a:r>
          </a:p>
        </p:txBody>
      </p:sp>
    </p:spTree>
    <p:extLst>
      <p:ext uri="{BB962C8B-B14F-4D97-AF65-F5344CB8AC3E}">
        <p14:creationId xmlns:p14="http://schemas.microsoft.com/office/powerpoint/2010/main" val="391894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92AC22-4646-46BD-ACBE-9405B47358AF}"/>
              </a:ext>
            </a:extLst>
          </p:cNvPr>
          <p:cNvSpPr txBox="1"/>
          <p:nvPr/>
        </p:nvSpPr>
        <p:spPr>
          <a:xfrm>
            <a:off x="397192" y="82638"/>
            <a:ext cx="8746808"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305C95E3-53FC-41DB-955F-6F6C1485DD17}"/>
              </a:ext>
            </a:extLst>
          </p:cNvPr>
          <p:cNvPicPr>
            <a:picLocks noChangeAspect="1"/>
          </p:cNvPicPr>
          <p:nvPr/>
        </p:nvPicPr>
        <p:blipFill>
          <a:blip r:embed="rId2"/>
          <a:stretch>
            <a:fillRect/>
          </a:stretch>
        </p:blipFill>
        <p:spPr>
          <a:xfrm>
            <a:off x="143725" y="994113"/>
            <a:ext cx="3483064" cy="2434887"/>
          </a:xfrm>
          <a:prstGeom prst="rect">
            <a:avLst/>
          </a:prstGeom>
        </p:spPr>
      </p:pic>
      <p:pic>
        <p:nvPicPr>
          <p:cNvPr id="6" name="Picture 5">
            <a:extLst>
              <a:ext uri="{FF2B5EF4-FFF2-40B4-BE49-F238E27FC236}">
                <a16:creationId xmlns:a16="http://schemas.microsoft.com/office/drawing/2014/main" id="{D367A2D1-20E4-44E6-A77F-3112251C8660}"/>
              </a:ext>
            </a:extLst>
          </p:cNvPr>
          <p:cNvPicPr>
            <a:picLocks noChangeAspect="1"/>
          </p:cNvPicPr>
          <p:nvPr/>
        </p:nvPicPr>
        <p:blipFill>
          <a:blip r:embed="rId3"/>
          <a:stretch>
            <a:fillRect/>
          </a:stretch>
        </p:blipFill>
        <p:spPr>
          <a:xfrm>
            <a:off x="5048250" y="994113"/>
            <a:ext cx="3483064" cy="2396787"/>
          </a:xfrm>
          <a:prstGeom prst="rect">
            <a:avLst/>
          </a:prstGeom>
        </p:spPr>
      </p:pic>
      <p:pic>
        <p:nvPicPr>
          <p:cNvPr id="8" name="Picture 7">
            <a:extLst>
              <a:ext uri="{FF2B5EF4-FFF2-40B4-BE49-F238E27FC236}">
                <a16:creationId xmlns:a16="http://schemas.microsoft.com/office/drawing/2014/main" id="{54CFA631-A7C8-4B9A-84B5-1CAC98B93DE7}"/>
              </a:ext>
            </a:extLst>
          </p:cNvPr>
          <p:cNvPicPr>
            <a:picLocks noChangeAspect="1"/>
          </p:cNvPicPr>
          <p:nvPr/>
        </p:nvPicPr>
        <p:blipFill>
          <a:blip r:embed="rId4"/>
          <a:stretch>
            <a:fillRect/>
          </a:stretch>
        </p:blipFill>
        <p:spPr>
          <a:xfrm>
            <a:off x="198596" y="4034030"/>
            <a:ext cx="3483064" cy="2159236"/>
          </a:xfrm>
          <a:prstGeom prst="rect">
            <a:avLst/>
          </a:prstGeom>
        </p:spPr>
      </p:pic>
      <p:pic>
        <p:nvPicPr>
          <p:cNvPr id="10" name="Picture 9">
            <a:extLst>
              <a:ext uri="{FF2B5EF4-FFF2-40B4-BE49-F238E27FC236}">
                <a16:creationId xmlns:a16="http://schemas.microsoft.com/office/drawing/2014/main" id="{C7336810-9F26-4249-A59A-42E8D950C485}"/>
              </a:ext>
            </a:extLst>
          </p:cNvPr>
          <p:cNvPicPr>
            <a:picLocks noChangeAspect="1"/>
          </p:cNvPicPr>
          <p:nvPr/>
        </p:nvPicPr>
        <p:blipFill>
          <a:blip r:embed="rId5"/>
          <a:stretch>
            <a:fillRect/>
          </a:stretch>
        </p:blipFill>
        <p:spPr>
          <a:xfrm>
            <a:off x="5133975" y="4163126"/>
            <a:ext cx="3397339" cy="1964531"/>
          </a:xfrm>
          <a:prstGeom prst="rect">
            <a:avLst/>
          </a:prstGeom>
        </p:spPr>
      </p:pic>
      <p:sp>
        <p:nvSpPr>
          <p:cNvPr id="14" name="TextBox 13">
            <a:extLst>
              <a:ext uri="{FF2B5EF4-FFF2-40B4-BE49-F238E27FC236}">
                <a16:creationId xmlns:a16="http://schemas.microsoft.com/office/drawing/2014/main" id="{6DA097F4-71A1-487F-A1FC-02F9CE2A46D6}"/>
              </a:ext>
            </a:extLst>
          </p:cNvPr>
          <p:cNvSpPr txBox="1"/>
          <p:nvPr/>
        </p:nvSpPr>
        <p:spPr>
          <a:xfrm>
            <a:off x="198596" y="3343396"/>
            <a:ext cx="3571918" cy="707886"/>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1927C0AD-992A-44EF-BC9A-3946100129FB}"/>
              </a:ext>
            </a:extLst>
          </p:cNvPr>
          <p:cNvSpPr txBox="1"/>
          <p:nvPr/>
        </p:nvSpPr>
        <p:spPr>
          <a:xfrm>
            <a:off x="5048250" y="3343396"/>
            <a:ext cx="3571918" cy="707886"/>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Theo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vườn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92D14847-44B1-4EB6-B213-07CAFD1E6E00}"/>
              </a:ext>
            </a:extLst>
          </p:cNvPr>
          <p:cNvSpPr txBox="1"/>
          <p:nvPr/>
        </p:nvSpPr>
        <p:spPr>
          <a:xfrm>
            <a:off x="198596" y="6172126"/>
            <a:ext cx="3571918" cy="707886"/>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51BACC1-EC0E-4E31-9D19-04DF5DDDA801}"/>
              </a:ext>
            </a:extLst>
          </p:cNvPr>
          <p:cNvSpPr txBox="1"/>
          <p:nvPr/>
        </p:nvSpPr>
        <p:spPr>
          <a:xfrm>
            <a:off x="5046685" y="6155091"/>
            <a:ext cx="3571918" cy="707886"/>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mùa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1987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C5C8F-B9DB-4216-922E-A6DCE2444027}"/>
              </a:ext>
            </a:extLst>
          </p:cNvPr>
          <p:cNvSpPr txBox="1"/>
          <p:nvPr/>
        </p:nvSpPr>
        <p:spPr>
          <a:xfrm>
            <a:off x="187890" y="4947781"/>
            <a:ext cx="8768219" cy="1859805"/>
          </a:xfrm>
          <a:prstGeom prst="rect">
            <a:avLst/>
          </a:prstGeom>
          <a:noFill/>
        </p:spPr>
        <p:txBody>
          <a:bodyPr wrap="square">
            <a:spAutoFit/>
          </a:bodyPr>
          <a:lstStyle/>
          <a:p>
            <a:pPr marL="0" marR="0" algn="just">
              <a:lnSpc>
                <a:spcPct val="115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15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Dựa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C26CBAB7-861C-4BF9-9EA9-7B3EDDE3755D}"/>
              </a:ext>
            </a:extLst>
          </p:cNvPr>
          <p:cNvPicPr>
            <a:picLocks noChangeAspect="1"/>
          </p:cNvPicPr>
          <p:nvPr/>
        </p:nvPicPr>
        <p:blipFill>
          <a:blip r:embed="rId2"/>
          <a:stretch>
            <a:fillRect/>
          </a:stretch>
        </p:blipFill>
        <p:spPr>
          <a:xfrm>
            <a:off x="375781" y="327363"/>
            <a:ext cx="8079287" cy="4620418"/>
          </a:xfrm>
          <a:prstGeom prst="rect">
            <a:avLst/>
          </a:prstGeom>
        </p:spPr>
      </p:pic>
    </p:spTree>
    <p:extLst>
      <p:ext uri="{BB962C8B-B14F-4D97-AF65-F5344CB8AC3E}">
        <p14:creationId xmlns:p14="http://schemas.microsoft.com/office/powerpoint/2010/main" val="176850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DE10D8-3583-4F7B-A61A-A19120DA5EF8}"/>
              </a:ext>
            </a:extLst>
          </p:cNvPr>
          <p:cNvPicPr>
            <a:picLocks noChangeAspect="1"/>
          </p:cNvPicPr>
          <p:nvPr/>
        </p:nvPicPr>
        <p:blipFill>
          <a:blip r:embed="rId2"/>
          <a:stretch>
            <a:fillRect/>
          </a:stretch>
        </p:blipFill>
        <p:spPr>
          <a:xfrm>
            <a:off x="563933" y="142342"/>
            <a:ext cx="8154182" cy="5229757"/>
          </a:xfrm>
          <a:prstGeom prst="rect">
            <a:avLst/>
          </a:prstGeom>
        </p:spPr>
      </p:pic>
      <p:sp>
        <p:nvSpPr>
          <p:cNvPr id="6" name="TextBox 5">
            <a:extLst>
              <a:ext uri="{FF2B5EF4-FFF2-40B4-BE49-F238E27FC236}">
                <a16:creationId xmlns:a16="http://schemas.microsoft.com/office/drawing/2014/main" id="{B06A3090-EF28-4001-85DF-B803539DCDAB}"/>
              </a:ext>
            </a:extLst>
          </p:cNvPr>
          <p:cNvSpPr txBox="1"/>
          <p:nvPr/>
        </p:nvSpPr>
        <p:spPr>
          <a:xfrm>
            <a:off x="816736" y="5478702"/>
            <a:ext cx="7648575" cy="1146211"/>
          </a:xfrm>
          <a:prstGeom prst="rect">
            <a:avLst/>
          </a:prstGeom>
          <a:noFill/>
        </p:spPr>
        <p:txBody>
          <a:bodyPr wrap="square">
            <a:spAutoFit/>
          </a:bodyPr>
          <a:lstStyle/>
          <a:p>
            <a:pPr marL="0" marR="0" algn="just">
              <a:lnSpc>
                <a:spcPct val="115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15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9753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138348-F7C4-4963-BDFC-1D0D0C3B71A5}"/>
              </a:ext>
            </a:extLst>
          </p:cNvPr>
          <p:cNvPicPr>
            <a:picLocks noChangeAspect="1"/>
          </p:cNvPicPr>
          <p:nvPr/>
        </p:nvPicPr>
        <p:blipFill>
          <a:blip r:embed="rId2"/>
          <a:stretch>
            <a:fillRect/>
          </a:stretch>
        </p:blipFill>
        <p:spPr>
          <a:xfrm>
            <a:off x="333119" y="305318"/>
            <a:ext cx="8472677" cy="5268764"/>
          </a:xfrm>
          <a:prstGeom prst="rect">
            <a:avLst/>
          </a:prstGeom>
        </p:spPr>
      </p:pic>
      <p:sp>
        <p:nvSpPr>
          <p:cNvPr id="5" name="TextBox 4">
            <a:extLst>
              <a:ext uri="{FF2B5EF4-FFF2-40B4-BE49-F238E27FC236}">
                <a16:creationId xmlns:a16="http://schemas.microsoft.com/office/drawing/2014/main" id="{810AA60F-65D1-476B-9269-0FA1F08A5C3D}"/>
              </a:ext>
            </a:extLst>
          </p:cNvPr>
          <p:cNvSpPr txBox="1"/>
          <p:nvPr/>
        </p:nvSpPr>
        <p:spPr>
          <a:xfrm>
            <a:off x="1413621" y="5959183"/>
            <a:ext cx="7116604"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9424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BA3769-5305-45EC-9F0F-C7281D00443B}"/>
              </a:ext>
            </a:extLst>
          </p:cNvPr>
          <p:cNvPicPr>
            <a:picLocks noChangeAspect="1"/>
          </p:cNvPicPr>
          <p:nvPr/>
        </p:nvPicPr>
        <p:blipFill>
          <a:blip r:embed="rId2"/>
          <a:stretch>
            <a:fillRect/>
          </a:stretch>
        </p:blipFill>
        <p:spPr>
          <a:xfrm>
            <a:off x="549449" y="691049"/>
            <a:ext cx="8030880" cy="5083450"/>
          </a:xfrm>
          <a:prstGeom prst="rect">
            <a:avLst/>
          </a:prstGeom>
        </p:spPr>
      </p:pic>
      <p:sp>
        <p:nvSpPr>
          <p:cNvPr id="5" name="TextBox 4">
            <a:extLst>
              <a:ext uri="{FF2B5EF4-FFF2-40B4-BE49-F238E27FC236}">
                <a16:creationId xmlns:a16="http://schemas.microsoft.com/office/drawing/2014/main" id="{F411D57A-D69E-4904-9C18-1921337C38DC}"/>
              </a:ext>
            </a:extLst>
          </p:cNvPr>
          <p:cNvSpPr txBox="1"/>
          <p:nvPr/>
        </p:nvSpPr>
        <p:spPr>
          <a:xfrm>
            <a:off x="363256" y="5905341"/>
            <a:ext cx="8642958"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55948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t="9026" r="2" b="6882"/>
          <a:stretch>
            <a:fillRect/>
          </a:stretch>
        </p:blipFill>
        <p:spPr bwMode="auto">
          <a:xfrm>
            <a:off x="-390691" y="78424"/>
            <a:ext cx="4962691" cy="642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t="9029" b="6879"/>
          <a:stretch>
            <a:fillRect/>
          </a:stretch>
        </p:blipFill>
        <p:spPr bwMode="auto">
          <a:xfrm>
            <a:off x="4572000" y="78424"/>
            <a:ext cx="4962692" cy="651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a:extLst>
              <a:ext uri="{FF2B5EF4-FFF2-40B4-BE49-F238E27FC236}">
                <a16:creationId xmlns:a16="http://schemas.microsoft.com/office/drawing/2014/main" id="{A3E69F00-A847-49EA-8CC4-EE78A5F6C015}"/>
              </a:ext>
            </a:extLst>
          </p:cNvPr>
          <p:cNvSpPr txBox="1"/>
          <p:nvPr/>
        </p:nvSpPr>
        <p:spPr>
          <a:xfrm>
            <a:off x="850187" y="2667253"/>
            <a:ext cx="7817824" cy="784830"/>
          </a:xfrm>
          <a:prstGeom prst="rect">
            <a:avLst/>
          </a:prstGeom>
          <a:noFill/>
        </p:spPr>
        <p:txBody>
          <a:bodyPr wrap="square" rtlCol="0" anchor="t">
            <a:spAutoFit/>
          </a:bodyPr>
          <a:lstStyle/>
          <a:p>
            <a:pPr algn="ctr">
              <a:spcBef>
                <a:spcPts val="600"/>
              </a:spcBef>
            </a:pPr>
            <a:r>
              <a:rPr lang="en-US" sz="45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rPr>
              <a:t>KỂ CHUYỆN THEO TRANH</a:t>
            </a:r>
          </a:p>
        </p:txBody>
      </p:sp>
    </p:spTree>
    <p:extLst>
      <p:ext uri="{BB962C8B-B14F-4D97-AF65-F5344CB8AC3E}">
        <p14:creationId xmlns:p14="http://schemas.microsoft.com/office/powerpoint/2010/main" val="21214076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599</TotalTime>
  <Words>219</Words>
  <Application>Microsoft Office PowerPoint</Application>
  <PresentationFormat>On-screen Show (4:3)</PresentationFormat>
  <Paragraphs>20</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Phạm Tuấn Kiệt</cp:lastModifiedBy>
  <cp:revision>59</cp:revision>
  <dcterms:created xsi:type="dcterms:W3CDTF">2021-05-10T11:43:51Z</dcterms:created>
  <dcterms:modified xsi:type="dcterms:W3CDTF">2021-07-25T14:19:18Z</dcterms:modified>
</cp:coreProperties>
</file>