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2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3" d="100"/>
          <a:sy n="83" d="100"/>
        </p:scale>
        <p:origin x="3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205</Words>
  <Application>Microsoft Office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THUY LINH</cp:lastModifiedBy>
  <cp:revision>152</cp:revision>
  <dcterms:created xsi:type="dcterms:W3CDTF">2021-06-02T01:34:28Z</dcterms:created>
  <dcterms:modified xsi:type="dcterms:W3CDTF">2024-01-02T05:06:52Z</dcterms:modified>
</cp:coreProperties>
</file>