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</p:sldMasterIdLst>
  <p:notesMasterIdLst>
    <p:notesMasterId r:id="rId21"/>
  </p:notesMasterIdLst>
  <p:sldIdLst>
    <p:sldId id="297" r:id="rId8"/>
    <p:sldId id="298" r:id="rId9"/>
    <p:sldId id="299" r:id="rId10"/>
    <p:sldId id="300" r:id="rId11"/>
    <p:sldId id="301" r:id="rId12"/>
    <p:sldId id="256" r:id="rId13"/>
    <p:sldId id="302" r:id="rId14"/>
    <p:sldId id="296" r:id="rId15"/>
    <p:sldId id="289" r:id="rId16"/>
    <p:sldId id="291" r:id="rId17"/>
    <p:sldId id="292" r:id="rId18"/>
    <p:sldId id="304" r:id="rId19"/>
    <p:sldId id="303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38358-4075-404D-9A59-39E8CC635496}" type="datetimeFigureOut">
              <a:rPr lang="en-US" smtClean="0"/>
              <a:t>01/01/2024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14C3E-FF1B-41A4-B592-6540CF34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6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455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Thầy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cô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gõ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mục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tiêu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theo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bài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giảng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của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mình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55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646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4908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16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73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40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1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29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333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690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7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507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32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954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17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2891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32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650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266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8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595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7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8919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704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03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41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68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2357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261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155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8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8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9506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43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1203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42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29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41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2274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040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7340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9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143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970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8976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576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593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722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7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4685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854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7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097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877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1922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524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438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0255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6904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07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0034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7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8130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120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1424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1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763" r:id="rId26"/>
    <p:sldLayoutId id="214748376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3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68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2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A6248-9075-44F6-BABA-ACCDFFA547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0A7C2-3364-4B6C-B187-A7ABF31AEE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67E14-3BA2-4243-B9EA-E2C7FD4D880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B76E8-5BCA-478B-A7D2-0147B70B1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39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0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6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/>
                <a:ea typeface="字魂17号-萌趣果冻体"/>
                <a:cs typeface="Calibri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42093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51065" y="-793836"/>
            <a:ext cx="10037201" cy="755939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3322820" y="3563341"/>
            <a:ext cx="721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6">
                    <a:lumMod val="75000"/>
                  </a:schemeClr>
                </a:solidFill>
              </a:rPr>
              <a:t>HOẠT ĐỘNG KẾT NỐI</a:t>
            </a:r>
          </a:p>
        </p:txBody>
      </p:sp>
    </p:spTree>
    <p:extLst>
      <p:ext uri="{BB962C8B-B14F-4D97-AF65-F5344CB8AC3E}">
        <p14:creationId xmlns:p14="http://schemas.microsoft.com/office/powerpoint/2010/main" val="167644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72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Ôn tập về phép nhân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tìm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tích, so sánh 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5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41919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+ 2 + 2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+ 3 + 3 + 3 +3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6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 x 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3137831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 x 3 </a:t>
            </a:r>
            <a:r>
              <a:rPr lang="en-US" sz="32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887104" y="5720186"/>
            <a:ext cx="384641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 x 3 </a:t>
            </a:r>
            <a:r>
              <a:rPr lang="en-US" sz="32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371418" y="561062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3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8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57477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32112" y="206880"/>
              <a:ext cx="2117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72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Ôn tập về phép nhân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tìm</a:t>
              </a:r>
              <a:r>
                <a:rPr kumimoji="0" lang="en-US" sz="2800" b="1" i="0" u="none" strike="noStrike" kern="120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tích, so sánh 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210371" cy="714672"/>
            <a:chOff x="778314" y="3315253"/>
            <a:chExt cx="1021037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6003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28439" y="2191642"/>
            <a:ext cx="4445961" cy="1098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+mj-lt"/>
              </a:rPr>
              <a:t>LUYỆN TẬP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303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8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273927" cy="1131848"/>
                </a:xfrm>
                <a:prstGeom prst="rect">
                  <a:avLst/>
                </a:prstGeom>
                <a:blipFill>
                  <a:blip r:embed="rId3"/>
                  <a:stretch>
                    <a:fillRect l="-2282" r="-1284" b="-1243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477</Words>
  <Application>Microsoft Office PowerPoint</Application>
  <PresentationFormat>Widescreen</PresentationFormat>
  <Paragraphs>115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Cambria Math</vt:lpstr>
      <vt:lpstr>等线</vt:lpstr>
      <vt:lpstr>Times New Roman</vt:lpstr>
      <vt:lpstr>UTM Cookies</vt:lpstr>
      <vt:lpstr>字魂17号-萌趣果冻体</vt:lpstr>
      <vt:lpstr>思源黑体 CN Bold</vt:lpstr>
      <vt:lpstr>Office Theme</vt:lpstr>
      <vt:lpstr>3_Office Theme</vt:lpstr>
      <vt:lpstr>1_Office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HN23102023</cp:lastModifiedBy>
  <cp:revision>156</cp:revision>
  <dcterms:created xsi:type="dcterms:W3CDTF">2021-06-02T01:34:28Z</dcterms:created>
  <dcterms:modified xsi:type="dcterms:W3CDTF">2024-01-01T15:35:02Z</dcterms:modified>
</cp:coreProperties>
</file>