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2"/>
  </p:notesMasterIdLst>
  <p:sldIdLst>
    <p:sldId id="269" r:id="rId3"/>
    <p:sldId id="256" r:id="rId4"/>
    <p:sldId id="299" r:id="rId5"/>
    <p:sldId id="419" r:id="rId6"/>
    <p:sldId id="284" r:id="rId7"/>
    <p:sldId id="286" r:id="rId8"/>
    <p:sldId id="287" r:id="rId9"/>
    <p:sldId id="293" r:id="rId10"/>
    <p:sldId id="42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6" autoAdjust="0"/>
    <p:restoredTop sz="92000" autoAdjust="0"/>
  </p:normalViewPr>
  <p:slideViewPr>
    <p:cSldViewPr snapToGrid="0">
      <p:cViewPr varScale="1">
        <p:scale>
          <a:sx n="68" d="100"/>
          <a:sy n="68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AA339-20CC-44BD-A4C9-51B3D1DA0488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EF78-0F21-4627-99E3-C85E259232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299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68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5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644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773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48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7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3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03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20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43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3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71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79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7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5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37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4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567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72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16636"/>
      </p:ext>
    </p:extLst>
  </p:cSld>
  <p:clrMapOvr>
    <a:masterClrMapping/>
  </p:clrMapOvr>
  <p:transition spd="med" advClick="0" advTm="10000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7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849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1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00.png"/><Relationship Id="rId5" Type="http://schemas.openxmlformats.org/officeDocument/2006/relationships/audio" Target="../media/audio3.wav"/><Relationship Id="rId10" Type="http://schemas.openxmlformats.org/officeDocument/2006/relationships/image" Target="../media/image90.png"/><Relationship Id="rId4" Type="http://schemas.openxmlformats.org/officeDocument/2006/relationships/audio" Target="../media/audio2.wav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 với tiết 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11028" y="2045868"/>
            <a:ext cx="6704399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2610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98" y="1408474"/>
            <a:ext cx="1992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: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0850" y="368329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100" b="1" noProof="0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T</a:t>
            </a:r>
            <a:r>
              <a:rPr lang="en-US" sz="31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ư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3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1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2023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6377" y="96484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390" y="1580595"/>
            <a:ext cx="6125034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Bài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38 – </a:t>
            </a:r>
            <a:r>
              <a:rPr kumimoji="0" lang="en-US" sz="3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Tiết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1: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Thừa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số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,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tích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71E693-AAF0-4CDC-A719-145EDFD13AA0}"/>
              </a:ext>
            </a:extLst>
          </p:cNvPr>
          <p:cNvSpPr/>
          <p:nvPr/>
        </p:nvSpPr>
        <p:spPr>
          <a:xfrm>
            <a:off x="3803374" y="1610802"/>
            <a:ext cx="3850420" cy="3267063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64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13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4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7156" y="1627470"/>
            <a:ext cx="1118054" cy="584775"/>
            <a:chOff x="1868776" y="1353833"/>
            <a:chExt cx="1118054" cy="5719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68776" y="1353833"/>
              <a:ext cx="760124" cy="571910"/>
              <a:chOff x="1868776" y="1353833"/>
              <a:chExt cx="760124" cy="57191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868776" y="1353833"/>
                <a:ext cx="68640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7F904E-4E86-42A6-A00C-57ACA66FD44C}"/>
              </a:ext>
            </a:extLst>
          </p:cNvPr>
          <p:cNvCxnSpPr/>
          <p:nvPr/>
        </p:nvCxnSpPr>
        <p:spPr>
          <a:xfrm>
            <a:off x="1624614" y="2089238"/>
            <a:ext cx="5989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719305"/>
            <a:ext cx="1116312" cy="584775"/>
            <a:chOff x="1870518" y="1355193"/>
            <a:chExt cx="1116312" cy="58477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355193"/>
              <a:ext cx="758382" cy="584775"/>
              <a:chOff x="1870518" y="1355193"/>
              <a:chExt cx="758382" cy="58477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06506" y="1355193"/>
                <a:ext cx="686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10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1A25DE-BED5-43E0-B8CE-8E76E4EEB5D5}"/>
              </a:ext>
            </a:extLst>
          </p:cNvPr>
          <p:cNvCxnSpPr>
            <a:cxnSpLocks/>
          </p:cNvCxnSpPr>
          <p:nvPr/>
        </p:nvCxnSpPr>
        <p:spPr>
          <a:xfrm>
            <a:off x="2331546" y="1743009"/>
            <a:ext cx="19741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0BBAD10-9993-4995-BDE8-877E6A1F63C2}"/>
              </a:ext>
            </a:extLst>
          </p:cNvPr>
          <p:cNvCxnSpPr>
            <a:cxnSpLocks/>
          </p:cNvCxnSpPr>
          <p:nvPr/>
        </p:nvCxnSpPr>
        <p:spPr>
          <a:xfrm>
            <a:off x="4426676" y="1743009"/>
            <a:ext cx="1157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C8DBD4-F3DB-441E-B7C3-0A5E68E336A0}"/>
              </a:ext>
            </a:extLst>
          </p:cNvPr>
          <p:cNvCxnSpPr>
            <a:cxnSpLocks/>
          </p:cNvCxnSpPr>
          <p:nvPr/>
        </p:nvCxnSpPr>
        <p:spPr>
          <a:xfrm>
            <a:off x="7077947" y="1743009"/>
            <a:ext cx="13415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A9A70D3-9607-4714-B59C-62C765EE3CD2}"/>
              </a:ext>
            </a:extLst>
          </p:cNvPr>
          <p:cNvCxnSpPr/>
          <p:nvPr/>
        </p:nvCxnSpPr>
        <p:spPr>
          <a:xfrm>
            <a:off x="3777137" y="1186920"/>
            <a:ext cx="5989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"/>
          <p:cNvGrpSpPr/>
          <p:nvPr/>
        </p:nvGrpSpPr>
        <p:grpSpPr>
          <a:xfrm>
            <a:off x="0" y="121024"/>
            <a:ext cx="12192000" cy="6602506"/>
            <a:chOff x="134471" y="121024"/>
            <a:chExt cx="11944115" cy="6602506"/>
          </a:xfrm>
        </p:grpSpPr>
        <p:cxnSp>
          <p:nvCxnSpPr>
            <p:cNvPr id="254" name="Google Shape;254;p9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9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9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8939206" y="193124"/>
            <a:ext cx="2047960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9288470" y="524666"/>
            <a:ext cx="1661796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-2" y="2878201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786" y="1570251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9"/>
          <p:cNvGrpSpPr/>
          <p:nvPr/>
        </p:nvGrpSpPr>
        <p:grpSpPr>
          <a:xfrm>
            <a:off x="-1" y="4352544"/>
            <a:ext cx="12192000" cy="2505456"/>
            <a:chOff x="-91440" y="4352544"/>
            <a:chExt cx="12283440" cy="2505456"/>
          </a:xfrm>
        </p:grpSpPr>
        <p:pic>
          <p:nvPicPr>
            <p:cNvPr id="263" name="Google Shape;263;p9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9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14066">
            <a:off x="1675425" y="471817"/>
            <a:ext cx="1524347" cy="7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2472737" y="1664284"/>
            <a:ext cx="75255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Tạm biệt và hẹn gặp lại các con vào những tiết học sau!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6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242</Words>
  <Application>Microsoft Office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HP001 4H</vt:lpstr>
      <vt:lpstr>Times New Roman</vt:lpstr>
      <vt:lpstr>UTM Cookies</vt:lpstr>
      <vt:lpstr>字魂17号-萌趣果冻体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DL210723</cp:lastModifiedBy>
  <cp:revision>161</cp:revision>
  <dcterms:created xsi:type="dcterms:W3CDTF">2021-06-02T01:34:28Z</dcterms:created>
  <dcterms:modified xsi:type="dcterms:W3CDTF">2024-01-02T03:28:29Z</dcterms:modified>
</cp:coreProperties>
</file>