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64" r:id="rId3"/>
    <p:sldId id="275" r:id="rId4"/>
    <p:sldId id="265" r:id="rId5"/>
    <p:sldId id="276" r:id="rId6"/>
    <p:sldId id="278" r:id="rId7"/>
    <p:sldId id="279" r:id="rId8"/>
    <p:sldId id="270" r:id="rId9"/>
    <p:sldId id="27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84"/>
    <a:srgbClr val="BEEEAF"/>
    <a:srgbClr val="66E5B9"/>
    <a:srgbClr val="6BE8C8"/>
    <a:srgbClr val="B652E9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CẢM XÚC CỦA EM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56074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219899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Cùng các bạn chơi trò: Đoán cảm xúc.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5C33D-5274-A341-B6DF-5534168F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>
          <a:xfrm>
            <a:off x="1799314" y="1724588"/>
            <a:ext cx="8966424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411554" y="503578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Em sẽ có cảm xúc như thế nào trong tình huống sau: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47728" y="4367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6034509" y="1407213"/>
            <a:ext cx="4225713" cy="1944740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839321" y="3906884"/>
            <a:ext cx="3500346" cy="2353135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5844614" y="2042862"/>
            <a:ext cx="443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       Khi bạn không giữ lời hứa với 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471632" y="201144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8252849" y="4710865"/>
            <a:ext cx="26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Khi em được khen ngợi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371723" y="4449255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51B527C-0C20-9545-AAEF-A1CA06110698}"/>
              </a:ext>
            </a:extLst>
          </p:cNvPr>
          <p:cNvGrpSpPr/>
          <p:nvPr/>
        </p:nvGrpSpPr>
        <p:grpSpPr>
          <a:xfrm>
            <a:off x="397374" y="241347"/>
            <a:ext cx="2392425" cy="1092754"/>
            <a:chOff x="500062" y="2851475"/>
            <a:chExt cx="2821477" cy="128872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65C77FE-CF1A-D747-BBDD-ABD06B97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5CAFAF-8ECE-924F-A75E-B6BDA0293915}"/>
                </a:ext>
              </a:extLst>
            </p:cNvPr>
            <p:cNvSpPr txBox="1"/>
            <p:nvPr/>
          </p:nvSpPr>
          <p:spPr>
            <a:xfrm>
              <a:off x="1237849" y="3294564"/>
              <a:ext cx="2083690" cy="54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1070086" y="1070874"/>
            <a:ext cx="3628720" cy="3130855"/>
            <a:chOff x="189916" y="2756054"/>
            <a:chExt cx="3505165" cy="3127773"/>
          </a:xfrm>
          <a:solidFill>
            <a:srgbClr val="BEEEAF"/>
          </a:solidFill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886090" y="2244431"/>
            <a:ext cx="249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    Em làm vỡ một món đồ kỉ niệm của bố.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774928" y="2212135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DD29C-6467-324C-B771-5DA62418CF2B}"/>
              </a:ext>
            </a:extLst>
          </p:cNvPr>
          <p:cNvGrpSpPr/>
          <p:nvPr/>
        </p:nvGrpSpPr>
        <p:grpSpPr>
          <a:xfrm>
            <a:off x="2201255" y="4414561"/>
            <a:ext cx="4817806" cy="2094651"/>
            <a:chOff x="2171759" y="4162348"/>
            <a:chExt cx="4817806" cy="2304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71323E-ACFC-E342-98B4-D87422DF2564}"/>
                </a:ext>
              </a:extLst>
            </p:cNvPr>
            <p:cNvSpPr/>
            <p:nvPr/>
          </p:nvSpPr>
          <p:spPr>
            <a:xfrm>
              <a:off x="2171759" y="4162348"/>
              <a:ext cx="4817806" cy="2304116"/>
            </a:xfrm>
            <a:prstGeom prst="ellipse">
              <a:avLst/>
            </a:prstGeom>
            <a:solidFill>
              <a:srgbClr val="FDE084">
                <a:alpha val="87000"/>
              </a:srgbClr>
            </a:solidFill>
            <a:ln>
              <a:solidFill>
                <a:srgbClr val="FDE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7B8B54E-4A81-8B41-895C-3DFB0EB42EDA}"/>
                </a:ext>
              </a:extLst>
            </p:cNvPr>
            <p:cNvSpPr/>
            <p:nvPr/>
          </p:nvSpPr>
          <p:spPr>
            <a:xfrm>
              <a:off x="2268171" y="4257251"/>
              <a:ext cx="4616948" cy="209465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ED93D07-6ED5-F442-A22A-C7A951332594}"/>
              </a:ext>
            </a:extLst>
          </p:cNvPr>
          <p:cNvSpPr txBox="1"/>
          <p:nvPr/>
        </p:nvSpPr>
        <p:spPr>
          <a:xfrm flipH="1">
            <a:off x="2369299" y="4865771"/>
            <a:ext cx="4430114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</a:rPr>
              <a:t>          Một anh trong trường thường xuyên bắt em xách cặp cho anh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38960-E878-D84B-B849-29D0E06C15F7}"/>
              </a:ext>
            </a:extLst>
          </p:cNvPr>
          <p:cNvGrpSpPr/>
          <p:nvPr/>
        </p:nvGrpSpPr>
        <p:grpSpPr>
          <a:xfrm>
            <a:off x="2907829" y="4819604"/>
            <a:ext cx="408621" cy="523220"/>
            <a:chOff x="5224655" y="-1003845"/>
            <a:chExt cx="408621" cy="5232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AA14C8-9783-1C41-9AED-0014F6BDB15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0DDD1-E30F-934A-8163-1C939ABFDC1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4" grpId="0"/>
      <p:bldP spid="40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được tặng quà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E46869-6CFC-FC46-9312-6792E6EAE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>
          <a:xfrm>
            <a:off x="1879600" y="1568844"/>
            <a:ext cx="8432800" cy="4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125163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bị bạn trêu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349633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2723677" y="599266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bạn không muốn chơi với em</a:t>
            </a:r>
          </a:p>
        </p:txBody>
      </p:sp>
    </p:spTree>
    <p:extLst>
      <p:ext uri="{BB962C8B-B14F-4D97-AF65-F5344CB8AC3E}">
        <p14:creationId xmlns:p14="http://schemas.microsoft.com/office/powerpoint/2010/main" val="5068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114471" y="599208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536526"/>
            <a:ext cx="572516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54010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1997181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321BB-758C-1147-B945-EE679BD4C246}"/>
              </a:ext>
            </a:extLst>
          </p:cNvPr>
          <p:cNvGrpSpPr/>
          <p:nvPr/>
        </p:nvGrpSpPr>
        <p:grpSpPr>
          <a:xfrm>
            <a:off x="1207166" y="158805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538C7-1FB9-BF4D-A728-60E058BF842C}"/>
              </a:ext>
            </a:extLst>
          </p:cNvPr>
          <p:cNvGrpSpPr/>
          <p:nvPr/>
        </p:nvGrpSpPr>
        <p:grpSpPr>
          <a:xfrm>
            <a:off x="8466731" y="1293761"/>
            <a:ext cx="3344855" cy="1608298"/>
            <a:chOff x="7971431" y="1260933"/>
            <a:chExt cx="3344855" cy="160829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210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THUY LINH</cp:lastModifiedBy>
  <cp:revision>67</cp:revision>
  <dcterms:created xsi:type="dcterms:W3CDTF">2021-06-11T02:39:36Z</dcterms:created>
  <dcterms:modified xsi:type="dcterms:W3CDTF">2024-01-02T05:02:43Z</dcterms:modified>
</cp:coreProperties>
</file>