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56" r:id="rId3"/>
    <p:sldId id="257" r:id="rId4"/>
    <p:sldId id="290" r:id="rId5"/>
    <p:sldId id="263" r:id="rId6"/>
    <p:sldId id="284" r:id="rId7"/>
    <p:sldId id="267" r:id="rId8"/>
    <p:sldId id="289" r:id="rId9"/>
    <p:sldId id="286" r:id="rId10"/>
    <p:sldId id="285" r:id="rId11"/>
    <p:sldId id="288" r:id="rId12"/>
    <p:sldId id="287" r:id="rId13"/>
    <p:sldId id="266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CF19F-239E-47CE-9BE2-F65E11F0E797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3D8C6-5F7E-411D-B5DD-EFF0EF535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9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515042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430BF5-B222-4214-BC3F-A7F5F5FE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72" y="660249"/>
            <a:ext cx="4289714" cy="29707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6B65BA-D479-4E93-AD73-C48792178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82" y="1696454"/>
            <a:ext cx="3876190" cy="26666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D2BEAD-0E53-4E15-AF00-4D2D13C43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753" y="3449472"/>
            <a:ext cx="3300838" cy="31799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6A00A9-102B-43D2-B754-4A747365C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8001" y="3449472"/>
            <a:ext cx="3295047" cy="325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287030"/>
            <a:ext cx="6858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46BCA3-A338-4AD5-AF3B-06382E2F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34" y="896074"/>
            <a:ext cx="4702791" cy="35687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B660A7-EE39-496A-A376-DCA1F4A0B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01206"/>
            <a:ext cx="3928914" cy="40235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D2E60C-EB3D-4130-A3BE-0DF9B9DB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26903"/>
            <a:ext cx="3768315" cy="26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88767"/>
            <a:ext cx="72771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B6D5E6-6941-42CB-B077-DA36C424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23" y="1905000"/>
            <a:ext cx="1142375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953000" y="2819400"/>
            <a:ext cx="327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lang="en-US" sz="4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465676" y="1264693"/>
            <a:ext cx="11116724" cy="402774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2636632"/>
            <a:ext cx="8932351" cy="96908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Cảm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xúc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117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664" y="3187041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defTabSz="685800">
              <a:defRPr/>
            </a:pP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xúc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tích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cực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xúc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tiêu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cực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664" y="2510227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biểu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xúc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3764099" y="1515620"/>
            <a:ext cx="497662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Yêu</a:t>
            </a:r>
            <a:r>
              <a:rPr kumimoji="0" lang="en-US" altLang="zh-CN" sz="4400" b="1" i="0" u="none" strike="noStrike" kern="1200" cap="none" spc="60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cầu cần đạt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370165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307094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384493" y="3356381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318669" y="3323321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664" y="4347029"/>
            <a:ext cx="6526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Giải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quyết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số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huống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仓耳羽辰体-谷力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14E475-E82E-4267-84CC-3A56FE53F448}"/>
              </a:ext>
            </a:extLst>
          </p:cNvPr>
          <p:cNvSpPr/>
          <p:nvPr/>
        </p:nvSpPr>
        <p:spPr>
          <a:xfrm>
            <a:off x="2370165" y="4361277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61E852-A25B-407C-A53B-B2316C02EEAD}"/>
              </a:ext>
            </a:extLst>
          </p:cNvPr>
          <p:cNvSpPr txBox="1"/>
          <p:nvPr/>
        </p:nvSpPr>
        <p:spPr>
          <a:xfrm>
            <a:off x="2325689" y="4365842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7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7" grpId="0"/>
      <p:bldP spid="79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0"/>
            <a:ext cx="632459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2408819" y="624037"/>
            <a:ext cx="769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82E669D-D479-493E-A633-C85E59089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22939"/>
            <a:ext cx="2400000" cy="21809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D57C8D1-934E-4BE4-B101-63AFC8C29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088" y="942333"/>
            <a:ext cx="2457143" cy="2200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D02C68E-5858-435E-BC54-7D31CF9CE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001149"/>
            <a:ext cx="2342857" cy="2000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22C3BD3-263D-4C19-A996-9F599B6EB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18" y="3835443"/>
            <a:ext cx="2380952" cy="191428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59E7008-6DCF-4C5B-A04B-46F986D9B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093" y="3969066"/>
            <a:ext cx="2561905" cy="195238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F176FA-6B73-416F-9886-0BF42B501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4102455"/>
            <a:ext cx="2571429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1"/>
            <a:ext cx="10439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953069" y="4023813"/>
            <a:ext cx="11049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14E4B-496E-4801-86A0-3871852435F2}"/>
              </a:ext>
            </a:extLst>
          </p:cNvPr>
          <p:cNvSpPr txBox="1"/>
          <p:nvPr/>
        </p:nvSpPr>
        <p:spPr>
          <a:xfrm>
            <a:off x="979227" y="2390001"/>
            <a:ext cx="10439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BC7A-AD99-4BC2-AE1C-25BB76AB28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281D1-671C-4F05-87A9-1784030A8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17638"/>
            <a:ext cx="4006293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166154-3EE2-4818-AE28-33FA5EF4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02" y="1445126"/>
            <a:ext cx="3314486" cy="2688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BF62F-3E66-4AC6-8BAE-1C28E0FDC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779838"/>
            <a:ext cx="4006293" cy="27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24" y="970117"/>
            <a:ext cx="104082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478498" y="5904942"/>
            <a:ext cx="266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5.mệt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4035051" y="3548366"/>
            <a:ext cx="128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2.Ghê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6797695" y="3428999"/>
            <a:ext cx="207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3.Tức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0C2B68-8380-4BCF-8B2B-664212973C88}"/>
              </a:ext>
            </a:extLst>
          </p:cNvPr>
          <p:cNvSpPr txBox="1"/>
          <p:nvPr/>
        </p:nvSpPr>
        <p:spPr>
          <a:xfrm>
            <a:off x="9379928" y="3317533"/>
            <a:ext cx="154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43B3B0A-5E8A-45F9-A777-55EA53377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55733"/>
            <a:ext cx="1771429" cy="18190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5B5907A-3F0E-4091-8BF9-2CB91045C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051" y="1616090"/>
            <a:ext cx="1914286" cy="183809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4F520D5-0DBA-495D-AC85-D68763B46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371" y="1710993"/>
            <a:ext cx="2076190" cy="156190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B242FC8-DD6D-4D24-A1A5-1C02842A6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1746841"/>
            <a:ext cx="2304762" cy="141904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849725-F35A-4495-963A-BEBB22F0D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63" y="4174297"/>
            <a:ext cx="2580952" cy="159047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E758DA34-C7F8-4066-BA18-34C37873A6FD}"/>
              </a:ext>
            </a:extLst>
          </p:cNvPr>
          <p:cNvSpPr txBox="1"/>
          <p:nvPr/>
        </p:nvSpPr>
        <p:spPr>
          <a:xfrm>
            <a:off x="1048416" y="3428998"/>
            <a:ext cx="199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1.Ngạc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64A8D4B-0558-435C-8357-A08760A1E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8468" y="4324365"/>
            <a:ext cx="1742857" cy="165714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4CB67D2-2348-4195-A6BE-591095BF2DA8}"/>
              </a:ext>
            </a:extLst>
          </p:cNvPr>
          <p:cNvSpPr txBox="1"/>
          <p:nvPr/>
        </p:nvSpPr>
        <p:spPr>
          <a:xfrm>
            <a:off x="3745643" y="6141472"/>
            <a:ext cx="196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6.Buồn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A705EFC6-5EAB-49B6-9E17-5AB024ACEB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3533" y="4323195"/>
            <a:ext cx="3238095" cy="164761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9917E91-39A6-428D-B050-2F02535C00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1" y="4379233"/>
            <a:ext cx="2914286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38" grpId="0"/>
      <p:bldP spid="39" grpId="0"/>
      <p:bldP spid="53" grpId="0"/>
      <p:bldP spid="66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00272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DE0528-DCAB-46A3-9CA7-1B4BDD97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79" y="2270152"/>
            <a:ext cx="2823019" cy="22901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197228-C37B-4CF7-B648-52C277D60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40" y="2270152"/>
            <a:ext cx="3333677" cy="17788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F060A4F-A748-43C0-B5E4-9C21BEAFA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704" y="2209074"/>
            <a:ext cx="2926643" cy="23511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70BC21-486C-483A-8E56-38B2D1372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404" y="4191000"/>
            <a:ext cx="3876400" cy="24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258</Words>
  <Application>Microsoft Office PowerPoint</Application>
  <PresentationFormat>Widescreen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等线</vt:lpstr>
      <vt:lpstr>HP001 TD 4H</vt:lpstr>
      <vt:lpstr>HP-087</vt:lpstr>
      <vt:lpstr>HP-089</vt:lpstr>
      <vt:lpstr>Times New Roman</vt:lpstr>
      <vt:lpstr>仓耳羽辰体-谷力 W05</vt:lpstr>
      <vt:lpstr>Office Theme</vt:lpstr>
      <vt:lpstr>1_Office Theme</vt:lpstr>
      <vt:lpstr>PowerPoint Presentation</vt:lpstr>
      <vt:lpstr>PowerPoint Presentation</vt:lpstr>
      <vt:lpstr>PowerPoint Presentation</vt:lpstr>
      <vt:lpstr>Khởi động</vt:lpstr>
      <vt:lpstr>Khám phá</vt:lpstr>
      <vt:lpstr>Khám phá</vt:lpstr>
      <vt:lpstr>Điều gì xảy ra khi :</vt:lpstr>
      <vt:lpstr>PowerPoint Presentation</vt:lpstr>
      <vt:lpstr>PowerPoint Presentation</vt:lpstr>
      <vt:lpstr>PowerPoint Presentation</vt:lpstr>
      <vt:lpstr>Luyện tập 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DL210723</cp:lastModifiedBy>
  <cp:revision>77</cp:revision>
  <dcterms:created xsi:type="dcterms:W3CDTF">2006-08-16T00:00:00Z</dcterms:created>
  <dcterms:modified xsi:type="dcterms:W3CDTF">2024-01-02T03:48:07Z</dcterms:modified>
</cp:coreProperties>
</file>