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9"/>
  </p:notesMasterIdLst>
  <p:sldIdLst>
    <p:sldId id="322" r:id="rId3"/>
    <p:sldId id="343" r:id="rId4"/>
    <p:sldId id="317" r:id="rId5"/>
    <p:sldId id="355" r:id="rId6"/>
    <p:sldId id="356" r:id="rId7"/>
    <p:sldId id="341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90" d="100"/>
          <a:sy n="90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97095" y="1831505"/>
            <a:ext cx="193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1. 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endParaRPr lang="en-US" sz="1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chọn tả đồ vật nào?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127417" y="292307"/>
            <a:ext cx="3391525" cy="23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382249" y="1995528"/>
            <a:ext cx="634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THAM KHẢO</a:t>
            </a:r>
          </a:p>
          <a:p>
            <a:pPr algn="just"/>
            <a:r>
              <a:rPr lang="en-US" sz="2400">
                <a:solidFill>
                  <a:srgbClr val="002060"/>
                </a:solidFill>
              </a:rPr>
              <a:t>        Mẹ mua cho em một chiếc ô rất xinh xắn. Chiếc ô có tay cầm bằng nhựa cứng, màu xanh đậm. Vòm ô màu hồng, tròn to có in hình mặt gấu Bun. Em dùng ô để che nắng hoặc che mưa mỗi lúc em đi học. Em thích chiếc ô này lắm nên em sẽ giữ gìn nó cẩn thận.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229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Kalam</vt:lpstr>
      <vt:lpstr>UTM Cookies</vt:lpstr>
      <vt:lpstr>Montserrat</vt:lpstr>
      <vt:lpstr>UTM Avo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</cp:lastModifiedBy>
  <cp:revision>123</cp:revision>
  <dcterms:modified xsi:type="dcterms:W3CDTF">2024-01-02T05:08:24Z</dcterms:modified>
</cp:coreProperties>
</file>