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84" r:id="rId4"/>
    <p:sldId id="285" r:id="rId5"/>
    <p:sldId id="286" r:id="rId6"/>
    <p:sldId id="294" r:id="rId7"/>
    <p:sldId id="289" r:id="rId8"/>
    <p:sldId id="291" r:id="rId9"/>
    <p:sldId id="292" r:id="rId10"/>
    <p:sldId id="293" r:id="rId11"/>
    <p:sldId id="304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1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51DE-69DC-E1B1-30ED-5B9935CE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FF79-93D7-48FA-5AFF-749D3B6E8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2B0A9-3F45-80FB-0727-3BBDC62A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ED4-E1E5-4529-BDDA-1C6D80101993}" type="datetimeFigureOut">
              <a:rPr lang="en-US" smtClean="0"/>
              <a:t>02/01/2024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DA2BE-BD7F-EE65-05EC-7B8D495D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FEC7A-54C6-70D6-7F63-3E7C6B18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2079-E671-4BFF-B165-45656576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18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3.wdp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10.png"/><Relationship Id="rId10" Type="http://schemas.openxmlformats.org/officeDocument/2006/relationships/image" Target="../media/image8.png"/><Relationship Id="rId4" Type="http://schemas.openxmlformats.org/officeDocument/2006/relationships/image" Target="../media/image210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5.wdp"/><Relationship Id="rId21" Type="http://schemas.openxmlformats.org/officeDocument/2006/relationships/image" Target="../media/image4.png"/><Relationship Id="rId7" Type="http://schemas.microsoft.com/office/2007/relationships/hdphoto" Target="../media/hdphoto7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9.wdp"/><Relationship Id="rId24" Type="http://schemas.microsoft.com/office/2007/relationships/hdphoto" Target="../media/hdphoto11.wdp"/><Relationship Id="rId5" Type="http://schemas.microsoft.com/office/2007/relationships/hdphoto" Target="../media/hdphoto6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10.wdp"/><Relationship Id="rId4" Type="http://schemas.openxmlformats.org/officeDocument/2006/relationships/image" Target="../media/image12.png"/><Relationship Id="rId9" Type="http://schemas.microsoft.com/office/2007/relationships/hdphoto" Target="../media/hdphoto8.wdp"/><Relationship Id="rId14" Type="http://schemas.openxmlformats.org/officeDocument/2006/relationships/image" Target="../media/image18.png"/><Relationship Id="rId22" Type="http://schemas.microsoft.com/office/2007/relationships/hdphoto" Target="../media/hdphoto3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35.png"/><Relationship Id="rId10" Type="http://schemas.microsoft.com/office/2007/relationships/hdphoto" Target="../media/hdphoto17.wdp"/><Relationship Id="rId4" Type="http://schemas.microsoft.com/office/2007/relationships/hdphoto" Target="../media/hdphoto14.wdp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4021092" y="248252"/>
            <a:ext cx="4810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279956" y="1171615"/>
            <a:ext cx="12177023" cy="1376748"/>
            <a:chOff x="263110" y="810540"/>
            <a:chExt cx="12177023" cy="137674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579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132107" y="4626541"/>
            <a:ext cx="11785525" cy="1376748"/>
            <a:chOff x="270266" y="3439486"/>
            <a:chExt cx="11351120" cy="13767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579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0" y="2900290"/>
            <a:ext cx="11814629" cy="1376748"/>
            <a:chOff x="1840692" y="2123349"/>
            <a:chExt cx="9697982" cy="13767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579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C1C2A00-176D-F15B-6B03-985DD30D99AC}"/>
              </a:ext>
            </a:extLst>
          </p:cNvPr>
          <p:cNvSpPr txBox="1"/>
          <p:nvPr/>
        </p:nvSpPr>
        <p:spPr>
          <a:xfrm>
            <a:off x="1732731" y="1645594"/>
            <a:ext cx="7634081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hình thành bảng nhân 5; viết, đọc được bảng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976A7B-227C-B34B-41BD-E125BA5CDE1E}"/>
              </a:ext>
            </a:extLst>
          </p:cNvPr>
          <p:cNvSpPr txBox="1"/>
          <p:nvPr/>
        </p:nvSpPr>
        <p:spPr>
          <a:xfrm>
            <a:off x="1760200" y="3568947"/>
            <a:ext cx="747639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tính nhẩm ( dựa vào bảng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D5B8DD-5F4A-F94A-4BED-41862C773C84}"/>
              </a:ext>
            </a:extLst>
          </p:cNvPr>
          <p:cNvSpPr txBox="1"/>
          <p:nvPr/>
        </p:nvSpPr>
        <p:spPr>
          <a:xfrm>
            <a:off x="1974444" y="4361673"/>
            <a:ext cx="7262154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một số bài tập, bài toán thực tế liên quan đến các phép chia ở bảng chia 5.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8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4021092" y="248252"/>
            <a:ext cx="4810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279956" y="1171615"/>
            <a:ext cx="12177023" cy="1376748"/>
            <a:chOff x="263110" y="810540"/>
            <a:chExt cx="12177023" cy="137674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579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132107" y="4626541"/>
            <a:ext cx="11785525" cy="1376748"/>
            <a:chOff x="270266" y="3439486"/>
            <a:chExt cx="11351120" cy="13767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579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0" y="2900290"/>
            <a:ext cx="11814629" cy="1376748"/>
            <a:chOff x="1840692" y="2123349"/>
            <a:chExt cx="9697982" cy="13767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579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C1C2A00-176D-F15B-6B03-985DD30D99AC}"/>
              </a:ext>
            </a:extLst>
          </p:cNvPr>
          <p:cNvSpPr txBox="1"/>
          <p:nvPr/>
        </p:nvSpPr>
        <p:spPr>
          <a:xfrm>
            <a:off x="1732731" y="1645594"/>
            <a:ext cx="7634081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hình thành bảng nhân 5; viết, đọc được bảng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976A7B-227C-B34B-41BD-E125BA5CDE1E}"/>
              </a:ext>
            </a:extLst>
          </p:cNvPr>
          <p:cNvSpPr txBox="1"/>
          <p:nvPr/>
        </p:nvSpPr>
        <p:spPr>
          <a:xfrm>
            <a:off x="1760200" y="3568947"/>
            <a:ext cx="747639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tính nhẩm ( dựa vào bảng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D5B8DD-5F4A-F94A-4BED-41862C773C84}"/>
              </a:ext>
            </a:extLst>
          </p:cNvPr>
          <p:cNvSpPr txBox="1"/>
          <p:nvPr/>
        </p:nvSpPr>
        <p:spPr>
          <a:xfrm>
            <a:off x="1974444" y="4361673"/>
            <a:ext cx="7262154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một số bài tập, bài toán thực tế liên quan đến các phép chia ở bảng chia 5.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535</Words>
  <Application>Microsoft Office PowerPoint</Application>
  <PresentationFormat>Widescreen</PresentationFormat>
  <Paragraphs>138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165</cp:revision>
  <dcterms:created xsi:type="dcterms:W3CDTF">2021-06-02T01:34:28Z</dcterms:created>
  <dcterms:modified xsi:type="dcterms:W3CDTF">2024-01-02T01:14:51Z</dcterms:modified>
</cp:coreProperties>
</file>