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703" r:id="rId3"/>
    <p:sldMasterId id="2147483719" r:id="rId4"/>
    <p:sldMasterId id="2147483732" r:id="rId5"/>
    <p:sldMasterId id="2147483744" r:id="rId6"/>
    <p:sldMasterId id="2147483756" r:id="rId7"/>
  </p:sldMasterIdLst>
  <p:notesMasterIdLst>
    <p:notesMasterId r:id="rId28"/>
  </p:notesMasterIdLst>
  <p:sldIdLst>
    <p:sldId id="293" r:id="rId8"/>
    <p:sldId id="304" r:id="rId9"/>
    <p:sldId id="298" r:id="rId10"/>
    <p:sldId id="299" r:id="rId11"/>
    <p:sldId id="300" r:id="rId12"/>
    <p:sldId id="301" r:id="rId13"/>
    <p:sldId id="302" r:id="rId14"/>
    <p:sldId id="256" r:id="rId15"/>
    <p:sldId id="307" r:id="rId16"/>
    <p:sldId id="305" r:id="rId17"/>
    <p:sldId id="283" r:id="rId18"/>
    <p:sldId id="284" r:id="rId19"/>
    <p:sldId id="285" r:id="rId20"/>
    <p:sldId id="286" r:id="rId21"/>
    <p:sldId id="287" r:id="rId22"/>
    <p:sldId id="288" r:id="rId23"/>
    <p:sldId id="306" r:id="rId24"/>
    <p:sldId id="308" r:id="rId25"/>
    <p:sldId id="295" r:id="rId26"/>
    <p:sldId id="303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CD"/>
    <a:srgbClr val="FDDEEB"/>
    <a:srgbClr val="FFF789"/>
    <a:srgbClr val="E07235"/>
    <a:srgbClr val="EB54E9"/>
    <a:srgbClr val="D34CD6"/>
    <a:srgbClr val="D8F3FC"/>
    <a:srgbClr val="EF5F5F"/>
    <a:srgbClr val="9CDCF8"/>
    <a:srgbClr val="BED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86" autoAdjust="0"/>
    <p:restoredTop sz="94660"/>
  </p:normalViewPr>
  <p:slideViewPr>
    <p:cSldViewPr snapToGrid="0">
      <p:cViewPr varScale="1">
        <p:scale>
          <a:sx n="34" d="100"/>
          <a:sy n="34" d="100"/>
        </p:scale>
        <p:origin x="60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EFADB-3E1B-4BB6-99B0-1AC5FDCEDD22}" type="datetimeFigureOut">
              <a:rPr lang="en-US" smtClean="0"/>
              <a:t>17/01/2022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0443B-26B1-4ED6-B014-FF2B7F8C0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04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32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436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969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807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019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296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65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01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CN" altLang="en-US" sz="2135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43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4817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338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975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124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946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33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0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4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7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0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0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77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27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3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0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12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altLang="zh-CN" sz="2700" dirty="0">
                <a:solidFill>
                  <a:srgbClr val="00B050"/>
                </a:solidFill>
              </a:rPr>
              <a:t>Click here to add a title</a:t>
            </a:r>
            <a:endParaRPr lang="zh-CN" altLang="en-US" sz="27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84912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78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1435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2444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1637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957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1718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905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6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53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8715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344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4586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45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736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82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15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2873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6879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76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504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2257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3549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919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697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5BF4-C259-46B5-8C92-AB5EA636B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F56C5-0979-4E7A-A916-361E853B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38C18-961E-4D6F-A3EA-5DCEB24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9D3D-10A5-4E34-A8AA-9FCDE6C4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1B50F-0A84-4074-B71E-E0B8CA0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925716DF-B843-417E-A4B7-1D73BE9FD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2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0B9D-6D18-4E2A-950C-E19818BE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0314-B7F2-4D18-8F93-A6BC13C6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9F49-E6E4-447B-8A1B-0D915D0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FD74E-8FA5-4FD8-9704-D41ECA4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49E78-B49F-4787-8104-101FC676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380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58EB-DF03-4B15-8DB4-3B10B92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22F57-C269-4A16-A002-64A5B15B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C2E87-E837-4A6B-890A-7B00FEBD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9E545-5593-41EB-922B-A50A7E81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E3C3F-8072-4719-A61D-34A43DA4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901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61B17-1D2F-4A0B-954A-BF0E260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76E8D-C698-4635-8FF7-8135D74F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1DE5A-E8CF-4186-B7E9-F521A98F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E17EA-D59D-43B5-B268-76D676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BEDD4-01E4-48A7-98A6-EDBEED85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61831-4A71-4B81-B53A-912B76B4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3636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EABB-1561-4F01-9637-ADE8691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C919B-EB2E-45EF-83C7-D2958651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B5445-5F61-4D60-ABC3-C241884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4A57E-7470-4414-8ABC-73C401F52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AB285-59B4-442B-BF99-C526CCD2F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94D0D5-D095-46BC-A23B-AC6E0C6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D511BE-B20A-4C78-9617-A0DC855F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61FA87-B63A-4283-848B-1A5CE42A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601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5C3D-D206-475F-BB78-AB450629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55B8F-8EA2-4CC6-87A4-05F0E658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7876F-65CB-4D22-BA30-36F6F4A9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7AC09-5DFE-4DF1-8574-5F8A30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343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295BF-27B3-4356-9CEB-3A3C893B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D9944-3630-482E-AE69-96DDF7CC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4241E-73FE-41BD-922C-3103913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471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189A-D689-4D02-A39B-79F0EA0E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02A34-FDE7-4137-90FF-E555EEE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3E822-CAA0-4D1E-9B19-3A886E3F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38963-D848-42F7-A30B-CC02021A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828DB-98F4-4796-91BE-0BBDD2FB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30CC4-5D4F-4F5A-A798-FBD2FD8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3163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076F-57CA-4A9C-84A5-A6FDB73E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2CB4CA-CC83-4790-A837-8CC6B7D20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C901D-3552-4C5E-878F-D5D7E40D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1C4DB-98F6-4040-AFA9-2871F482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1FC21-345F-4B4D-816E-292A1DB4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0ECB9-A363-421A-9745-21AD3E1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459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36CF-FA61-4AFF-9D43-76EA440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521F-08EC-4FE0-8EE1-6A88B1F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38A-DE91-43B1-AF99-D5CDEAF5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29146-17F1-4CB1-AD67-CAA669B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1444F-A5D2-4176-A7BC-663E8CC8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945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F1733-A7C1-4D8E-BE3C-3C3F5B9A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09E4E-8D1C-44F8-86D8-506F8A05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1E21A-1057-42E0-A375-843BD03F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8EF25-5B26-46BE-A1EE-AA10C7A3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DB1EF-C979-441C-A260-7DAD7B88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47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5598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838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364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8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820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3183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0827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9268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3733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31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97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9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2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4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0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88D10-3651-47C4-A70F-90EDF13A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4AC4A-FE8E-42A0-A4CA-EAE3BC5F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C8687-FFB0-4469-A7A6-81DB3710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3ABD-B4A4-4350-B94D-98CE83DF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90223-5450-41F9-B0B0-17FF41A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9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8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emf"/><Relationship Id="rId10" Type="http://schemas.openxmlformats.org/officeDocument/2006/relationships/image" Target="../media/image62.png"/><Relationship Id="rId4" Type="http://schemas.openxmlformats.org/officeDocument/2006/relationships/image" Target="../media/image56.emf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microsoft.com/office/2007/relationships/hdphoto" Target="../media/hdphoto1.wdp"/><Relationship Id="rId7" Type="http://schemas.openxmlformats.org/officeDocument/2006/relationships/image" Target="../media/image12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11" Type="http://schemas.openxmlformats.org/officeDocument/2006/relationships/image" Target="../media/image160.png"/><Relationship Id="rId5" Type="http://schemas.microsoft.com/office/2007/relationships/hdphoto" Target="../media/hdphoto4.wdp"/><Relationship Id="rId10" Type="http://schemas.openxmlformats.org/officeDocument/2006/relationships/image" Target="../media/image150.png"/><Relationship Id="rId4" Type="http://schemas.openxmlformats.org/officeDocument/2006/relationships/image" Target="../media/image70.png"/><Relationship Id="rId9" Type="http://schemas.openxmlformats.org/officeDocument/2006/relationships/image" Target="../media/image14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emf"/><Relationship Id="rId10" Type="http://schemas.openxmlformats.org/officeDocument/2006/relationships/image" Target="../media/image62.png"/><Relationship Id="rId4" Type="http://schemas.openxmlformats.org/officeDocument/2006/relationships/image" Target="../media/image56.emf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7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microsoft.com/office/2007/relationships/media" Target="../media/media1.mp3"/><Relationship Id="rId16" Type="http://schemas.openxmlformats.org/officeDocument/2006/relationships/image" Target="../media/image45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1.wav"/><Relationship Id="rId5" Type="http://schemas.microsoft.com/office/2007/relationships/media" Target="../media/media3.mp3"/><Relationship Id="rId15" Type="http://schemas.openxmlformats.org/officeDocument/2006/relationships/image" Target="../media/image44.GIF"/><Relationship Id="rId10" Type="http://schemas.openxmlformats.org/officeDocument/2006/relationships/audio" Target="../media/audio2.wav"/><Relationship Id="rId19" Type="http://schemas.openxmlformats.org/officeDocument/2006/relationships/image" Target="../media/image48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9.png"/><Relationship Id="rId18" Type="http://schemas.openxmlformats.org/officeDocument/2006/relationships/image" Target="../media/image48.GIF"/><Relationship Id="rId3" Type="http://schemas.microsoft.com/office/2007/relationships/media" Target="../media/media2.mp3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microsoft.com/office/2007/relationships/media" Target="../media/media1.mp3"/><Relationship Id="rId16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1.png"/><Relationship Id="rId5" Type="http://schemas.microsoft.com/office/2007/relationships/media" Target="../media/media3.mp3"/><Relationship Id="rId15" Type="http://schemas.openxmlformats.org/officeDocument/2006/relationships/image" Target="../media/image4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4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1.png"/><Relationship Id="rId18" Type="http://schemas.openxmlformats.org/officeDocument/2006/relationships/image" Target="../media/image48.GIF"/><Relationship Id="rId3" Type="http://schemas.microsoft.com/office/2007/relationships/media" Target="../media/media2.mp3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50.png"/><Relationship Id="rId17" Type="http://schemas.openxmlformats.org/officeDocument/2006/relationships/image" Target="../media/image47.png"/><Relationship Id="rId2" Type="http://schemas.microsoft.com/office/2007/relationships/media" Target="../media/media1.mp3"/><Relationship Id="rId16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1.png"/><Relationship Id="rId5" Type="http://schemas.microsoft.com/office/2007/relationships/media" Target="../media/media3.mp3"/><Relationship Id="rId15" Type="http://schemas.openxmlformats.org/officeDocument/2006/relationships/image" Target="../media/image4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4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2.png"/><Relationship Id="rId18" Type="http://schemas.openxmlformats.org/officeDocument/2006/relationships/image" Target="../media/image48.GIF"/><Relationship Id="rId3" Type="http://schemas.microsoft.com/office/2007/relationships/media" Target="../media/media2.mp3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microsoft.com/office/2007/relationships/media" Target="../media/media1.mp3"/><Relationship Id="rId16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1.png"/><Relationship Id="rId5" Type="http://schemas.microsoft.com/office/2007/relationships/media" Target="../media/media3.mp3"/><Relationship Id="rId15" Type="http://schemas.openxmlformats.org/officeDocument/2006/relationships/image" Target="../media/image4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4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4.png"/><Relationship Id="rId18" Type="http://schemas.openxmlformats.org/officeDocument/2006/relationships/image" Target="../media/image48.GIF"/><Relationship Id="rId3" Type="http://schemas.microsoft.com/office/2007/relationships/media" Target="../media/media2.mp3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53.png"/><Relationship Id="rId17" Type="http://schemas.openxmlformats.org/officeDocument/2006/relationships/image" Target="../media/image47.png"/><Relationship Id="rId2" Type="http://schemas.microsoft.com/office/2007/relationships/media" Target="../media/media1.mp3"/><Relationship Id="rId16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1.png"/><Relationship Id="rId5" Type="http://schemas.microsoft.com/office/2007/relationships/media" Target="../media/media3.mp3"/><Relationship Id="rId15" Type="http://schemas.openxmlformats.org/officeDocument/2006/relationships/image" Target="../media/image4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44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4800" b="1" i="1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Chào mừng các em </a:t>
            </a:r>
          </a:p>
          <a:p>
            <a:pPr lvl="1" algn="ctr" defTabSz="457200" fontAlgn="base">
              <a:defRPr/>
            </a:pPr>
            <a:r>
              <a:rPr lang="en-US" altLang="zh-CN" sz="4800" b="1" i="1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ea typeface="字魂17号-萌趣果冻体"/>
                <a:cs typeface="Arial"/>
                <a:sym typeface="+mn-ea"/>
              </a:rPr>
              <a:t>đến với tiết Toán</a:t>
            </a:r>
            <a:endParaRPr lang="en-US" altLang="zh-CN" sz="4800" b="1" i="1" dirty="0">
              <a:ln w="12700">
                <a:solidFill>
                  <a:srgbClr val="FC6E5B"/>
                </a:solidFill>
                <a:prstDash val="solid"/>
              </a:ln>
              <a:pattFill prst="pct50">
                <a:fgClr>
                  <a:srgbClr val="FC6E5B"/>
                </a:fgClr>
                <a:bgClr>
                  <a:srgbClr val="FC6E5B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C6E5B"/>
                </a:outerShdw>
              </a:effectLst>
              <a:ea typeface="字魂17号-萌趣果冻体"/>
              <a:cs typeface="Arial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24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5088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1143495"/>
            <a:chOff x="774356" y="888444"/>
            <a:chExt cx="10056923" cy="114349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 biết khái niệm ban đầu về phép nhân, đọc, viết phép nhân.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 hiện được phép nhân dựa vào tổng các số hạng bằng nhau.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 hiện giải toán.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388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01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6A548A-9AED-423C-949F-348FCC80E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99" y="1902370"/>
            <a:ext cx="5895348" cy="1081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EE4EB2-E3A9-4D11-94F0-C3561EC06C5C}"/>
              </a:ext>
            </a:extLst>
          </p:cNvPr>
          <p:cNvGrpSpPr/>
          <p:nvPr/>
        </p:nvGrpSpPr>
        <p:grpSpPr>
          <a:xfrm>
            <a:off x="6123333" y="259789"/>
            <a:ext cx="5048250" cy="4457700"/>
            <a:chOff x="6123333" y="259789"/>
            <a:chExt cx="5048250" cy="44577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DBA90D-81F6-46FE-AAC7-24E8AF4D2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23333" y="259789"/>
              <a:ext cx="5048250" cy="44577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0C2086-4180-4682-B260-9E7BC3E077F8}"/>
                </a:ext>
              </a:extLst>
            </p:cNvPr>
            <p:cNvSpPr txBox="1"/>
            <p:nvPr/>
          </p:nvSpPr>
          <p:spPr>
            <a:xfrm>
              <a:off x="6937729" y="769676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2 quả cam. 3 đĩa như vậy có tất cả mấy quả cam?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0076B5-4EF7-457B-BC2B-47E890E9CD28}"/>
              </a:ext>
            </a:extLst>
          </p:cNvPr>
          <p:cNvSpPr txBox="1"/>
          <p:nvPr/>
        </p:nvSpPr>
        <p:spPr>
          <a:xfrm>
            <a:off x="1815548" y="2946557"/>
            <a:ext cx="5989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2        +        2       +       2        =     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B67DAD-6FF0-4BC6-887D-078F52D82D47}"/>
              </a:ext>
            </a:extLst>
          </p:cNvPr>
          <p:cNvSpPr txBox="1"/>
          <p:nvPr/>
        </p:nvSpPr>
        <p:spPr>
          <a:xfrm>
            <a:off x="1020417" y="3453998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2 quả cam. 3 đĩa như vậy có tất cả 6 quả cam.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A3E7F2-AF97-4D4D-BBB8-8625154BC7F7}"/>
              </a:ext>
            </a:extLst>
          </p:cNvPr>
          <p:cNvSpPr txBox="1"/>
          <p:nvPr/>
        </p:nvSpPr>
        <p:spPr>
          <a:xfrm>
            <a:off x="1031399" y="4071874"/>
            <a:ext cx="589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2 + 2 + 2 = 6 thành phép nhân: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9B1024-322A-4A89-90D3-9E68F681C56F}"/>
              </a:ext>
            </a:extLst>
          </p:cNvPr>
          <p:cNvCxnSpPr/>
          <p:nvPr/>
        </p:nvCxnSpPr>
        <p:spPr>
          <a:xfrm>
            <a:off x="2556284" y="3889159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4ABF628-DCBD-49B6-9E86-59B5C4F216CA}"/>
              </a:ext>
            </a:extLst>
          </p:cNvPr>
          <p:cNvSpPr/>
          <p:nvPr/>
        </p:nvSpPr>
        <p:spPr>
          <a:xfrm>
            <a:off x="3566106" y="4664769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EEC1BD-21AA-4E88-991B-2AB5A20A7D9A}"/>
              </a:ext>
            </a:extLst>
          </p:cNvPr>
          <p:cNvSpPr/>
          <p:nvPr/>
        </p:nvSpPr>
        <p:spPr>
          <a:xfrm>
            <a:off x="3652823" y="4628581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72ED7E0-884E-4064-BC03-A8B17075FA99}"/>
              </a:ext>
            </a:extLst>
          </p:cNvPr>
          <p:cNvSpPr/>
          <p:nvPr/>
        </p:nvSpPr>
        <p:spPr>
          <a:xfrm>
            <a:off x="4097507" y="3416769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DB8CD78-F4A3-421E-AE3D-F6004BC6859D}"/>
                  </a:ext>
                </a:extLst>
              </p:cNvPr>
              <p:cNvSpPr txBox="1"/>
              <p:nvPr/>
            </p:nvSpPr>
            <p:spPr>
              <a:xfrm>
                <a:off x="4164417" y="4674746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DB8CD78-F4A3-421E-AE3D-F6004BC68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417" y="4674746"/>
                <a:ext cx="40716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B3E5B366-ED25-4601-AD35-F1838BDF5F73}"/>
              </a:ext>
            </a:extLst>
          </p:cNvPr>
          <p:cNvSpPr/>
          <p:nvPr/>
        </p:nvSpPr>
        <p:spPr>
          <a:xfrm>
            <a:off x="4647996" y="462569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823293-C6F1-4611-9ED4-FDF62ABF531D}"/>
              </a:ext>
            </a:extLst>
          </p:cNvPr>
          <p:cNvCxnSpPr/>
          <p:nvPr/>
        </p:nvCxnSpPr>
        <p:spPr>
          <a:xfrm>
            <a:off x="7338861" y="3889159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79EBC4A-9B9A-4B3B-993F-6EF0DDA8103E}"/>
              </a:ext>
            </a:extLst>
          </p:cNvPr>
          <p:cNvSpPr/>
          <p:nvPr/>
        </p:nvSpPr>
        <p:spPr>
          <a:xfrm>
            <a:off x="5136704" y="4625695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0FCA31-A7D7-4D3F-8790-2B5CBAA5A09B}"/>
              </a:ext>
            </a:extLst>
          </p:cNvPr>
          <p:cNvSpPr/>
          <p:nvPr/>
        </p:nvSpPr>
        <p:spPr>
          <a:xfrm>
            <a:off x="5625412" y="462569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3D6023-BF17-483A-8E2F-D5D93F35EB73}"/>
              </a:ext>
            </a:extLst>
          </p:cNvPr>
          <p:cNvSpPr txBox="1"/>
          <p:nvPr/>
        </p:nvSpPr>
        <p:spPr>
          <a:xfrm>
            <a:off x="1031399" y="5341700"/>
            <a:ext cx="432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Hai nhân ba bằng sáu.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FD8BD2-0D76-4008-B97C-A10A4B6B509E}"/>
                  </a:ext>
                </a:extLst>
              </p:cNvPr>
              <p:cNvSpPr txBox="1"/>
              <p:nvPr/>
            </p:nvSpPr>
            <p:spPr>
              <a:xfrm>
                <a:off x="1031399" y="5803365"/>
                <a:ext cx="29033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Dấu </a:t>
                </a:r>
                <a14:m>
                  <m:oMath xmlns:m="http://schemas.openxmlformats.org/officeDocument/2006/math">
                    <m:r>
                      <a:rPr lang="vi-VN" sz="24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là dấu nhân.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FD8BD2-0D76-4008-B97C-A10A4B6B5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399" y="5803365"/>
                <a:ext cx="2903359" cy="461665"/>
              </a:xfrm>
              <a:prstGeom prst="rect">
                <a:avLst/>
              </a:prstGeom>
              <a:blipFill>
                <a:blip r:embed="rId8"/>
                <a:stretch>
                  <a:fillRect l="-3151" t="-9211" r="-2521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3" grpId="0"/>
      <p:bldP spid="16" grpId="0" animBg="1"/>
      <p:bldP spid="17" grpId="0"/>
      <p:bldP spid="18" grpId="0" animBg="1"/>
      <p:bldP spid="19" grpId="0"/>
      <p:bldP spid="20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0076B5-4EF7-457B-BC2B-47E890E9CD28}"/>
              </a:ext>
            </a:extLst>
          </p:cNvPr>
          <p:cNvSpPr txBox="1"/>
          <p:nvPr/>
        </p:nvSpPr>
        <p:spPr>
          <a:xfrm>
            <a:off x="2306143" y="2715310"/>
            <a:ext cx="4187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3        +        3        =     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B67DAD-6FF0-4BC6-887D-078F52D82D47}"/>
              </a:ext>
            </a:extLst>
          </p:cNvPr>
          <p:cNvSpPr txBox="1"/>
          <p:nvPr/>
        </p:nvSpPr>
        <p:spPr>
          <a:xfrm>
            <a:off x="903059" y="3290530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3 quả cam. 2 đĩa như vậy có tất cả 6 quả cam.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A3E7F2-AF97-4D4D-BBB8-8625154BC7F7}"/>
              </a:ext>
            </a:extLst>
          </p:cNvPr>
          <p:cNvSpPr txBox="1"/>
          <p:nvPr/>
        </p:nvSpPr>
        <p:spPr>
          <a:xfrm>
            <a:off x="914041" y="3908406"/>
            <a:ext cx="5369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3 + 3 = 6 thành phép nhân: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9B1024-322A-4A89-90D3-9E68F681C56F}"/>
              </a:ext>
            </a:extLst>
          </p:cNvPr>
          <p:cNvCxnSpPr/>
          <p:nvPr/>
        </p:nvCxnSpPr>
        <p:spPr>
          <a:xfrm>
            <a:off x="2438926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4ABF628-DCBD-49B6-9E86-59B5C4F216CA}"/>
              </a:ext>
            </a:extLst>
          </p:cNvPr>
          <p:cNvSpPr/>
          <p:nvPr/>
        </p:nvSpPr>
        <p:spPr>
          <a:xfrm>
            <a:off x="3448748" y="4501301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EEC1BD-21AA-4E88-991B-2AB5A20A7D9A}"/>
              </a:ext>
            </a:extLst>
          </p:cNvPr>
          <p:cNvSpPr/>
          <p:nvPr/>
        </p:nvSpPr>
        <p:spPr>
          <a:xfrm>
            <a:off x="3535465" y="446511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72ED7E0-884E-4064-BC03-A8B17075FA99}"/>
              </a:ext>
            </a:extLst>
          </p:cNvPr>
          <p:cNvSpPr/>
          <p:nvPr/>
        </p:nvSpPr>
        <p:spPr>
          <a:xfrm>
            <a:off x="3980149" y="3253301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DB8CD78-F4A3-421E-AE3D-F6004BC6859D}"/>
                  </a:ext>
                </a:extLst>
              </p:cNvPr>
              <p:cNvSpPr txBox="1"/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DB8CD78-F4A3-421E-AE3D-F6004BC68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B3E5B366-ED25-4601-AD35-F1838BDF5F73}"/>
              </a:ext>
            </a:extLst>
          </p:cNvPr>
          <p:cNvSpPr/>
          <p:nvPr/>
        </p:nvSpPr>
        <p:spPr>
          <a:xfrm>
            <a:off x="4530638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823293-C6F1-4611-9ED4-FDF62ABF531D}"/>
              </a:ext>
            </a:extLst>
          </p:cNvPr>
          <p:cNvCxnSpPr/>
          <p:nvPr/>
        </p:nvCxnSpPr>
        <p:spPr>
          <a:xfrm>
            <a:off x="7221503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79EBC4A-9B9A-4B3B-993F-6EF0DDA8103E}"/>
              </a:ext>
            </a:extLst>
          </p:cNvPr>
          <p:cNvSpPr/>
          <p:nvPr/>
        </p:nvSpPr>
        <p:spPr>
          <a:xfrm>
            <a:off x="5019346" y="4462227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0FCA31-A7D7-4D3F-8790-2B5CBAA5A09B}"/>
              </a:ext>
            </a:extLst>
          </p:cNvPr>
          <p:cNvSpPr/>
          <p:nvPr/>
        </p:nvSpPr>
        <p:spPr>
          <a:xfrm>
            <a:off x="5508054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3D6023-BF17-483A-8E2F-D5D93F35EB73}"/>
              </a:ext>
            </a:extLst>
          </p:cNvPr>
          <p:cNvSpPr txBox="1"/>
          <p:nvPr/>
        </p:nvSpPr>
        <p:spPr>
          <a:xfrm>
            <a:off x="6567265" y="4537959"/>
            <a:ext cx="431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Ba nhân hai bằng sáu.</a:t>
            </a:r>
            <a:endParaRPr lang="vi-VN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849682-BBC1-425A-BF07-8431C47F2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5684" y="1548123"/>
            <a:ext cx="4143375" cy="12001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DD1DFD3-33C6-4CED-97CD-75F208D421D4}"/>
              </a:ext>
            </a:extLst>
          </p:cNvPr>
          <p:cNvGrpSpPr/>
          <p:nvPr/>
        </p:nvGrpSpPr>
        <p:grpSpPr>
          <a:xfrm>
            <a:off x="5424728" y="415523"/>
            <a:ext cx="6049821" cy="3038475"/>
            <a:chOff x="5625412" y="415523"/>
            <a:chExt cx="6049821" cy="30384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0F78D3-2C6C-42F3-91B1-8C94207AB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25412" y="415523"/>
              <a:ext cx="6049821" cy="303847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3F3D3C7-E41E-4CC3-BA03-A82EC9A520D8}"/>
                </a:ext>
              </a:extLst>
            </p:cNvPr>
            <p:cNvSpPr txBox="1"/>
            <p:nvPr/>
          </p:nvSpPr>
          <p:spPr>
            <a:xfrm>
              <a:off x="5831558" y="955032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3 quả cam. 2 đĩa như vậy có tất cả mấy quả cam?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F695CBB-6F5A-48E2-B63F-ACAE6032AF0F}"/>
              </a:ext>
            </a:extLst>
          </p:cNvPr>
          <p:cNvSpPr txBox="1"/>
          <p:nvPr/>
        </p:nvSpPr>
        <p:spPr>
          <a:xfrm>
            <a:off x="1020417" y="5178647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c)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D1ECC6-D17E-49E4-871E-DAA31C5BF6C7}"/>
              </a:ext>
            </a:extLst>
          </p:cNvPr>
          <p:cNvSpPr txBox="1"/>
          <p:nvPr/>
        </p:nvSpPr>
        <p:spPr>
          <a:xfrm>
            <a:off x="1362093" y="5240079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6367C6-296B-4549-A482-8A4A929E56BE}"/>
                  </a:ext>
                </a:extLst>
              </p:cNvPr>
              <p:cNvSpPr txBox="1"/>
              <p:nvPr/>
            </p:nvSpPr>
            <p:spPr>
              <a:xfrm>
                <a:off x="4486299" y="5285914"/>
                <a:ext cx="2868093" cy="95410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chemeClr val="tx1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3 = 2 + 2 + 2</a:t>
                </a:r>
              </a:p>
              <a:p>
                <a:r>
                  <a:rPr lang="vi-VN" sz="2800" dirty="0">
                    <a:solidFill>
                      <a:schemeClr val="tx1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2 = 3 + 3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6367C6-296B-4549-A482-8A4A929E5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99" y="5285914"/>
                <a:ext cx="2868093" cy="954107"/>
              </a:xfrm>
              <a:prstGeom prst="rect">
                <a:avLst/>
              </a:prstGeom>
              <a:blipFill>
                <a:blip r:embed="rId8"/>
                <a:stretch>
                  <a:fillRect l="-4459" t="-6329" r="-3185" b="-1582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627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3" grpId="0"/>
      <p:bldP spid="16" grpId="0" animBg="1"/>
      <p:bldP spid="17" grpId="0"/>
      <p:bldP spid="18" grpId="0" animBg="1"/>
      <p:bldP spid="19" grpId="0"/>
      <p:bldP spid="20" grpId="0"/>
      <p:bldP spid="22" grpId="0"/>
      <p:bldP spid="23" grpId="0"/>
      <p:bldP spid="24" grpId="0"/>
      <p:bldP spid="28" grpId="0"/>
      <p:bldP spid="29" grpId="0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45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259249B-A230-4437-826C-6EDDF157F352}"/>
              </a:ext>
            </a:extLst>
          </p:cNvPr>
          <p:cNvSpPr/>
          <p:nvPr/>
        </p:nvSpPr>
        <p:spPr>
          <a:xfrm>
            <a:off x="3212479" y="83173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7D62F-2C3B-476C-A9C9-180320A02C96}"/>
              </a:ext>
            </a:extLst>
          </p:cNvPr>
          <p:cNvGrpSpPr/>
          <p:nvPr/>
        </p:nvGrpSpPr>
        <p:grpSpPr>
          <a:xfrm>
            <a:off x="3830286" y="852244"/>
            <a:ext cx="1116312" cy="461666"/>
            <a:chOff x="1870518" y="1440653"/>
            <a:chExt cx="1116312" cy="461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BB235D-4388-4666-96CF-31B62005FBD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F2A3703-C4EB-4B16-9175-D69D73D3998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C76CAF-2EB9-44FF-98CE-7D810651647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1C76B5-8D4E-4C7F-89EB-0A8D5930010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0421201-7BFC-4143-8AAE-44DA7972312B}"/>
              </a:ext>
            </a:extLst>
          </p:cNvPr>
          <p:cNvSpPr txBox="1"/>
          <p:nvPr/>
        </p:nvSpPr>
        <p:spPr>
          <a:xfrm>
            <a:off x="919491" y="15121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F7AB4F-4F3F-45BC-8FE9-3C12F1DA4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4758" y="1313909"/>
            <a:ext cx="9596901" cy="193913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0F1900A-B7B2-4C2F-8132-DF0A592C7B8E}"/>
              </a:ext>
            </a:extLst>
          </p:cNvPr>
          <p:cNvGrpSpPr/>
          <p:nvPr/>
        </p:nvGrpSpPr>
        <p:grpSpPr>
          <a:xfrm>
            <a:off x="1950093" y="3286749"/>
            <a:ext cx="3714936" cy="545510"/>
            <a:chOff x="1950093" y="3286749"/>
            <a:chExt cx="3714936" cy="5455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774A23-E323-4665-8C47-9D0BB476E769}"/>
                </a:ext>
              </a:extLst>
            </p:cNvPr>
            <p:cNvSpPr txBox="1"/>
            <p:nvPr/>
          </p:nvSpPr>
          <p:spPr>
            <a:xfrm>
              <a:off x="1950093" y="3297894"/>
              <a:ext cx="3230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2 + 2 + 2 + 2 + 2 = 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562A086-C513-49E1-B61E-1CE6DF7424B7}"/>
                </a:ext>
              </a:extLst>
            </p:cNvPr>
            <p:cNvSpPr/>
            <p:nvPr/>
          </p:nvSpPr>
          <p:spPr>
            <a:xfrm>
              <a:off x="5081934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3B8224C-8612-4EE4-9571-F35373391355}"/>
              </a:ext>
            </a:extLst>
          </p:cNvPr>
          <p:cNvGrpSpPr/>
          <p:nvPr/>
        </p:nvGrpSpPr>
        <p:grpSpPr>
          <a:xfrm>
            <a:off x="1972818" y="3915985"/>
            <a:ext cx="2554851" cy="545510"/>
            <a:chOff x="1972818" y="3809969"/>
            <a:chExt cx="2554851" cy="54551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3B0B95-3C8D-4B32-B5CF-EDBA60000553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DAA2B6-995F-4474-A7A5-97ACEC015288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2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DAA2B6-995F-4474-A7A5-97ACEC0152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6325" t="-11628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8D984609-C781-42DD-9421-5C72100A45EC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855DEF6-97F7-4C9D-86E7-DE0C2D48FA13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4B5D42-A3D8-43FB-AAA9-CF10D4F2B121}"/>
              </a:ext>
            </a:extLst>
          </p:cNvPr>
          <p:cNvGrpSpPr/>
          <p:nvPr/>
        </p:nvGrpSpPr>
        <p:grpSpPr>
          <a:xfrm>
            <a:off x="7395527" y="3297894"/>
            <a:ext cx="1990307" cy="545510"/>
            <a:chOff x="1950093" y="3286749"/>
            <a:chExt cx="1990307" cy="54551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0928F9-17B5-4D43-B275-F90F373AE074}"/>
                </a:ext>
              </a:extLst>
            </p:cNvPr>
            <p:cNvSpPr txBox="1"/>
            <p:nvPr/>
          </p:nvSpPr>
          <p:spPr>
            <a:xfrm>
              <a:off x="1950093" y="3297894"/>
              <a:ext cx="1303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5 + 5 =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D7599D8-4397-4378-8691-975B5598F09D}"/>
                </a:ext>
              </a:extLst>
            </p:cNvPr>
            <p:cNvSpPr/>
            <p:nvPr/>
          </p:nvSpPr>
          <p:spPr>
            <a:xfrm>
              <a:off x="3357305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17CD8C-C2A8-4AE3-9A43-DE889F15C129}"/>
              </a:ext>
            </a:extLst>
          </p:cNvPr>
          <p:cNvGrpSpPr/>
          <p:nvPr/>
        </p:nvGrpSpPr>
        <p:grpSpPr>
          <a:xfrm>
            <a:off x="7418252" y="3927130"/>
            <a:ext cx="2554851" cy="545510"/>
            <a:chOff x="1972818" y="3809969"/>
            <a:chExt cx="2554851" cy="54551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3044835-2FC5-49D6-8ACC-5B811E5402E3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9007EA3-6F15-402E-B57E-3B0804105C1F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5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9007EA3-6F15-402E-B57E-3B0804105C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6325" t="-12791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2849972F-96C9-417A-8FE1-55F37B12406C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687798A-BD55-4659-8960-442F766898F2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C82B897-0EF5-4B3D-991A-8C533F148E2F}"/>
              </a:ext>
            </a:extLst>
          </p:cNvPr>
          <p:cNvSpPr/>
          <p:nvPr/>
        </p:nvSpPr>
        <p:spPr>
          <a:xfrm>
            <a:off x="5081934" y="3304000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7EEC751-8E9D-4264-8FCA-D7505E490B95}"/>
              </a:ext>
            </a:extLst>
          </p:cNvPr>
          <p:cNvSpPr/>
          <p:nvPr/>
        </p:nvSpPr>
        <p:spPr>
          <a:xfrm>
            <a:off x="2768341" y="3920536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26FFFB7-2D09-402B-8E28-0886ABED9B6D}"/>
              </a:ext>
            </a:extLst>
          </p:cNvPr>
          <p:cNvSpPr/>
          <p:nvPr/>
        </p:nvSpPr>
        <p:spPr>
          <a:xfrm>
            <a:off x="3944573" y="3920536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79DC0B2-BE05-4AA4-8DF2-A9DAEDB6FAAD}"/>
              </a:ext>
            </a:extLst>
          </p:cNvPr>
          <p:cNvSpPr/>
          <p:nvPr/>
        </p:nvSpPr>
        <p:spPr>
          <a:xfrm>
            <a:off x="8802739" y="3291300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C611DC6-EF44-434B-B7EF-8326D83258FE}"/>
              </a:ext>
            </a:extLst>
          </p:cNvPr>
          <p:cNvSpPr/>
          <p:nvPr/>
        </p:nvSpPr>
        <p:spPr>
          <a:xfrm>
            <a:off x="8213776" y="393378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392996B-4EDA-43EC-AFA3-6C664E3DEF64}"/>
              </a:ext>
            </a:extLst>
          </p:cNvPr>
          <p:cNvSpPr/>
          <p:nvPr/>
        </p:nvSpPr>
        <p:spPr>
          <a:xfrm>
            <a:off x="9390008" y="3933788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0B8D13-2072-4F0C-8C00-BB40239C4616}"/>
              </a:ext>
            </a:extLst>
          </p:cNvPr>
          <p:cNvSpPr txBox="1"/>
          <p:nvPr/>
        </p:nvSpPr>
        <p:spPr>
          <a:xfrm>
            <a:off x="919491" y="422471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441F683-6BD6-4035-8CD4-F0386C410312}"/>
              </a:ext>
            </a:extLst>
          </p:cNvPr>
          <p:cNvGrpSpPr/>
          <p:nvPr/>
        </p:nvGrpSpPr>
        <p:grpSpPr>
          <a:xfrm>
            <a:off x="1202825" y="4714553"/>
            <a:ext cx="7154490" cy="1527434"/>
            <a:chOff x="1202825" y="4714553"/>
            <a:chExt cx="7154490" cy="152743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00A28F6-6A00-4B55-AD34-D069783D21F5}"/>
                </a:ext>
              </a:extLst>
            </p:cNvPr>
            <p:cNvSpPr/>
            <p:nvPr/>
          </p:nvSpPr>
          <p:spPr>
            <a:xfrm>
              <a:off x="1202825" y="4714553"/>
              <a:ext cx="7123472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E9969C-5328-4567-88AE-954FAEE9F1CB}"/>
                    </a:ext>
                  </a:extLst>
                </p:cNvPr>
                <p:cNvSpPr txBox="1"/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        +       +        +       +        =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E9969C-5328-4567-88AE-954FAEE9F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182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68F9265F-0215-466B-AE9D-8C1223FD1D92}"/>
                </a:ext>
              </a:extLst>
            </p:cNvPr>
            <p:cNvSpPr/>
            <p:nvPr/>
          </p:nvSpPr>
          <p:spPr>
            <a:xfrm>
              <a:off x="2687779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8A6A7281-15F7-46F9-B4BB-82C4DDE1EF3C}"/>
                </a:ext>
              </a:extLst>
            </p:cNvPr>
            <p:cNvSpPr/>
            <p:nvPr/>
          </p:nvSpPr>
          <p:spPr>
            <a:xfrm>
              <a:off x="3634787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632013F-EE9D-4858-A24F-98A9C8D63D5E}"/>
                </a:ext>
              </a:extLst>
            </p:cNvPr>
            <p:cNvSpPr/>
            <p:nvPr/>
          </p:nvSpPr>
          <p:spPr>
            <a:xfrm>
              <a:off x="4581795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CD7B4DF-B638-4AEA-9B9D-FEC7E04427F0}"/>
                </a:ext>
              </a:extLst>
            </p:cNvPr>
            <p:cNvSpPr/>
            <p:nvPr/>
          </p:nvSpPr>
          <p:spPr>
            <a:xfrm>
              <a:off x="5528803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9B65ECB2-9D74-44C2-9AB2-C9BF4AE99E21}"/>
                </a:ext>
              </a:extLst>
            </p:cNvPr>
            <p:cNvSpPr/>
            <p:nvPr/>
          </p:nvSpPr>
          <p:spPr>
            <a:xfrm>
              <a:off x="6475811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54429FE-DE97-4D66-B136-1476D19EFEE1}"/>
                </a:ext>
              </a:extLst>
            </p:cNvPr>
            <p:cNvSpPr/>
            <p:nvPr/>
          </p:nvSpPr>
          <p:spPr>
            <a:xfrm>
              <a:off x="7506862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05CD54C-E13D-4852-9359-09A5EB5DEB18}"/>
                    </a:ext>
                  </a:extLst>
                </p:cNvPr>
                <p:cNvSpPr txBox="1"/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        +       +        =</a:t>
                  </a: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05CD54C-E13D-4852-9359-09A5EB5DE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2593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8CC81A37-23AF-49D1-96C2-8D20384D4D28}"/>
                </a:ext>
              </a:extLst>
            </p:cNvPr>
            <p:cNvSpPr/>
            <p:nvPr/>
          </p:nvSpPr>
          <p:spPr>
            <a:xfrm>
              <a:off x="2686625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DEA317A3-96F5-4FBC-A27A-5C3AC73BBB1B}"/>
                </a:ext>
              </a:extLst>
            </p:cNvPr>
            <p:cNvSpPr/>
            <p:nvPr/>
          </p:nvSpPr>
          <p:spPr>
            <a:xfrm>
              <a:off x="3633633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DD3E1AE1-BACB-4CEB-963B-7A11E2BBBB99}"/>
                </a:ext>
              </a:extLst>
            </p:cNvPr>
            <p:cNvSpPr/>
            <p:nvPr/>
          </p:nvSpPr>
          <p:spPr>
            <a:xfrm>
              <a:off x="4580641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9773DB0-CD0B-4D22-932B-4EF9CE156B51}"/>
                </a:ext>
              </a:extLst>
            </p:cNvPr>
            <p:cNvSpPr/>
            <p:nvPr/>
          </p:nvSpPr>
          <p:spPr>
            <a:xfrm>
              <a:off x="5527649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5AED155-DC2C-4EE9-87AE-9B04AA2DA666}"/>
              </a:ext>
            </a:extLst>
          </p:cNvPr>
          <p:cNvGrpSpPr/>
          <p:nvPr/>
        </p:nvGrpSpPr>
        <p:grpSpPr>
          <a:xfrm>
            <a:off x="8603227" y="4708827"/>
            <a:ext cx="2304711" cy="1527434"/>
            <a:chOff x="8603227" y="4708827"/>
            <a:chExt cx="2304711" cy="152743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97693D4-8240-4C8E-9CE3-C9A06CC2BA96}"/>
                </a:ext>
              </a:extLst>
            </p:cNvPr>
            <p:cNvSpPr/>
            <p:nvPr/>
          </p:nvSpPr>
          <p:spPr>
            <a:xfrm>
              <a:off x="8603227" y="4708827"/>
              <a:ext cx="2304711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E696BC5-4222-4E2C-81BF-20F3E2CDA14D}"/>
                    </a:ext>
                  </a:extLst>
                </p:cNvPr>
                <p:cNvSpPr txBox="1"/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E696BC5-4222-4E2C-81BF-20F3E2CDA1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blipFill>
                  <a:blip r:embed="rId10"/>
                  <a:stretch>
                    <a:fillRect l="-576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661A105F-7AAC-4FA3-9ED2-4E8BA4EC43D2}"/>
                </a:ext>
              </a:extLst>
            </p:cNvPr>
            <p:cNvSpPr/>
            <p:nvPr/>
          </p:nvSpPr>
          <p:spPr>
            <a:xfrm>
              <a:off x="9997122" y="493276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054FCC6-DFD1-41AE-833A-9C9B29182A85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054FCC6-DFD1-41AE-833A-9C9B29182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11"/>
                  <a:stretch>
                    <a:fillRect l="-5769" t="-11628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9F756FF-F203-41C3-9359-A8960EAEDDDB}"/>
                </a:ext>
              </a:extLst>
            </p:cNvPr>
            <p:cNvSpPr/>
            <p:nvPr/>
          </p:nvSpPr>
          <p:spPr>
            <a:xfrm>
              <a:off x="10015190" y="555087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53B05F1-2EF5-4068-A17B-F68435C70B4C}"/>
              </a:ext>
            </a:extLst>
          </p:cNvPr>
          <p:cNvSpPr/>
          <p:nvPr/>
        </p:nvSpPr>
        <p:spPr>
          <a:xfrm>
            <a:off x="2683079" y="493068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63208F26-14A1-4478-A606-5B795B737CF6}"/>
              </a:ext>
            </a:extLst>
          </p:cNvPr>
          <p:cNvSpPr/>
          <p:nvPr/>
        </p:nvSpPr>
        <p:spPr>
          <a:xfrm>
            <a:off x="3630448" y="492745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AF6326C-5F49-4038-9270-B1798C52913E}"/>
              </a:ext>
            </a:extLst>
          </p:cNvPr>
          <p:cNvSpPr/>
          <p:nvPr/>
        </p:nvSpPr>
        <p:spPr>
          <a:xfrm>
            <a:off x="4577817" y="492422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E186FBF-02E9-4309-9CC7-FD620596DB6C}"/>
              </a:ext>
            </a:extLst>
          </p:cNvPr>
          <p:cNvSpPr/>
          <p:nvPr/>
        </p:nvSpPr>
        <p:spPr>
          <a:xfrm>
            <a:off x="5525186" y="492099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AB70796C-1CC6-4CCF-AFB4-2DFFBC68A94C}"/>
              </a:ext>
            </a:extLst>
          </p:cNvPr>
          <p:cNvSpPr/>
          <p:nvPr/>
        </p:nvSpPr>
        <p:spPr>
          <a:xfrm>
            <a:off x="6472555" y="491776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7EDA0BB6-3FD5-4495-AE29-F9C710F62F57}"/>
              </a:ext>
            </a:extLst>
          </p:cNvPr>
          <p:cNvSpPr/>
          <p:nvPr/>
        </p:nvSpPr>
        <p:spPr>
          <a:xfrm>
            <a:off x="7443838" y="4927292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5B546E8-1848-4D5F-B3F3-5AAC515CEC40}"/>
              </a:ext>
            </a:extLst>
          </p:cNvPr>
          <p:cNvSpPr/>
          <p:nvPr/>
        </p:nvSpPr>
        <p:spPr>
          <a:xfrm>
            <a:off x="9951769" y="4940350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D4964E7-2448-4637-A213-1F3E220AFB97}"/>
              </a:ext>
            </a:extLst>
          </p:cNvPr>
          <p:cNvSpPr/>
          <p:nvPr/>
        </p:nvSpPr>
        <p:spPr>
          <a:xfrm>
            <a:off x="2683079" y="5589203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8E17B2E4-4B44-404D-A39E-DDDC90EA857B}"/>
              </a:ext>
            </a:extLst>
          </p:cNvPr>
          <p:cNvSpPr/>
          <p:nvPr/>
        </p:nvSpPr>
        <p:spPr>
          <a:xfrm>
            <a:off x="3630448" y="5585973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A4AEC2D-5E63-4D3E-A7AE-DDEF04FDDFD0}"/>
              </a:ext>
            </a:extLst>
          </p:cNvPr>
          <p:cNvSpPr/>
          <p:nvPr/>
        </p:nvSpPr>
        <p:spPr>
          <a:xfrm>
            <a:off x="4577817" y="5582743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B6F744E3-2FCD-40C2-B592-77D14B4551E8}"/>
              </a:ext>
            </a:extLst>
          </p:cNvPr>
          <p:cNvSpPr/>
          <p:nvPr/>
        </p:nvSpPr>
        <p:spPr>
          <a:xfrm>
            <a:off x="5522671" y="5583872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9761C3A3-AF60-4646-8198-68626787ACF2}"/>
              </a:ext>
            </a:extLst>
          </p:cNvPr>
          <p:cNvSpPr/>
          <p:nvPr/>
        </p:nvSpPr>
        <p:spPr>
          <a:xfrm>
            <a:off x="9951769" y="5563577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71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0" grpId="0"/>
      <p:bldP spid="62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6A2514-02FF-4790-B605-F18072F9DB0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3987" y="839780"/>
            <a:ext cx="8810625" cy="5286375"/>
          </a:xfrm>
          <a:prstGeom prst="rect">
            <a:avLst/>
          </a:prstGeom>
        </p:spPr>
      </p:pic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61884F90-5508-4FC0-9016-082C057B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E273295-D5B0-4815-845E-E738BD49C787}"/>
              </a:ext>
            </a:extLst>
          </p:cNvPr>
          <p:cNvSpPr/>
          <p:nvPr/>
        </p:nvSpPr>
        <p:spPr>
          <a:xfrm>
            <a:off x="3072779" y="83701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6B7AF0-7767-4F74-94CB-F9B5FA66F0B8}"/>
              </a:ext>
            </a:extLst>
          </p:cNvPr>
          <p:cNvSpPr txBox="1"/>
          <p:nvPr/>
        </p:nvSpPr>
        <p:spPr>
          <a:xfrm>
            <a:off x="3510101" y="837019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Tìm phép nhân thích hợp.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7F1CF84-1CBA-4C5B-9323-660F8E6822A5}"/>
              </a:ext>
            </a:extLst>
          </p:cNvPr>
          <p:cNvSpPr/>
          <p:nvPr/>
        </p:nvSpPr>
        <p:spPr>
          <a:xfrm>
            <a:off x="2594306" y="2198541"/>
            <a:ext cx="3722494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4 + 4 + 4 + 4 + 4 = 20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2326AF-15EF-4E8E-A3E4-6D9F37EC969E}"/>
              </a:ext>
            </a:extLst>
          </p:cNvPr>
          <p:cNvSpPr/>
          <p:nvPr/>
        </p:nvSpPr>
        <p:spPr>
          <a:xfrm>
            <a:off x="3148903" y="3528420"/>
            <a:ext cx="2613300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4 + 4 + 4 = 12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E196361-A59C-4DB2-99C7-E11DEF96055B}"/>
              </a:ext>
            </a:extLst>
          </p:cNvPr>
          <p:cNvSpPr/>
          <p:nvPr/>
        </p:nvSpPr>
        <p:spPr>
          <a:xfrm>
            <a:off x="6731000" y="3429000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75EAD2F-58E2-431C-A17A-9A05ACD4C064}"/>
              </a:ext>
            </a:extLst>
          </p:cNvPr>
          <p:cNvSpPr/>
          <p:nvPr/>
        </p:nvSpPr>
        <p:spPr>
          <a:xfrm>
            <a:off x="3441351" y="4681238"/>
            <a:ext cx="2028403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5 + 5 = 10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8795258-1ACD-4DA9-9EEA-9103ED46BEC6}"/>
              </a:ext>
            </a:extLst>
          </p:cNvPr>
          <p:cNvSpPr/>
          <p:nvPr/>
        </p:nvSpPr>
        <p:spPr>
          <a:xfrm>
            <a:off x="6534618" y="4660900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7058C6-F860-4519-9653-16C471CE4A72}"/>
              </a:ext>
            </a:extLst>
          </p:cNvPr>
          <p:cNvSpPr/>
          <p:nvPr/>
        </p:nvSpPr>
        <p:spPr>
          <a:xfrm>
            <a:off x="2956777" y="5834056"/>
            <a:ext cx="2997549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2 + 2 + 2 + 2 = 8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94070EA-6958-4E2F-842B-B72237ECDB6E}"/>
              </a:ext>
            </a:extLst>
          </p:cNvPr>
          <p:cNvSpPr/>
          <p:nvPr/>
        </p:nvSpPr>
        <p:spPr>
          <a:xfrm>
            <a:off x="6578600" y="3530600"/>
            <a:ext cx="1651000" cy="1968500"/>
          </a:xfrm>
          <a:custGeom>
            <a:avLst/>
            <a:gdLst>
              <a:gd name="connsiteX0" fmla="*/ 0 w 1651000"/>
              <a:gd name="connsiteY0" fmla="*/ 1968500 h 1968500"/>
              <a:gd name="connsiteX1" fmla="*/ 914400 w 1651000"/>
              <a:gd name="connsiteY1" fmla="*/ 1244600 h 1968500"/>
              <a:gd name="connsiteX2" fmla="*/ 1651000 w 1651000"/>
              <a:gd name="connsiteY2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000" h="1968500">
                <a:moveTo>
                  <a:pt x="0" y="1968500"/>
                </a:moveTo>
                <a:cubicBezTo>
                  <a:pt x="319616" y="1770591"/>
                  <a:pt x="639233" y="1572683"/>
                  <a:pt x="914400" y="1244600"/>
                </a:cubicBezTo>
                <a:cubicBezTo>
                  <a:pt x="1189567" y="916517"/>
                  <a:pt x="1420283" y="458258"/>
                  <a:pt x="165100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257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5088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1143495"/>
            <a:chOff x="774356" y="888444"/>
            <a:chExt cx="10056923" cy="114349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 biết khái niệm ban đầu về phép nhân, đọc, viết phép nhân.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 hiện được phép nhân dựa vào tổng các số hạng bằng nhau.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 hiện giải toán.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86148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 x 5 </a:t>
            </a:r>
            <a:br>
              <a:rPr lang="en-US" dirty="0" smtClean="0"/>
            </a:br>
            <a:r>
              <a:rPr lang="en-US" dirty="0" smtClean="0"/>
              <a:t>3 x 4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5486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dirty="0" smtClean="0"/>
              <a:t>2 + 2+ 2 = 2 x 3</a:t>
            </a:r>
          </a:p>
          <a:p>
            <a:pPr marL="0" indent="0">
              <a:buNone/>
            </a:pPr>
            <a:r>
              <a:rPr lang="en-US" sz="4400" dirty="0" smtClean="0"/>
              <a:t>3 + 3 = 3 x 2</a:t>
            </a:r>
          </a:p>
          <a:p>
            <a:pPr marL="0" indent="0">
              <a:buNone/>
            </a:pPr>
            <a:r>
              <a:rPr lang="en-US" sz="4400" dirty="0" smtClean="0"/>
              <a:t>6 x 7 =  6 + 6  + 6 + 6 + 6 + 6 + 6</a:t>
            </a:r>
          </a:p>
          <a:p>
            <a:pPr marL="0" indent="0">
              <a:buNone/>
            </a:pPr>
            <a:r>
              <a:rPr lang="en-US" sz="4400" dirty="0" smtClean="0"/>
              <a:t>4 + 4 + 4 +4 = 4 x 4</a:t>
            </a:r>
          </a:p>
          <a:p>
            <a:pPr marL="0" indent="0">
              <a:buNone/>
            </a:pPr>
            <a:r>
              <a:rPr lang="en-US" sz="4400" dirty="0" smtClean="0"/>
              <a:t>5 + 5 + 5= 5 x 3</a:t>
            </a:r>
          </a:p>
          <a:p>
            <a:pPr marL="0" indent="0">
              <a:buNone/>
            </a:pPr>
            <a:r>
              <a:rPr lang="en-US" sz="4400" dirty="0" smtClean="0"/>
              <a:t>8 x 4 = 8 + 8 + 8 + 8</a:t>
            </a:r>
          </a:p>
          <a:p>
            <a:pPr marL="0" indent="0">
              <a:buNone/>
            </a:pPr>
            <a:r>
              <a:rPr lang="en-US" sz="4400" dirty="0" smtClean="0"/>
              <a:t>5 x 2 = 5 + 5</a:t>
            </a:r>
          </a:p>
          <a:p>
            <a:pPr marL="0" indent="0">
              <a:buNone/>
            </a:pPr>
            <a:r>
              <a:rPr lang="en-US" sz="4400" dirty="0" smtClean="0"/>
              <a:t>9 x 5 =  9 + 9 + 9  + 9 + 9</a:t>
            </a:r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26961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lang="en-US" sz="5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>
                <a:solidFill>
                  <a:prstClr val="black"/>
                </a:solidFill>
              </a:rPr>
              <a:t>Về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nhà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đọc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trả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lời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 smtClean="0">
                <a:solidFill>
                  <a:prstClr val="black"/>
                </a:solidFill>
              </a:rPr>
              <a:t>Chuẩn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bị</a:t>
            </a:r>
            <a:r>
              <a:rPr lang="en-US" sz="3200" b="1" dirty="0" smtClean="0">
                <a:solidFill>
                  <a:prstClr val="black"/>
                </a:solidFill>
              </a:rPr>
              <a:t> LT</a:t>
            </a:r>
            <a:r>
              <a:rPr lang="en-US" sz="3200" b="1" smtClean="0">
                <a:solidFill>
                  <a:prstClr val="black"/>
                </a:solidFill>
              </a:rPr>
              <a:t>: Bài 37- Tiết 2: Luyện tập</a:t>
            </a:r>
            <a:endParaRPr lang="en-US" sz="32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Khởi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động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00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 smtClean="0">
                <a:solidFill>
                  <a:srgbClr val="FF0000"/>
                </a:solidFill>
                <a:latin typeface="Calibri"/>
              </a:rPr>
              <a:t>Chúc</a:t>
            </a:r>
            <a:r>
              <a:rPr lang="en-US" altLang="en-US" sz="48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Calibri"/>
              </a:rPr>
              <a:t>các</a:t>
            </a:r>
            <a:r>
              <a:rPr lang="en-US" altLang="en-US" sz="4800" dirty="0" smtClean="0">
                <a:solidFill>
                  <a:srgbClr val="FF0000"/>
                </a:solidFill>
                <a:latin typeface="Calibri"/>
              </a:rPr>
              <a:t> con </a:t>
            </a:r>
            <a:r>
              <a:rPr lang="en-US" altLang="en-US" sz="4800" dirty="0" err="1" smtClean="0">
                <a:solidFill>
                  <a:srgbClr val="FF0000"/>
                </a:solidFill>
                <a:latin typeface="Calibri"/>
              </a:rPr>
              <a:t>chăm</a:t>
            </a:r>
            <a:r>
              <a:rPr lang="en-US" altLang="en-US" sz="48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Calibri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011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67" y="2421839"/>
            <a:ext cx="813887" cy="183810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49882" y="2432447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POWERPOINT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27444" y="3538136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600" b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4913066"/>
            <a:ext cx="457200" cy="457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27109" y="4335446"/>
            <a:ext cx="1657350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25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CỦA TRỢ GIẢNG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04896" y="4529273"/>
            <a:ext cx="1501775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25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by Vo Van Xin Em</a:t>
            </a:r>
          </a:p>
        </p:txBody>
      </p:sp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3128927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59938" y="5024017"/>
            <a:ext cx="1190625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5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6160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0" grpId="0"/>
      <p:bldP spid="19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7057" y="2432447"/>
            <a:ext cx="824873" cy="188542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1628" y="2432447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36- 28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WRONG</a:t>
            </a:r>
            <a:r>
              <a:rPr lang="en-US" sz="135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en-US" sz="135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91306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3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802025" cy="186835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83 - 68 =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7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175" y="2475812"/>
            <a:ext cx="791912" cy="1788475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175" y="2465663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25 + 5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8797" y="2407669"/>
            <a:ext cx="867710" cy="186262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8798" y="2407313"/>
            <a:ext cx="865579" cy="1863272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+ 12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2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184662" y="2191642"/>
            <a:ext cx="5333512" cy="24747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37</a:t>
            </a: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NHÂN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205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1617</TotalTime>
  <Words>596</Words>
  <Application>Microsoft Office PowerPoint</Application>
  <PresentationFormat>Widescreen</PresentationFormat>
  <Paragraphs>138</Paragraphs>
  <Slides>20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微软雅黑</vt:lpstr>
      <vt:lpstr>黑体</vt:lpstr>
      <vt:lpstr>宋体</vt:lpstr>
      <vt:lpstr>Arial</vt:lpstr>
      <vt:lpstr>Calibri</vt:lpstr>
      <vt:lpstr>Calibri Light</vt:lpstr>
      <vt:lpstr>Cambria Math</vt:lpstr>
      <vt:lpstr>等线</vt:lpstr>
      <vt:lpstr>Montserrat ExtraBold</vt:lpstr>
      <vt:lpstr>Tahoma</vt:lpstr>
      <vt:lpstr>Times New Roman</vt:lpstr>
      <vt:lpstr>UTM Avo</vt:lpstr>
      <vt:lpstr>UTM Cookies</vt:lpstr>
      <vt:lpstr>字魂17号-萌趣果冻体</vt:lpstr>
      <vt:lpstr>思源黑体 CN Bold</vt:lpstr>
      <vt:lpstr>方正卡通简体</vt:lpstr>
      <vt:lpstr>Office Theme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 x 5  3 x 4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10P271021</cp:lastModifiedBy>
  <cp:revision>142</cp:revision>
  <dcterms:created xsi:type="dcterms:W3CDTF">2021-06-02T01:34:28Z</dcterms:created>
  <dcterms:modified xsi:type="dcterms:W3CDTF">2022-01-17T13:50:21Z</dcterms:modified>
</cp:coreProperties>
</file>