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7"/>
  </p:notesMasterIdLst>
  <p:sldIdLst>
    <p:sldId id="257" r:id="rId3"/>
    <p:sldId id="331" r:id="rId4"/>
    <p:sldId id="356" r:id="rId5"/>
    <p:sldId id="341" r:id="rId6"/>
    <p:sldId id="276" r:id="rId7"/>
    <p:sldId id="358" r:id="rId8"/>
    <p:sldId id="352" r:id="rId9"/>
    <p:sldId id="342" r:id="rId10"/>
    <p:sldId id="353" r:id="rId11"/>
    <p:sldId id="354" r:id="rId12"/>
    <p:sldId id="355" r:id="rId13"/>
    <p:sldId id="359" r:id="rId14"/>
    <p:sldId id="266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02/01/2024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86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3467" kern="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3467" kern="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9003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en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0313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709425" y="1119323"/>
            <a:ext cx="7977749" cy="1127035"/>
            <a:chOff x="4389118" y="1084217"/>
            <a:chExt cx="7193161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18" y="1084217"/>
              <a:ext cx="7193161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 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Nhận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biết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sự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việc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chuyện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389122" y="1102319"/>
              <a:ext cx="1083481" cy="688354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604514" cy="38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01</a:t>
              </a:r>
              <a:endParaRPr lang="zh-CN" altLang="en-US" sz="32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96458" y="2621911"/>
            <a:ext cx="7484161" cy="996453"/>
            <a:chOff x="4375946" y="1084217"/>
            <a:chExt cx="7603384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19" y="1084217"/>
              <a:ext cx="7590211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Kể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1-2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đoạn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chuyện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dựa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vào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tranh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375946" y="1084217"/>
              <a:ext cx="1068505" cy="6985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87638" y="1217292"/>
              <a:ext cx="800769" cy="38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02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06399" y="167543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69" y="4993303"/>
            <a:ext cx="6413548" cy="1549970"/>
          </a:xfrm>
          <a:prstGeom prst="rect">
            <a:avLst/>
          </a:prstGeom>
        </p:spPr>
      </p:pic>
      <p:grpSp>
        <p:nvGrpSpPr>
          <p:cNvPr id="14" name="组合 28"/>
          <p:cNvGrpSpPr/>
          <p:nvPr/>
        </p:nvGrpSpPr>
        <p:grpSpPr>
          <a:xfrm>
            <a:off x="3709429" y="3996850"/>
            <a:ext cx="7471190" cy="996453"/>
            <a:chOff x="4375946" y="1084217"/>
            <a:chExt cx="7590207" cy="736216"/>
          </a:xfrm>
        </p:grpSpPr>
        <p:sp>
          <p:nvSpPr>
            <p:cNvPr id="15" name="五边形 29"/>
            <p:cNvSpPr/>
            <p:nvPr/>
          </p:nvSpPr>
          <p:spPr>
            <a:xfrm flipH="1">
              <a:off x="4389119" y="1084217"/>
              <a:ext cx="7577034" cy="736216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Hiểu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nội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dung, ý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nghĩa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của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chuyện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6" name="菱形 30"/>
            <p:cNvSpPr/>
            <p:nvPr/>
          </p:nvSpPr>
          <p:spPr>
            <a:xfrm>
              <a:off x="4375946" y="1084217"/>
              <a:ext cx="1068505" cy="6985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文本框 31"/>
            <p:cNvSpPr txBox="1"/>
            <p:nvPr/>
          </p:nvSpPr>
          <p:spPr>
            <a:xfrm>
              <a:off x="4487638" y="1217292"/>
              <a:ext cx="800769" cy="38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03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1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0313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709425" y="1119323"/>
            <a:ext cx="7977749" cy="1127035"/>
            <a:chOff x="4389118" y="1084217"/>
            <a:chExt cx="7193161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18" y="1084217"/>
              <a:ext cx="7193161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 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Nhận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biết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sự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việc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chuyện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389122" y="1102319"/>
              <a:ext cx="1083481" cy="688354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604514" cy="38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01</a:t>
              </a:r>
              <a:endParaRPr lang="zh-CN" altLang="en-US" sz="32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96458" y="2621911"/>
            <a:ext cx="7484161" cy="996453"/>
            <a:chOff x="4375946" y="1084217"/>
            <a:chExt cx="7603384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19" y="1084217"/>
              <a:ext cx="7590211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Kể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1-2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đoạn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chuyện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dựa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vào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tranh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375946" y="1084217"/>
              <a:ext cx="1068505" cy="6985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87638" y="1217292"/>
              <a:ext cx="800769" cy="38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02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06399" y="167543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69" y="4993303"/>
            <a:ext cx="6413548" cy="1549970"/>
          </a:xfrm>
          <a:prstGeom prst="rect">
            <a:avLst/>
          </a:prstGeom>
        </p:spPr>
      </p:pic>
      <p:grpSp>
        <p:nvGrpSpPr>
          <p:cNvPr id="14" name="组合 28"/>
          <p:cNvGrpSpPr/>
          <p:nvPr/>
        </p:nvGrpSpPr>
        <p:grpSpPr>
          <a:xfrm>
            <a:off x="3709429" y="3996850"/>
            <a:ext cx="7471190" cy="996453"/>
            <a:chOff x="4375946" y="1084217"/>
            <a:chExt cx="7590207" cy="736216"/>
          </a:xfrm>
        </p:grpSpPr>
        <p:sp>
          <p:nvSpPr>
            <p:cNvPr id="15" name="五边形 29"/>
            <p:cNvSpPr/>
            <p:nvPr/>
          </p:nvSpPr>
          <p:spPr>
            <a:xfrm flipH="1">
              <a:off x="4389119" y="1084217"/>
              <a:ext cx="7577034" cy="736216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      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Hiểu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nội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dung, ý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nghĩa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của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chuyện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.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6" name="菱形 30"/>
            <p:cNvSpPr/>
            <p:nvPr/>
          </p:nvSpPr>
          <p:spPr>
            <a:xfrm>
              <a:off x="4375946" y="1084217"/>
              <a:ext cx="1068505" cy="6985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文本框 31"/>
            <p:cNvSpPr txBox="1"/>
            <p:nvPr/>
          </p:nvSpPr>
          <p:spPr>
            <a:xfrm>
              <a:off x="4487638" y="1217292"/>
              <a:ext cx="800769" cy="38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03</a:t>
              </a:r>
              <a:endParaRPr lang="zh-CN" altLang="en-US" sz="28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5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Nghe kể chuyện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18B-A6AA-492F-82E5-E7037F8F9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E5FF2-F800-4FAA-A9EE-0F3E712A6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ÂY VÀ HỒ NƯỚC">
            <a:hlinkClick r:id="" action="ppaction://media"/>
            <a:extLst>
              <a:ext uri="{FF2B5EF4-FFF2-40B4-BE49-F238E27FC236}">
                <a16:creationId xmlns:a16="http://schemas.microsoft.com/office/drawing/2014/main" id="{E643D968-D222-4F58-9380-DD7A7FECC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5" y="106532"/>
            <a:ext cx="11787086" cy="6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en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en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</a:t>
            </a:r>
            <a:endParaRPr lang="en-VN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en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343</Words>
  <Application>Microsoft Office PowerPoint</Application>
  <PresentationFormat>Widescreen</PresentationFormat>
  <Paragraphs>49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Abel</vt:lpstr>
      <vt:lpstr>Arial</vt:lpstr>
      <vt:lpstr>Arial-Rounded</vt:lpstr>
      <vt:lpstr>Bellota Text</vt:lpstr>
      <vt:lpstr>Calibri</vt:lpstr>
      <vt:lpstr>Didact Gothic</vt:lpstr>
      <vt:lpstr>Kalam</vt:lpstr>
      <vt:lpstr>Montserrat</vt:lpstr>
      <vt:lpstr>Odibee Sans</vt:lpstr>
      <vt:lpstr>Roboto Condensed</vt:lpstr>
      <vt:lpstr>Times New Roman</vt:lpstr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</cp:revision>
  <dcterms:created xsi:type="dcterms:W3CDTF">2021-07-31T15:12:34Z</dcterms:created>
  <dcterms:modified xsi:type="dcterms:W3CDTF">2024-01-02T01:24:38Z</dcterms:modified>
</cp:coreProperties>
</file>