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57" r:id="rId3"/>
    <p:sldId id="260" r:id="rId4"/>
    <p:sldId id="259" r:id="rId5"/>
    <p:sldId id="263" r:id="rId6"/>
    <p:sldId id="261" r:id="rId7"/>
    <p:sldId id="264" r:id="rId8"/>
    <p:sldId id="266" r:id="rId9"/>
    <p:sldId id="262" r:id="rId10"/>
    <p:sldId id="269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DAE8F-7F5E-4B40-8638-A16F323D2144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28EDC0-EF41-4189-A060-1A6474734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22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7596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564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48767-9706-477E-B3AD-0BA6325E8AC3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6BA2-5957-492A-9E2C-B9055E147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479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48767-9706-477E-B3AD-0BA6325E8AC3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6BA2-5957-492A-9E2C-B9055E147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48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48767-9706-477E-B3AD-0BA6325E8AC3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6BA2-5957-492A-9E2C-B9055E147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65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528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48767-9706-477E-B3AD-0BA6325E8AC3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6BA2-5957-492A-9E2C-B9055E147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98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48767-9706-477E-B3AD-0BA6325E8AC3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6BA2-5957-492A-9E2C-B9055E147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56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48767-9706-477E-B3AD-0BA6325E8AC3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6BA2-5957-492A-9E2C-B9055E147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091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48767-9706-477E-B3AD-0BA6325E8AC3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6BA2-5957-492A-9E2C-B9055E147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48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48767-9706-477E-B3AD-0BA6325E8AC3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6BA2-5957-492A-9E2C-B9055E147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06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48767-9706-477E-B3AD-0BA6325E8AC3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6BA2-5957-492A-9E2C-B9055E147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31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48767-9706-477E-B3AD-0BA6325E8AC3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6BA2-5957-492A-9E2C-B9055E147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549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48767-9706-477E-B3AD-0BA6325E8AC3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6BA2-5957-492A-9E2C-B9055E147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873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48767-9706-477E-B3AD-0BA6325E8AC3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B6BA2-5957-492A-9E2C-B9055E147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08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2961688" y="1974658"/>
            <a:ext cx="4953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</a:p>
        </p:txBody>
      </p:sp>
    </p:spTree>
    <p:extLst>
      <p:ext uri="{BB962C8B-B14F-4D97-AF65-F5344CB8AC3E}">
        <p14:creationId xmlns:p14="http://schemas.microsoft.com/office/powerpoint/2010/main" val="50807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713"/>
    </mc:Choice>
    <mc:Fallback xmlns="">
      <p:transition advClick="0" advTm="37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3759" y="568746"/>
            <a:ext cx="37753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3759" y="1668912"/>
            <a:ext cx="9310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dong,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đũa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3759" y="3126394"/>
            <a:ext cx="44101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1148" y="4226560"/>
            <a:ext cx="1081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dong,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dong,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luộc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04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clip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https://www.youtube.com/watch?v=ZGs59VEu3hQ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11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57560" cy="1325563"/>
          </a:xfrm>
        </p:spPr>
        <p:txBody>
          <a:bodyPr>
            <a:normAutofit/>
          </a:bodyPr>
          <a:lstStyle/>
          <a:p>
            <a:pPr algn="just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5265" y="15619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M: 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8085909" y="3109997"/>
            <a:ext cx="1580606" cy="130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772400" y="3589913"/>
            <a:ext cx="3043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8895807" y="3290819"/>
            <a:ext cx="0" cy="3579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65265" y="4550096"/>
            <a:ext cx="11103429" cy="135421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676400" y="22068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7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572" y="107051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199" y="2630380"/>
            <a:ext cx="109183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https://www.youtube.com/watch?v=2X3yryUH4Dk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48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圆角矩形 57"/>
          <p:cNvSpPr/>
          <p:nvPr/>
        </p:nvSpPr>
        <p:spPr>
          <a:xfrm>
            <a:off x="3488429" y="1489240"/>
            <a:ext cx="6021331" cy="3236017"/>
          </a:xfrm>
          <a:prstGeom prst="roundRect">
            <a:avLst>
              <a:gd name="adj" fmla="val 4166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1" name="文本框 12"/>
          <p:cNvSpPr txBox="1"/>
          <p:nvPr/>
        </p:nvSpPr>
        <p:spPr>
          <a:xfrm>
            <a:off x="3583648" y="2321601"/>
            <a:ext cx="5830892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MỞ RỘNG VỐN </a:t>
            </a:r>
            <a:r>
              <a:rPr lang="en-US" altLang="zh-CN" sz="27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TỪ VỀ NGÀY TẾT.</a:t>
            </a:r>
          </a:p>
          <a:p>
            <a:pPr algn="ctr">
              <a:lnSpc>
                <a:spcPct val="150000"/>
              </a:lnSpc>
            </a:pPr>
            <a:r>
              <a:rPr lang="en-US" altLang="zh-CN" sz="27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CÂU NÊU HOẠT ĐỘNG.</a:t>
            </a:r>
            <a:endParaRPr lang="zh-CN" altLang="en-US" sz="2700" b="1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-198264" y="321887"/>
            <a:ext cx="3843790" cy="318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99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6795" y="344757"/>
            <a:ext cx="1092933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AutoNum type="alphaLcPeriod"/>
            </a:pP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AutoNum type="alphaLcPeriod"/>
            </a:pP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AutoNum type="alphaLcPeriod"/>
            </a:pP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726" y="2534194"/>
            <a:ext cx="9875520" cy="408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50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9" y="261257"/>
            <a:ext cx="7821962" cy="54472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24079" y="887348"/>
            <a:ext cx="26773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8234292" y="1539409"/>
            <a:ext cx="33554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24079" y="2560802"/>
            <a:ext cx="370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dong,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đũa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54B954-D362-49A0-B361-555F37C616EC}"/>
              </a:ext>
            </a:extLst>
          </p:cNvPr>
          <p:cNvSpPr txBox="1"/>
          <p:nvPr/>
        </p:nvSpPr>
        <p:spPr>
          <a:xfrm>
            <a:off x="534081" y="5759442"/>
            <a:ext cx="114900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311165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560596" y="843318"/>
            <a:ext cx="31542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0596" y="1504163"/>
            <a:ext cx="34635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9" y="261257"/>
            <a:ext cx="7821962" cy="56039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86194" y="2659018"/>
            <a:ext cx="34379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dong,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dong,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luộc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1387" y="5880950"/>
            <a:ext cx="112134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395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179" y="188441"/>
            <a:ext cx="92048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255" y="4021941"/>
            <a:ext cx="3376356" cy="19085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80" y="1285389"/>
            <a:ext cx="3218528" cy="1609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994" y="951968"/>
            <a:ext cx="2808515" cy="19433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35" y="4021941"/>
            <a:ext cx="2915057" cy="17623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789" y="1051995"/>
            <a:ext cx="2732991" cy="16766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54363" y="3854657"/>
            <a:ext cx="1951877" cy="6270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96835" y="3108960"/>
            <a:ext cx="2717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54584" y="2996974"/>
            <a:ext cx="2717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47611" y="2974831"/>
            <a:ext cx="2717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30538" y="5878931"/>
            <a:ext cx="2717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Luộc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28617" y="5930537"/>
            <a:ext cx="2717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Lau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4143" y="665475"/>
            <a:ext cx="8961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36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179" y="188441"/>
            <a:ext cx="92048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90" y="4250874"/>
            <a:ext cx="3376356" cy="19085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684" y="1260652"/>
            <a:ext cx="3218528" cy="1609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748" y="3955038"/>
            <a:ext cx="2808515" cy="19433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92" y="1217614"/>
            <a:ext cx="2915057" cy="17623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260652"/>
            <a:ext cx="2732991" cy="16766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5109104" y="7348532"/>
            <a:ext cx="1951877" cy="6270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213139" y="3084223"/>
            <a:ext cx="2717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48338" y="6000044"/>
            <a:ext cx="2717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4582" y="3183488"/>
            <a:ext cx="2717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54373" y="6107864"/>
            <a:ext cx="2717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Luộc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46176" y="3083242"/>
            <a:ext cx="2717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Lau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4143" y="665475"/>
            <a:ext cx="8961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80809" y="907951"/>
            <a:ext cx="1951877" cy="6270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6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79" y="2233750"/>
            <a:ext cx="10515600" cy="54863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1179" y="409974"/>
            <a:ext cx="92048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1179" y="909936"/>
            <a:ext cx="8961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68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438</Words>
  <Application>Microsoft Office PowerPoint</Application>
  <PresentationFormat>Widescreen</PresentationFormat>
  <Paragraphs>46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Microsoft YaHei</vt:lpstr>
      <vt:lpstr>SimSun</vt:lpstr>
      <vt:lpstr>Arial</vt:lpstr>
      <vt:lpstr>Calibri</vt:lpstr>
      <vt:lpstr>Calibri Light</vt:lpstr>
      <vt:lpstr>等线</vt:lpstr>
      <vt:lpstr>Times New Roman</vt:lpstr>
      <vt:lpstr>Office Theme</vt:lpstr>
      <vt:lpstr>PowerPoint Presentation</vt:lpstr>
      <vt:lpstr>Lắng nghe bài hát: Bánh chưng xanh  - Trong bài hát bạn nhỏ gửi lời chúc đến những ai?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Xem clip các bước làm bánh chưng</vt:lpstr>
      <vt:lpstr>2. Hỏi – đáp về việc thường làm trong dịp Tết. Viết vào vở một câu trả lời.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M4800</cp:lastModifiedBy>
  <cp:revision>10</cp:revision>
  <dcterms:created xsi:type="dcterms:W3CDTF">2021-07-04T09:03:38Z</dcterms:created>
  <dcterms:modified xsi:type="dcterms:W3CDTF">2023-02-02T23:23:51Z</dcterms:modified>
</cp:coreProperties>
</file>