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hewy" panose="020B0604020202020204" charset="0"/>
      <p:regular r:id="rId38"/>
    </p:embeddedFont>
    <p:embeddedFont>
      <p:font typeface="Inconsolata" panose="020B0604020202020204" charset="0"/>
      <p:regular r:id="rId39"/>
    </p:embeddedFont>
    <p:embeddedFont>
      <p:font typeface="Maven Pro" panose="020B0604020202020204" charset="0"/>
      <p:regular r:id="rId40"/>
      <p:bold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94E6FC"/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6246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D7EDF-EFA5-49C8-8D48-6EFCE8D2681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C9CD6-EE72-4A57-BFE6-0DF4837C7950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DAF5B-01D2-4D2E-8434-D67542978A91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A4B49-F9C6-4A8F-84B2-93F220BCAE2A}"/>
              </a:ext>
            </a:extLst>
          </p:cNvPr>
          <p:cNvSpPr/>
          <p:nvPr/>
        </p:nvSpPr>
        <p:spPr>
          <a:xfrm>
            <a:off x="53213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5A15A-CBCE-4BF6-A862-61EE5D81C6D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1B7AB-3AB7-42CC-9F6D-4B1C2BD09D51}"/>
              </a:ext>
            </a:extLst>
          </p:cNvPr>
          <p:cNvSpPr/>
          <p:nvPr/>
        </p:nvSpPr>
        <p:spPr>
          <a:xfrm>
            <a:off x="9867900" y="4589567"/>
            <a:ext cx="1297808" cy="609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8281F-D7AA-43DD-9FA8-ED3C5DC4088D}"/>
              </a:ext>
            </a:extLst>
          </p:cNvPr>
          <p:cNvSpPr/>
          <p:nvPr/>
        </p:nvSpPr>
        <p:spPr>
          <a:xfrm>
            <a:off x="7429519" y="6454034"/>
            <a:ext cx="4876762" cy="6096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73EAB-D633-4CEF-9C25-68EF99160FE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49AFB-5F84-4012-9DB5-92FD3D4FDB1F}"/>
              </a:ext>
            </a:extLst>
          </p:cNvPr>
          <p:cNvSpPr/>
          <p:nvPr/>
        </p:nvSpPr>
        <p:spPr>
          <a:xfrm>
            <a:off x="5397500" y="6375399"/>
            <a:ext cx="5422900" cy="449847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DA993-926D-4B20-A594-4F17EBF9D682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EDE3E9-1B51-4BA4-99E3-43195FA4FD85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A31E3-2B0C-44F5-9D04-B55EDD8B503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F6F103-DAFD-4E72-A35A-D71AA5FD12FA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3B9ED-F67D-417E-B5DB-6300DEA38702}"/>
              </a:ext>
            </a:extLst>
          </p:cNvPr>
          <p:cNvSpPr/>
          <p:nvPr/>
        </p:nvSpPr>
        <p:spPr>
          <a:xfrm>
            <a:off x="53340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578</Words>
  <Application>Microsoft Office PowerPoint</Application>
  <PresentationFormat>Custom</PresentationFormat>
  <Paragraphs>59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Montserrat</vt:lpstr>
      <vt:lpstr>Nunito</vt:lpstr>
      <vt:lpstr>Arial</vt:lpstr>
      <vt:lpstr>Calibri</vt:lpstr>
      <vt:lpstr>Chewy</vt:lpstr>
      <vt:lpstr>Times New Roman</vt:lpstr>
      <vt:lpstr>Maven Pro</vt:lpstr>
      <vt:lpstr>Inconsolata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58</cp:revision>
  <dcterms:modified xsi:type="dcterms:W3CDTF">2022-08-23T08:26:50Z</dcterms:modified>
</cp:coreProperties>
</file>